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2.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 id="2147483693" r:id="rId2"/>
    <p:sldMasterId id="2147483705" r:id="rId3"/>
    <p:sldMasterId id="2147483727" r:id="rId4"/>
    <p:sldMasterId id="2147483741" r:id="rId5"/>
    <p:sldMasterId id="2147483818" r:id="rId6"/>
    <p:sldMasterId id="2147483834" r:id="rId7"/>
    <p:sldMasterId id="2147483843" r:id="rId8"/>
    <p:sldMasterId id="2147483856" r:id="rId9"/>
    <p:sldMasterId id="2147483871" r:id="rId10"/>
    <p:sldMasterId id="2147483877" r:id="rId11"/>
  </p:sldMasterIdLst>
  <p:notesMasterIdLst>
    <p:notesMasterId r:id="rId63"/>
  </p:notesMasterIdLst>
  <p:sldIdLst>
    <p:sldId id="265" r:id="rId12"/>
    <p:sldId id="262" r:id="rId13"/>
    <p:sldId id="2147471637" r:id="rId14"/>
    <p:sldId id="439" r:id="rId15"/>
    <p:sldId id="2589" r:id="rId16"/>
    <p:sldId id="435" r:id="rId17"/>
    <p:sldId id="2147471590" r:id="rId18"/>
    <p:sldId id="2147471581" r:id="rId19"/>
    <p:sldId id="2147468915" r:id="rId20"/>
    <p:sldId id="2147471633" r:id="rId21"/>
    <p:sldId id="275" r:id="rId22"/>
    <p:sldId id="13573" r:id="rId23"/>
    <p:sldId id="1831" r:id="rId24"/>
    <p:sldId id="2147471639" r:id="rId25"/>
    <p:sldId id="2147471626" r:id="rId26"/>
    <p:sldId id="2147471638" r:id="rId27"/>
    <p:sldId id="2145705838" r:id="rId28"/>
    <p:sldId id="460" r:id="rId29"/>
    <p:sldId id="459" r:id="rId30"/>
    <p:sldId id="2145705833" r:id="rId31"/>
    <p:sldId id="2145705834" r:id="rId32"/>
    <p:sldId id="464" r:id="rId33"/>
    <p:sldId id="2145705835" r:id="rId34"/>
    <p:sldId id="461" r:id="rId35"/>
    <p:sldId id="288" r:id="rId36"/>
    <p:sldId id="289" r:id="rId37"/>
    <p:sldId id="2145705836" r:id="rId38"/>
    <p:sldId id="2145705837" r:id="rId39"/>
    <p:sldId id="290" r:id="rId40"/>
    <p:sldId id="2145705839" r:id="rId41"/>
    <p:sldId id="2145705842" r:id="rId42"/>
    <p:sldId id="2145705843" r:id="rId43"/>
    <p:sldId id="2145705844" r:id="rId44"/>
    <p:sldId id="2145705840" r:id="rId45"/>
    <p:sldId id="2147471627" r:id="rId46"/>
    <p:sldId id="296" r:id="rId47"/>
    <p:sldId id="298" r:id="rId48"/>
    <p:sldId id="2147471632" r:id="rId49"/>
    <p:sldId id="2147471631" r:id="rId50"/>
    <p:sldId id="2147471630" r:id="rId51"/>
    <p:sldId id="2147471628" r:id="rId52"/>
    <p:sldId id="2145705829" r:id="rId53"/>
    <p:sldId id="2147471629" r:id="rId54"/>
    <p:sldId id="2147471636" r:id="rId55"/>
    <p:sldId id="2147471635" r:id="rId56"/>
    <p:sldId id="2147471634" r:id="rId57"/>
    <p:sldId id="2145705832" r:id="rId58"/>
    <p:sldId id="376" r:id="rId59"/>
    <p:sldId id="2570" r:id="rId60"/>
    <p:sldId id="258" r:id="rId61"/>
    <p:sldId id="339" r:id="rId6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userDrawn="1">
          <p15:clr>
            <a:srgbClr val="A4A3A4"/>
          </p15:clr>
        </p15:guide>
        <p15:guide id="2" pos="746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467F30-06A9-4548-722C-A5F002950276}" name="Patti Phillips" initials="PP" userId="3e46ce79130b89e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E2E"/>
    <a:srgbClr val="EA5325"/>
    <a:srgbClr val="003C67"/>
    <a:srgbClr val="4CAC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79"/>
    <p:restoredTop sz="85462" autoAdjust="0"/>
  </p:normalViewPr>
  <p:slideViewPr>
    <p:cSldViewPr snapToGrid="0" snapToObjects="1">
      <p:cViewPr varScale="1">
        <p:scale>
          <a:sx n="104" d="100"/>
          <a:sy n="104" d="100"/>
        </p:scale>
        <p:origin x="464" y="200"/>
      </p:cViewPr>
      <p:guideLst>
        <p:guide orient="horz" pos="576"/>
        <p:guide pos="7464"/>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notesMaster" Target="notesMasters/notesMaster1.xml"/><Relationship Id="rId68" Type="http://schemas.microsoft.com/office/2018/10/relationships/authors" Targe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6C12-1041-B9E0-B411382A537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6C12-1041-B9E0-B411382A537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6C12-1041-B9E0-B411382A537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76" tIns="46588" rIns="93176" bIns="46588"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76" tIns="46588" rIns="93176" bIns="46588" rtlCol="0"/>
          <a:lstStyle>
            <a:lvl1pPr algn="r">
              <a:defRPr sz="1200"/>
            </a:lvl1pPr>
          </a:lstStyle>
          <a:p>
            <a:fld id="{8E86A1A1-B6C4-3D49-9310-E9E2099313E7}" type="datetimeFigureOut">
              <a:rPr lang="en-US" smtClean="0"/>
              <a:t>10/14/25</a:t>
            </a:fld>
            <a:endParaRPr lang="en-US" dirty="0"/>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3176" tIns="46588" rIns="93176" bIns="46588" rtlCol="0" anchor="ctr"/>
          <a:lstStyle/>
          <a:p>
            <a:endParaRPr lang="en-US" dirty="0"/>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3176" tIns="46588" rIns="93176" bIns="4658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3176" tIns="46588" rIns="93176" bIns="4658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6434"/>
          </a:xfrm>
          <a:prstGeom prst="rect">
            <a:avLst/>
          </a:prstGeom>
        </p:spPr>
        <p:txBody>
          <a:bodyPr vert="horz" lIns="93176" tIns="46588" rIns="93176" bIns="46588" rtlCol="0" anchor="b"/>
          <a:lstStyle>
            <a:lvl1pPr algn="r">
              <a:defRPr sz="1200"/>
            </a:lvl1pPr>
          </a:lstStyle>
          <a:p>
            <a:fld id="{3EACF6C4-3787-4A4D-8BAB-55B771DA068E}" type="slidenum">
              <a:rPr lang="en-US" smtClean="0"/>
              <a:t>‹#›</a:t>
            </a:fld>
            <a:endParaRPr lang="en-US" dirty="0"/>
          </a:p>
        </p:txBody>
      </p:sp>
    </p:spTree>
    <p:extLst>
      <p:ext uri="{BB962C8B-B14F-4D97-AF65-F5344CB8AC3E}">
        <p14:creationId xmlns:p14="http://schemas.microsoft.com/office/powerpoint/2010/main" val="516048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3B11F-AC1F-52BB-ADAE-C4892AD939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5F6A8-BC7C-C846-55C1-79D280E2D1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184713-C4F9-BA82-72AC-66CE3B4F45FD}"/>
              </a:ext>
            </a:extLst>
          </p:cNvPr>
          <p:cNvSpPr>
            <a:spLocks noGrp="1"/>
          </p:cNvSpPr>
          <p:nvPr>
            <p:ph type="body" idx="1"/>
          </p:nvPr>
        </p:nvSpPr>
        <p:spPr/>
        <p:txBody>
          <a:bodyPr/>
          <a:lstStyle/>
          <a:p>
            <a:r>
              <a:rPr lang="en-US" dirty="0"/>
              <a:t>This is a rapid fire chat.</a:t>
            </a:r>
          </a:p>
        </p:txBody>
      </p:sp>
      <p:sp>
        <p:nvSpPr>
          <p:cNvPr id="4" name="Slide Number Placeholder 3">
            <a:extLst>
              <a:ext uri="{FF2B5EF4-FFF2-40B4-BE49-F238E27FC236}">
                <a16:creationId xmlns:a16="http://schemas.microsoft.com/office/drawing/2014/main" id="{0306ACDF-5860-F21E-E438-386A7F88FD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ACF6C4-3787-4A4D-8BAB-55B771DA06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671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1FCD6-B4B0-B2B3-66C0-91475631B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57DC7-FAF4-D3F5-67C4-3A7D0D96A126}"/>
              </a:ext>
            </a:extLst>
          </p:cNvPr>
          <p:cNvSpPr>
            <a:spLocks noGrp="1" noRot="1" noChangeAspect="1"/>
          </p:cNvSpPr>
          <p:nvPr>
            <p:ph type="sldImg"/>
          </p:nvPr>
        </p:nvSpPr>
        <p:spPr>
          <a:xfrm>
            <a:off x="374650" y="681038"/>
            <a:ext cx="6062663" cy="3411537"/>
          </a:xfrm>
        </p:spPr>
      </p:sp>
      <p:sp>
        <p:nvSpPr>
          <p:cNvPr id="3" name="Notes Placeholder 2">
            <a:extLst>
              <a:ext uri="{FF2B5EF4-FFF2-40B4-BE49-F238E27FC236}">
                <a16:creationId xmlns:a16="http://schemas.microsoft.com/office/drawing/2014/main" id="{80287593-6A80-4501-F113-642A3F2C88B1}"/>
              </a:ext>
            </a:extLst>
          </p:cNvPr>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1C75F94F-F498-E1AD-E321-F1602534157A}"/>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884362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measure of interest in overtime hours.</a:t>
            </a:r>
          </a:p>
        </p:txBody>
      </p:sp>
      <p:sp>
        <p:nvSpPr>
          <p:cNvPr id="4" name="Slide Number Placeholder 3"/>
          <p:cNvSpPr>
            <a:spLocks noGrp="1"/>
          </p:cNvSpPr>
          <p:nvPr>
            <p:ph type="sldNum" sz="quarter" idx="5"/>
          </p:nvPr>
        </p:nvSpPr>
        <p:spPr/>
        <p:txBody>
          <a:bodyPr/>
          <a:lstStyle/>
          <a:p>
            <a:fld id="{3EACF6C4-3787-4A4D-8BAB-55B771DA068E}" type="slidenum">
              <a:rPr lang="en-US" smtClean="0"/>
              <a:t>19</a:t>
            </a:fld>
            <a:endParaRPr lang="en-US" dirty="0"/>
          </a:p>
        </p:txBody>
      </p:sp>
    </p:spTree>
    <p:extLst>
      <p:ext uri="{BB962C8B-B14F-4D97-AF65-F5344CB8AC3E}">
        <p14:creationId xmlns:p14="http://schemas.microsoft.com/office/powerpoint/2010/main" val="524852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20</a:t>
            </a:fld>
            <a:endParaRPr lang="en-US" dirty="0"/>
          </a:p>
        </p:txBody>
      </p:sp>
    </p:spTree>
    <p:extLst>
      <p:ext uri="{BB962C8B-B14F-4D97-AF65-F5344CB8AC3E}">
        <p14:creationId xmlns:p14="http://schemas.microsoft.com/office/powerpoint/2010/main" val="3365375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 program measures were taken for both groups. As you can see, there was a increase in both groups for some unknown reason.  Here is your first math problem:</a:t>
            </a:r>
          </a:p>
        </p:txBody>
      </p:sp>
      <p:sp>
        <p:nvSpPr>
          <p:cNvPr id="4" name="Slide Number Placeholder 3"/>
          <p:cNvSpPr>
            <a:spLocks noGrp="1"/>
          </p:cNvSpPr>
          <p:nvPr>
            <p:ph type="sldNum" sz="quarter" idx="5"/>
          </p:nvPr>
        </p:nvSpPr>
        <p:spPr/>
        <p:txBody>
          <a:bodyPr/>
          <a:lstStyle/>
          <a:p>
            <a:fld id="{3EACF6C4-3787-4A4D-8BAB-55B771DA068E}" type="slidenum">
              <a:rPr lang="en-US" smtClean="0"/>
              <a:t>21</a:t>
            </a:fld>
            <a:endParaRPr lang="en-US" dirty="0"/>
          </a:p>
        </p:txBody>
      </p:sp>
    </p:spTree>
    <p:extLst>
      <p:ext uri="{BB962C8B-B14F-4D97-AF65-F5344CB8AC3E}">
        <p14:creationId xmlns:p14="http://schemas.microsoft.com/office/powerpoint/2010/main" val="3687436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 program measures were taken for both groups. As you can see, there was a increase in both groups for some unknown reason.  Here is your first math problem:</a:t>
            </a:r>
          </a:p>
        </p:txBody>
      </p:sp>
      <p:sp>
        <p:nvSpPr>
          <p:cNvPr id="4" name="Slide Number Placeholder 3"/>
          <p:cNvSpPr>
            <a:spLocks noGrp="1"/>
          </p:cNvSpPr>
          <p:nvPr>
            <p:ph type="sldNum" sz="quarter" idx="5"/>
          </p:nvPr>
        </p:nvSpPr>
        <p:spPr/>
        <p:txBody>
          <a:bodyPr/>
          <a:lstStyle/>
          <a:p>
            <a:fld id="{3EACF6C4-3787-4A4D-8BAB-55B771DA068E}" type="slidenum">
              <a:rPr lang="en-US" smtClean="0"/>
              <a:t>22</a:t>
            </a:fld>
            <a:endParaRPr lang="en-US" dirty="0"/>
          </a:p>
        </p:txBody>
      </p:sp>
    </p:spTree>
    <p:extLst>
      <p:ext uri="{BB962C8B-B14F-4D97-AF65-F5344CB8AC3E}">
        <p14:creationId xmlns:p14="http://schemas.microsoft.com/office/powerpoint/2010/main" val="1269456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 program measures were taken for both groups. As you can see, there was a increase in both groups for some unknown reason.  </a:t>
            </a:r>
          </a:p>
        </p:txBody>
      </p:sp>
      <p:sp>
        <p:nvSpPr>
          <p:cNvPr id="4" name="Slide Number Placeholder 3"/>
          <p:cNvSpPr>
            <a:spLocks noGrp="1"/>
          </p:cNvSpPr>
          <p:nvPr>
            <p:ph type="sldNum" sz="quarter" idx="5"/>
          </p:nvPr>
        </p:nvSpPr>
        <p:spPr/>
        <p:txBody>
          <a:bodyPr/>
          <a:lstStyle/>
          <a:p>
            <a:fld id="{3EACF6C4-3787-4A4D-8BAB-55B771DA068E}" type="slidenum">
              <a:rPr lang="en-US" smtClean="0"/>
              <a:t>23</a:t>
            </a:fld>
            <a:endParaRPr lang="en-US" dirty="0"/>
          </a:p>
        </p:txBody>
      </p:sp>
    </p:spTree>
    <p:extLst>
      <p:ext uri="{BB962C8B-B14F-4D97-AF65-F5344CB8AC3E}">
        <p14:creationId xmlns:p14="http://schemas.microsoft.com/office/powerpoint/2010/main" val="1861157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Experimental group… the difference in the change in performance is 10.   Control group – 14. The difference in the change in performance is 11. So, you would then say that as a result of your program, you have increased the number of stops by 11 or 14%  (10/40=25%)</a:t>
            </a:r>
          </a:p>
        </p:txBody>
      </p:sp>
      <p:sp>
        <p:nvSpPr>
          <p:cNvPr id="4" name="Slide Number Placeholder 3"/>
          <p:cNvSpPr>
            <a:spLocks noGrp="1"/>
          </p:cNvSpPr>
          <p:nvPr>
            <p:ph type="sldNum" sz="quarter" idx="5"/>
          </p:nvPr>
        </p:nvSpPr>
        <p:spPr/>
        <p:txBody>
          <a:bodyPr/>
          <a:lstStyle/>
          <a:p>
            <a:fld id="{3EACF6C4-3787-4A4D-8BAB-55B771DA068E}" type="slidenum">
              <a:rPr lang="en-US" smtClean="0"/>
              <a:t>24</a:t>
            </a:fld>
            <a:endParaRPr lang="en-US" dirty="0"/>
          </a:p>
        </p:txBody>
      </p:sp>
    </p:spTree>
    <p:extLst>
      <p:ext uri="{BB962C8B-B14F-4D97-AF65-F5344CB8AC3E}">
        <p14:creationId xmlns:p14="http://schemas.microsoft.com/office/powerpoint/2010/main" val="2329446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design is post-program only design.  Here you have two groups as in the previous example. However, you may or may not have a baseline comparison. Let’s look at the next example on page 4.</a:t>
            </a:r>
          </a:p>
        </p:txBody>
      </p:sp>
      <p:sp>
        <p:nvSpPr>
          <p:cNvPr id="4" name="Slide Number Placeholder 3"/>
          <p:cNvSpPr>
            <a:spLocks noGrp="1"/>
          </p:cNvSpPr>
          <p:nvPr>
            <p:ph type="sldNum" sz="quarter" idx="5"/>
          </p:nvPr>
        </p:nvSpPr>
        <p:spPr/>
        <p:txBody>
          <a:bodyPr/>
          <a:lstStyle/>
          <a:p>
            <a:fld id="{3EACF6C4-3787-4A4D-8BAB-55B771DA068E}" type="slidenum">
              <a:rPr lang="en-US" smtClean="0"/>
              <a:t>25</a:t>
            </a:fld>
            <a:endParaRPr lang="en-US" dirty="0"/>
          </a:p>
        </p:txBody>
      </p:sp>
    </p:spTree>
    <p:extLst>
      <p:ext uri="{BB962C8B-B14F-4D97-AF65-F5344CB8AC3E}">
        <p14:creationId xmlns:p14="http://schemas.microsoft.com/office/powerpoint/2010/main" val="40129768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the measure of interest in hours spent in  meetings per week. The goal is to reduce time in meetings by participating in training. So, the trained group should have less time in meetings than the control group. Again, it is important to match your two groups as closely as possible.  </a:t>
            </a:r>
          </a:p>
          <a:p>
            <a:endParaRPr lang="en-US" dirty="0"/>
          </a:p>
          <a:p>
            <a:r>
              <a:rPr lang="en-US" dirty="0"/>
              <a:t>When is this useful? When the pre-data are not available, for example, if you have run a training program and now someone wants to see the impact of the program. You may not have collected the data during pre-work, so you are just asking your target audience to provide an estimate of the their time in meetings.  Not ideal, but it happens.</a:t>
            </a:r>
          </a:p>
        </p:txBody>
      </p:sp>
      <p:sp>
        <p:nvSpPr>
          <p:cNvPr id="4" name="Slide Number Placeholder 3"/>
          <p:cNvSpPr>
            <a:spLocks noGrp="1"/>
          </p:cNvSpPr>
          <p:nvPr>
            <p:ph type="sldNum" sz="quarter" idx="5"/>
          </p:nvPr>
        </p:nvSpPr>
        <p:spPr/>
        <p:txBody>
          <a:bodyPr/>
          <a:lstStyle/>
          <a:p>
            <a:fld id="{3EACF6C4-3787-4A4D-8BAB-55B771DA068E}" type="slidenum">
              <a:rPr lang="en-US" smtClean="0"/>
              <a:t>26</a:t>
            </a:fld>
            <a:endParaRPr lang="en-US" dirty="0"/>
          </a:p>
        </p:txBody>
      </p:sp>
    </p:spTree>
    <p:extLst>
      <p:ext uri="{BB962C8B-B14F-4D97-AF65-F5344CB8AC3E}">
        <p14:creationId xmlns:p14="http://schemas.microsoft.com/office/powerpoint/2010/main" val="2005499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the measure of interest in hours spent in  meetings per week. The goal is to reduce time in meetings by participating in training. So, the trained group should have less time in meetings than the control group. Again, it is important to match your two groups as closely as possible.  </a:t>
            </a:r>
          </a:p>
          <a:p>
            <a:endParaRPr lang="en-US" dirty="0"/>
          </a:p>
          <a:p>
            <a:r>
              <a:rPr lang="en-US" dirty="0"/>
              <a:t>When is this useful? When the pre-data are not available, for example, if you have run a training program and now someone wants to see the impact of the program. You may not have collected the data during pre-work, so you are just asking your target audience to provide an estimate of the their time in meetings.  Not ideal, but it happens.</a:t>
            </a:r>
          </a:p>
        </p:txBody>
      </p:sp>
      <p:sp>
        <p:nvSpPr>
          <p:cNvPr id="4" name="Slide Number Placeholder 3"/>
          <p:cNvSpPr>
            <a:spLocks noGrp="1"/>
          </p:cNvSpPr>
          <p:nvPr>
            <p:ph type="sldNum" sz="quarter" idx="5"/>
          </p:nvPr>
        </p:nvSpPr>
        <p:spPr/>
        <p:txBody>
          <a:bodyPr/>
          <a:lstStyle/>
          <a:p>
            <a:fld id="{3EACF6C4-3787-4A4D-8BAB-55B771DA068E}" type="slidenum">
              <a:rPr lang="en-US" smtClean="0"/>
              <a:t>27</a:t>
            </a:fld>
            <a:endParaRPr lang="en-US" dirty="0"/>
          </a:p>
        </p:txBody>
      </p:sp>
    </p:spTree>
    <p:extLst>
      <p:ext uri="{BB962C8B-B14F-4D97-AF65-F5344CB8AC3E}">
        <p14:creationId xmlns:p14="http://schemas.microsoft.com/office/powerpoint/2010/main" val="3288082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3EACF6C4-3787-4A4D-8BAB-55B771DA068E}" type="slidenum">
              <a:rPr lang="en-US" smtClean="0"/>
              <a:t>4</a:t>
            </a:fld>
            <a:endParaRPr lang="en-US" dirty="0"/>
          </a:p>
        </p:txBody>
      </p:sp>
    </p:spTree>
    <p:extLst>
      <p:ext uri="{BB962C8B-B14F-4D97-AF65-F5344CB8AC3E}">
        <p14:creationId xmlns:p14="http://schemas.microsoft.com/office/powerpoint/2010/main" val="673445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the measure of interest in hours spent in  meetings per week. The goal is to reduce time in meetings by participating in training. So, the trained group should have less time in meetings than the control group. Again, it is important to match your two groups as closely as possible.  </a:t>
            </a:r>
          </a:p>
          <a:p>
            <a:endParaRPr lang="en-US" dirty="0"/>
          </a:p>
          <a:p>
            <a:r>
              <a:rPr lang="en-US" dirty="0"/>
              <a:t>When is this useful? When the pre-data are not available, for example, if you have run a training program and now someone wants to see the impact of the program. You may not have collected the data during pre-work, so you are just asking your target audience to provide an estimate of the their time in meetings.  Not ideal, but it happens.</a:t>
            </a:r>
          </a:p>
        </p:txBody>
      </p:sp>
      <p:sp>
        <p:nvSpPr>
          <p:cNvPr id="4" name="Slide Number Placeholder 3"/>
          <p:cNvSpPr>
            <a:spLocks noGrp="1"/>
          </p:cNvSpPr>
          <p:nvPr>
            <p:ph type="sldNum" sz="quarter" idx="5"/>
          </p:nvPr>
        </p:nvSpPr>
        <p:spPr/>
        <p:txBody>
          <a:bodyPr/>
          <a:lstStyle/>
          <a:p>
            <a:fld id="{3EACF6C4-3787-4A4D-8BAB-55B771DA068E}" type="slidenum">
              <a:rPr lang="en-US" smtClean="0"/>
              <a:t>28</a:t>
            </a:fld>
            <a:endParaRPr lang="en-US" dirty="0"/>
          </a:p>
        </p:txBody>
      </p:sp>
    </p:spTree>
    <p:extLst>
      <p:ext uri="{BB962C8B-B14F-4D97-AF65-F5344CB8AC3E}">
        <p14:creationId xmlns:p14="http://schemas.microsoft.com/office/powerpoint/2010/main" val="3494627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difference is 5. So as a result of the program, we have reduced time in meetings on average 5 hours per week. The difference is 63% or another way to put is that the experimental group results were 37% less than the control group.</a:t>
            </a:r>
          </a:p>
          <a:p>
            <a:endParaRPr lang="en-US" dirty="0"/>
          </a:p>
          <a:p>
            <a:r>
              <a:rPr lang="en-US" dirty="0"/>
              <a:t>3/8 = 37.5  or 5/8 = 62.5%</a:t>
            </a:r>
          </a:p>
        </p:txBody>
      </p:sp>
      <p:sp>
        <p:nvSpPr>
          <p:cNvPr id="4" name="Slide Number Placeholder 3"/>
          <p:cNvSpPr>
            <a:spLocks noGrp="1"/>
          </p:cNvSpPr>
          <p:nvPr>
            <p:ph type="sldNum" sz="quarter" idx="5"/>
          </p:nvPr>
        </p:nvSpPr>
        <p:spPr/>
        <p:txBody>
          <a:bodyPr/>
          <a:lstStyle/>
          <a:p>
            <a:fld id="{3EACF6C4-3787-4A4D-8BAB-55B771DA068E}" type="slidenum">
              <a:rPr lang="en-US" smtClean="0"/>
              <a:t>29</a:t>
            </a:fld>
            <a:endParaRPr lang="en-US" dirty="0"/>
          </a:p>
        </p:txBody>
      </p:sp>
    </p:spTree>
    <p:extLst>
      <p:ext uri="{BB962C8B-B14F-4D97-AF65-F5344CB8AC3E}">
        <p14:creationId xmlns:p14="http://schemas.microsoft.com/office/powerpoint/2010/main" val="2509492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we have error rate…… Talk them through this, then ask them what is the difference due to the program. (Rapid Fire Chat)</a:t>
            </a:r>
          </a:p>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32</a:t>
            </a:fld>
            <a:endParaRPr lang="en-US" dirty="0"/>
          </a:p>
        </p:txBody>
      </p:sp>
    </p:spTree>
    <p:extLst>
      <p:ext uri="{BB962C8B-B14F-4D97-AF65-F5344CB8AC3E}">
        <p14:creationId xmlns:p14="http://schemas.microsoft.com/office/powerpoint/2010/main" val="11610399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change in performance is .75 or a 51% decrease in error rate.</a:t>
            </a:r>
          </a:p>
          <a:p>
            <a:endParaRPr lang="en-US"/>
          </a:p>
        </p:txBody>
      </p:sp>
      <p:sp>
        <p:nvSpPr>
          <p:cNvPr id="4" name="Slide Number Placeholder 3"/>
          <p:cNvSpPr>
            <a:spLocks noGrp="1"/>
          </p:cNvSpPr>
          <p:nvPr>
            <p:ph type="sldNum" sz="quarter" idx="5"/>
          </p:nvPr>
        </p:nvSpPr>
        <p:spPr/>
        <p:txBody>
          <a:bodyPr/>
          <a:lstStyle/>
          <a:p>
            <a:fld id="{3EACF6C4-3787-4A4D-8BAB-55B771DA068E}" type="slidenum">
              <a:rPr lang="en-US" smtClean="0"/>
              <a:t>33</a:t>
            </a:fld>
            <a:endParaRPr lang="en-US" dirty="0"/>
          </a:p>
        </p:txBody>
      </p:sp>
    </p:spTree>
    <p:extLst>
      <p:ext uri="{BB962C8B-B14F-4D97-AF65-F5344CB8AC3E}">
        <p14:creationId xmlns:p14="http://schemas.microsoft.com/office/powerpoint/2010/main" val="1447416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C7DA8-E7CF-3C1D-C68B-90FE767B21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282B42-EEC8-DE7C-1A98-29145B6E8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8F43B7-349D-233C-1E94-9E3710EA2ABB}"/>
              </a:ext>
            </a:extLst>
          </p:cNvPr>
          <p:cNvSpPr>
            <a:spLocks noGrp="1"/>
          </p:cNvSpPr>
          <p:nvPr>
            <p:ph type="body" idx="1"/>
          </p:nvPr>
        </p:nvSpPr>
        <p:spPr/>
        <p:txBody>
          <a:bodyPr/>
          <a:lstStyle/>
          <a:p>
            <a:r>
              <a:rPr lang="en-US" dirty="0"/>
              <a:t>These are sales data for </a:t>
            </a:r>
            <a:r>
              <a:rPr lang="en-US" sz="1200" b="0" i="0" kern="1200" dirty="0">
                <a:solidFill>
                  <a:schemeClr val="tx1"/>
                </a:solidFill>
                <a:effectLst/>
                <a:latin typeface="+mn-lt"/>
                <a:ea typeface="+mn-ea"/>
                <a:cs typeface="+mn-cs"/>
              </a:rPr>
              <a:t>EGRIFTA when it was first developed by </a:t>
            </a:r>
            <a:r>
              <a:rPr lang="en-US" sz="1200" b="0" i="0" kern="1200" dirty="0" err="1">
                <a:solidFill>
                  <a:schemeClr val="tx1"/>
                </a:solidFill>
                <a:effectLst/>
                <a:latin typeface="+mn-lt"/>
                <a:ea typeface="+mn-ea"/>
                <a:cs typeface="+mn-cs"/>
              </a:rPr>
              <a:t>Theratechnologies</a:t>
            </a:r>
            <a:r>
              <a:rPr lang="en-US" sz="1200" b="0" i="0" kern="1200" dirty="0">
                <a:solidFill>
                  <a:schemeClr val="tx1"/>
                </a:solidFill>
                <a:effectLst/>
                <a:latin typeface="+mn-lt"/>
                <a:ea typeface="+mn-ea"/>
                <a:cs typeface="+mn-cs"/>
              </a:rPr>
              <a:t> (biopharma)  . If  you can share BMS sales data per month for a product, please do so that it is realistic.  11 Account Managers provided the estimates. 11 factors were identified. I will explain the process.</a:t>
            </a:r>
            <a:endParaRPr lang="en-US" dirty="0"/>
          </a:p>
        </p:txBody>
      </p:sp>
      <p:sp>
        <p:nvSpPr>
          <p:cNvPr id="4" name="Slide Number Placeholder 3">
            <a:extLst>
              <a:ext uri="{FF2B5EF4-FFF2-40B4-BE49-F238E27FC236}">
                <a16:creationId xmlns:a16="http://schemas.microsoft.com/office/drawing/2014/main" id="{75030C17-C068-ED29-2511-472B46D98BAC}"/>
              </a:ext>
            </a:extLst>
          </p:cNvPr>
          <p:cNvSpPr>
            <a:spLocks noGrp="1"/>
          </p:cNvSpPr>
          <p:nvPr>
            <p:ph type="sldNum" sz="quarter" idx="5"/>
          </p:nvPr>
        </p:nvSpPr>
        <p:spPr/>
        <p:txBody>
          <a:bodyPr/>
          <a:lstStyle/>
          <a:p>
            <a:fld id="{3EACF6C4-3787-4A4D-8BAB-55B771DA068E}" type="slidenum">
              <a:rPr lang="en-US" smtClean="0"/>
              <a:t>35</a:t>
            </a:fld>
            <a:endParaRPr lang="en-US" dirty="0"/>
          </a:p>
        </p:txBody>
      </p:sp>
    </p:spTree>
    <p:extLst>
      <p:ext uri="{BB962C8B-B14F-4D97-AF65-F5344CB8AC3E}">
        <p14:creationId xmlns:p14="http://schemas.microsoft.com/office/powerpoint/2010/main" val="3041067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participants focus on sales training and ask them how much is due to sale training. Post in chat.</a:t>
            </a:r>
          </a:p>
        </p:txBody>
      </p:sp>
      <p:sp>
        <p:nvSpPr>
          <p:cNvPr id="4" name="Slide Number Placeholder 3"/>
          <p:cNvSpPr>
            <a:spLocks noGrp="1"/>
          </p:cNvSpPr>
          <p:nvPr>
            <p:ph type="sldNum" sz="quarter" idx="5"/>
          </p:nvPr>
        </p:nvSpPr>
        <p:spPr/>
        <p:txBody>
          <a:bodyPr/>
          <a:lstStyle/>
          <a:p>
            <a:fld id="{3EACF6C4-3787-4A4D-8BAB-55B771DA068E}" type="slidenum">
              <a:rPr lang="en-US" smtClean="0"/>
              <a:t>36</a:t>
            </a:fld>
            <a:endParaRPr lang="en-US" dirty="0"/>
          </a:p>
        </p:txBody>
      </p:sp>
    </p:spTree>
    <p:extLst>
      <p:ext uri="{BB962C8B-B14F-4D97-AF65-F5344CB8AC3E}">
        <p14:creationId xmlns:p14="http://schemas.microsoft.com/office/powerpoint/2010/main" val="12475316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them through what we are doing. There are a few slides that build after this.</a:t>
            </a:r>
          </a:p>
        </p:txBody>
      </p:sp>
      <p:sp>
        <p:nvSpPr>
          <p:cNvPr id="4" name="Slide Number Placeholder 3"/>
          <p:cNvSpPr>
            <a:spLocks noGrp="1"/>
          </p:cNvSpPr>
          <p:nvPr>
            <p:ph type="sldNum" sz="quarter" idx="5"/>
          </p:nvPr>
        </p:nvSpPr>
        <p:spPr/>
        <p:txBody>
          <a:bodyPr/>
          <a:lstStyle/>
          <a:p>
            <a:fld id="{3EACF6C4-3787-4A4D-8BAB-55B771DA068E}" type="slidenum">
              <a:rPr lang="en-US" smtClean="0"/>
              <a:t>37</a:t>
            </a:fld>
            <a:endParaRPr lang="en-US" dirty="0"/>
          </a:p>
        </p:txBody>
      </p:sp>
    </p:spTree>
    <p:extLst>
      <p:ext uri="{BB962C8B-B14F-4D97-AF65-F5344CB8AC3E}">
        <p14:creationId xmlns:p14="http://schemas.microsoft.com/office/powerpoint/2010/main" val="3992193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D5445-5960-6488-C42B-A7E80FF2C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148B8-5742-8E76-CAA0-C943E352CA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8DFE2-0BF8-1720-2A3B-7B4256D0DD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59938C-C5DA-87EC-3C9C-7279E530E605}"/>
              </a:ext>
            </a:extLst>
          </p:cNvPr>
          <p:cNvSpPr>
            <a:spLocks noGrp="1"/>
          </p:cNvSpPr>
          <p:nvPr>
            <p:ph type="sldNum" sz="quarter" idx="5"/>
          </p:nvPr>
        </p:nvSpPr>
        <p:spPr/>
        <p:txBody>
          <a:bodyPr/>
          <a:lstStyle/>
          <a:p>
            <a:fld id="{3EACF6C4-3787-4A4D-8BAB-55B771DA068E}" type="slidenum">
              <a:rPr lang="en-US" smtClean="0"/>
              <a:t>44</a:t>
            </a:fld>
            <a:endParaRPr lang="en-US" dirty="0"/>
          </a:p>
        </p:txBody>
      </p:sp>
    </p:spTree>
    <p:extLst>
      <p:ext uri="{BB962C8B-B14F-4D97-AF65-F5344CB8AC3E}">
        <p14:creationId xmlns:p14="http://schemas.microsoft.com/office/powerpoint/2010/main" val="2735770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475C2-CAB9-2C37-0024-4FBDFB118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2A9D84-8F1C-E233-7E03-00928A2EEC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9FF4A1-D732-7EC5-6982-BBA2F69A37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F2011-6734-1E3E-FDB6-EE7F7BDE3C77}"/>
              </a:ext>
            </a:extLst>
          </p:cNvPr>
          <p:cNvSpPr>
            <a:spLocks noGrp="1"/>
          </p:cNvSpPr>
          <p:nvPr>
            <p:ph type="sldNum" sz="quarter" idx="5"/>
          </p:nvPr>
        </p:nvSpPr>
        <p:spPr/>
        <p:txBody>
          <a:bodyPr/>
          <a:lstStyle/>
          <a:p>
            <a:fld id="{3EACF6C4-3787-4A4D-8BAB-55B771DA068E}" type="slidenum">
              <a:rPr lang="en-US" smtClean="0"/>
              <a:t>45</a:t>
            </a:fld>
            <a:endParaRPr lang="en-US" dirty="0"/>
          </a:p>
        </p:txBody>
      </p:sp>
    </p:spTree>
    <p:extLst>
      <p:ext uri="{BB962C8B-B14F-4D97-AF65-F5344CB8AC3E}">
        <p14:creationId xmlns:p14="http://schemas.microsoft.com/office/powerpoint/2010/main" val="26768316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DBBB0-8900-ED99-4AFF-13094E60B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B050CC-BF72-F8E6-260A-D4A6A8DE9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D4C5E-242C-366B-6243-DFC5F3A7B3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5DD430-CB43-BE8E-6B2C-AE9AFA63B13B}"/>
              </a:ext>
            </a:extLst>
          </p:cNvPr>
          <p:cNvSpPr>
            <a:spLocks noGrp="1"/>
          </p:cNvSpPr>
          <p:nvPr>
            <p:ph type="sldNum" sz="quarter" idx="5"/>
          </p:nvPr>
        </p:nvSpPr>
        <p:spPr/>
        <p:txBody>
          <a:bodyPr/>
          <a:lstStyle/>
          <a:p>
            <a:fld id="{3EACF6C4-3787-4A4D-8BAB-55B771DA068E}" type="slidenum">
              <a:rPr lang="en-US" smtClean="0"/>
              <a:t>46</a:t>
            </a:fld>
            <a:endParaRPr lang="en-US" dirty="0"/>
          </a:p>
        </p:txBody>
      </p:sp>
    </p:spTree>
    <p:extLst>
      <p:ext uri="{BB962C8B-B14F-4D97-AF65-F5344CB8AC3E}">
        <p14:creationId xmlns:p14="http://schemas.microsoft.com/office/powerpoint/2010/main" val="2749025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rapid fire chat.</a:t>
            </a:r>
          </a:p>
        </p:txBody>
      </p:sp>
      <p:sp>
        <p:nvSpPr>
          <p:cNvPr id="4" name="Slide Number Placeholder 3"/>
          <p:cNvSpPr>
            <a:spLocks noGrp="1"/>
          </p:cNvSpPr>
          <p:nvPr>
            <p:ph type="sldNum" sz="quarter" idx="5"/>
          </p:nvPr>
        </p:nvSpPr>
        <p:spPr/>
        <p:txBody>
          <a:bodyPr/>
          <a:lstStyle/>
          <a:p>
            <a:fld id="{3EACF6C4-3787-4A4D-8BAB-55B771DA068E}" type="slidenum">
              <a:rPr lang="en-US" smtClean="0"/>
              <a:t>5</a:t>
            </a:fld>
            <a:endParaRPr lang="en-US" dirty="0"/>
          </a:p>
        </p:txBody>
      </p:sp>
    </p:spTree>
    <p:extLst>
      <p:ext uri="{BB962C8B-B14F-4D97-AF65-F5344CB8AC3E}">
        <p14:creationId xmlns:p14="http://schemas.microsoft.com/office/powerpoint/2010/main" val="10969318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47</a:t>
            </a:fld>
            <a:endParaRPr lang="en-US" dirty="0"/>
          </a:p>
        </p:txBody>
      </p:sp>
    </p:spTree>
    <p:extLst>
      <p:ext uri="{BB962C8B-B14F-4D97-AF65-F5344CB8AC3E}">
        <p14:creationId xmlns:p14="http://schemas.microsoft.com/office/powerpoint/2010/main" val="1749120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60" fontAlgn="base">
              <a:spcBef>
                <a:spcPct val="0"/>
              </a:spcBef>
              <a:spcAft>
                <a:spcPct val="0"/>
              </a:spcAft>
              <a:defRPr/>
            </a:pPr>
            <a:fld id="{C9C42038-5081-4AB5-B71F-BD3973CF81E5}" type="slidenum">
              <a:rPr lang="en-US">
                <a:solidFill>
                  <a:srgbClr val="000000"/>
                </a:solidFill>
                <a:latin typeface="Arial" pitchFamily="34" charset="0"/>
                <a:ea typeface="ＭＳ Ｐゴシック" pitchFamily="-111" charset="-128"/>
              </a:rPr>
              <a:pPr defTabSz="931760" fontAlgn="base">
                <a:spcBef>
                  <a:spcPct val="0"/>
                </a:spcBef>
                <a:spcAft>
                  <a:spcPct val="0"/>
                </a:spcAft>
                <a:defRPr/>
              </a:pPr>
              <a:t>49</a:t>
            </a:fld>
            <a:endParaRPr lang="en-US" dirty="0">
              <a:solidFill>
                <a:srgbClr val="000000"/>
              </a:solidFill>
              <a:latin typeface="Arial" pitchFamily="34" charset="0"/>
              <a:ea typeface="ＭＳ Ｐゴシック" pitchFamily="-111" charset="-128"/>
            </a:endParaRPr>
          </a:p>
        </p:txBody>
      </p:sp>
      <p:sp>
        <p:nvSpPr>
          <p:cNvPr id="6" name="Header Placeholder 5"/>
          <p:cNvSpPr>
            <a:spLocks noGrp="1"/>
          </p:cNvSpPr>
          <p:nvPr>
            <p:ph type="hdr" sz="quarter" idx="11"/>
          </p:nvPr>
        </p:nvSpPr>
        <p:spPr/>
        <p:txBody>
          <a:bodyPr/>
          <a:lstStyle/>
          <a:p>
            <a:pPr defTabSz="931760" fontAlgn="base">
              <a:spcBef>
                <a:spcPct val="0"/>
              </a:spcBef>
              <a:spcAft>
                <a:spcPct val="0"/>
              </a:spcAft>
              <a:defRPr/>
            </a:pPr>
            <a:endParaRPr lang="en-US" dirty="0">
              <a:solidFill>
                <a:srgbClr val="000000"/>
              </a:solidFill>
              <a:latin typeface="Arial" pitchFamily="34" charset="0"/>
              <a:ea typeface="ＭＳ Ｐゴシック" pitchFamily="-111" charset="-128"/>
            </a:endParaRPr>
          </a:p>
        </p:txBody>
      </p:sp>
    </p:spTree>
    <p:extLst>
      <p:ext uri="{BB962C8B-B14F-4D97-AF65-F5344CB8AC3E}">
        <p14:creationId xmlns:p14="http://schemas.microsoft.com/office/powerpoint/2010/main" val="26872153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3: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8" name="Google Shape;938;p3:notes"/>
          <p:cNvSpPr txBox="1">
            <a:spLocks noGrp="1"/>
          </p:cNvSpPr>
          <p:nvPr>
            <p:ph type="body" idx="1"/>
          </p:nvPr>
        </p:nvSpPr>
        <p:spPr>
          <a:xfrm>
            <a:off x="701042" y="4473893"/>
            <a:ext cx="5608320" cy="3660458"/>
          </a:xfrm>
          <a:prstGeom prst="rect">
            <a:avLst/>
          </a:prstGeom>
          <a:noFill/>
          <a:ln>
            <a:noFill/>
          </a:ln>
        </p:spPr>
        <p:txBody>
          <a:bodyPr spcFirstLastPara="1" wrap="square" lIns="93162" tIns="46568" rIns="93162" bIns="46568" anchor="t" anchorCtr="0">
            <a:noAutofit/>
          </a:bodyPr>
          <a:lstStyle/>
          <a:p>
            <a:endParaRPr dirty="0"/>
          </a:p>
        </p:txBody>
      </p:sp>
      <p:sp>
        <p:nvSpPr>
          <p:cNvPr id="939" name="Google Shape;939;p3:notes"/>
          <p:cNvSpPr txBox="1">
            <a:spLocks noGrp="1"/>
          </p:cNvSpPr>
          <p:nvPr>
            <p:ph type="sldNum" idx="12"/>
          </p:nvPr>
        </p:nvSpPr>
        <p:spPr>
          <a:xfrm>
            <a:off x="3970940" y="8829968"/>
            <a:ext cx="3037840" cy="466434"/>
          </a:xfrm>
          <a:prstGeom prst="rect">
            <a:avLst/>
          </a:prstGeom>
          <a:noFill/>
          <a:ln>
            <a:noFill/>
          </a:ln>
        </p:spPr>
        <p:txBody>
          <a:bodyPr spcFirstLastPara="1" wrap="square" lIns="93162" tIns="46568" rIns="93162" bIns="46568" anchor="b" anchorCtr="0">
            <a:noAutofit/>
          </a:bodyPr>
          <a:lstStyle/>
          <a:p>
            <a:pPr marL="0" marR="0" lvl="0" indent="0" algn="r" defTabSz="914271"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271" rtl="0" eaLnBrk="1" fontAlgn="auto" latinLnBrk="0" hangingPunct="1">
                <a:lnSpc>
                  <a:spcPct val="100000"/>
                </a:lnSpc>
                <a:spcBef>
                  <a:spcPts val="0"/>
                </a:spcBef>
                <a:spcAft>
                  <a:spcPts val="0"/>
                </a:spcAft>
                <a:buClrTx/>
                <a:buSzTx/>
                <a:buFontTx/>
                <a:buNone/>
                <a:tabLst/>
                <a:defRPr/>
              </a:pPr>
              <a:t>50</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video that if I think we have time to watch it we will. If we do, it will be show right after the estimation process example.</a:t>
            </a:r>
          </a:p>
        </p:txBody>
      </p:sp>
      <p:sp>
        <p:nvSpPr>
          <p:cNvPr id="4" name="Slide Number Placeholder 3"/>
          <p:cNvSpPr>
            <a:spLocks noGrp="1"/>
          </p:cNvSpPr>
          <p:nvPr>
            <p:ph type="sldNum" sz="quarter" idx="5"/>
          </p:nvPr>
        </p:nvSpPr>
        <p:spPr/>
        <p:txBody>
          <a:bodyPr/>
          <a:lstStyle/>
          <a:p>
            <a:fld id="{3EACF6C4-3787-4A4D-8BAB-55B771DA068E}" type="slidenum">
              <a:rPr lang="en-US" smtClean="0"/>
              <a:t>51</a:t>
            </a:fld>
            <a:endParaRPr lang="en-US" dirty="0"/>
          </a:p>
        </p:txBody>
      </p:sp>
    </p:spTree>
    <p:extLst>
      <p:ext uri="{BB962C8B-B14F-4D97-AF65-F5344CB8AC3E}">
        <p14:creationId xmlns:p14="http://schemas.microsoft.com/office/powerpoint/2010/main" val="233295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Multiple factors contribute to the improvement in measures.</a:t>
            </a:r>
          </a:p>
        </p:txBody>
      </p:sp>
      <p:sp>
        <p:nvSpPr>
          <p:cNvPr id="4" name="Slide Number Placeholder 3"/>
          <p:cNvSpPr>
            <a:spLocks noGrp="1"/>
          </p:cNvSpPr>
          <p:nvPr>
            <p:ph type="sldNum" sz="quarter" idx="5"/>
          </p:nvPr>
        </p:nvSpPr>
        <p:spPr/>
        <p:txBody>
          <a:bodyPr/>
          <a:lstStyle/>
          <a:p>
            <a:fld id="{3EACF6C4-3787-4A4D-8BAB-55B771DA068E}" type="slidenum">
              <a:rPr lang="en-US" smtClean="0"/>
              <a:t>6</a:t>
            </a:fld>
            <a:endParaRPr lang="en-US" dirty="0"/>
          </a:p>
        </p:txBody>
      </p:sp>
    </p:spTree>
    <p:extLst>
      <p:ext uri="{BB962C8B-B14F-4D97-AF65-F5344CB8AC3E}">
        <p14:creationId xmlns:p14="http://schemas.microsoft.com/office/powerpoint/2010/main" val="3219331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DEAE-17B3-C4CB-2A5B-575CC5115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4A492-B551-6112-D782-216157CB3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45285D-CB71-1C48-8231-8DF346E43BA1}"/>
              </a:ext>
            </a:extLst>
          </p:cNvPr>
          <p:cNvSpPr>
            <a:spLocks noGrp="1"/>
          </p:cNvSpPr>
          <p:nvPr>
            <p:ph type="body" idx="1"/>
          </p:nvPr>
        </p:nvSpPr>
        <p:spPr/>
        <p:txBody>
          <a:bodyPr/>
          <a:lstStyle/>
          <a:p>
            <a:pPr marL="0" indent="0">
              <a:buFontTx/>
              <a:buNone/>
            </a:pPr>
            <a:r>
              <a:rPr lang="en-US" baseline="0" dirty="0"/>
              <a:t>The value chain provides evidence through the logical flow of results.</a:t>
            </a:r>
          </a:p>
        </p:txBody>
      </p:sp>
      <p:sp>
        <p:nvSpPr>
          <p:cNvPr id="4" name="Slide Number Placeholder 3">
            <a:extLst>
              <a:ext uri="{FF2B5EF4-FFF2-40B4-BE49-F238E27FC236}">
                <a16:creationId xmlns:a16="http://schemas.microsoft.com/office/drawing/2014/main" id="{727C2A1E-2E66-5EB5-3362-7F2E6DB4689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97EA1-35A1-4067-8FF6-2345D0E7762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1379532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69450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47B1A-0BF6-0DC1-3B5D-E7F141AD2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2D20C-4657-FC5D-9D4D-6120BC9CC8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BD2D12-9494-5F02-72C4-0F1F7AE00333}"/>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4FAB11AF-474A-A9FD-1B03-89447BA08536}"/>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1EF6350E-64A4-B090-A769-1C07D8C0BC2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333274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EBAB3-4E02-9AC4-7B40-15E53A67A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E9828-1F09-71F0-4E0C-D420B0149EC8}"/>
              </a:ext>
            </a:extLst>
          </p:cNvPr>
          <p:cNvSpPr>
            <a:spLocks noGrp="1" noRot="1" noChangeAspect="1"/>
          </p:cNvSpPr>
          <p:nvPr>
            <p:ph type="sldImg"/>
          </p:nvPr>
        </p:nvSpPr>
        <p:spPr>
          <a:xfrm>
            <a:off x="374650" y="681038"/>
            <a:ext cx="6062663" cy="3411537"/>
          </a:xfrm>
        </p:spPr>
      </p:sp>
      <p:sp>
        <p:nvSpPr>
          <p:cNvPr id="3" name="Notes Placeholder 2">
            <a:extLst>
              <a:ext uri="{FF2B5EF4-FFF2-40B4-BE49-F238E27FC236}">
                <a16:creationId xmlns:a16="http://schemas.microsoft.com/office/drawing/2014/main" id="{63382793-A1A1-82F2-E6CE-01B82A5E3564}"/>
              </a:ext>
            </a:extLst>
          </p:cNvPr>
          <p:cNvSpPr>
            <a:spLocks noGrp="1"/>
          </p:cNvSpPr>
          <p:nvPr>
            <p:ph type="body" idx="1"/>
          </p:nvPr>
        </p:nvSpPr>
        <p:spPr>
          <a:xfrm>
            <a:off x="681412" y="4321409"/>
            <a:ext cx="5451287" cy="4093965"/>
          </a:xfrm>
          <a:prstGeom prst="rect">
            <a:avLst/>
          </a:prstGeom>
        </p:spPr>
        <p:txBody>
          <a:bodyPr lIns="90910" tIns="45456" rIns="90910" bIns="45456"/>
          <a:lstStyle/>
          <a:p>
            <a:endParaRPr lang="en-US" dirty="0"/>
          </a:p>
        </p:txBody>
      </p:sp>
      <p:sp>
        <p:nvSpPr>
          <p:cNvPr id="4" name="Header Placeholder 3">
            <a:extLst>
              <a:ext uri="{FF2B5EF4-FFF2-40B4-BE49-F238E27FC236}">
                <a16:creationId xmlns:a16="http://schemas.microsoft.com/office/drawing/2014/main" id="{907F816A-A289-01F6-2506-8E7995F0514A}"/>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056687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53290-9232-DBC4-0760-00EF7C45B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6F0F8-A61B-9F29-EA5A-56DA55C4114B}"/>
              </a:ext>
            </a:extLst>
          </p:cNvPr>
          <p:cNvSpPr>
            <a:spLocks noGrp="1" noRot="1" noChangeAspect="1"/>
          </p:cNvSpPr>
          <p:nvPr>
            <p:ph type="sldImg"/>
          </p:nvPr>
        </p:nvSpPr>
        <p:spPr>
          <a:xfrm>
            <a:off x="374650" y="681038"/>
            <a:ext cx="6062663" cy="3411537"/>
          </a:xfrm>
        </p:spPr>
      </p:sp>
      <p:sp>
        <p:nvSpPr>
          <p:cNvPr id="3" name="Notes Placeholder 2">
            <a:extLst>
              <a:ext uri="{FF2B5EF4-FFF2-40B4-BE49-F238E27FC236}">
                <a16:creationId xmlns:a16="http://schemas.microsoft.com/office/drawing/2014/main" id="{CC6222B1-D60C-18FD-DB56-1C0317E966D5}"/>
              </a:ext>
            </a:extLst>
          </p:cNvPr>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5085AE1E-8954-4EDE-F796-FDCDD1D7B498}"/>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437977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8" Type="http://schemas.openxmlformats.org/officeDocument/2006/relationships/slideMaster" Target="../slideMasters/slideMaster1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17.emf"/><Relationship Id="rId4" Type="http://schemas.openxmlformats.org/officeDocument/2006/relationships/tags" Target="../tags/tag4.xml"/><Relationship Id="rId9" Type="http://schemas.openxmlformats.org/officeDocument/2006/relationships/oleObject" Target="../embeddings/oleObject1.bin"/></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346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3932237" cy="1128486"/>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611086"/>
            <a:ext cx="6172200" cy="42499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859314"/>
            <a:ext cx="3932237" cy="30096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0FEBC-4F88-466F-AE05-15E6F0BA3FF0}" type="datetime1">
              <a:rPr lang="en-US" smtClean="0"/>
              <a:t>10/14/25</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782294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8619407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78122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3687928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4171713435"/>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fld id="{3AFDC797-8075-8C4A-8A8D-8A857528D473}" type="datetime1">
              <a:rPr lang="en-US" smtClean="0"/>
              <a:t>10/14/25</a:t>
            </a:fld>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21039153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fld id="{DFFA1F6F-D437-F14A-A120-0817E7247F2F}" type="datetime1">
              <a:rPr lang="en-US" smtClean="0"/>
              <a:t>10/14/25</a:t>
            </a:fld>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09220873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fld id="{CF79C4FA-73FD-6A41-9161-F8B64F36058F}" type="datetime1">
              <a:rPr lang="en-US" smtClean="0"/>
              <a:t>10/14/25</a:t>
            </a:fld>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8879992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fld id="{64226B81-41A8-0B4C-9E42-D3152BAEE144}" type="datetime1">
              <a:rPr lang="en-US" smtClean="0"/>
              <a:t>10/14/25</a:t>
            </a:fld>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4991786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fld id="{814A6E75-20BA-BC4D-8EBD-31C90C5CB06B}" type="datetime1">
              <a:rPr lang="en-US" smtClean="0"/>
              <a:t>10/14/25</a:t>
            </a:fld>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44178204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fld id="{B7053A95-3D89-334B-9844-3C1CBD34ADE9}" type="datetime1">
              <a:rPr lang="en-US" smtClean="0"/>
              <a:t>10/14/25</a:t>
            </a:fld>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727018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DB1466-8F0A-4E2B-8DA9-BAC54B0BBA56}"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5646389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fld id="{3E9A045F-598D-6348-9C9B-645421F81A2C}" type="datetime1">
              <a:rPr lang="en-US" smtClean="0"/>
              <a:t>10/14/25</a:t>
            </a:fld>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27175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fld id="{58F58BD5-4B38-AE4C-BEF9-2E365D46C973}" type="datetime1">
              <a:rPr lang="en-US" smtClean="0"/>
              <a:t>10/14/25</a:t>
            </a:fld>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43766513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fld id="{617A3598-92DE-2547-B123-9BFF0AB00169}" type="datetime1">
              <a:rPr lang="en-US" smtClean="0"/>
              <a:t>10/14/25</a:t>
            </a:fld>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57257886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fld id="{7D1AE1BD-2D2F-134E-979B-C94155605E2F}" type="datetime1">
              <a:rPr lang="en-US" smtClean="0"/>
              <a:t>10/14/25</a:t>
            </a:fld>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95171756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fld id="{C656FC11-B262-EE4E-83B5-1DA069E36828}" type="datetime1">
              <a:rPr lang="en-US" smtClean="0"/>
              <a:t>10/14/25</a:t>
            </a:fld>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4463040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13755848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152543723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x">
  <p:cSld name="Image + Bullets">
    <p:spTree>
      <p:nvGrpSpPr>
        <p:cNvPr id="1" name=""/>
        <p:cNvGrpSpPr/>
        <p:nvPr/>
      </p:nvGrpSpPr>
      <p:grpSpPr>
        <a:xfrm>
          <a:off x="0" y="0"/>
          <a:ext cx="0" cy="0"/>
          <a:chOff x="0" y="0"/>
          <a:chExt cx="0" cy="0"/>
        </a:xfrm>
      </p:grpSpPr>
      <p:sp>
        <p:nvSpPr>
          <p:cNvPr id="21" name="Shape 2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00">
                <a:solidFill>
                  <a:srgbClr val="0C3B4A"/>
                </a:solidFill>
              </a:rPr>
              <a:t>Body Level One</a:t>
            </a:r>
          </a:p>
          <a:p>
            <a:pPr lvl="1">
              <a:defRPr sz="1800">
                <a:solidFill>
                  <a:srgbClr val="000000"/>
                </a:solidFill>
              </a:defRPr>
            </a:pPr>
            <a:r>
              <a:rPr sz="2500">
                <a:solidFill>
                  <a:srgbClr val="0C3B4A"/>
                </a:solidFill>
              </a:rPr>
              <a:t>Body Level Two</a:t>
            </a:r>
          </a:p>
          <a:p>
            <a:pPr lvl="2">
              <a:defRPr sz="1800">
                <a:solidFill>
                  <a:srgbClr val="000000"/>
                </a:solidFill>
              </a:defRPr>
            </a:pPr>
            <a:r>
              <a:rPr sz="2500">
                <a:solidFill>
                  <a:srgbClr val="0C3B4A"/>
                </a:solidFill>
              </a:rPr>
              <a:t>Body Level Three</a:t>
            </a:r>
          </a:p>
          <a:p>
            <a:pPr lvl="3">
              <a:defRPr sz="1800">
                <a:solidFill>
                  <a:srgbClr val="000000"/>
                </a:solidFill>
              </a:defRPr>
            </a:pPr>
            <a:r>
              <a:rPr sz="2500">
                <a:solidFill>
                  <a:srgbClr val="0C3B4A"/>
                </a:solidFill>
              </a:rPr>
              <a:t>Body Level Four</a:t>
            </a:r>
          </a:p>
          <a:p>
            <a:pPr lvl="4">
              <a:defRPr sz="1800">
                <a:solidFill>
                  <a:srgbClr val="000000"/>
                </a:solidFill>
              </a:defRPr>
            </a:pPr>
            <a:r>
              <a:rPr sz="2500">
                <a:solidFill>
                  <a:srgbClr val="0C3B4A"/>
                </a:solidFill>
              </a:rPr>
              <a:t>Body Level Five</a:t>
            </a:r>
          </a:p>
        </p:txBody>
      </p:sp>
      <p:sp>
        <p:nvSpPr>
          <p:cNvPr id="5" name="Shape 25"/>
          <p:cNvSpPr/>
          <p:nvPr userDrawn="1"/>
        </p:nvSpPr>
        <p:spPr>
          <a:xfrm>
            <a:off x="-18515" y="6630327"/>
            <a:ext cx="12229030" cy="242531"/>
          </a:xfrm>
          <a:prstGeom prst="rect">
            <a:avLst/>
          </a:prstGeom>
          <a:solidFill>
            <a:srgbClr val="800000"/>
          </a:solidFill>
          <a:ln w="12700">
            <a:miter lim="400000"/>
          </a:ln>
        </p:spPr>
        <p:txBody>
          <a:bodyPr lIns="0" tIns="0" rIns="0" bIns="0" anchor="ctr"/>
          <a:lstStyle/>
          <a:p>
            <a:pPr marL="0" marR="0" lvl="0" indent="0" algn="l" defTabSz="914400" rtl="0" eaLnBrk="1" fontAlgn="auto" latinLnBrk="0" hangingPunct="1">
              <a:lnSpc>
                <a:spcPct val="100000"/>
              </a:lnSpc>
              <a:spcBef>
                <a:spcPts val="2250"/>
              </a:spcBef>
              <a:spcAft>
                <a:spcPts val="0"/>
              </a:spcAft>
              <a:buClrTx/>
              <a:buSzTx/>
              <a:buFontTx/>
              <a:buNone/>
              <a:tabLst/>
              <a:defRPr>
                <a:solidFill>
                  <a:srgbClr val="FFFFFF"/>
                </a:solidFill>
                <a:latin typeface="Raleway Medium"/>
                <a:ea typeface="Raleway Medium"/>
                <a:cs typeface="Raleway Medium"/>
                <a:sym typeface="Raleway Medium"/>
              </a:defRPr>
            </a:pPr>
            <a:endParaRPr kumimoji="0" sz="900" b="0" i="0" u="none" strike="noStrike" kern="1200" cap="none" spc="0" normalizeH="0" baseline="0" noProof="0">
              <a:ln>
                <a:noFill/>
              </a:ln>
              <a:solidFill>
                <a:srgbClr val="171616">
                  <a:lumMod val="85000"/>
                  <a:lumOff val="15000"/>
                </a:srgbClr>
              </a:solidFill>
              <a:effectLst/>
              <a:uLnTx/>
              <a:uFillTx/>
              <a:latin typeface="Raleway Medium"/>
              <a:sym typeface="Raleway Medium"/>
            </a:endParaRPr>
          </a:p>
        </p:txBody>
      </p:sp>
    </p:spTree>
    <p:extLst>
      <p:ext uri="{BB962C8B-B14F-4D97-AF65-F5344CB8AC3E}">
        <p14:creationId xmlns:p14="http://schemas.microsoft.com/office/powerpoint/2010/main" val="723134983"/>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연사 장표">
  <p:cSld name="연사 장표">
    <p:spTree>
      <p:nvGrpSpPr>
        <p:cNvPr id="1" name="Shape 10"/>
        <p:cNvGrpSpPr/>
        <p:nvPr/>
      </p:nvGrpSpPr>
      <p:grpSpPr>
        <a:xfrm>
          <a:off x="0" y="0"/>
          <a:ext cx="0" cy="0"/>
          <a:chOff x="0" y="0"/>
          <a:chExt cx="0" cy="0"/>
        </a:xfrm>
      </p:grpSpPr>
      <p:pic>
        <p:nvPicPr>
          <p:cNvPr id="11" name="Google Shape;11;p2" descr="하늘, 스크린샷, 웹이(가) 표시된 사진&#10;&#10;자동 생성된 설명"/>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71420717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연사 본문(화이트)">
  <p:cSld name="연사 본문(화이트)">
    <p:spTree>
      <p:nvGrpSpPr>
        <p:cNvPr id="1" name="Shape 12"/>
        <p:cNvGrpSpPr/>
        <p:nvPr/>
      </p:nvGrpSpPr>
      <p:grpSpPr>
        <a:xfrm>
          <a:off x="0" y="0"/>
          <a:ext cx="0" cy="0"/>
          <a:chOff x="0" y="0"/>
          <a:chExt cx="0" cy="0"/>
        </a:xfrm>
      </p:grpSpPr>
    </p:spTree>
    <p:extLst>
      <p:ext uri="{BB962C8B-B14F-4D97-AF65-F5344CB8AC3E}">
        <p14:creationId xmlns:p14="http://schemas.microsoft.com/office/powerpoint/2010/main" val="31524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727199"/>
            <a:ext cx="2628900" cy="44497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1727199"/>
            <a:ext cx="77343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BAA1C3-41F6-490E-B95E-CEE58B6A0C92}"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746780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2870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64183-F932-E176-A60C-6762E8831D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A"/>
          </a:p>
        </p:txBody>
      </p:sp>
      <p:sp>
        <p:nvSpPr>
          <p:cNvPr id="3" name="Subtitle 2">
            <a:extLst>
              <a:ext uri="{FF2B5EF4-FFF2-40B4-BE49-F238E27FC236}">
                <a16:creationId xmlns:a16="http://schemas.microsoft.com/office/drawing/2014/main" id="{9819A348-E9C6-B37A-045D-6B8190E757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A"/>
          </a:p>
        </p:txBody>
      </p:sp>
      <p:sp>
        <p:nvSpPr>
          <p:cNvPr id="4" name="Date Placeholder 3">
            <a:extLst>
              <a:ext uri="{FF2B5EF4-FFF2-40B4-BE49-F238E27FC236}">
                <a16:creationId xmlns:a16="http://schemas.microsoft.com/office/drawing/2014/main" id="{25AC99BF-1264-F234-09D1-039FBC308B73}"/>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5" name="Footer Placeholder 4">
            <a:extLst>
              <a:ext uri="{FF2B5EF4-FFF2-40B4-BE49-F238E27FC236}">
                <a16:creationId xmlns:a16="http://schemas.microsoft.com/office/drawing/2014/main" id="{7B21012C-730C-38CC-D55E-350BADE65C54}"/>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9A7B064B-5B8E-CB1A-4FB3-DE2D24A76D5A}"/>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492716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F2B9-D93C-5A70-6BC9-5503ACE63999}"/>
              </a:ext>
            </a:extLst>
          </p:cNvPr>
          <p:cNvSpPr>
            <a:spLocks noGrp="1"/>
          </p:cNvSpPr>
          <p:nvPr>
            <p:ph type="title"/>
          </p:nvPr>
        </p:nvSpPr>
        <p:spPr/>
        <p:txBody>
          <a:bodyPr/>
          <a:lstStyle/>
          <a:p>
            <a:r>
              <a:rPr lang="en-US"/>
              <a:t>Click to edit Master title style</a:t>
            </a:r>
            <a:endParaRPr lang="en-SA"/>
          </a:p>
        </p:txBody>
      </p:sp>
      <p:sp>
        <p:nvSpPr>
          <p:cNvPr id="3" name="Content Placeholder 2">
            <a:extLst>
              <a:ext uri="{FF2B5EF4-FFF2-40B4-BE49-F238E27FC236}">
                <a16:creationId xmlns:a16="http://schemas.microsoft.com/office/drawing/2014/main" id="{D74ECBAC-18C7-BADA-8520-F3B9C5171C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FF0DA959-56CF-7002-D40E-A7DBE57BB31A}"/>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5" name="Footer Placeholder 4">
            <a:extLst>
              <a:ext uri="{FF2B5EF4-FFF2-40B4-BE49-F238E27FC236}">
                <a16:creationId xmlns:a16="http://schemas.microsoft.com/office/drawing/2014/main" id="{2DF7FD3D-0C26-8CA8-F863-5DCC77367D84}"/>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8A78ABFC-54BE-CBDF-61CD-99C0B711B88B}"/>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33789713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264F5-0D10-790F-1BB5-0CC7D7A161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A"/>
          </a:p>
        </p:txBody>
      </p:sp>
      <p:sp>
        <p:nvSpPr>
          <p:cNvPr id="3" name="Text Placeholder 2">
            <a:extLst>
              <a:ext uri="{FF2B5EF4-FFF2-40B4-BE49-F238E27FC236}">
                <a16:creationId xmlns:a16="http://schemas.microsoft.com/office/drawing/2014/main" id="{268F33F4-7222-C247-2A57-0B6B7112E2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65ADF6-46CC-D465-172A-DB4EA323C8AA}"/>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5" name="Footer Placeholder 4">
            <a:extLst>
              <a:ext uri="{FF2B5EF4-FFF2-40B4-BE49-F238E27FC236}">
                <a16:creationId xmlns:a16="http://schemas.microsoft.com/office/drawing/2014/main" id="{316E47E1-BFE6-3BBA-C97B-323D052B1858}"/>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B71129BF-01A7-2FAC-E849-1F0DABF31C2E}"/>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40759422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476-6767-0DFF-FD0A-368556C2A607}"/>
              </a:ext>
            </a:extLst>
          </p:cNvPr>
          <p:cNvSpPr>
            <a:spLocks noGrp="1"/>
          </p:cNvSpPr>
          <p:nvPr>
            <p:ph type="title"/>
          </p:nvPr>
        </p:nvSpPr>
        <p:spPr/>
        <p:txBody>
          <a:bodyPr/>
          <a:lstStyle/>
          <a:p>
            <a:r>
              <a:rPr lang="en-US"/>
              <a:t>Click to edit Master title style</a:t>
            </a:r>
            <a:endParaRPr lang="en-SA"/>
          </a:p>
        </p:txBody>
      </p:sp>
      <p:sp>
        <p:nvSpPr>
          <p:cNvPr id="3" name="Content Placeholder 2">
            <a:extLst>
              <a:ext uri="{FF2B5EF4-FFF2-40B4-BE49-F238E27FC236}">
                <a16:creationId xmlns:a16="http://schemas.microsoft.com/office/drawing/2014/main" id="{E4F6AA93-A569-06B8-045D-580455D0AF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Content Placeholder 3">
            <a:extLst>
              <a:ext uri="{FF2B5EF4-FFF2-40B4-BE49-F238E27FC236}">
                <a16:creationId xmlns:a16="http://schemas.microsoft.com/office/drawing/2014/main" id="{DB404043-98F7-7453-11AB-F22974022B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5" name="Date Placeholder 4">
            <a:extLst>
              <a:ext uri="{FF2B5EF4-FFF2-40B4-BE49-F238E27FC236}">
                <a16:creationId xmlns:a16="http://schemas.microsoft.com/office/drawing/2014/main" id="{E1A0D18C-76C4-12B1-9E2D-A765FFF12E16}"/>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6" name="Footer Placeholder 5">
            <a:extLst>
              <a:ext uri="{FF2B5EF4-FFF2-40B4-BE49-F238E27FC236}">
                <a16:creationId xmlns:a16="http://schemas.microsoft.com/office/drawing/2014/main" id="{A03314DE-8D36-906F-982F-388CEBAD74B7}"/>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88800DD2-0EB3-F662-F64A-EA085349C48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70948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11C2A-A9BC-205C-F42B-5550462431BA}"/>
              </a:ext>
            </a:extLst>
          </p:cNvPr>
          <p:cNvSpPr>
            <a:spLocks noGrp="1"/>
          </p:cNvSpPr>
          <p:nvPr>
            <p:ph type="title"/>
          </p:nvPr>
        </p:nvSpPr>
        <p:spPr>
          <a:xfrm>
            <a:off x="839788" y="365125"/>
            <a:ext cx="10515600" cy="1325563"/>
          </a:xfrm>
        </p:spPr>
        <p:txBody>
          <a:bodyPr/>
          <a:lstStyle/>
          <a:p>
            <a:r>
              <a:rPr lang="en-US"/>
              <a:t>Click to edit Master title style</a:t>
            </a:r>
            <a:endParaRPr lang="en-SA"/>
          </a:p>
        </p:txBody>
      </p:sp>
      <p:sp>
        <p:nvSpPr>
          <p:cNvPr id="3" name="Text Placeholder 2">
            <a:extLst>
              <a:ext uri="{FF2B5EF4-FFF2-40B4-BE49-F238E27FC236}">
                <a16:creationId xmlns:a16="http://schemas.microsoft.com/office/drawing/2014/main" id="{F8216F65-2FF7-7E34-9AAD-383DAF0EBB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B838C4-8C5C-3878-84BA-87E2CE2F5E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5" name="Text Placeholder 4">
            <a:extLst>
              <a:ext uri="{FF2B5EF4-FFF2-40B4-BE49-F238E27FC236}">
                <a16:creationId xmlns:a16="http://schemas.microsoft.com/office/drawing/2014/main" id="{9516E0A7-3611-E1CC-3D04-9771DEAD7A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D6CD50-8BD7-6054-387B-D389F7C835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7" name="Date Placeholder 6">
            <a:extLst>
              <a:ext uri="{FF2B5EF4-FFF2-40B4-BE49-F238E27FC236}">
                <a16:creationId xmlns:a16="http://schemas.microsoft.com/office/drawing/2014/main" id="{B535F738-E706-8DC0-4C61-376B859065DC}"/>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8" name="Footer Placeholder 7">
            <a:extLst>
              <a:ext uri="{FF2B5EF4-FFF2-40B4-BE49-F238E27FC236}">
                <a16:creationId xmlns:a16="http://schemas.microsoft.com/office/drawing/2014/main" id="{1F9CA044-2560-21C0-81A8-5059C869DDAA}"/>
              </a:ext>
            </a:extLst>
          </p:cNvPr>
          <p:cNvSpPr>
            <a:spLocks noGrp="1"/>
          </p:cNvSpPr>
          <p:nvPr>
            <p:ph type="ftr" sz="quarter" idx="11"/>
          </p:nvPr>
        </p:nvSpPr>
        <p:spPr/>
        <p:txBody>
          <a:bodyPr/>
          <a:lstStyle/>
          <a:p>
            <a:endParaRPr lang="en-SA"/>
          </a:p>
        </p:txBody>
      </p:sp>
      <p:sp>
        <p:nvSpPr>
          <p:cNvPr id="9" name="Slide Number Placeholder 8">
            <a:extLst>
              <a:ext uri="{FF2B5EF4-FFF2-40B4-BE49-F238E27FC236}">
                <a16:creationId xmlns:a16="http://schemas.microsoft.com/office/drawing/2014/main" id="{6BB92E0A-FBD6-0C7F-FCBA-D267002623E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48168869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AB060-381A-A93E-AC4F-D6CF5F034124}"/>
              </a:ext>
            </a:extLst>
          </p:cNvPr>
          <p:cNvSpPr>
            <a:spLocks noGrp="1"/>
          </p:cNvSpPr>
          <p:nvPr>
            <p:ph type="title"/>
          </p:nvPr>
        </p:nvSpPr>
        <p:spPr/>
        <p:txBody>
          <a:bodyPr/>
          <a:lstStyle/>
          <a:p>
            <a:r>
              <a:rPr lang="en-US"/>
              <a:t>Click to edit Master title style</a:t>
            </a:r>
            <a:endParaRPr lang="en-SA"/>
          </a:p>
        </p:txBody>
      </p:sp>
      <p:sp>
        <p:nvSpPr>
          <p:cNvPr id="3" name="Date Placeholder 2">
            <a:extLst>
              <a:ext uri="{FF2B5EF4-FFF2-40B4-BE49-F238E27FC236}">
                <a16:creationId xmlns:a16="http://schemas.microsoft.com/office/drawing/2014/main" id="{E68DBC60-54FB-02E9-AB15-1C11AC65A4A7}"/>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4" name="Footer Placeholder 3">
            <a:extLst>
              <a:ext uri="{FF2B5EF4-FFF2-40B4-BE49-F238E27FC236}">
                <a16:creationId xmlns:a16="http://schemas.microsoft.com/office/drawing/2014/main" id="{465D394A-C8F1-6715-988C-F81EA4180567}"/>
              </a:ext>
            </a:extLst>
          </p:cNvPr>
          <p:cNvSpPr>
            <a:spLocks noGrp="1"/>
          </p:cNvSpPr>
          <p:nvPr>
            <p:ph type="ftr" sz="quarter" idx="11"/>
          </p:nvPr>
        </p:nvSpPr>
        <p:spPr/>
        <p:txBody>
          <a:bodyPr/>
          <a:lstStyle/>
          <a:p>
            <a:endParaRPr lang="en-SA"/>
          </a:p>
        </p:txBody>
      </p:sp>
      <p:sp>
        <p:nvSpPr>
          <p:cNvPr id="5" name="Slide Number Placeholder 4">
            <a:extLst>
              <a:ext uri="{FF2B5EF4-FFF2-40B4-BE49-F238E27FC236}">
                <a16:creationId xmlns:a16="http://schemas.microsoft.com/office/drawing/2014/main" id="{B923EA5C-D02A-E12B-ADA4-73D47CDE640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73703461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85A34-1AB8-4DA7-13E1-4026FDF17FF9}"/>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3" name="Footer Placeholder 2">
            <a:extLst>
              <a:ext uri="{FF2B5EF4-FFF2-40B4-BE49-F238E27FC236}">
                <a16:creationId xmlns:a16="http://schemas.microsoft.com/office/drawing/2014/main" id="{FFD3155E-5DCA-8314-3244-65C199BB9534}"/>
              </a:ext>
            </a:extLst>
          </p:cNvPr>
          <p:cNvSpPr>
            <a:spLocks noGrp="1"/>
          </p:cNvSpPr>
          <p:nvPr>
            <p:ph type="ftr" sz="quarter" idx="11"/>
          </p:nvPr>
        </p:nvSpPr>
        <p:spPr/>
        <p:txBody>
          <a:bodyPr/>
          <a:lstStyle/>
          <a:p>
            <a:endParaRPr lang="en-SA"/>
          </a:p>
        </p:txBody>
      </p:sp>
      <p:sp>
        <p:nvSpPr>
          <p:cNvPr id="4" name="Slide Number Placeholder 3">
            <a:extLst>
              <a:ext uri="{FF2B5EF4-FFF2-40B4-BE49-F238E27FC236}">
                <a16:creationId xmlns:a16="http://schemas.microsoft.com/office/drawing/2014/main" id="{01A978EB-916A-F95F-D247-3AAA4303BFEC}"/>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2599029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A215A-3484-DA81-658C-63E60300AC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A"/>
          </a:p>
        </p:txBody>
      </p:sp>
      <p:sp>
        <p:nvSpPr>
          <p:cNvPr id="3" name="Content Placeholder 2">
            <a:extLst>
              <a:ext uri="{FF2B5EF4-FFF2-40B4-BE49-F238E27FC236}">
                <a16:creationId xmlns:a16="http://schemas.microsoft.com/office/drawing/2014/main" id="{25498D92-94EF-75DE-10C1-A98E3D02F6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Text Placeholder 3">
            <a:extLst>
              <a:ext uri="{FF2B5EF4-FFF2-40B4-BE49-F238E27FC236}">
                <a16:creationId xmlns:a16="http://schemas.microsoft.com/office/drawing/2014/main" id="{1699018A-FC91-EE67-964A-766C4084D6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E45F78-073C-87A3-2614-F2083DD2962B}"/>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6" name="Footer Placeholder 5">
            <a:extLst>
              <a:ext uri="{FF2B5EF4-FFF2-40B4-BE49-F238E27FC236}">
                <a16:creationId xmlns:a16="http://schemas.microsoft.com/office/drawing/2014/main" id="{4AC96BA2-8A25-2B5D-5B58-E84A1E18C9D7}"/>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FFE84423-291F-96FE-965B-A7412BFAB3A6}"/>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21869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D392-44E1-8492-E8BD-83CF759271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A"/>
          </a:p>
        </p:txBody>
      </p:sp>
      <p:sp>
        <p:nvSpPr>
          <p:cNvPr id="3" name="Picture Placeholder 2">
            <a:extLst>
              <a:ext uri="{FF2B5EF4-FFF2-40B4-BE49-F238E27FC236}">
                <a16:creationId xmlns:a16="http://schemas.microsoft.com/office/drawing/2014/main" id="{C879DBCB-7A5E-E39D-58FB-06A2676E08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A"/>
          </a:p>
        </p:txBody>
      </p:sp>
      <p:sp>
        <p:nvSpPr>
          <p:cNvPr id="4" name="Text Placeholder 3">
            <a:extLst>
              <a:ext uri="{FF2B5EF4-FFF2-40B4-BE49-F238E27FC236}">
                <a16:creationId xmlns:a16="http://schemas.microsoft.com/office/drawing/2014/main" id="{09C11522-5E21-A5DF-96C5-7C9618C5B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E68EDC-4E0A-7191-D367-6F0924AE9D0E}"/>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6" name="Footer Placeholder 5">
            <a:extLst>
              <a:ext uri="{FF2B5EF4-FFF2-40B4-BE49-F238E27FC236}">
                <a16:creationId xmlns:a16="http://schemas.microsoft.com/office/drawing/2014/main" id="{A218A25B-591A-6F70-AB0B-55D3F73C1C33}"/>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EB3594E8-5826-6E7D-CE10-FC9D61A258C5}"/>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990145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DF58AB-01A4-4845-82CB-29D6F59567F6}"/>
              </a:ext>
            </a:extLst>
          </p:cNvPr>
          <p:cNvSpPr>
            <a:spLocks noGrp="1"/>
          </p:cNvSpPr>
          <p:nvPr>
            <p:ph type="dt" sz="half" idx="10"/>
          </p:nvPr>
        </p:nvSpPr>
        <p:spPr/>
        <p:txBody>
          <a:bodyPr/>
          <a:lstStyle/>
          <a:p>
            <a:fld id="{3E66EEC4-CCD7-FE41-9AB7-9CBD7EC42EFD}" type="datetime1">
              <a:rPr lang="en-US" smtClean="0"/>
              <a:t>10/14/25</a:t>
            </a:fld>
            <a:endParaRPr lang="en-US" dirty="0"/>
          </a:p>
        </p:txBody>
      </p:sp>
      <p:sp>
        <p:nvSpPr>
          <p:cNvPr id="3" name="Footer Placeholder 2">
            <a:extLst>
              <a:ext uri="{FF2B5EF4-FFF2-40B4-BE49-F238E27FC236}">
                <a16:creationId xmlns:a16="http://schemas.microsoft.com/office/drawing/2014/main" id="{867214DF-7E87-C24E-99BF-D36D72E8B8C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7B07B96-D2C2-2C4D-9BCA-0F0AF75E6614}"/>
              </a:ext>
            </a:extLst>
          </p:cNvPr>
          <p:cNvSpPr>
            <a:spLocks noGrp="1"/>
          </p:cNvSpPr>
          <p:nvPr>
            <p:ph type="sldNum" sz="quarter" idx="12"/>
          </p:nvPr>
        </p:nvSpPr>
        <p:spPr/>
        <p:txBody>
          <a:bodyPr/>
          <a:lstStyle/>
          <a:p>
            <a:fld id="{56EA94D7-9192-B34D-BA5E-3A1641D4A37E}" type="slidenum">
              <a:rPr lang="en-US" smtClean="0"/>
              <a:t>‹#›</a:t>
            </a:fld>
            <a:endParaRPr lang="en-US" dirty="0"/>
          </a:p>
        </p:txBody>
      </p:sp>
    </p:spTree>
    <p:extLst>
      <p:ext uri="{BB962C8B-B14F-4D97-AF65-F5344CB8AC3E}">
        <p14:creationId xmlns:p14="http://schemas.microsoft.com/office/powerpoint/2010/main" val="24121434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C76D-E9FE-D2A4-FD5B-BE30A9D3256F}"/>
              </a:ext>
            </a:extLst>
          </p:cNvPr>
          <p:cNvSpPr>
            <a:spLocks noGrp="1"/>
          </p:cNvSpPr>
          <p:nvPr>
            <p:ph type="title"/>
          </p:nvPr>
        </p:nvSpPr>
        <p:spPr/>
        <p:txBody>
          <a:bodyPr/>
          <a:lstStyle/>
          <a:p>
            <a:r>
              <a:rPr lang="en-US"/>
              <a:t>Click to edit Master title style</a:t>
            </a:r>
            <a:endParaRPr lang="en-SA"/>
          </a:p>
        </p:txBody>
      </p:sp>
      <p:sp>
        <p:nvSpPr>
          <p:cNvPr id="3" name="Vertical Text Placeholder 2">
            <a:extLst>
              <a:ext uri="{FF2B5EF4-FFF2-40B4-BE49-F238E27FC236}">
                <a16:creationId xmlns:a16="http://schemas.microsoft.com/office/drawing/2014/main" id="{77FA0B07-CC61-E9E2-9F10-36616A4D96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E6A585D4-8617-18BE-7464-B80E41D0EC48}"/>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5" name="Footer Placeholder 4">
            <a:extLst>
              <a:ext uri="{FF2B5EF4-FFF2-40B4-BE49-F238E27FC236}">
                <a16:creationId xmlns:a16="http://schemas.microsoft.com/office/drawing/2014/main" id="{AFFEAB64-12F3-FBC2-EC6E-EBCC2F8BEA91}"/>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492CE7A5-91BD-90A8-F91F-FB4A522F2BC3}"/>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47205925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C1D4D-ED5F-96A1-0B15-D1EC31E59D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A"/>
          </a:p>
        </p:txBody>
      </p:sp>
      <p:sp>
        <p:nvSpPr>
          <p:cNvPr id="3" name="Vertical Text Placeholder 2">
            <a:extLst>
              <a:ext uri="{FF2B5EF4-FFF2-40B4-BE49-F238E27FC236}">
                <a16:creationId xmlns:a16="http://schemas.microsoft.com/office/drawing/2014/main" id="{F3B21D0F-A2C1-592D-C9EF-7361D89435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FAD9A93A-0BAD-5503-4854-665A5F3BDF6C}"/>
              </a:ext>
            </a:extLst>
          </p:cNvPr>
          <p:cNvSpPr>
            <a:spLocks noGrp="1"/>
          </p:cNvSpPr>
          <p:nvPr>
            <p:ph type="dt" sz="half" idx="10"/>
          </p:nvPr>
        </p:nvSpPr>
        <p:spPr/>
        <p:txBody>
          <a:bodyPr/>
          <a:lstStyle/>
          <a:p>
            <a:fld id="{9F4303B1-7C51-F746-A9F3-16C0CDE4DD39}" type="datetimeFigureOut">
              <a:rPr lang="en-SA" smtClean="0"/>
              <a:t>10/14/25</a:t>
            </a:fld>
            <a:endParaRPr lang="en-SA"/>
          </a:p>
        </p:txBody>
      </p:sp>
      <p:sp>
        <p:nvSpPr>
          <p:cNvPr id="5" name="Footer Placeholder 4">
            <a:extLst>
              <a:ext uri="{FF2B5EF4-FFF2-40B4-BE49-F238E27FC236}">
                <a16:creationId xmlns:a16="http://schemas.microsoft.com/office/drawing/2014/main" id="{D80513CC-D2C8-2E30-18FE-8BA106A9323A}"/>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6A762EF6-A7FF-81B5-5A53-EC2CDB49A432}"/>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66317490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graphicFrame>
        <p:nvGraphicFramePr>
          <p:cNvPr id="3" name="Object 8" hidden="1">
            <a:extLst>
              <a:ext uri="{FF2B5EF4-FFF2-40B4-BE49-F238E27FC236}">
                <a16:creationId xmlns:a16="http://schemas.microsoft.com/office/drawing/2014/main" id="{D8EFF8A2-0FB9-4B25-8B8D-492353274983}"/>
              </a:ext>
            </a:extLst>
          </p:cNvPr>
          <p:cNvGraphicFramePr>
            <a:graphicFrameLocks noChangeAspect="1"/>
          </p:cNvGraphicFramePr>
          <p:nvPr>
            <p:custDataLst>
              <p:tags r:id="rId1"/>
            </p:custDataLst>
            <p:extLst>
              <p:ext uri="{D42A27DB-BD31-4B8C-83A1-F6EECF244321}">
                <p14:modId xmlns:p14="http://schemas.microsoft.com/office/powerpoint/2010/main" val="3229050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8"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7" hidden="1">
            <a:extLst>
              <a:ext uri="{FF2B5EF4-FFF2-40B4-BE49-F238E27FC236}">
                <a16:creationId xmlns:a16="http://schemas.microsoft.com/office/drawing/2014/main" id="{9F741700-5035-4E61-A4AC-1B3C7AE220D5}"/>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355092"/>
            <a:ext cx="11082528" cy="731520"/>
          </a:xfrm>
        </p:spPr>
        <p:txBody>
          <a:bodyPr vert="horz"/>
          <a:lstStyle/>
          <a:p>
            <a:r>
              <a:rPr lang="en-US"/>
              <a:t>Click to edit Master title style</a:t>
            </a:r>
            <a:endParaRPr lang="en-US" dirty="0"/>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1318966"/>
            <a:ext cx="11082528" cy="276999"/>
          </a:xfrm>
        </p:spPr>
        <p:txBody>
          <a:bodyPr wrap="square">
            <a:no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bg2"/>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bg2"/>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7"/>
            </p:custDataLst>
          </p:nvPr>
        </p:nvSpPr>
        <p:spPr>
          <a:xfrm>
            <a:off x="7630160" y="100540"/>
            <a:ext cx="4007104" cy="123111"/>
          </a:xfrm>
        </p:spPr>
        <p:txBody>
          <a:bodyPr wrap="square" anchor="ctr" anchorCtr="0">
            <a:spAutoFit/>
          </a:bodyPr>
          <a:lstStyle>
            <a:lvl1pPr algn="r">
              <a:defRPr sz="800">
                <a:latin typeface="+mn-lt"/>
              </a:defRPr>
            </a:lvl1pPr>
          </a:lstStyle>
          <a:p>
            <a:pPr lvl="0"/>
            <a:r>
              <a:rPr lang="en-US" dirty="0"/>
              <a:t>Section marker</a:t>
            </a:r>
          </a:p>
        </p:txBody>
      </p:sp>
    </p:spTree>
    <p:extLst>
      <p:ext uri="{BB962C8B-B14F-4D97-AF65-F5344CB8AC3E}">
        <p14:creationId xmlns:p14="http://schemas.microsoft.com/office/powerpoint/2010/main" val="1565860223"/>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연사 본문(화이트)">
  <p:cSld name="연사 본문(화이트)">
    <p:spTree>
      <p:nvGrpSpPr>
        <p:cNvPr id="1" name="Shape 12"/>
        <p:cNvGrpSpPr/>
        <p:nvPr/>
      </p:nvGrpSpPr>
      <p:grpSpPr>
        <a:xfrm>
          <a:off x="0" y="0"/>
          <a:ext cx="0" cy="0"/>
          <a:chOff x="0" y="0"/>
          <a:chExt cx="0" cy="0"/>
        </a:xfrm>
      </p:grpSpPr>
      <p:pic>
        <p:nvPicPr>
          <p:cNvPr id="13" name="Google Shape;13;p3" descr="화이트, 흑백, 디자인이(가) 표시된 사진&#10;&#10;자동 생성된 설명"/>
          <p:cNvPicPr preferRelativeResize="0"/>
          <p:nvPr/>
        </p:nvPicPr>
        <p:blipFill rotWithShape="1">
          <a:blip r:embed="rId2">
            <a:alphaModFix/>
          </a:blip>
          <a:srcRect/>
          <a:stretch/>
        </p:blipFill>
        <p:spPr>
          <a:xfrm>
            <a:off x="0" y="0"/>
            <a:ext cx="12191999" cy="6858000"/>
          </a:xfrm>
          <a:prstGeom prst="rect">
            <a:avLst/>
          </a:prstGeom>
          <a:noFill/>
          <a:ln>
            <a:noFill/>
          </a:ln>
        </p:spPr>
      </p:pic>
    </p:spTree>
    <p:extLst>
      <p:ext uri="{BB962C8B-B14F-4D97-AF65-F5344CB8AC3E}">
        <p14:creationId xmlns:p14="http://schemas.microsoft.com/office/powerpoint/2010/main" val="2456348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264290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8F928F-EB3E-4469-BEF0-05D5A1296B56}"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340402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C0A8D-734A-4E7B-BE61-04DFFD3BA70B}"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05995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584AD-148E-47AA-83B0-D68B80CB6043}"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94975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10/14/25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84106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0EBE51-2814-4E53-8F9B-C5FB2265E7FE}" type="datetime1">
              <a:rPr lang="en-US" smtClean="0"/>
              <a:t>10/14/25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48402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5416E77-E0E8-E140-847C-F664014FA86B}"/>
              </a:ext>
            </a:extLst>
          </p:cNvPr>
          <p:cNvSpPr/>
          <p:nvPr userDrawn="1"/>
        </p:nvSpPr>
        <p:spPr>
          <a:xfrm>
            <a:off x="0" y="-156754"/>
            <a:ext cx="12192000" cy="701475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BADB3BB9-D1FA-7A45-8A7E-39F6F927851D}"/>
              </a:ext>
            </a:extLst>
          </p:cNvPr>
          <p:cNvSpPr/>
          <p:nvPr userDrawn="1"/>
        </p:nvSpPr>
        <p:spPr>
          <a:xfrm>
            <a:off x="2011196" y="-156754"/>
            <a:ext cx="10193867" cy="7014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7" name="Content Placeholder 2">
            <a:extLst>
              <a:ext uri="{FF2B5EF4-FFF2-40B4-BE49-F238E27FC236}">
                <a16:creationId xmlns:a16="http://schemas.microsoft.com/office/drawing/2014/main" id="{57B945AA-944B-3B46-BC31-B5A50F53CA93}"/>
              </a:ext>
            </a:extLst>
          </p:cNvPr>
          <p:cNvSpPr>
            <a:spLocks noGrp="1"/>
          </p:cNvSpPr>
          <p:nvPr>
            <p:ph idx="1"/>
          </p:nvPr>
        </p:nvSpPr>
        <p:spPr>
          <a:xfrm>
            <a:off x="4432422" y="1876799"/>
            <a:ext cx="7549838" cy="4351338"/>
          </a:xfrm>
          <a:prstGeom prst="rect">
            <a:avLst/>
          </a:prstGeom>
        </p:spPr>
        <p:txBody>
          <a:bodyPr numCol="2">
            <a:normAutofit/>
          </a:bodyPr>
          <a:lstStyle>
            <a:lvl1pPr marL="0" indent="0">
              <a:buFont typeface="Wingdings" pitchFamily="2" charset="2"/>
              <a:buNone/>
              <a:defRPr sz="2000" b="0" i="0" baseline="0">
                <a:latin typeface="Calibri" panose="020F0502020204030204" pitchFamily="34" charset="0"/>
                <a:cs typeface="Gotham Medium" pitchFamily="2" charset="0"/>
              </a:defRPr>
            </a:lvl1pPr>
            <a:lvl2pPr marL="457200" indent="0">
              <a:buFont typeface="Wingdings" pitchFamily="2" charset="2"/>
              <a:buNone/>
              <a:defRPr sz="1400" baseline="0">
                <a:latin typeface="Calibri" panose="020F0502020204030204" pitchFamily="34" charset="0"/>
                <a:cs typeface="Gotham Medium" pitchFamily="2" charset="0"/>
              </a:defRPr>
            </a:lvl2pPr>
            <a:lvl3pPr marL="1143000" indent="-228600">
              <a:buFont typeface="Wingdings" pitchFamily="2" charset="2"/>
              <a:buChar char="§"/>
              <a:defRPr sz="1400" baseline="0">
                <a:latin typeface="Calibri" panose="020F0502020204030204" pitchFamily="34" charset="0"/>
                <a:cs typeface="Gotham Medium" pitchFamily="2" charset="0"/>
              </a:defRPr>
            </a:lvl3pPr>
            <a:lvl4pPr marL="1600200" indent="-228600">
              <a:buFont typeface="Wingdings" pitchFamily="2" charset="2"/>
              <a:buChar char="§"/>
              <a:defRPr sz="1400" baseline="0">
                <a:latin typeface="Calibri" panose="020F0502020204030204" pitchFamily="34" charset="0"/>
                <a:cs typeface="Gotham Medium" pitchFamily="2" charset="0"/>
              </a:defRPr>
            </a:lvl4pPr>
            <a:lvl5pPr marL="2057400" indent="-228600">
              <a:buFont typeface="Wingdings" pitchFamily="2" charset="2"/>
              <a:buChar char="§"/>
              <a:defRPr sz="1400" baseline="0">
                <a:latin typeface="Calibri" panose="020F0502020204030204" pitchFamily="34" charset="0"/>
                <a:cs typeface="Gotham Medium"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0">
            <a:extLst>
              <a:ext uri="{FF2B5EF4-FFF2-40B4-BE49-F238E27FC236}">
                <a16:creationId xmlns:a16="http://schemas.microsoft.com/office/drawing/2014/main" id="{070701C0-73CF-0840-82AD-EB3C480EABA7}"/>
              </a:ext>
            </a:extLst>
          </p:cNvPr>
          <p:cNvSpPr>
            <a:spLocks noGrp="1"/>
          </p:cNvSpPr>
          <p:nvPr>
            <p:ph type="pic" sz="quarter" idx="12" hasCustomPrompt="1"/>
          </p:nvPr>
        </p:nvSpPr>
        <p:spPr>
          <a:xfrm>
            <a:off x="2544724" y="1671150"/>
            <a:ext cx="1588938" cy="1588937"/>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1400">
                <a:latin typeface="Whitney HTF Book" pitchFamily="2" charset="77"/>
                <a:cs typeface="Gotham Medium" pitchFamily="2" charset="0"/>
              </a:defRPr>
            </a:lvl1pPr>
          </a:lstStyle>
          <a:p>
            <a:r>
              <a:rPr lang="en-US" dirty="0"/>
              <a:t>DRAG AND DROP SPEAKER PHOTO HERE</a:t>
            </a:r>
          </a:p>
        </p:txBody>
      </p:sp>
      <p:sp>
        <p:nvSpPr>
          <p:cNvPr id="9" name="Title 1">
            <a:extLst>
              <a:ext uri="{FF2B5EF4-FFF2-40B4-BE49-F238E27FC236}">
                <a16:creationId xmlns:a16="http://schemas.microsoft.com/office/drawing/2014/main" id="{537D10C4-5924-B245-8685-911079775C58}"/>
              </a:ext>
            </a:extLst>
          </p:cNvPr>
          <p:cNvSpPr>
            <a:spLocks noGrp="1"/>
          </p:cNvSpPr>
          <p:nvPr>
            <p:ph type="title"/>
          </p:nvPr>
        </p:nvSpPr>
        <p:spPr>
          <a:xfrm>
            <a:off x="2335716" y="364768"/>
            <a:ext cx="9647276" cy="990031"/>
          </a:xfrm>
          <a:prstGeom prst="rect">
            <a:avLst/>
          </a:prstGeom>
        </p:spPr>
        <p:txBody>
          <a:bodyPr rIns="365760" anchor="ctr">
            <a:noAutofit/>
          </a:bodyPr>
          <a:lstStyle>
            <a:lvl1pPr algn="r">
              <a:defRPr sz="3600" b="0" i="0" baseline="0">
                <a:latin typeface="Calibri" panose="020F0502020204030204" pitchFamily="34" charset="0"/>
                <a:cs typeface="Gotham Medium" pitchFamily="2" charset="0"/>
              </a:defRPr>
            </a:lvl1pPr>
          </a:lstStyle>
          <a:p>
            <a:r>
              <a:rPr lang="en-US" dirty="0"/>
              <a:t>Click to edit Master title style</a:t>
            </a:r>
          </a:p>
        </p:txBody>
      </p:sp>
      <p:sp>
        <p:nvSpPr>
          <p:cNvPr id="21" name="Date Placeholder 3">
            <a:extLst>
              <a:ext uri="{FF2B5EF4-FFF2-40B4-BE49-F238E27FC236}">
                <a16:creationId xmlns:a16="http://schemas.microsoft.com/office/drawing/2014/main" id="{0B5ED14F-B0B1-5548-9804-DBC5206AF179}"/>
              </a:ext>
            </a:extLst>
          </p:cNvPr>
          <p:cNvSpPr>
            <a:spLocks noGrp="1"/>
          </p:cNvSpPr>
          <p:nvPr>
            <p:ph type="dt" sz="half" idx="10"/>
          </p:nvPr>
        </p:nvSpPr>
        <p:spPr>
          <a:xfrm>
            <a:off x="2518598" y="6356350"/>
            <a:ext cx="1622330" cy="365125"/>
          </a:xfrm>
        </p:spPr>
        <p:txBody>
          <a:bodyPr/>
          <a:lstStyle/>
          <a:p>
            <a:fld id="{CC1DF0F3-96FB-41B0-818D-160486166418}" type="datetime1">
              <a:rPr lang="en-US" smtClean="0"/>
              <a:t>10/14/25</a:t>
            </a:fld>
            <a:endParaRPr lang="en-US" dirty="0"/>
          </a:p>
        </p:txBody>
      </p:sp>
      <p:sp>
        <p:nvSpPr>
          <p:cNvPr id="22" name="Footer Placeholder 4">
            <a:extLst>
              <a:ext uri="{FF2B5EF4-FFF2-40B4-BE49-F238E27FC236}">
                <a16:creationId xmlns:a16="http://schemas.microsoft.com/office/drawing/2014/main" id="{AD675946-2165-2040-A73A-8F25BF07A846}"/>
              </a:ext>
            </a:extLst>
          </p:cNvPr>
          <p:cNvSpPr>
            <a:spLocks noGrp="1"/>
          </p:cNvSpPr>
          <p:nvPr>
            <p:ph type="ftr" sz="quarter" idx="11"/>
          </p:nvPr>
        </p:nvSpPr>
        <p:spPr>
          <a:xfrm>
            <a:off x="4665617" y="6356350"/>
            <a:ext cx="4217126" cy="365125"/>
          </a:xfrm>
        </p:spPr>
        <p:txBody>
          <a:bodyPr/>
          <a:lstStyle/>
          <a:p>
            <a:endParaRPr lang="en-US" dirty="0"/>
          </a:p>
        </p:txBody>
      </p:sp>
    </p:spTree>
    <p:extLst>
      <p:ext uri="{BB962C8B-B14F-4D97-AF65-F5344CB8AC3E}">
        <p14:creationId xmlns:p14="http://schemas.microsoft.com/office/powerpoint/2010/main" val="371664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500"/>
                                        <p:tgtEl>
                                          <p:spTgt spid="7">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fade">
                                      <p:cBhvr>
                                        <p:cTn id="26"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C6000-4517-48DD-92B5-20EE41D60020}" type="datetime1">
              <a:rPr lang="en-US" smtClean="0"/>
              <a:t>10/14/25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16920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47659-E76B-422E-89DB-51E5888AEDB0}" type="datetime1">
              <a:rPr lang="en-US" smtClean="0"/>
              <a:t>10/14/25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079143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AD39B2-4264-485C-A448-E567446909CC}" type="datetime1">
              <a:rPr lang="en-US" smtClean="0"/>
              <a:t>10/14/25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343397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BFF920-C891-4BE1-8EC8-717356BBC5B4}" type="datetime1">
              <a:rPr lang="en-US" smtClean="0"/>
              <a:t>10/14/25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97827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953155-155B-4264-A0FB-8C5CCE962B71}"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13963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CE2110-1689-4879-A17D-97B0277ED1D2}"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7294129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7" name="Google Shape;37;p5"/>
          <p:cNvSpPr txBox="1">
            <a:spLocks noGrp="1"/>
          </p:cNvSpPr>
          <p:nvPr>
            <p:ph type="title"/>
          </p:nvPr>
        </p:nvSpPr>
        <p:spPr>
          <a:xfrm>
            <a:off x="1473200" y="368100"/>
            <a:ext cx="8966000" cy="998800"/>
          </a:xfrm>
          <a:prstGeom prst="rect">
            <a:avLst/>
          </a:prstGeom>
        </p:spPr>
        <p:txBody>
          <a:bodyPr spcFirstLastPara="1" wrap="square" lIns="91425" tIns="91425" rIns="91425" bIns="91425" anchor="ctr" anchorCtr="0"/>
          <a:lstStyle>
            <a:lvl1pPr lvl="0">
              <a:spcBef>
                <a:spcPts val="0"/>
              </a:spcBef>
              <a:spcAft>
                <a:spcPts val="0"/>
              </a:spcAft>
              <a:buSzPts val="2400"/>
              <a:buNone/>
              <a:defRPr sz="4400">
                <a:latin typeface="Calibri" panose="020F0502020204030204" pitchFamily="34" charset="0"/>
                <a:cs typeface="Calibri" panose="020F0502020204030204" pitchFamily="34" charset="0"/>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dirty="0"/>
              <a:t>Click to edit Master title style</a:t>
            </a:r>
            <a:endParaRPr dirty="0"/>
          </a:p>
        </p:txBody>
      </p:sp>
      <p:sp>
        <p:nvSpPr>
          <p:cNvPr id="38" name="Google Shape;38;p5"/>
          <p:cNvSpPr txBox="1">
            <a:spLocks noGrp="1"/>
          </p:cNvSpPr>
          <p:nvPr>
            <p:ph type="body" idx="1"/>
          </p:nvPr>
        </p:nvSpPr>
        <p:spPr>
          <a:xfrm>
            <a:off x="1473200" y="1703500"/>
            <a:ext cx="10109200" cy="4864400"/>
          </a:xfrm>
          <a:prstGeom prst="rect">
            <a:avLst/>
          </a:prstGeom>
        </p:spPr>
        <p:txBody>
          <a:bodyPr spcFirstLastPara="1" wrap="square" lIns="91425" tIns="91425" rIns="91425" bIns="91425" anchor="t" anchorCtr="0"/>
          <a:lstStyle>
            <a:lvl1pPr marL="609585" lvl="0" indent="-558786">
              <a:spcBef>
                <a:spcPts val="800"/>
              </a:spcBef>
              <a:spcAft>
                <a:spcPts val="0"/>
              </a:spcAft>
              <a:buClr>
                <a:srgbClr val="820E2E"/>
              </a:buClr>
              <a:buSzPts val="3000"/>
              <a:buChar char="▸"/>
              <a:defRPr>
                <a:latin typeface="Calibri" panose="020F0502020204030204" pitchFamily="34" charset="0"/>
                <a:cs typeface="Calibri" panose="020F0502020204030204" pitchFamily="34" charset="0"/>
              </a:defRPr>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457189">
              <a:spcBef>
                <a:spcPts val="0"/>
              </a:spcBef>
              <a:spcAft>
                <a:spcPts val="0"/>
              </a:spcAft>
              <a:buSzPts val="18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pPr lvl="0"/>
            <a:r>
              <a:rPr lang="en-US" dirty="0"/>
              <a:t>Click to edit Master text styles</a:t>
            </a:r>
          </a:p>
        </p:txBody>
      </p:sp>
      <p:sp>
        <p:nvSpPr>
          <p:cNvPr id="11" name="Google Shape;39;p5">
            <a:extLst>
              <a:ext uri="{FF2B5EF4-FFF2-40B4-BE49-F238E27FC236}">
                <a16:creationId xmlns:a16="http://schemas.microsoft.com/office/drawing/2014/main" id="{539E2EBF-8835-784F-A5D0-7F346054857C}"/>
              </a:ext>
            </a:extLst>
          </p:cNvPr>
          <p:cNvSpPr txBox="1">
            <a:spLocks noGrp="1"/>
          </p:cNvSpPr>
          <p:nvPr>
            <p:ph type="sldNum" idx="12"/>
          </p:nvPr>
        </p:nvSpPr>
        <p:spPr>
          <a:xfrm>
            <a:off x="11338500" y="5896200"/>
            <a:ext cx="793200" cy="975600"/>
          </a:xfrm>
          <a:prstGeom prst="rect">
            <a:avLst/>
          </a:prstGeom>
        </p:spPr>
        <p:txBody>
          <a:bodyPr spcFirstLastPara="1" wrap="square" lIns="91425" tIns="91425" rIns="91425" bIns="91425" anchor="b" anchorCtr="0">
            <a:noAutofit/>
          </a:bodyPr>
          <a:lstStyle>
            <a:lvl1pPr lvl="0" algn="r">
              <a:buNone/>
              <a:defRPr sz="120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1177686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255935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B0AB-9D85-5041-9E47-089B467D25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4307B2-D3C2-CC47-A7C5-11F775794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9870BE-C4CD-AA49-929F-72ECD6AB647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700F3E8-44A1-B34D-AFC8-22A2D183E10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785C6B4-65D3-7E4C-BAF2-E79E91574CCE}"/>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1703164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1F86C-8344-1B43-A2A1-D499A15C4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675811-89A4-7641-A157-448F7CE58E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CC4609-C3A9-6D42-B585-C3319EE0B9A1}"/>
              </a:ext>
            </a:extLst>
          </p:cNvPr>
          <p:cNvSpPr>
            <a:spLocks noGrp="1"/>
          </p:cNvSpPr>
          <p:nvPr>
            <p:ph type="dt" sz="half" idx="10"/>
          </p:nvPr>
        </p:nvSpPr>
        <p:spPr>
          <a:xfrm>
            <a:off x="838200" y="6356350"/>
            <a:ext cx="2743200" cy="365125"/>
          </a:xfrm>
          <a:prstGeom prst="rect">
            <a:avLst/>
          </a:prstGeom>
        </p:spPr>
        <p:txBody>
          <a:bodyPr/>
          <a:lstStyle/>
          <a:p>
            <a:pPr>
              <a:defRPr/>
            </a:pPr>
            <a:endParaRPr lang="en-US" dirty="0">
              <a:solidFill>
                <a:srgbClr val="696464"/>
              </a:solidFill>
            </a:endParaRPr>
          </a:p>
        </p:txBody>
      </p:sp>
      <p:sp>
        <p:nvSpPr>
          <p:cNvPr id="5" name="Footer Placeholder 4">
            <a:extLst>
              <a:ext uri="{FF2B5EF4-FFF2-40B4-BE49-F238E27FC236}">
                <a16:creationId xmlns:a16="http://schemas.microsoft.com/office/drawing/2014/main" id="{4F8D2460-50D8-3E44-BB24-AE2639359FD0}"/>
              </a:ext>
            </a:extLst>
          </p:cNvPr>
          <p:cNvSpPr>
            <a:spLocks noGrp="1"/>
          </p:cNvSpPr>
          <p:nvPr>
            <p:ph type="ftr" sz="quarter" idx="11"/>
          </p:nvPr>
        </p:nvSpPr>
        <p:spPr>
          <a:xfrm>
            <a:off x="4038600" y="6356350"/>
            <a:ext cx="4114800" cy="365125"/>
          </a:xfrm>
          <a:prstGeom prst="rect">
            <a:avLst/>
          </a:prstGeom>
        </p:spPr>
        <p:txBody>
          <a:bodyPr/>
          <a:lstStyle/>
          <a:p>
            <a:pPr>
              <a:defRPr/>
            </a:pPr>
            <a:endParaRPr lang="en-US" dirty="0">
              <a:solidFill>
                <a:srgbClr val="696464"/>
              </a:solidFill>
            </a:endParaRPr>
          </a:p>
        </p:txBody>
      </p:sp>
      <p:sp>
        <p:nvSpPr>
          <p:cNvPr id="6" name="Slide Number Placeholder 5">
            <a:extLst>
              <a:ext uri="{FF2B5EF4-FFF2-40B4-BE49-F238E27FC236}">
                <a16:creationId xmlns:a16="http://schemas.microsoft.com/office/drawing/2014/main" id="{9FF71630-124A-B745-9999-E8BFCBD5F5FA}"/>
              </a:ext>
            </a:extLst>
          </p:cNvPr>
          <p:cNvSpPr>
            <a:spLocks noGrp="1"/>
          </p:cNvSpPr>
          <p:nvPr>
            <p:ph type="sldNum" sz="quarter" idx="12"/>
          </p:nvPr>
        </p:nvSpPr>
        <p:spPr/>
        <p:txBody>
          <a:bodyPr/>
          <a:lstStyle/>
          <a:p>
            <a:pPr>
              <a:defRPr/>
            </a:pPr>
            <a:fld id="{7313EA04-E1D7-4053-8B59-37DAB4B7D235}" type="slidenum">
              <a:rPr lang="en-US" smtClean="0"/>
              <a:pPr>
                <a:defRPr/>
              </a:pPr>
              <a:t>‹#›</a:t>
            </a:fld>
            <a:endParaRPr lang="en-US" dirty="0"/>
          </a:p>
        </p:txBody>
      </p:sp>
    </p:spTree>
    <p:extLst>
      <p:ext uri="{BB962C8B-B14F-4D97-AF65-F5344CB8AC3E}">
        <p14:creationId xmlns:p14="http://schemas.microsoft.com/office/powerpoint/2010/main" val="1619315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069771"/>
            <a:ext cx="10515600" cy="289922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774DF721-D999-4266-9D00-B1B9C9857A27}"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a:xfrm>
            <a:off x="786765" y="1703174"/>
            <a:ext cx="10567035" cy="880156"/>
          </a:xfrm>
        </p:spPr>
        <p:txBody>
          <a:bodyPr/>
          <a:lstStyle/>
          <a:p>
            <a:r>
              <a:rPr lang="en-US" dirty="0"/>
              <a:t>Click to edit Master title style</a:t>
            </a:r>
          </a:p>
        </p:txBody>
      </p:sp>
    </p:spTree>
    <p:extLst>
      <p:ext uri="{BB962C8B-B14F-4D97-AF65-F5344CB8AC3E}">
        <p14:creationId xmlns:p14="http://schemas.microsoft.com/office/powerpoint/2010/main" val="13814847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BD01-604A-3E48-A770-742BE3F73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D9D435-F898-6041-86A7-F28833E18B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D2F941-E2C0-6D41-8717-2399982694E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8752D32C-F938-C94D-BFA3-0471CE39AD5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DF182F8-B560-FC40-B2BC-4183696A6E32}"/>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114083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F0F6F-9A28-D545-A1E5-3ECA5FC7A2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AFDB91-858D-AB4A-BF7C-15940642B1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CDB23D-02A8-E740-85D4-6DE867354A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6610FF-6883-2546-A290-1B178AC390B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5CE21CE6-8288-274C-A66C-7E001453B5F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7388A08-E661-034F-9E73-E73455D21CD1}"/>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18709030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5A6BC-814B-F940-AF44-5A49584A76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B80CA3-819A-E549-8356-59722F193B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5E5D80-89A3-724D-B3C0-57F11EB8AC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97C8D4-8224-E84D-BDF7-1FBD92D3C4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E82926-FC98-5540-AFAC-01E788364F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6853A2-8506-8542-9360-328F706E777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C3A16F3F-0383-4C48-833E-DECB4C7484B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33B4F06-8C16-4045-8C5B-4B2A56C719A6}"/>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41971357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BAE5-618B-4A40-888A-C21CAD90E1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1A4690-A3F1-5F4A-9B06-F5AB66DC8CF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387AB880-AB3C-1145-A22C-F6190105F0B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84B0146E-BF35-2C47-9913-773B5C059967}"/>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2483160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2B72A-C11E-F542-8786-CD7DE1788B62}"/>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37E5B739-19A0-C542-942F-125D894471C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4EBB484C-B4E7-9149-A13E-57B2059C535E}"/>
              </a:ext>
            </a:extLst>
          </p:cNvPr>
          <p:cNvSpPr>
            <a:spLocks noGrp="1"/>
          </p:cNvSpPr>
          <p:nvPr>
            <p:ph type="sldNum" sz="quarter" idx="12"/>
          </p:nvPr>
        </p:nvSpPr>
        <p:spPr/>
        <p:txBody>
          <a:bodyPr/>
          <a:lstStyle/>
          <a:p>
            <a:pPr>
              <a:defRPr/>
            </a:pPr>
            <a:fld id="{1AF434CC-6383-4F01-AAC9-7CD06BAF099C}" type="slidenum">
              <a:rPr lang="en-US" smtClean="0"/>
              <a:pPr>
                <a:defRPr/>
              </a:pPr>
              <a:t>‹#›</a:t>
            </a:fld>
            <a:endParaRPr lang="en-US" dirty="0"/>
          </a:p>
        </p:txBody>
      </p:sp>
    </p:spTree>
    <p:extLst>
      <p:ext uri="{BB962C8B-B14F-4D97-AF65-F5344CB8AC3E}">
        <p14:creationId xmlns:p14="http://schemas.microsoft.com/office/powerpoint/2010/main" val="737958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5938-CF5F-7A4A-AD20-846A597081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1BAA7C-4517-C847-8341-3AABEAE49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7FB286-A071-FD47-9BB5-CDE3ACDE3F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9A6114-7157-DF40-BB6A-042672FAEB5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ACFF2F22-5FC9-464C-BAD5-CF58F554131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494051B-CBBA-5745-A733-1C28FFCE7837}"/>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4208638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02C2-9F0E-994F-AA10-2A8CDC64B8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DFE94-B20E-BB41-B25A-68B7813E99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3E5D8DA9-3310-E545-96B3-3A6C6779D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77CE1D-6FFD-FB4E-901F-2D6E1BBB5DD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B66C9A03-AFCF-814E-AD4C-91F1A571E3E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60F8BD8-7F4C-8349-92A0-6BDFEC4B3FD7}"/>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26283849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25F1-A7B7-E848-BFE9-6DDB1DB0F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7C93A3-253F-5D4A-97D6-CE48F242B2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E6E4C-8704-2146-AB49-EA4258C24F1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88E6299B-9CD6-C24B-94BB-0BBA11F56F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DD9704A-8E26-3648-B869-5E2A36D2407C}"/>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38320179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BF7816-2AF7-E64D-9782-BA8A1D6DF3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AC1048-2850-F040-AF6F-9E126106FA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4A2BB-1C37-1045-ABF0-080353D1AED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1FF78BEB-0476-E446-9209-2F28E59843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C1FB824-59BA-4F4C-80C6-42365DEA2A86}"/>
              </a:ext>
            </a:extLst>
          </p:cNvPr>
          <p:cNvSpPr>
            <a:spLocks noGrp="1"/>
          </p:cNvSpPr>
          <p:nvPr>
            <p:ph type="sldNum" sz="quarter" idx="12"/>
          </p:nvPr>
        </p:nvSpPr>
        <p:spPr/>
        <p:txBody>
          <a:body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32947485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7" name="Google Shape;37;p5"/>
          <p:cNvSpPr txBox="1">
            <a:spLocks noGrp="1"/>
          </p:cNvSpPr>
          <p:nvPr>
            <p:ph type="title"/>
          </p:nvPr>
        </p:nvSpPr>
        <p:spPr>
          <a:xfrm>
            <a:off x="1473200" y="368100"/>
            <a:ext cx="8966000" cy="998800"/>
          </a:xfrm>
          <a:prstGeom prst="rect">
            <a:avLst/>
          </a:prstGeom>
        </p:spPr>
        <p:txBody>
          <a:bodyPr spcFirstLastPara="1" wrap="square" lIns="91425" tIns="91425" rIns="91425" bIns="91425" anchor="ctr" anchorCtr="0"/>
          <a:lstStyle>
            <a:lvl1pPr lvl="0">
              <a:spcBef>
                <a:spcPts val="0"/>
              </a:spcBef>
              <a:spcAft>
                <a:spcPts val="0"/>
              </a:spcAft>
              <a:buSzPts val="2400"/>
              <a:buNone/>
              <a:defRPr sz="4400">
                <a:latin typeface="Calibri" panose="020F0502020204030204" pitchFamily="34" charset="0"/>
                <a:cs typeface="Calibri" panose="020F0502020204030204" pitchFamily="34" charset="0"/>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dirty="0"/>
              <a:t>Click to edit Master title style</a:t>
            </a:r>
            <a:endParaRPr dirty="0"/>
          </a:p>
        </p:txBody>
      </p:sp>
      <p:sp>
        <p:nvSpPr>
          <p:cNvPr id="38" name="Google Shape;38;p5"/>
          <p:cNvSpPr txBox="1">
            <a:spLocks noGrp="1"/>
          </p:cNvSpPr>
          <p:nvPr>
            <p:ph type="body" idx="1"/>
          </p:nvPr>
        </p:nvSpPr>
        <p:spPr>
          <a:xfrm>
            <a:off x="1473200" y="1703500"/>
            <a:ext cx="10109200" cy="4864400"/>
          </a:xfrm>
          <a:prstGeom prst="rect">
            <a:avLst/>
          </a:prstGeom>
        </p:spPr>
        <p:txBody>
          <a:bodyPr spcFirstLastPara="1" wrap="square" lIns="91425" tIns="91425" rIns="91425" bIns="91425" anchor="t" anchorCtr="0"/>
          <a:lstStyle>
            <a:lvl1pPr marL="609585" lvl="0" indent="-558786">
              <a:spcBef>
                <a:spcPts val="800"/>
              </a:spcBef>
              <a:spcAft>
                <a:spcPts val="0"/>
              </a:spcAft>
              <a:buClr>
                <a:srgbClr val="820E2E"/>
              </a:buClr>
              <a:buSzPts val="3000"/>
              <a:buChar char="▸"/>
              <a:defRPr>
                <a:latin typeface="Calibri" panose="020F0502020204030204" pitchFamily="34" charset="0"/>
                <a:cs typeface="Calibri" panose="020F0502020204030204" pitchFamily="34" charset="0"/>
              </a:defRPr>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457189">
              <a:spcBef>
                <a:spcPts val="0"/>
              </a:spcBef>
              <a:spcAft>
                <a:spcPts val="0"/>
              </a:spcAft>
              <a:buSzPts val="18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pPr lvl="0"/>
            <a:r>
              <a:rPr lang="en-US" dirty="0"/>
              <a:t>Click to edit Master text styles</a:t>
            </a:r>
          </a:p>
        </p:txBody>
      </p:sp>
      <p:sp>
        <p:nvSpPr>
          <p:cNvPr id="11" name="Google Shape;39;p5">
            <a:extLst>
              <a:ext uri="{FF2B5EF4-FFF2-40B4-BE49-F238E27FC236}">
                <a16:creationId xmlns:a16="http://schemas.microsoft.com/office/drawing/2014/main" id="{539E2EBF-8835-784F-A5D0-7F346054857C}"/>
              </a:ext>
            </a:extLst>
          </p:cNvPr>
          <p:cNvSpPr txBox="1">
            <a:spLocks noGrp="1"/>
          </p:cNvSpPr>
          <p:nvPr>
            <p:ph type="sldNum" idx="12"/>
          </p:nvPr>
        </p:nvSpPr>
        <p:spPr>
          <a:xfrm>
            <a:off x="11338500" y="5896200"/>
            <a:ext cx="793200" cy="975600"/>
          </a:xfrm>
          <a:prstGeom prst="rect">
            <a:avLst/>
          </a:prstGeom>
        </p:spPr>
        <p:txBody>
          <a:bodyPr spcFirstLastPara="1" wrap="square" lIns="91425" tIns="91425" rIns="91425" bIns="91425" anchor="b" anchorCtr="0">
            <a:noAutofit/>
          </a:bodyPr>
          <a:lstStyle>
            <a:lvl1pPr lvl="0" algn="r">
              <a:buNone/>
              <a:defRPr sz="120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1932640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813DD2-320A-4DC1-9CAB-AC40B81ADFAD}"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3800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40"/>
        <p:cNvGrpSpPr/>
        <p:nvPr/>
      </p:nvGrpSpPr>
      <p:grpSpPr>
        <a:xfrm>
          <a:off x="0" y="0"/>
          <a:ext cx="0" cy="0"/>
          <a:chOff x="0" y="0"/>
          <a:chExt cx="0" cy="0"/>
        </a:xfrm>
      </p:grpSpPr>
      <p:sp>
        <p:nvSpPr>
          <p:cNvPr id="47" name="Google Shape;47;p6"/>
          <p:cNvSpPr txBox="1">
            <a:spLocks noGrp="1"/>
          </p:cNvSpPr>
          <p:nvPr>
            <p:ph type="title"/>
          </p:nvPr>
        </p:nvSpPr>
        <p:spPr>
          <a:xfrm>
            <a:off x="1468515" y="363800"/>
            <a:ext cx="10099200" cy="998800"/>
          </a:xfrm>
          <a:prstGeom prst="rect">
            <a:avLst/>
          </a:prstGeom>
        </p:spPr>
        <p:txBody>
          <a:bodyPr spcFirstLastPara="1" wrap="square" lIns="91425" tIns="91425" rIns="91425" bIns="91425" anchor="ctr" anchorCtr="0"/>
          <a:lstStyle>
            <a:lvl1pPr lvl="0">
              <a:spcBef>
                <a:spcPts val="0"/>
              </a:spcBef>
              <a:spcAft>
                <a:spcPts val="0"/>
              </a:spcAft>
              <a:buSzPts val="2400"/>
              <a:buNone/>
              <a:defRPr sz="3200" b="0"/>
            </a:lvl1pPr>
            <a:lvl2pPr lvl="1">
              <a:spcBef>
                <a:spcPts val="0"/>
              </a:spcBef>
              <a:spcAft>
                <a:spcPts val="0"/>
              </a:spcAft>
              <a:buSzPts val="2400"/>
              <a:buNone/>
              <a:defRPr sz="3200" b="0"/>
            </a:lvl2pPr>
            <a:lvl3pPr lvl="2">
              <a:spcBef>
                <a:spcPts val="0"/>
              </a:spcBef>
              <a:spcAft>
                <a:spcPts val="0"/>
              </a:spcAft>
              <a:buSzPts val="2400"/>
              <a:buNone/>
              <a:defRPr sz="3200" b="0"/>
            </a:lvl3pPr>
            <a:lvl4pPr lvl="3">
              <a:spcBef>
                <a:spcPts val="0"/>
              </a:spcBef>
              <a:spcAft>
                <a:spcPts val="0"/>
              </a:spcAft>
              <a:buSzPts val="2400"/>
              <a:buNone/>
              <a:defRPr sz="3200" b="0"/>
            </a:lvl4pPr>
            <a:lvl5pPr lvl="4">
              <a:spcBef>
                <a:spcPts val="0"/>
              </a:spcBef>
              <a:spcAft>
                <a:spcPts val="0"/>
              </a:spcAft>
              <a:buSzPts val="2400"/>
              <a:buNone/>
              <a:defRPr sz="3200" b="0"/>
            </a:lvl5pPr>
            <a:lvl6pPr lvl="5">
              <a:spcBef>
                <a:spcPts val="0"/>
              </a:spcBef>
              <a:spcAft>
                <a:spcPts val="0"/>
              </a:spcAft>
              <a:buSzPts val="2400"/>
              <a:buNone/>
              <a:defRPr sz="3200" b="0"/>
            </a:lvl6pPr>
            <a:lvl7pPr lvl="6">
              <a:spcBef>
                <a:spcPts val="0"/>
              </a:spcBef>
              <a:spcAft>
                <a:spcPts val="0"/>
              </a:spcAft>
              <a:buSzPts val="2400"/>
              <a:buNone/>
              <a:defRPr sz="3200" b="0"/>
            </a:lvl7pPr>
            <a:lvl8pPr lvl="7">
              <a:spcBef>
                <a:spcPts val="0"/>
              </a:spcBef>
              <a:spcAft>
                <a:spcPts val="0"/>
              </a:spcAft>
              <a:buSzPts val="2400"/>
              <a:buNone/>
              <a:defRPr sz="3200" b="0"/>
            </a:lvl8pPr>
            <a:lvl9pPr lvl="8">
              <a:spcBef>
                <a:spcPts val="0"/>
              </a:spcBef>
              <a:spcAft>
                <a:spcPts val="0"/>
              </a:spcAft>
              <a:buSzPts val="2400"/>
              <a:buNone/>
              <a:defRPr sz="3200" b="0"/>
            </a:lvl9pPr>
          </a:lstStyle>
          <a:p>
            <a:r>
              <a:rPr lang="en-US"/>
              <a:t>Click to edit Master title style</a:t>
            </a:r>
            <a:endParaRPr/>
          </a:p>
        </p:txBody>
      </p:sp>
      <p:sp>
        <p:nvSpPr>
          <p:cNvPr id="48" name="Google Shape;48;p6"/>
          <p:cNvSpPr txBox="1">
            <a:spLocks noGrp="1"/>
          </p:cNvSpPr>
          <p:nvPr>
            <p:ph type="body" idx="1"/>
          </p:nvPr>
        </p:nvSpPr>
        <p:spPr>
          <a:xfrm>
            <a:off x="1468500" y="1748733"/>
            <a:ext cx="4909200" cy="4717200"/>
          </a:xfrm>
          <a:prstGeom prst="rect">
            <a:avLst/>
          </a:prstGeom>
        </p:spPr>
        <p:txBody>
          <a:bodyPr spcFirstLastPara="1" wrap="square" lIns="91425" tIns="91425" rIns="91425" bIns="91425" anchor="t" anchorCtr="0"/>
          <a:lstStyle>
            <a:lvl1pPr marL="609585" lvl="0" indent="-524920">
              <a:spcBef>
                <a:spcPts val="800"/>
              </a:spcBef>
              <a:spcAft>
                <a:spcPts val="0"/>
              </a:spcAft>
              <a:buSzPts val="2600"/>
              <a:buChar char="▸"/>
              <a:defRPr sz="3467"/>
            </a:lvl1pPr>
            <a:lvl2pPr marL="1219170" lvl="1" indent="-524920">
              <a:spcBef>
                <a:spcPts val="0"/>
              </a:spcBef>
              <a:spcAft>
                <a:spcPts val="0"/>
              </a:spcAft>
              <a:buSzPts val="2600"/>
              <a:buChar char="▹"/>
              <a:defRPr sz="3467"/>
            </a:lvl2pPr>
            <a:lvl3pPr marL="1828754" lvl="2" indent="-524920">
              <a:spcBef>
                <a:spcPts val="0"/>
              </a:spcBef>
              <a:spcAft>
                <a:spcPts val="0"/>
              </a:spcAft>
              <a:buSzPts val="2600"/>
              <a:buChar char="▹"/>
              <a:defRPr sz="3467"/>
            </a:lvl3pPr>
            <a:lvl4pPr marL="2438339" lvl="3" indent="-524920">
              <a:spcBef>
                <a:spcPts val="0"/>
              </a:spcBef>
              <a:spcAft>
                <a:spcPts val="0"/>
              </a:spcAft>
              <a:buSzPts val="2600"/>
              <a:buChar char="▹"/>
              <a:defRPr sz="3467"/>
            </a:lvl4pPr>
            <a:lvl5pPr marL="3047924" lvl="4" indent="-524920">
              <a:spcBef>
                <a:spcPts val="0"/>
              </a:spcBef>
              <a:spcAft>
                <a:spcPts val="0"/>
              </a:spcAft>
              <a:buSzPts val="2600"/>
              <a:buChar char="▹"/>
              <a:defRPr sz="3467"/>
            </a:lvl5pPr>
            <a:lvl6pPr marL="3657509" lvl="5" indent="-524920">
              <a:spcBef>
                <a:spcPts val="0"/>
              </a:spcBef>
              <a:spcAft>
                <a:spcPts val="0"/>
              </a:spcAft>
              <a:buSzPts val="2600"/>
              <a:buChar char="▹"/>
              <a:defRPr sz="3467"/>
            </a:lvl6pPr>
            <a:lvl7pPr marL="4267093" lvl="6" indent="-524920">
              <a:spcBef>
                <a:spcPts val="0"/>
              </a:spcBef>
              <a:spcAft>
                <a:spcPts val="0"/>
              </a:spcAft>
              <a:buSzPts val="2600"/>
              <a:buChar char="▹"/>
              <a:defRPr sz="3467"/>
            </a:lvl7pPr>
            <a:lvl8pPr marL="4876678" lvl="7" indent="-524920">
              <a:spcBef>
                <a:spcPts val="0"/>
              </a:spcBef>
              <a:spcAft>
                <a:spcPts val="0"/>
              </a:spcAft>
              <a:buSzPts val="2600"/>
              <a:buChar char="▹"/>
              <a:defRPr sz="3467"/>
            </a:lvl8pPr>
            <a:lvl9pPr marL="5486263" lvl="8" indent="-524920">
              <a:spcBef>
                <a:spcPts val="0"/>
              </a:spcBef>
              <a:spcAft>
                <a:spcPts val="0"/>
              </a:spcAft>
              <a:buSzPts val="2600"/>
              <a:buChar char="▹"/>
              <a:defRPr sz="3467"/>
            </a:lvl9pPr>
          </a:lstStyle>
          <a:p>
            <a:pPr lvl="0"/>
            <a:r>
              <a:rPr lang="en-US"/>
              <a:t>Click to edit Master text styles</a:t>
            </a:r>
          </a:p>
        </p:txBody>
      </p:sp>
      <p:sp>
        <p:nvSpPr>
          <p:cNvPr id="49" name="Google Shape;49;p6"/>
          <p:cNvSpPr txBox="1">
            <a:spLocks noGrp="1"/>
          </p:cNvSpPr>
          <p:nvPr>
            <p:ph type="body" idx="2"/>
          </p:nvPr>
        </p:nvSpPr>
        <p:spPr>
          <a:xfrm>
            <a:off x="6673265" y="1748733"/>
            <a:ext cx="4909200" cy="4717200"/>
          </a:xfrm>
          <a:prstGeom prst="rect">
            <a:avLst/>
          </a:prstGeom>
        </p:spPr>
        <p:txBody>
          <a:bodyPr spcFirstLastPara="1" wrap="square" lIns="91425" tIns="91425" rIns="91425" bIns="91425" anchor="t" anchorCtr="0"/>
          <a:lstStyle>
            <a:lvl1pPr marL="609585" lvl="0" indent="-524920">
              <a:spcBef>
                <a:spcPts val="800"/>
              </a:spcBef>
              <a:spcAft>
                <a:spcPts val="0"/>
              </a:spcAft>
              <a:buSzPts val="2600"/>
              <a:buChar char="▸"/>
              <a:defRPr sz="3467"/>
            </a:lvl1pPr>
            <a:lvl2pPr marL="1219170" lvl="1" indent="-524920">
              <a:spcBef>
                <a:spcPts val="0"/>
              </a:spcBef>
              <a:spcAft>
                <a:spcPts val="0"/>
              </a:spcAft>
              <a:buSzPts val="2600"/>
              <a:buChar char="▹"/>
              <a:defRPr sz="3467"/>
            </a:lvl2pPr>
            <a:lvl3pPr marL="1828754" lvl="2" indent="-524920">
              <a:spcBef>
                <a:spcPts val="0"/>
              </a:spcBef>
              <a:spcAft>
                <a:spcPts val="0"/>
              </a:spcAft>
              <a:buSzPts val="2600"/>
              <a:buChar char="▹"/>
              <a:defRPr sz="3467"/>
            </a:lvl3pPr>
            <a:lvl4pPr marL="2438339" lvl="3" indent="-524920">
              <a:spcBef>
                <a:spcPts val="0"/>
              </a:spcBef>
              <a:spcAft>
                <a:spcPts val="0"/>
              </a:spcAft>
              <a:buSzPts val="2600"/>
              <a:buChar char="▹"/>
              <a:defRPr sz="3467"/>
            </a:lvl4pPr>
            <a:lvl5pPr marL="3047924" lvl="4" indent="-524920">
              <a:spcBef>
                <a:spcPts val="0"/>
              </a:spcBef>
              <a:spcAft>
                <a:spcPts val="0"/>
              </a:spcAft>
              <a:buSzPts val="2600"/>
              <a:buChar char="▹"/>
              <a:defRPr sz="3467"/>
            </a:lvl5pPr>
            <a:lvl6pPr marL="3657509" lvl="5" indent="-524920">
              <a:spcBef>
                <a:spcPts val="0"/>
              </a:spcBef>
              <a:spcAft>
                <a:spcPts val="0"/>
              </a:spcAft>
              <a:buSzPts val="2600"/>
              <a:buChar char="▹"/>
              <a:defRPr sz="3467"/>
            </a:lvl6pPr>
            <a:lvl7pPr marL="4267093" lvl="6" indent="-524920">
              <a:spcBef>
                <a:spcPts val="0"/>
              </a:spcBef>
              <a:spcAft>
                <a:spcPts val="0"/>
              </a:spcAft>
              <a:buSzPts val="2600"/>
              <a:buChar char="▹"/>
              <a:defRPr sz="3467"/>
            </a:lvl7pPr>
            <a:lvl8pPr marL="4876678" lvl="7" indent="-524920">
              <a:spcBef>
                <a:spcPts val="0"/>
              </a:spcBef>
              <a:spcAft>
                <a:spcPts val="0"/>
              </a:spcAft>
              <a:buSzPts val="2600"/>
              <a:buChar char="▹"/>
              <a:defRPr sz="3467"/>
            </a:lvl8pPr>
            <a:lvl9pPr marL="5486263" lvl="8" indent="-524920">
              <a:spcBef>
                <a:spcPts val="0"/>
              </a:spcBef>
              <a:spcAft>
                <a:spcPts val="0"/>
              </a:spcAft>
              <a:buSzPts val="2600"/>
              <a:buChar char="▹"/>
              <a:defRPr sz="3467"/>
            </a:lvl9pPr>
          </a:lstStyle>
          <a:p>
            <a:pPr lvl="0"/>
            <a:r>
              <a:rPr lang="en-US"/>
              <a:t>Click to edit Master text styles</a:t>
            </a:r>
          </a:p>
        </p:txBody>
      </p:sp>
      <p:sp>
        <p:nvSpPr>
          <p:cNvPr id="50" name="Google Shape;50;p6"/>
          <p:cNvSpPr txBox="1">
            <a:spLocks noGrp="1"/>
          </p:cNvSpPr>
          <p:nvPr>
            <p:ph type="sldNum" idx="12"/>
          </p:nvPr>
        </p:nvSpPr>
        <p:spPr>
          <a:xfrm>
            <a:off x="11398800" y="5876466"/>
            <a:ext cx="793200" cy="975600"/>
          </a:xfrm>
          <a:prstGeom prst="rect">
            <a:avLst/>
          </a:prstGeom>
        </p:spPr>
        <p:txBody>
          <a:bodyPr spcFirstLastPara="1" wrap="square" lIns="91425" tIns="91425" rIns="91425" bIns="91425" anchor="b" anchorCtr="0">
            <a:noAutofit/>
          </a:bodyPr>
          <a:lstStyle>
            <a:lvl1pPr lvl="0" algn="r">
              <a:buNone/>
              <a:defRPr sz="1200">
                <a:latin typeface="Calibri" panose="020F0502020204030204" pitchFamily="34" charset="0"/>
                <a:cs typeface="Calibri" panose="020F0502020204030204" pitchFamily="34"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19360568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inverted">
  <p:cSld name="Blank inverted">
    <p:spTree>
      <p:nvGrpSpPr>
        <p:cNvPr id="1" name="Shape 95"/>
        <p:cNvGrpSpPr/>
        <p:nvPr/>
      </p:nvGrpSpPr>
      <p:grpSpPr>
        <a:xfrm>
          <a:off x="0" y="0"/>
          <a:ext cx="0" cy="0"/>
          <a:chOff x="0" y="0"/>
          <a:chExt cx="0" cy="0"/>
        </a:xfrm>
      </p:grpSpPr>
      <p:sp>
        <p:nvSpPr>
          <p:cNvPr id="100" name="Google Shape;100;p12"/>
          <p:cNvSpPr txBox="1">
            <a:spLocks noGrp="1"/>
          </p:cNvSpPr>
          <p:nvPr>
            <p:ph type="sldNum" idx="12"/>
          </p:nvPr>
        </p:nvSpPr>
        <p:spPr>
          <a:xfrm>
            <a:off x="11398800" y="5744200"/>
            <a:ext cx="793200" cy="97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20985030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1"/>
        <p:cNvGrpSpPr/>
        <p:nvPr/>
      </p:nvGrpSpPr>
      <p:grpSpPr>
        <a:xfrm>
          <a:off x="0" y="0"/>
          <a:ext cx="0" cy="0"/>
          <a:chOff x="0" y="0"/>
          <a:chExt cx="0" cy="0"/>
        </a:xfrm>
      </p:grpSpPr>
      <p:sp>
        <p:nvSpPr>
          <p:cNvPr id="24" name="Google Shape;24;p4"/>
          <p:cNvSpPr txBox="1">
            <a:spLocks noGrp="1"/>
          </p:cNvSpPr>
          <p:nvPr>
            <p:ph type="body" idx="1"/>
          </p:nvPr>
        </p:nvSpPr>
        <p:spPr>
          <a:xfrm>
            <a:off x="1320500" y="1362600"/>
            <a:ext cx="9790800" cy="4496800"/>
          </a:xfrm>
          <a:prstGeom prst="rect">
            <a:avLst/>
          </a:prstGeom>
        </p:spPr>
        <p:txBody>
          <a:bodyPr spcFirstLastPara="1" wrap="square" lIns="91425" tIns="91425" rIns="91425" bIns="91425" anchor="ctr" anchorCtr="0"/>
          <a:lstStyle>
            <a:lvl1pPr marL="609585" lvl="0" indent="-609585" rtl="0">
              <a:spcBef>
                <a:spcPts val="800"/>
              </a:spcBef>
              <a:spcAft>
                <a:spcPts val="0"/>
              </a:spcAft>
              <a:buClr>
                <a:srgbClr val="820E2E"/>
              </a:buClr>
              <a:buSzPts val="3600"/>
              <a:buChar char="▸"/>
              <a:defRPr sz="4800" i="1">
                <a:latin typeface="Calibri" panose="020F0502020204030204" pitchFamily="34" charset="0"/>
                <a:cs typeface="Calibri" panose="020F0502020204030204" pitchFamily="34" charset="0"/>
              </a:defRPr>
            </a:lvl1pPr>
            <a:lvl2pPr marL="1219170" lvl="1" indent="-609585" rtl="0">
              <a:spcBef>
                <a:spcPts val="0"/>
              </a:spcBef>
              <a:spcAft>
                <a:spcPts val="0"/>
              </a:spcAft>
              <a:buSzPts val="3600"/>
              <a:buChar char="▹"/>
              <a:defRPr sz="4800" i="1"/>
            </a:lvl2pPr>
            <a:lvl3pPr marL="1828754" lvl="2" indent="-609585" rtl="0">
              <a:spcBef>
                <a:spcPts val="0"/>
              </a:spcBef>
              <a:spcAft>
                <a:spcPts val="0"/>
              </a:spcAft>
              <a:buSzPts val="3600"/>
              <a:buChar char="▹"/>
              <a:defRPr sz="4800" i="1"/>
            </a:lvl3pPr>
            <a:lvl4pPr marL="2438339" lvl="3" indent="-609585" rtl="0">
              <a:spcBef>
                <a:spcPts val="0"/>
              </a:spcBef>
              <a:spcAft>
                <a:spcPts val="0"/>
              </a:spcAft>
              <a:buSzPts val="3600"/>
              <a:buChar char="▹"/>
              <a:defRPr sz="4800" i="1"/>
            </a:lvl4pPr>
            <a:lvl5pPr marL="3047924" lvl="4" indent="-609585" rtl="0">
              <a:spcBef>
                <a:spcPts val="0"/>
              </a:spcBef>
              <a:spcAft>
                <a:spcPts val="0"/>
              </a:spcAft>
              <a:buSzPts val="3600"/>
              <a:buChar char="▹"/>
              <a:defRPr sz="4800" i="1"/>
            </a:lvl5pPr>
            <a:lvl6pPr marL="3657509" lvl="5" indent="-609585" rtl="0">
              <a:spcBef>
                <a:spcPts val="0"/>
              </a:spcBef>
              <a:spcAft>
                <a:spcPts val="0"/>
              </a:spcAft>
              <a:buSzPts val="3600"/>
              <a:buChar char="▹"/>
              <a:defRPr sz="4800" i="1"/>
            </a:lvl6pPr>
            <a:lvl7pPr marL="4267093" lvl="6" indent="-609585" rtl="0">
              <a:spcBef>
                <a:spcPts val="0"/>
              </a:spcBef>
              <a:spcAft>
                <a:spcPts val="0"/>
              </a:spcAft>
              <a:buSzPts val="3600"/>
              <a:buChar char="▹"/>
              <a:defRPr sz="4800" i="1"/>
            </a:lvl7pPr>
            <a:lvl8pPr marL="4876678" lvl="7" indent="-609585" rtl="0">
              <a:spcBef>
                <a:spcPts val="0"/>
              </a:spcBef>
              <a:spcAft>
                <a:spcPts val="0"/>
              </a:spcAft>
              <a:buSzPts val="3600"/>
              <a:buChar char="▹"/>
              <a:defRPr sz="4800" i="1"/>
            </a:lvl8pPr>
            <a:lvl9pPr marL="5486263" lvl="8" indent="-609585">
              <a:spcBef>
                <a:spcPts val="0"/>
              </a:spcBef>
              <a:spcAft>
                <a:spcPts val="0"/>
              </a:spcAft>
              <a:buSzPts val="3600"/>
              <a:buChar char="▹"/>
              <a:defRPr sz="4800" i="1"/>
            </a:lvl9pPr>
          </a:lstStyle>
          <a:p>
            <a:pPr lvl="0"/>
            <a:r>
              <a:rPr lang="en-US"/>
              <a:t>Click to edit Master text styles</a:t>
            </a:r>
          </a:p>
        </p:txBody>
      </p:sp>
    </p:spTree>
    <p:extLst>
      <p:ext uri="{BB962C8B-B14F-4D97-AF65-F5344CB8AC3E}">
        <p14:creationId xmlns:p14="http://schemas.microsoft.com/office/powerpoint/2010/main" val="28396368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f Presentation A">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17" y="832"/>
            <a:ext cx="12186169"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A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4"/>
            <a:ext cx="8600684" cy="1368131"/>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213555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f Presentation B">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79" y="832"/>
            <a:ext cx="12189044"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B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159324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of Presentation B">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320" y="832"/>
            <a:ext cx="12185363" cy="6856337"/>
          </a:xfrm>
          <a:prstGeom prst="rect">
            <a:avLst/>
          </a:prstGeom>
        </p:spPr>
      </p:pic>
      <p:sp>
        <p:nvSpPr>
          <p:cNvPr id="2" name="Rectangle 1"/>
          <p:cNvSpPr/>
          <p:nvPr/>
        </p:nvSpPr>
        <p:spPr>
          <a:xfrm>
            <a:off x="2" y="3111500"/>
            <a:ext cx="7429498" cy="2108201"/>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3" y="3526367"/>
            <a:ext cx="6117167" cy="1168399"/>
          </a:xfrm>
        </p:spPr>
        <p:txBody>
          <a:bodyPr/>
          <a:lstStyle>
            <a:lvl1pPr>
              <a:lnSpc>
                <a:spcPct val="100000"/>
              </a:lnSpc>
              <a:defRPr sz="4667" baseline="0">
                <a:solidFill>
                  <a:srgbClr val="FFFFFF"/>
                </a:solidFill>
              </a:defRPr>
            </a:lvl1pPr>
          </a:lstStyle>
          <a:p>
            <a:r>
              <a:rPr lang="en-US" dirty="0"/>
              <a:t>Title Version C - Insert Title Here</a:t>
            </a:r>
          </a:p>
        </p:txBody>
      </p:sp>
      <p:cxnSp>
        <p:nvCxnSpPr>
          <p:cNvPr id="12" name="Straight Connector 11"/>
          <p:cNvCxnSpPr>
            <a:cxnSpLocks/>
          </p:cNvCxnSpPr>
          <p:nvPr/>
        </p:nvCxnSpPr>
        <p:spPr>
          <a:xfrm>
            <a:off x="1" y="5460999"/>
            <a:ext cx="6489895"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66957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A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608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B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99020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C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412734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19" name="Rectangle 18"/>
          <p:cNvSpPr/>
          <p:nvPr userDrawn="1"/>
        </p:nvSpPr>
        <p:spPr>
          <a:xfrm>
            <a:off x="1" y="-10161"/>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5334"/>
          </a:p>
        </p:txBody>
      </p:sp>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18" name="Straight Connector 17"/>
          <p:cNvCxnSpPr/>
          <p:nvPr userDrawn="1"/>
        </p:nvCxnSpPr>
        <p:spPr>
          <a:xfrm>
            <a:off x="0" y="99432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20" name="Title 2"/>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
        <p:nvSpPr>
          <p:cNvPr id="9" name="Slide Number Placeholder 20">
            <a:extLst>
              <a:ext uri="{FF2B5EF4-FFF2-40B4-BE49-F238E27FC236}">
                <a16:creationId xmlns:a16="http://schemas.microsoft.com/office/drawing/2014/main" id="{C2E85DB7-7CB6-B540-AB4F-DD43396AC66C}"/>
              </a:ext>
            </a:extLst>
          </p:cNvPr>
          <p:cNvSpPr txBox="1">
            <a:spLocks/>
          </p:cNvSpPr>
          <p:nvPr userDrawn="1"/>
        </p:nvSpPr>
        <p:spPr>
          <a:xfrm>
            <a:off x="9448530" y="64926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810" fontAlgn="base">
              <a:spcBef>
                <a:spcPct val="0"/>
              </a:spcBef>
              <a:spcAft>
                <a:spcPts val="600"/>
              </a:spcAft>
              <a:defRPr/>
            </a:pPr>
            <a:fld id="{5CAF2848-72F5-C442-96E7-D641D54052C2}" type="slidenum">
              <a:rPr lang="en-US" sz="1600">
                <a:solidFill>
                  <a:prstClr val="black">
                    <a:tint val="75000"/>
                  </a:prstClr>
                </a:solidFill>
                <a:latin typeface="Calibri" panose="020F0502020204030204"/>
              </a:rPr>
              <a:pPr defTabSz="685810" fontAlgn="base">
                <a:spcBef>
                  <a:spcPct val="0"/>
                </a:spcBef>
                <a:spcAft>
                  <a:spcPts val="600"/>
                </a:spcAft>
                <a:defRPr/>
              </a:pPr>
              <a:t>‹#›</a:t>
            </a:fld>
            <a:endParaRPr lang="en-US" sz="1600"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36841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596125-FB08-46E1-9A8C-3DF895118E57}" type="datetime1">
              <a:rPr lang="en-US" smtClean="0"/>
              <a:t>10/14/25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772139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and 1 Content">
    <p:spTree>
      <p:nvGrpSpPr>
        <p:cNvPr id="1" name=""/>
        <p:cNvGrpSpPr/>
        <p:nvPr/>
      </p:nvGrpSpPr>
      <p:grpSpPr>
        <a:xfrm>
          <a:off x="0" y="0"/>
          <a:ext cx="0" cy="0"/>
          <a:chOff x="0" y="0"/>
          <a:chExt cx="0" cy="0"/>
        </a:xfrm>
      </p:grpSpPr>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sp>
        <p:nvSpPr>
          <p:cNvPr id="20" name="Title 2"/>
          <p:cNvSpPr>
            <a:spLocks noGrp="1"/>
          </p:cNvSpPr>
          <p:nvPr>
            <p:ph type="title" hasCustomPrompt="1"/>
          </p:nvPr>
        </p:nvSpPr>
        <p:spPr>
          <a:xfrm>
            <a:off x="609600" y="53548"/>
            <a:ext cx="10938933" cy="852387"/>
          </a:xfrm>
        </p:spPr>
        <p:txBody>
          <a:bodyPr anchor="ctr">
            <a:normAutofit/>
          </a:bodyPr>
          <a:lstStyle>
            <a:lvl1pPr>
              <a:defRPr lang="en-US" sz="3600" b="1" kern="1200" cap="none" dirty="0">
                <a:solidFill>
                  <a:srgbClr val="3A3A3A"/>
                </a:solidFill>
                <a:latin typeface="+mj-lt"/>
                <a:ea typeface="+mn-ea"/>
                <a:cs typeface="Arial Black"/>
              </a:defRPr>
            </a:lvl1pPr>
          </a:lstStyle>
          <a:p>
            <a:r>
              <a:rPr lang="en-US" dirty="0"/>
              <a:t>Insert Title Here</a:t>
            </a:r>
          </a:p>
        </p:txBody>
      </p:sp>
    </p:spTree>
    <p:extLst>
      <p:ext uri="{BB962C8B-B14F-4D97-AF65-F5344CB8AC3E}">
        <p14:creationId xmlns:p14="http://schemas.microsoft.com/office/powerpoint/2010/main" val="2219543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Ref idx="1001">
        <a:schemeClr val="bg1"/>
      </p:bgRef>
    </p:bg>
    <p:spTree>
      <p:nvGrpSpPr>
        <p:cNvPr id="1" name=""/>
        <p:cNvGrpSpPr/>
        <p:nvPr/>
      </p:nvGrpSpPr>
      <p:grpSpPr>
        <a:xfrm>
          <a:off x="0" y="0"/>
          <a:ext cx="0" cy="0"/>
          <a:chOff x="0" y="0"/>
          <a:chExt cx="0" cy="0"/>
        </a:xfrm>
      </p:grpSpPr>
      <p:sp>
        <p:nvSpPr>
          <p:cNvPr id="13" name="Content Placeholder 12"/>
          <p:cNvSpPr>
            <a:spLocks noGrp="1"/>
          </p:cNvSpPr>
          <p:nvPr>
            <p:ph sz="quarter" idx="12" hasCustomPrompt="1"/>
          </p:nvPr>
        </p:nvSpPr>
        <p:spPr>
          <a:xfrm>
            <a:off x="7962392" y="1002454"/>
            <a:ext cx="4229608" cy="5381413"/>
          </a:xfr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2667" dirty="0" smtClean="0">
                <a:solidFill>
                  <a:schemeClr val="lt1"/>
                </a:solidFill>
                <a:latin typeface="+mn-lt"/>
                <a:cs typeface="+mn-cs"/>
              </a:defRPr>
            </a:lvl1pPr>
            <a:lvl2pPr>
              <a:defRPr lang="en-US" sz="2667" dirty="0" smtClean="0">
                <a:solidFill>
                  <a:schemeClr val="lt1"/>
                </a:solidFill>
                <a:latin typeface="+mn-lt"/>
                <a:cs typeface="+mn-cs"/>
              </a:defRPr>
            </a:lvl2pPr>
            <a:lvl3pPr>
              <a:defRPr lang="en-US" sz="2667" dirty="0" smtClean="0">
                <a:solidFill>
                  <a:schemeClr val="lt1"/>
                </a:solidFill>
                <a:latin typeface="+mn-lt"/>
                <a:cs typeface="+mn-cs"/>
              </a:defRPr>
            </a:lvl3pPr>
            <a:lvl4pPr>
              <a:defRPr lang="en-US" sz="2667" dirty="0" smtClean="0">
                <a:solidFill>
                  <a:schemeClr val="lt1"/>
                </a:solidFill>
                <a:latin typeface="+mn-lt"/>
                <a:cs typeface="+mn-cs"/>
              </a:defRPr>
            </a:lvl4pPr>
            <a:lvl5pPr>
              <a:defRPr lang="en-US" sz="2667" dirty="0">
                <a:solidFill>
                  <a:schemeClr val="lt1"/>
                </a:solidFill>
                <a:latin typeface="+mn-lt"/>
                <a:cs typeface="+mn-cs"/>
              </a:defRPr>
            </a:lvl5pPr>
          </a:lstStyle>
          <a:p>
            <a:pPr lvl="0" algn="ctr" defTabSz="1358500"/>
            <a:r>
              <a:rPr lang="en-US" dirty="0"/>
              <a:t>Insert Photo or </a:t>
            </a:r>
            <a:br>
              <a:rPr lang="en-US" dirty="0"/>
            </a:br>
            <a:r>
              <a:rPr lang="en-US" dirty="0"/>
              <a:t>graphic here</a:t>
            </a:r>
          </a:p>
        </p:txBody>
      </p:sp>
      <p:pic>
        <p:nvPicPr>
          <p:cNvPr id="21" name="Picture 2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3" name="Rectangle 22"/>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2" y="1371605"/>
            <a:ext cx="6861997"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marL="533427" indent="203210">
              <a:defRPr lang="en-US" sz="1467" kern="1200" dirty="0" smtClean="0">
                <a:solidFill>
                  <a:schemeClr val="accent6">
                    <a:lumMod val="75000"/>
                  </a:schemeClr>
                </a:solidFill>
                <a:latin typeface="+mn-lt"/>
                <a:ea typeface="+mn-ea"/>
                <a:cs typeface="+mn-cs"/>
              </a:defRPr>
            </a:lvl7pPr>
            <a:lvl8pPr marL="1199249" indent="-381019">
              <a:defRPr lang="en-US" sz="1467" kern="1200" dirty="0">
                <a:solidFill>
                  <a:schemeClr val="accent6">
                    <a:lumMod val="75000"/>
                  </a:schemeClr>
                </a:solidFill>
                <a:latin typeface="+mn-lt"/>
                <a:ea typeface="+mn-ea"/>
                <a:cs typeface="+mn-cs"/>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5"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2" name="Straight Connector 21"/>
          <p:cNvCxnSpPr/>
          <p:nvPr userDrawn="1"/>
        </p:nvCxnSpPr>
        <p:spPr>
          <a:xfrm>
            <a:off x="-4006"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4692378C-DAA1-40C0-8EEC-9A4F56CFD35C}"/>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1892901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8" name="Content Placeholder 7"/>
          <p:cNvSpPr>
            <a:spLocks noGrp="1"/>
          </p:cNvSpPr>
          <p:nvPr>
            <p:ph sz="quarter" idx="13" hasCustomPrompt="1"/>
          </p:nvPr>
        </p:nvSpPr>
        <p:spPr>
          <a:xfrm>
            <a:off x="575733" y="1608139"/>
            <a:ext cx="11006667" cy="4530725"/>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1" name="Content Placeholder 10"/>
          <p:cNvSpPr>
            <a:spLocks noGrp="1"/>
          </p:cNvSpPr>
          <p:nvPr>
            <p:ph sz="quarter" idx="11" hasCustomPrompt="1"/>
          </p:nvPr>
        </p:nvSpPr>
        <p:spPr>
          <a:xfrm>
            <a:off x="599021" y="1092206"/>
            <a:ext cx="10963952" cy="313263"/>
          </a:xfrm>
        </p:spPr>
        <p:txBody>
          <a:bodyPr anchor="ctr"/>
          <a:lstStyle>
            <a:lvl1pPr marL="0" indent="0">
              <a:buNone/>
              <a:defRPr b="1" u="sng">
                <a:solidFill>
                  <a:srgbClr val="3A3A3A"/>
                </a:solidFill>
              </a:defRPr>
            </a:lvl1pPr>
          </a:lstStyle>
          <a:p>
            <a:pPr lvl="0"/>
            <a:r>
              <a:rPr lang="en-US" dirty="0"/>
              <a:t>Subhead</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3"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89544"/>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1EFDBA65-5D9D-42A9-80DE-4A764C8754D9}"/>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46398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2"/>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1" y="137160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37160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2B95F6A0-FC0E-4A07-9227-1859E8F5533D}"/>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969055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73024" y="160934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60934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Content Placeholder 10"/>
          <p:cNvSpPr>
            <a:spLocks noGrp="1"/>
          </p:cNvSpPr>
          <p:nvPr>
            <p:ph sz="quarter" idx="13" hasCustomPrompt="1"/>
          </p:nvPr>
        </p:nvSpPr>
        <p:spPr>
          <a:xfrm>
            <a:off x="573024" y="1092206"/>
            <a:ext cx="5320872" cy="313263"/>
          </a:xfrm>
        </p:spPr>
        <p:txBody>
          <a:bodyPr anchor="ctr"/>
          <a:lstStyle>
            <a:lvl1pPr marL="0" indent="0">
              <a:buNone/>
              <a:defRPr b="1" u="sng">
                <a:solidFill>
                  <a:srgbClr val="3A3A3A"/>
                </a:solidFill>
              </a:defRPr>
            </a:lvl1pPr>
          </a:lstStyle>
          <a:p>
            <a:pPr lvl="0"/>
            <a:r>
              <a:rPr lang="en-US" dirty="0"/>
              <a:t>Subhead</a:t>
            </a:r>
          </a:p>
        </p:txBody>
      </p:sp>
      <p:sp>
        <p:nvSpPr>
          <p:cNvPr id="13" name="Content Placeholder 10"/>
          <p:cNvSpPr>
            <a:spLocks noGrp="1"/>
          </p:cNvSpPr>
          <p:nvPr>
            <p:ph sz="quarter" idx="14" hasCustomPrompt="1"/>
          </p:nvPr>
        </p:nvSpPr>
        <p:spPr>
          <a:xfrm>
            <a:off x="6333771" y="1071886"/>
            <a:ext cx="5320872" cy="313263"/>
          </a:xfrm>
        </p:spPr>
        <p:txBody>
          <a:bodyPr anchor="ctr"/>
          <a:lstStyle>
            <a:lvl1pPr marL="0" indent="0">
              <a:buNone/>
              <a:defRPr b="1" u="sng">
                <a:solidFill>
                  <a:srgbClr val="3A3A3A"/>
                </a:solidFill>
              </a:defRPr>
            </a:lvl1pPr>
          </a:lstStyle>
          <a:p>
            <a:pPr lvl="0"/>
            <a:r>
              <a:rPr lang="en-US" dirty="0"/>
              <a:t>Subhead</a:t>
            </a:r>
          </a:p>
        </p:txBody>
      </p:sp>
      <p:sp>
        <p:nvSpPr>
          <p:cNvPr id="15" name="Title 2">
            <a:extLst>
              <a:ext uri="{FF2B5EF4-FFF2-40B4-BE49-F238E27FC236}">
                <a16:creationId xmlns:a16="http://schemas.microsoft.com/office/drawing/2014/main" id="{F69FE295-CDD7-49EA-92C8-15C29A560A02}"/>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97675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8" name="Marcador de texto 17"/>
          <p:cNvSpPr>
            <a:spLocks noGrp="1"/>
          </p:cNvSpPr>
          <p:nvPr>
            <p:ph type="body" sz="quarter" idx="12" hasCustomPrompt="1"/>
          </p:nvPr>
        </p:nvSpPr>
        <p:spPr>
          <a:xfrm>
            <a:off x="1678522" y="1810793"/>
            <a:ext cx="8834967" cy="1008063"/>
          </a:xfrm>
          <a:prstGeom prst="rect">
            <a:avLst/>
          </a:prstGeom>
        </p:spPr>
        <p:txBody>
          <a:bodyPr vert="horz" anchor="ctr"/>
          <a:lstStyle>
            <a:lvl1pPr marL="0" indent="0" algn="ctr">
              <a:buNone/>
              <a:defRPr sz="5334">
                <a:solidFill>
                  <a:srgbClr val="3A3A3A"/>
                </a:solidFill>
                <a:latin typeface="Arial"/>
                <a:cs typeface="Arial"/>
              </a:defRPr>
            </a:lvl1pPr>
            <a:lvl2pPr marL="609630" indent="0">
              <a:buNone/>
              <a:defRPr sz="5334">
                <a:latin typeface="Helvetica"/>
                <a:cs typeface="Helvetica"/>
              </a:defRPr>
            </a:lvl2pPr>
            <a:lvl3pPr marL="1219261" indent="0">
              <a:buNone/>
              <a:defRPr sz="5334">
                <a:latin typeface="Helvetica"/>
                <a:cs typeface="Helvetica"/>
              </a:defRPr>
            </a:lvl3pPr>
            <a:lvl4pPr marL="1828891" indent="0">
              <a:buNone/>
              <a:defRPr sz="5334">
                <a:latin typeface="Helvetica"/>
                <a:cs typeface="Helvetica"/>
              </a:defRPr>
            </a:lvl4pPr>
            <a:lvl5pPr marL="2438522" indent="0">
              <a:buNone/>
              <a:defRPr sz="5334">
                <a:latin typeface="Helvetica"/>
                <a:cs typeface="Helvetica"/>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14" name="Imagen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
        <p:nvSpPr>
          <p:cNvPr id="19" name="Marcador de texto 11"/>
          <p:cNvSpPr>
            <a:spLocks noGrp="1"/>
          </p:cNvSpPr>
          <p:nvPr>
            <p:ph type="body" sz="quarter" idx="15" hasCustomPrompt="1"/>
          </p:nvPr>
        </p:nvSpPr>
        <p:spPr>
          <a:xfrm>
            <a:off x="2375326" y="2944827"/>
            <a:ext cx="7441349" cy="547687"/>
          </a:xfrm>
          <a:prstGeom prst="rect">
            <a:avLst/>
          </a:prstGeom>
        </p:spPr>
        <p:txBody>
          <a:bodyPr vert="horz"/>
          <a:lstStyle>
            <a:lvl1pPr marL="0" indent="0" algn="ctr">
              <a:buNone/>
              <a:defRPr sz="3734">
                <a:solidFill>
                  <a:srgbClr val="3A3A3A"/>
                </a:solidFill>
                <a:latin typeface="Arial"/>
                <a:cs typeface="Arial"/>
              </a:defRPr>
            </a:lvl1pPr>
            <a:lvl2pPr>
              <a:defRPr sz="1400">
                <a:solidFill>
                  <a:srgbClr val="FFFFFF"/>
                </a:solidFill>
                <a:latin typeface="Helvetica Light"/>
                <a:cs typeface="Helvetica Light"/>
              </a:defRPr>
            </a:lvl2pPr>
            <a:lvl3pPr>
              <a:defRPr sz="1333">
                <a:solidFill>
                  <a:srgbClr val="FFFFFF"/>
                </a:solidFill>
                <a:latin typeface="Helvetica Light"/>
                <a:cs typeface="Helvetica Light"/>
              </a:defRPr>
            </a:lvl3pPr>
            <a:lvl4pPr>
              <a:defRPr sz="1200">
                <a:solidFill>
                  <a:srgbClr val="FFFFFF"/>
                </a:solidFill>
                <a:latin typeface="Helvetica Light"/>
                <a:cs typeface="Helvetica Light"/>
              </a:defRPr>
            </a:lvl4pPr>
            <a:lvl5pPr>
              <a:defRPr sz="1200">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sp>
        <p:nvSpPr>
          <p:cNvPr id="16" name="Marcador de texto 15"/>
          <p:cNvSpPr>
            <a:spLocks noGrp="1"/>
          </p:cNvSpPr>
          <p:nvPr>
            <p:ph type="body" sz="quarter" idx="16" hasCustomPrompt="1"/>
          </p:nvPr>
        </p:nvSpPr>
        <p:spPr>
          <a:xfrm>
            <a:off x="1946703" y="5499736"/>
            <a:ext cx="8298595" cy="580467"/>
          </a:xfrm>
          <a:prstGeom prst="rect">
            <a:avLst/>
          </a:prstGeom>
        </p:spPr>
        <p:txBody>
          <a:bodyPr vert="horz" anchor="ctr"/>
          <a:lstStyle>
            <a:lvl1pPr marL="0" indent="0" algn="ctr">
              <a:buNone/>
              <a:defRPr sz="2400" baseline="0">
                <a:solidFill>
                  <a:srgbClr val="3A3A3A"/>
                </a:solidFill>
                <a:latin typeface="Arial"/>
                <a:cs typeface="Arial"/>
              </a:defRPr>
            </a:lvl1pPr>
            <a:lvl2pPr marL="609630" indent="0">
              <a:buNone/>
              <a:defRPr>
                <a:solidFill>
                  <a:srgbClr val="FFFFFF"/>
                </a:solidFill>
              </a:defRPr>
            </a:lvl2pPr>
            <a:lvl3pPr marL="1219261" indent="0">
              <a:buNone/>
              <a:defRPr>
                <a:solidFill>
                  <a:srgbClr val="FFFFFF"/>
                </a:solidFill>
              </a:defRPr>
            </a:lvl3pPr>
            <a:lvl4pPr marL="1828891" indent="0" algn="ctr">
              <a:buNone/>
              <a:defRPr>
                <a:solidFill>
                  <a:srgbClr val="FFFFFF"/>
                </a:solidFill>
                <a:latin typeface="Helvetica Light"/>
                <a:cs typeface="Helvetica Light"/>
              </a:defRPr>
            </a:lvl4pPr>
            <a:lvl5pPr marL="2438522" indent="0" algn="ctr">
              <a:buNone/>
              <a:defRPr>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6" name="Imagen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Tree>
    <p:extLst>
      <p:ext uri="{BB962C8B-B14F-4D97-AF65-F5344CB8AC3E}">
        <p14:creationId xmlns:p14="http://schemas.microsoft.com/office/powerpoint/2010/main" val="7749366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083434-F29D-B549-B047-C1003E5AEFD1}"/>
              </a:ext>
            </a:extLst>
          </p:cNvPr>
          <p:cNvSpPr/>
          <p:nvPr userDrawn="1"/>
        </p:nvSpPr>
        <p:spPr>
          <a:xfrm>
            <a:off x="1" y="1"/>
            <a:ext cx="100583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 name="Content Placeholder 2">
            <a:extLst>
              <a:ext uri="{FF2B5EF4-FFF2-40B4-BE49-F238E27FC236}">
                <a16:creationId xmlns:a16="http://schemas.microsoft.com/office/drawing/2014/main" id="{EA8B2FB6-2021-0640-B776-BF8B89F8DA1A}"/>
              </a:ext>
            </a:extLst>
          </p:cNvPr>
          <p:cNvSpPr>
            <a:spLocks noGrp="1"/>
          </p:cNvSpPr>
          <p:nvPr>
            <p:ph idx="1"/>
          </p:nvPr>
        </p:nvSpPr>
        <p:spPr>
          <a:xfrm>
            <a:off x="2502876" y="2072744"/>
            <a:ext cx="6043247" cy="4087405"/>
          </a:xfrm>
          <a:prstGeom prst="rect">
            <a:avLst/>
          </a:prstGeom>
        </p:spPr>
        <p:txBody>
          <a:bodyPr numCol="2">
            <a:normAutofit/>
          </a:bodyPr>
          <a:lstStyle>
            <a:lvl1pPr marL="0" indent="0">
              <a:buFont typeface="Wingdings" pitchFamily="2" charset="2"/>
              <a:buNone/>
              <a:defRPr sz="2000" b="1" i="0">
                <a:solidFill>
                  <a:srgbClr val="2D2D2C"/>
                </a:solidFill>
                <a:latin typeface="Arial" panose="020B0604020202020204" pitchFamily="34" charset="0"/>
                <a:cs typeface="Arial" panose="020B0604020202020204" pitchFamily="34" charset="0"/>
              </a:defRPr>
            </a:lvl1pPr>
            <a:lvl2pPr marL="457200" indent="0">
              <a:buFont typeface="Wingdings" pitchFamily="2" charset="2"/>
              <a:buNone/>
              <a:defRPr sz="1400">
                <a:solidFill>
                  <a:srgbClr val="2D2D2C"/>
                </a:solidFill>
                <a:latin typeface="Arial" panose="020B0604020202020204" pitchFamily="34" charset="0"/>
                <a:cs typeface="Arial" panose="020B0604020202020204" pitchFamily="34" charset="0"/>
              </a:defRPr>
            </a:lvl2pPr>
            <a:lvl3pPr marL="1143000" indent="-228600">
              <a:buFont typeface="Wingdings" pitchFamily="2" charset="2"/>
              <a:buChar char="§"/>
              <a:defRPr sz="1400">
                <a:solidFill>
                  <a:srgbClr val="2D2D2C"/>
                </a:solidFill>
                <a:latin typeface="Arial" panose="020B0604020202020204" pitchFamily="34" charset="0"/>
                <a:cs typeface="Arial" panose="020B0604020202020204" pitchFamily="34" charset="0"/>
              </a:defRPr>
            </a:lvl3pPr>
            <a:lvl4pPr marL="1600200" indent="-228600">
              <a:buFont typeface="Wingdings" pitchFamily="2" charset="2"/>
              <a:buChar char="§"/>
              <a:defRPr sz="1400">
                <a:solidFill>
                  <a:srgbClr val="2D2D2C"/>
                </a:solidFill>
                <a:latin typeface="Arial" panose="020B0604020202020204" pitchFamily="34" charset="0"/>
                <a:cs typeface="Arial" panose="020B0604020202020204" pitchFamily="34" charset="0"/>
              </a:defRPr>
            </a:lvl4pPr>
            <a:lvl5pPr marL="2057400" indent="-228600">
              <a:buFont typeface="Wingdings" pitchFamily="2" charset="2"/>
              <a:buChar char="§"/>
              <a:defRPr sz="1400">
                <a:solidFill>
                  <a:srgbClr val="2D2D2C"/>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0">
            <a:extLst>
              <a:ext uri="{FF2B5EF4-FFF2-40B4-BE49-F238E27FC236}">
                <a16:creationId xmlns:a16="http://schemas.microsoft.com/office/drawing/2014/main" id="{4BC14C8F-8E52-9B4E-B3B7-5474805243D4}"/>
              </a:ext>
            </a:extLst>
          </p:cNvPr>
          <p:cNvSpPr>
            <a:spLocks noGrp="1"/>
          </p:cNvSpPr>
          <p:nvPr>
            <p:ph type="pic" sz="quarter" idx="12" hasCustomPrompt="1"/>
          </p:nvPr>
        </p:nvSpPr>
        <p:spPr>
          <a:xfrm>
            <a:off x="685800" y="1867095"/>
            <a:ext cx="1588938" cy="1588937"/>
          </a:xfrm>
          <a:prstGeom prst="ellipse">
            <a:avLst/>
          </a:prstGeom>
          <a:ln w="28575">
            <a:noFill/>
            <a:prstDash val="solid"/>
          </a:ln>
        </p:spPr>
        <p:txBody>
          <a:bodyPr lIns="0" tIns="91440" rIns="0" bIns="0" anchor="ctr">
            <a:normAutofit/>
          </a:bodyPr>
          <a:lstStyle>
            <a:lvl1pPr marL="0" indent="0" algn="ctr">
              <a:buFontTx/>
              <a:buNone/>
              <a:defRPr sz="1400">
                <a:solidFill>
                  <a:srgbClr val="2D2D2C"/>
                </a:solidFill>
                <a:latin typeface="Arial" panose="020B0604020202020204" pitchFamily="34" charset="0"/>
                <a:cs typeface="Arial" panose="020B0604020202020204" pitchFamily="34" charset="0"/>
              </a:defRPr>
            </a:lvl1pPr>
          </a:lstStyle>
          <a:p>
            <a:r>
              <a:rPr lang="en-US" dirty="0"/>
              <a:t>DRAG AND DROP SPEAKER PHOTO HERE</a:t>
            </a:r>
          </a:p>
        </p:txBody>
      </p:sp>
      <p:sp>
        <p:nvSpPr>
          <p:cNvPr id="13" name="Title 1">
            <a:extLst>
              <a:ext uri="{FF2B5EF4-FFF2-40B4-BE49-F238E27FC236}">
                <a16:creationId xmlns:a16="http://schemas.microsoft.com/office/drawing/2014/main" id="{82CC6630-CD92-5846-B057-9FA7DF089BED}"/>
              </a:ext>
            </a:extLst>
          </p:cNvPr>
          <p:cNvSpPr>
            <a:spLocks noGrp="1"/>
          </p:cNvSpPr>
          <p:nvPr>
            <p:ph type="title" hasCustomPrompt="1"/>
          </p:nvPr>
        </p:nvSpPr>
        <p:spPr>
          <a:xfrm>
            <a:off x="685800" y="697851"/>
            <a:ext cx="7860323" cy="483443"/>
          </a:xfrm>
          <a:prstGeom prst="rect">
            <a:avLst/>
          </a:prstGeom>
        </p:spPr>
        <p:txBody>
          <a:bodyPr rIns="365760" anchor="ctr">
            <a:normAutofit/>
          </a:bodyPr>
          <a:lstStyle>
            <a:lvl1pPr algn="l">
              <a:defRPr sz="2800" b="1" i="0">
                <a:solidFill>
                  <a:srgbClr val="2D2D2C"/>
                </a:solidFill>
                <a:latin typeface="Arial" panose="020B0604020202020204" pitchFamily="34" charset="0"/>
                <a:cs typeface="Arial" panose="020B0604020202020204" pitchFamily="34" charset="0"/>
              </a:defRPr>
            </a:lvl1pPr>
          </a:lstStyle>
          <a:p>
            <a:r>
              <a:rPr lang="en-US" dirty="0"/>
              <a:t>Click to edit Master title style 1</a:t>
            </a:r>
          </a:p>
        </p:txBody>
      </p:sp>
    </p:spTree>
    <p:extLst>
      <p:ext uri="{BB962C8B-B14F-4D97-AF65-F5344CB8AC3E}">
        <p14:creationId xmlns:p14="http://schemas.microsoft.com/office/powerpoint/2010/main" val="41706352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5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lvl1pPr>
            <a:lvl2pPr marL="457188" indent="0" algn="ctr">
              <a:buNone/>
              <a:defRPr sz="2000"/>
            </a:lvl2pPr>
            <a:lvl3pPr marL="914376" indent="0" algn="ctr">
              <a:buNone/>
              <a:defRPr sz="1800"/>
            </a:lvl3pPr>
            <a:lvl4pPr marL="1371564" indent="0" algn="ctr">
              <a:buNone/>
              <a:defRPr sz="1600"/>
            </a:lvl4pPr>
            <a:lvl5pPr marL="1828751" indent="0" algn="ctr">
              <a:buNone/>
              <a:defRPr sz="1600"/>
            </a:lvl5pPr>
            <a:lvl6pPr marL="2285939" indent="0" algn="ctr">
              <a:buNone/>
              <a:defRPr sz="1600"/>
            </a:lvl6pPr>
            <a:lvl7pPr marL="2743126" indent="0" algn="ctr">
              <a:buNone/>
              <a:defRPr sz="1600"/>
            </a:lvl7pPr>
            <a:lvl8pPr marL="3200315" indent="0" algn="ctr">
              <a:buNone/>
              <a:defRPr sz="1600"/>
            </a:lvl8pPr>
            <a:lvl9pPr marL="365750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4134354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8405288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188" indent="0">
              <a:buNone/>
              <a:defRPr sz="2000">
                <a:solidFill>
                  <a:schemeClr val="tx1">
                    <a:tint val="75000"/>
                  </a:schemeClr>
                </a:solidFill>
              </a:defRPr>
            </a:lvl2pPr>
            <a:lvl3pPr marL="914376" indent="0">
              <a:buNone/>
              <a:defRPr sz="1800">
                <a:solidFill>
                  <a:schemeClr val="tx1">
                    <a:tint val="75000"/>
                  </a:schemeClr>
                </a:solidFill>
              </a:defRPr>
            </a:lvl3pPr>
            <a:lvl4pPr marL="1371564" indent="0">
              <a:buNone/>
              <a:defRPr sz="1600">
                <a:solidFill>
                  <a:schemeClr val="tx1">
                    <a:tint val="75000"/>
                  </a:schemeClr>
                </a:solidFill>
              </a:defRPr>
            </a:lvl4pPr>
            <a:lvl5pPr marL="1828751" indent="0">
              <a:buNone/>
              <a:defRPr sz="1600">
                <a:solidFill>
                  <a:schemeClr val="tx1">
                    <a:tint val="75000"/>
                  </a:schemeClr>
                </a:solidFill>
              </a:defRPr>
            </a:lvl5pPr>
            <a:lvl6pPr marL="2285939" indent="0">
              <a:buNone/>
              <a:defRPr sz="1600">
                <a:solidFill>
                  <a:schemeClr val="tx1">
                    <a:tint val="75000"/>
                  </a:schemeClr>
                </a:solidFill>
              </a:defRPr>
            </a:lvl6pPr>
            <a:lvl7pPr marL="2743126" indent="0">
              <a:buNone/>
              <a:defRPr sz="1600">
                <a:solidFill>
                  <a:schemeClr val="tx1">
                    <a:tint val="75000"/>
                  </a:schemeClr>
                </a:solidFill>
              </a:defRPr>
            </a:lvl7pPr>
            <a:lvl8pPr marL="3200315" indent="0">
              <a:buNone/>
              <a:defRPr sz="1600">
                <a:solidFill>
                  <a:schemeClr val="tx1">
                    <a:tint val="75000"/>
                  </a:schemeClr>
                </a:solidFill>
              </a:defRPr>
            </a:lvl8pPr>
            <a:lvl9pPr marL="365750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00338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8BFCF-162D-4092-86AB-031DE56EDFB3}" type="datetime1">
              <a:rPr lang="en-US" smtClean="0"/>
              <a:t>10/14/25</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471420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5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3873962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7" cy="823912"/>
          </a:xfrm>
        </p:spPr>
        <p:txBody>
          <a:bodyPr anchor="b"/>
          <a:lstStyle>
            <a:lvl1pPr marL="0" indent="0">
              <a:buNone/>
              <a:defRPr sz="2400" b="1"/>
            </a:lvl1pPr>
            <a:lvl2pPr marL="457188" indent="0">
              <a:buNone/>
              <a:defRPr sz="2000" b="1"/>
            </a:lvl2pPr>
            <a:lvl3pPr marL="914376" indent="0">
              <a:buNone/>
              <a:defRPr sz="1800" b="1"/>
            </a:lvl3pPr>
            <a:lvl4pPr marL="1371564" indent="0">
              <a:buNone/>
              <a:defRPr sz="1600" b="1"/>
            </a:lvl4pPr>
            <a:lvl5pPr marL="1828751" indent="0">
              <a:buNone/>
              <a:defRPr sz="1600" b="1"/>
            </a:lvl5pPr>
            <a:lvl6pPr marL="2285939" indent="0">
              <a:buNone/>
              <a:defRPr sz="1600" b="1"/>
            </a:lvl6pPr>
            <a:lvl7pPr marL="2743126" indent="0">
              <a:buNone/>
              <a:defRPr sz="1600" b="1"/>
            </a:lvl7pPr>
            <a:lvl8pPr marL="3200315" indent="0">
              <a:buNone/>
              <a:defRPr sz="1600" b="1"/>
            </a:lvl8pPr>
            <a:lvl9pPr marL="3657502"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717" cy="823912"/>
          </a:xfrm>
        </p:spPr>
        <p:txBody>
          <a:bodyPr anchor="b"/>
          <a:lstStyle>
            <a:lvl1pPr marL="0" indent="0">
              <a:buNone/>
              <a:defRPr sz="2400" b="1"/>
            </a:lvl1pPr>
            <a:lvl2pPr marL="457188" indent="0">
              <a:buNone/>
              <a:defRPr sz="2000" b="1"/>
            </a:lvl2pPr>
            <a:lvl3pPr marL="914376" indent="0">
              <a:buNone/>
              <a:defRPr sz="1800" b="1"/>
            </a:lvl3pPr>
            <a:lvl4pPr marL="1371564" indent="0">
              <a:buNone/>
              <a:defRPr sz="1600" b="1"/>
            </a:lvl4pPr>
            <a:lvl5pPr marL="1828751" indent="0">
              <a:buNone/>
              <a:defRPr sz="1600" b="1"/>
            </a:lvl5pPr>
            <a:lvl6pPr marL="2285939" indent="0">
              <a:buNone/>
              <a:defRPr sz="1600" b="1"/>
            </a:lvl6pPr>
            <a:lvl7pPr marL="2743126" indent="0">
              <a:buNone/>
              <a:defRPr sz="1600" b="1"/>
            </a:lvl7pPr>
            <a:lvl8pPr marL="3200315" indent="0">
              <a:buNone/>
              <a:defRPr sz="1600" b="1"/>
            </a:lvl8pPr>
            <a:lvl9pPr marL="365750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3396543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985305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5219625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0" y="457200"/>
            <a:ext cx="393276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717" y="987428"/>
            <a:ext cx="6172201"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20" y="2057401"/>
            <a:ext cx="3932767" cy="3811588"/>
          </a:xfrm>
        </p:spPr>
        <p:txBody>
          <a:bodyPr/>
          <a:lstStyle>
            <a:lvl1pPr marL="0" indent="0">
              <a:buNone/>
              <a:defRPr sz="1600"/>
            </a:lvl1pPr>
            <a:lvl2pPr marL="457188" indent="0">
              <a:buNone/>
              <a:defRPr sz="1400"/>
            </a:lvl2pPr>
            <a:lvl3pPr marL="914376" indent="0">
              <a:buNone/>
              <a:defRPr sz="1200"/>
            </a:lvl3pPr>
            <a:lvl4pPr marL="1371564" indent="0">
              <a:buNone/>
              <a:defRPr sz="1000"/>
            </a:lvl4pPr>
            <a:lvl5pPr marL="1828751" indent="0">
              <a:buNone/>
              <a:defRPr sz="1000"/>
            </a:lvl5pPr>
            <a:lvl6pPr marL="2285939" indent="0">
              <a:buNone/>
              <a:defRPr sz="1000"/>
            </a:lvl6pPr>
            <a:lvl7pPr marL="2743126" indent="0">
              <a:buNone/>
              <a:defRPr sz="1000"/>
            </a:lvl7pPr>
            <a:lvl8pPr marL="3200315" indent="0">
              <a:buNone/>
              <a:defRPr sz="1000"/>
            </a:lvl8pPr>
            <a:lvl9pPr marL="365750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2603298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0" y="457200"/>
            <a:ext cx="3932767" cy="1600200"/>
          </a:xfrm>
        </p:spPr>
        <p:txBody>
          <a:bodyPr anchor="b"/>
          <a:lstStyle>
            <a:lvl1pPr>
              <a:defRPr sz="3199"/>
            </a:lvl1pPr>
          </a:lstStyle>
          <a:p>
            <a:r>
              <a:rPr lang="en-US"/>
              <a:t>Click to edit Master title style</a:t>
            </a:r>
          </a:p>
        </p:txBody>
      </p:sp>
      <p:sp>
        <p:nvSpPr>
          <p:cNvPr id="3" name="Picture Placeholder 2"/>
          <p:cNvSpPr>
            <a:spLocks noGrp="1"/>
          </p:cNvSpPr>
          <p:nvPr>
            <p:ph type="pic" idx="1"/>
          </p:nvPr>
        </p:nvSpPr>
        <p:spPr>
          <a:xfrm>
            <a:off x="5183717" y="987428"/>
            <a:ext cx="6172201" cy="4873625"/>
          </a:xfrm>
        </p:spPr>
        <p:txBody>
          <a:bodyPr/>
          <a:lstStyle>
            <a:lvl1pPr marL="0" indent="0">
              <a:buNone/>
              <a:defRPr sz="3199"/>
            </a:lvl1pPr>
            <a:lvl2pPr marL="457188" indent="0">
              <a:buNone/>
              <a:defRPr sz="2799"/>
            </a:lvl2pPr>
            <a:lvl3pPr marL="914376" indent="0">
              <a:buNone/>
              <a:defRPr sz="2400"/>
            </a:lvl3pPr>
            <a:lvl4pPr marL="1371564" indent="0">
              <a:buNone/>
              <a:defRPr sz="2000"/>
            </a:lvl4pPr>
            <a:lvl5pPr marL="1828751" indent="0">
              <a:buNone/>
              <a:defRPr sz="2000"/>
            </a:lvl5pPr>
            <a:lvl6pPr marL="2285939" indent="0">
              <a:buNone/>
              <a:defRPr sz="2000"/>
            </a:lvl6pPr>
            <a:lvl7pPr marL="2743126" indent="0">
              <a:buNone/>
              <a:defRPr sz="2000"/>
            </a:lvl7pPr>
            <a:lvl8pPr marL="3200315" indent="0">
              <a:buNone/>
              <a:defRPr sz="2000"/>
            </a:lvl8pPr>
            <a:lvl9pPr marL="3657502" indent="0">
              <a:buNone/>
              <a:defRPr sz="2000"/>
            </a:lvl9pPr>
          </a:lstStyle>
          <a:p>
            <a:endParaRPr lang="en-US" dirty="0"/>
          </a:p>
        </p:txBody>
      </p:sp>
      <p:sp>
        <p:nvSpPr>
          <p:cNvPr id="4" name="Text Placeholder 3"/>
          <p:cNvSpPr>
            <a:spLocks noGrp="1"/>
          </p:cNvSpPr>
          <p:nvPr>
            <p:ph type="body" sz="half" idx="2"/>
          </p:nvPr>
        </p:nvSpPr>
        <p:spPr>
          <a:xfrm>
            <a:off x="840320" y="2057401"/>
            <a:ext cx="3932767" cy="3811588"/>
          </a:xfrm>
        </p:spPr>
        <p:txBody>
          <a:bodyPr/>
          <a:lstStyle>
            <a:lvl1pPr marL="0" indent="0">
              <a:buNone/>
              <a:defRPr sz="1600"/>
            </a:lvl1pPr>
            <a:lvl2pPr marL="457188" indent="0">
              <a:buNone/>
              <a:defRPr sz="1400"/>
            </a:lvl2pPr>
            <a:lvl3pPr marL="914376" indent="0">
              <a:buNone/>
              <a:defRPr sz="1200"/>
            </a:lvl3pPr>
            <a:lvl4pPr marL="1371564" indent="0">
              <a:buNone/>
              <a:defRPr sz="1000"/>
            </a:lvl4pPr>
            <a:lvl5pPr marL="1828751" indent="0">
              <a:buNone/>
              <a:defRPr sz="1000"/>
            </a:lvl5pPr>
            <a:lvl6pPr marL="2285939" indent="0">
              <a:buNone/>
              <a:defRPr sz="1000"/>
            </a:lvl6pPr>
            <a:lvl7pPr marL="2743126" indent="0">
              <a:buNone/>
              <a:defRPr sz="1000"/>
            </a:lvl7pPr>
            <a:lvl8pPr marL="3200315" indent="0">
              <a:buNone/>
              <a:defRPr sz="1000"/>
            </a:lvl8pPr>
            <a:lvl9pPr marL="365750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269211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86780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3225787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1"/>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1548348599"/>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f Presentation A">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17" y="832"/>
            <a:ext cx="12186169"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A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4"/>
            <a:ext cx="8600684" cy="1368131"/>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2342062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10515600" cy="834796"/>
          </a:xfrm>
        </p:spPr>
        <p:txBody>
          <a:bodyPr/>
          <a:lstStyle/>
          <a:p>
            <a:r>
              <a:rPr lang="en-US"/>
              <a:t>Click to edit Master title style</a:t>
            </a:r>
          </a:p>
        </p:txBody>
      </p:sp>
      <p:sp>
        <p:nvSpPr>
          <p:cNvPr id="3" name="Text Placeholder 2"/>
          <p:cNvSpPr>
            <a:spLocks noGrp="1"/>
          </p:cNvSpPr>
          <p:nvPr>
            <p:ph type="body" idx="1"/>
          </p:nvPr>
        </p:nvSpPr>
        <p:spPr>
          <a:xfrm>
            <a:off x="839788" y="2612570"/>
            <a:ext cx="5157787" cy="5445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323771"/>
            <a:ext cx="5157787" cy="28658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2612570"/>
            <a:ext cx="5183188" cy="5445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323771"/>
            <a:ext cx="5183188"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9D2123F-EC78-4A76-B89C-8A48F3A24E29}" type="datetime1">
              <a:rPr lang="en-US" smtClean="0"/>
              <a:t>10/14/25</a:t>
            </a:fld>
            <a:endParaRPr lang="en-US" dirty="0"/>
          </a:p>
        </p:txBody>
      </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6332533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of Presentation B">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79" y="832"/>
            <a:ext cx="12189044"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B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426512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of Presentation B">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320" y="832"/>
            <a:ext cx="12185363" cy="6856337"/>
          </a:xfrm>
          <a:prstGeom prst="rect">
            <a:avLst/>
          </a:prstGeom>
        </p:spPr>
      </p:pic>
      <p:sp>
        <p:nvSpPr>
          <p:cNvPr id="2" name="Rectangle 1"/>
          <p:cNvSpPr/>
          <p:nvPr/>
        </p:nvSpPr>
        <p:spPr>
          <a:xfrm>
            <a:off x="2" y="3111500"/>
            <a:ext cx="7429498" cy="2108201"/>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3" y="3526367"/>
            <a:ext cx="6117167" cy="1168399"/>
          </a:xfrm>
        </p:spPr>
        <p:txBody>
          <a:bodyPr/>
          <a:lstStyle>
            <a:lvl1pPr>
              <a:lnSpc>
                <a:spcPct val="100000"/>
              </a:lnSpc>
              <a:defRPr sz="4667" baseline="0">
                <a:solidFill>
                  <a:srgbClr val="FFFFFF"/>
                </a:solidFill>
              </a:defRPr>
            </a:lvl1pPr>
          </a:lstStyle>
          <a:p>
            <a:r>
              <a:rPr lang="en-US" dirty="0"/>
              <a:t>Title Version C - Insert Title Here</a:t>
            </a:r>
          </a:p>
        </p:txBody>
      </p:sp>
      <p:cxnSp>
        <p:nvCxnSpPr>
          <p:cNvPr id="12" name="Straight Connector 11"/>
          <p:cNvCxnSpPr>
            <a:cxnSpLocks/>
          </p:cNvCxnSpPr>
          <p:nvPr/>
        </p:nvCxnSpPr>
        <p:spPr>
          <a:xfrm>
            <a:off x="1" y="5460999"/>
            <a:ext cx="6489895"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267377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A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7713B5B3-A073-4A34-B988-EFF42E4ECDCF}"/>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125722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B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2904862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C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1613885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19" name="Rectangle 18"/>
          <p:cNvSpPr/>
          <p:nvPr userDrawn="1"/>
        </p:nvSpPr>
        <p:spPr>
          <a:xfrm>
            <a:off x="1" y="-10161"/>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5334"/>
          </a:p>
        </p:txBody>
      </p:sp>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18" name="Straight Connector 17"/>
          <p:cNvCxnSpPr/>
          <p:nvPr userDrawn="1"/>
        </p:nvCxnSpPr>
        <p:spPr>
          <a:xfrm>
            <a:off x="0" y="99432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20" name="Title 2"/>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
        <p:nvSpPr>
          <p:cNvPr id="9" name="Slide Number Placeholder 20">
            <a:extLst>
              <a:ext uri="{FF2B5EF4-FFF2-40B4-BE49-F238E27FC236}">
                <a16:creationId xmlns:a16="http://schemas.microsoft.com/office/drawing/2014/main" id="{C2E85DB7-7CB6-B540-AB4F-DD43396AC66C}"/>
              </a:ext>
            </a:extLst>
          </p:cNvPr>
          <p:cNvSpPr txBox="1">
            <a:spLocks/>
          </p:cNvSpPr>
          <p:nvPr userDrawn="1"/>
        </p:nvSpPr>
        <p:spPr>
          <a:xfrm>
            <a:off x="9448530" y="64926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810" fontAlgn="base">
              <a:spcBef>
                <a:spcPct val="0"/>
              </a:spcBef>
              <a:spcAft>
                <a:spcPts val="600"/>
              </a:spcAft>
              <a:defRPr/>
            </a:pPr>
            <a:fld id="{5CAF2848-72F5-C442-96E7-D641D54052C2}" type="slidenum">
              <a:rPr lang="en-US" sz="1600">
                <a:solidFill>
                  <a:schemeClr val="bg1"/>
                </a:solidFill>
                <a:latin typeface="Calibri" panose="020F0502020204030204"/>
              </a:rPr>
              <a:pPr defTabSz="685810" fontAlgn="base">
                <a:spcBef>
                  <a:spcPct val="0"/>
                </a:spcBef>
                <a:spcAft>
                  <a:spcPts val="600"/>
                </a:spcAft>
                <a:defRPr/>
              </a:pPr>
              <a:t>‹#›</a:t>
            </a:fld>
            <a:endParaRPr lang="en-US" sz="1600" dirty="0">
              <a:solidFill>
                <a:schemeClr val="bg1"/>
              </a:solidFill>
              <a:latin typeface="Calibri" panose="020F0502020204030204"/>
            </a:endParaRPr>
          </a:p>
        </p:txBody>
      </p:sp>
    </p:spTree>
    <p:extLst>
      <p:ext uri="{BB962C8B-B14F-4D97-AF65-F5344CB8AC3E}">
        <p14:creationId xmlns:p14="http://schemas.microsoft.com/office/powerpoint/2010/main" val="39431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and 1 Content">
    <p:spTree>
      <p:nvGrpSpPr>
        <p:cNvPr id="1" name=""/>
        <p:cNvGrpSpPr/>
        <p:nvPr/>
      </p:nvGrpSpPr>
      <p:grpSpPr>
        <a:xfrm>
          <a:off x="0" y="0"/>
          <a:ext cx="0" cy="0"/>
          <a:chOff x="0" y="0"/>
          <a:chExt cx="0" cy="0"/>
        </a:xfrm>
      </p:grpSpPr>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sp>
        <p:nvSpPr>
          <p:cNvPr id="20" name="Title 2"/>
          <p:cNvSpPr>
            <a:spLocks noGrp="1"/>
          </p:cNvSpPr>
          <p:nvPr>
            <p:ph type="title" hasCustomPrompt="1"/>
          </p:nvPr>
        </p:nvSpPr>
        <p:spPr>
          <a:xfrm>
            <a:off x="609600" y="53548"/>
            <a:ext cx="10938933" cy="852387"/>
          </a:xfrm>
        </p:spPr>
        <p:txBody>
          <a:bodyPr anchor="ctr">
            <a:normAutofit/>
          </a:bodyPr>
          <a:lstStyle>
            <a:lvl1pPr>
              <a:defRPr lang="en-US" sz="3600" b="1" kern="1200" cap="none" dirty="0">
                <a:solidFill>
                  <a:srgbClr val="3A3A3A"/>
                </a:solidFill>
                <a:latin typeface="+mj-lt"/>
                <a:ea typeface="+mn-ea"/>
                <a:cs typeface="Arial Black"/>
              </a:defRPr>
            </a:lvl1pPr>
          </a:lstStyle>
          <a:p>
            <a:r>
              <a:rPr lang="en-US" dirty="0"/>
              <a:t>Insert Title Here</a:t>
            </a:r>
          </a:p>
        </p:txBody>
      </p:sp>
    </p:spTree>
    <p:extLst>
      <p:ext uri="{BB962C8B-B14F-4D97-AF65-F5344CB8AC3E}">
        <p14:creationId xmlns:p14="http://schemas.microsoft.com/office/powerpoint/2010/main" val="230109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Ref idx="1001">
        <a:schemeClr val="bg1"/>
      </p:bgRef>
    </p:bg>
    <p:spTree>
      <p:nvGrpSpPr>
        <p:cNvPr id="1" name=""/>
        <p:cNvGrpSpPr/>
        <p:nvPr/>
      </p:nvGrpSpPr>
      <p:grpSpPr>
        <a:xfrm>
          <a:off x="0" y="0"/>
          <a:ext cx="0" cy="0"/>
          <a:chOff x="0" y="0"/>
          <a:chExt cx="0" cy="0"/>
        </a:xfrm>
      </p:grpSpPr>
      <p:sp>
        <p:nvSpPr>
          <p:cNvPr id="13" name="Content Placeholder 12"/>
          <p:cNvSpPr>
            <a:spLocks noGrp="1"/>
          </p:cNvSpPr>
          <p:nvPr>
            <p:ph sz="quarter" idx="12" hasCustomPrompt="1"/>
          </p:nvPr>
        </p:nvSpPr>
        <p:spPr>
          <a:xfrm>
            <a:off x="7962392" y="1002454"/>
            <a:ext cx="4229608" cy="5381413"/>
          </a:xfr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2667" dirty="0" smtClean="0">
                <a:solidFill>
                  <a:schemeClr val="lt1"/>
                </a:solidFill>
                <a:latin typeface="+mn-lt"/>
                <a:cs typeface="+mn-cs"/>
              </a:defRPr>
            </a:lvl1pPr>
            <a:lvl2pPr>
              <a:defRPr lang="en-US" sz="2667" dirty="0" smtClean="0">
                <a:solidFill>
                  <a:schemeClr val="lt1"/>
                </a:solidFill>
                <a:latin typeface="+mn-lt"/>
                <a:cs typeface="+mn-cs"/>
              </a:defRPr>
            </a:lvl2pPr>
            <a:lvl3pPr>
              <a:defRPr lang="en-US" sz="2667" dirty="0" smtClean="0">
                <a:solidFill>
                  <a:schemeClr val="lt1"/>
                </a:solidFill>
                <a:latin typeface="+mn-lt"/>
                <a:cs typeface="+mn-cs"/>
              </a:defRPr>
            </a:lvl3pPr>
            <a:lvl4pPr>
              <a:defRPr lang="en-US" sz="2667" dirty="0" smtClean="0">
                <a:solidFill>
                  <a:schemeClr val="lt1"/>
                </a:solidFill>
                <a:latin typeface="+mn-lt"/>
                <a:cs typeface="+mn-cs"/>
              </a:defRPr>
            </a:lvl4pPr>
            <a:lvl5pPr>
              <a:defRPr lang="en-US" sz="2667" dirty="0">
                <a:solidFill>
                  <a:schemeClr val="lt1"/>
                </a:solidFill>
                <a:latin typeface="+mn-lt"/>
                <a:cs typeface="+mn-cs"/>
              </a:defRPr>
            </a:lvl5pPr>
          </a:lstStyle>
          <a:p>
            <a:pPr lvl="0" algn="ctr" defTabSz="1358500"/>
            <a:r>
              <a:rPr lang="en-US" dirty="0"/>
              <a:t>Insert Photo or </a:t>
            </a:r>
            <a:br>
              <a:rPr lang="en-US" dirty="0"/>
            </a:br>
            <a:r>
              <a:rPr lang="en-US" dirty="0"/>
              <a:t>graphic here</a:t>
            </a:r>
          </a:p>
        </p:txBody>
      </p:sp>
      <p:pic>
        <p:nvPicPr>
          <p:cNvPr id="21" name="Picture 2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3" name="Rectangle 22"/>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2" y="1371605"/>
            <a:ext cx="6861997"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marL="533427" indent="203210">
              <a:defRPr lang="en-US" sz="1467" kern="1200" dirty="0" smtClean="0">
                <a:solidFill>
                  <a:schemeClr val="accent6">
                    <a:lumMod val="75000"/>
                  </a:schemeClr>
                </a:solidFill>
                <a:latin typeface="+mn-lt"/>
                <a:ea typeface="+mn-ea"/>
                <a:cs typeface="+mn-cs"/>
              </a:defRPr>
            </a:lvl7pPr>
            <a:lvl8pPr marL="1199249" indent="-381019">
              <a:defRPr lang="en-US" sz="1467" kern="1200" dirty="0">
                <a:solidFill>
                  <a:schemeClr val="accent6">
                    <a:lumMod val="75000"/>
                  </a:schemeClr>
                </a:solidFill>
                <a:latin typeface="+mn-lt"/>
                <a:ea typeface="+mn-ea"/>
                <a:cs typeface="+mn-cs"/>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5"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2" name="Straight Connector 21"/>
          <p:cNvCxnSpPr/>
          <p:nvPr userDrawn="1"/>
        </p:nvCxnSpPr>
        <p:spPr>
          <a:xfrm>
            <a:off x="-4006"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4692378C-DAA1-40C0-8EEC-9A4F56CFD35C}"/>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6184136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8" name="Content Placeholder 7"/>
          <p:cNvSpPr>
            <a:spLocks noGrp="1"/>
          </p:cNvSpPr>
          <p:nvPr>
            <p:ph sz="quarter" idx="13" hasCustomPrompt="1"/>
          </p:nvPr>
        </p:nvSpPr>
        <p:spPr>
          <a:xfrm>
            <a:off x="575733" y="1608139"/>
            <a:ext cx="11006667" cy="4530725"/>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1" name="Content Placeholder 10"/>
          <p:cNvSpPr>
            <a:spLocks noGrp="1"/>
          </p:cNvSpPr>
          <p:nvPr>
            <p:ph sz="quarter" idx="11" hasCustomPrompt="1"/>
          </p:nvPr>
        </p:nvSpPr>
        <p:spPr>
          <a:xfrm>
            <a:off x="599021" y="1092206"/>
            <a:ext cx="10963952" cy="313263"/>
          </a:xfrm>
        </p:spPr>
        <p:txBody>
          <a:bodyPr anchor="ctr"/>
          <a:lstStyle>
            <a:lvl1pPr marL="0" indent="0">
              <a:buNone/>
              <a:defRPr b="1" u="sng">
                <a:solidFill>
                  <a:srgbClr val="3A3A3A"/>
                </a:solidFill>
              </a:defRPr>
            </a:lvl1pPr>
          </a:lstStyle>
          <a:p>
            <a:pPr lvl="0"/>
            <a:r>
              <a:rPr lang="en-US" dirty="0"/>
              <a:t>Subhead</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3"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89544"/>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1EFDBA65-5D9D-42A9-80DE-4A764C8754D9}"/>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459984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2"/>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1" y="137160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37160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2B95F6A0-FC0E-4A07-9227-1859E8F5533D}"/>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113051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4DB1CAB-E787-46C9-9F15-1AE7C8EDE965}" type="datetime1">
              <a:rPr lang="en-US" smtClean="0"/>
              <a:t>10/14/25</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49483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73024" y="160934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60934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Content Placeholder 10"/>
          <p:cNvSpPr>
            <a:spLocks noGrp="1"/>
          </p:cNvSpPr>
          <p:nvPr>
            <p:ph sz="quarter" idx="13" hasCustomPrompt="1"/>
          </p:nvPr>
        </p:nvSpPr>
        <p:spPr>
          <a:xfrm>
            <a:off x="573024" y="1092206"/>
            <a:ext cx="5320872" cy="313263"/>
          </a:xfrm>
        </p:spPr>
        <p:txBody>
          <a:bodyPr anchor="ctr"/>
          <a:lstStyle>
            <a:lvl1pPr marL="0" indent="0">
              <a:buNone/>
              <a:defRPr b="1" u="sng">
                <a:solidFill>
                  <a:srgbClr val="3A3A3A"/>
                </a:solidFill>
              </a:defRPr>
            </a:lvl1pPr>
          </a:lstStyle>
          <a:p>
            <a:pPr lvl="0"/>
            <a:r>
              <a:rPr lang="en-US" dirty="0"/>
              <a:t>Subhead</a:t>
            </a:r>
          </a:p>
        </p:txBody>
      </p:sp>
      <p:sp>
        <p:nvSpPr>
          <p:cNvPr id="13" name="Content Placeholder 10"/>
          <p:cNvSpPr>
            <a:spLocks noGrp="1"/>
          </p:cNvSpPr>
          <p:nvPr>
            <p:ph sz="quarter" idx="14" hasCustomPrompt="1"/>
          </p:nvPr>
        </p:nvSpPr>
        <p:spPr>
          <a:xfrm>
            <a:off x="6333771" y="1071886"/>
            <a:ext cx="5320872" cy="313263"/>
          </a:xfrm>
        </p:spPr>
        <p:txBody>
          <a:bodyPr anchor="ctr"/>
          <a:lstStyle>
            <a:lvl1pPr marL="0" indent="0">
              <a:buNone/>
              <a:defRPr b="1" u="sng">
                <a:solidFill>
                  <a:srgbClr val="3A3A3A"/>
                </a:solidFill>
              </a:defRPr>
            </a:lvl1pPr>
          </a:lstStyle>
          <a:p>
            <a:pPr lvl="0"/>
            <a:r>
              <a:rPr lang="en-US" dirty="0"/>
              <a:t>Subhead</a:t>
            </a:r>
          </a:p>
        </p:txBody>
      </p:sp>
      <p:sp>
        <p:nvSpPr>
          <p:cNvPr id="15" name="Title 2">
            <a:extLst>
              <a:ext uri="{FF2B5EF4-FFF2-40B4-BE49-F238E27FC236}">
                <a16:creationId xmlns:a16="http://schemas.microsoft.com/office/drawing/2014/main" id="{F69FE295-CDD7-49EA-92C8-15C29A560A02}"/>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429359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8" name="Marcador de texto 17"/>
          <p:cNvSpPr>
            <a:spLocks noGrp="1"/>
          </p:cNvSpPr>
          <p:nvPr>
            <p:ph type="body" sz="quarter" idx="12" hasCustomPrompt="1"/>
          </p:nvPr>
        </p:nvSpPr>
        <p:spPr>
          <a:xfrm>
            <a:off x="1678522" y="1810793"/>
            <a:ext cx="8834967" cy="1008063"/>
          </a:xfrm>
          <a:prstGeom prst="rect">
            <a:avLst/>
          </a:prstGeom>
        </p:spPr>
        <p:txBody>
          <a:bodyPr vert="horz" anchor="ctr"/>
          <a:lstStyle>
            <a:lvl1pPr marL="0" indent="0" algn="ctr">
              <a:buNone/>
              <a:defRPr sz="5334">
                <a:solidFill>
                  <a:srgbClr val="3A3A3A"/>
                </a:solidFill>
                <a:latin typeface="Arial"/>
                <a:cs typeface="Arial"/>
              </a:defRPr>
            </a:lvl1pPr>
            <a:lvl2pPr marL="609630" indent="0">
              <a:buNone/>
              <a:defRPr sz="5334">
                <a:latin typeface="Helvetica"/>
                <a:cs typeface="Helvetica"/>
              </a:defRPr>
            </a:lvl2pPr>
            <a:lvl3pPr marL="1219261" indent="0">
              <a:buNone/>
              <a:defRPr sz="5334">
                <a:latin typeface="Helvetica"/>
                <a:cs typeface="Helvetica"/>
              </a:defRPr>
            </a:lvl3pPr>
            <a:lvl4pPr marL="1828891" indent="0">
              <a:buNone/>
              <a:defRPr sz="5334">
                <a:latin typeface="Helvetica"/>
                <a:cs typeface="Helvetica"/>
              </a:defRPr>
            </a:lvl4pPr>
            <a:lvl5pPr marL="2438522" indent="0">
              <a:buNone/>
              <a:defRPr sz="5334">
                <a:latin typeface="Helvetica"/>
                <a:cs typeface="Helvetica"/>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14" name="Imagen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
        <p:nvSpPr>
          <p:cNvPr id="19" name="Marcador de texto 11"/>
          <p:cNvSpPr>
            <a:spLocks noGrp="1"/>
          </p:cNvSpPr>
          <p:nvPr>
            <p:ph type="body" sz="quarter" idx="15" hasCustomPrompt="1"/>
          </p:nvPr>
        </p:nvSpPr>
        <p:spPr>
          <a:xfrm>
            <a:off x="2375326" y="2944827"/>
            <a:ext cx="7441349" cy="547687"/>
          </a:xfrm>
          <a:prstGeom prst="rect">
            <a:avLst/>
          </a:prstGeom>
        </p:spPr>
        <p:txBody>
          <a:bodyPr vert="horz"/>
          <a:lstStyle>
            <a:lvl1pPr marL="0" indent="0" algn="ctr">
              <a:buNone/>
              <a:defRPr sz="3734">
                <a:solidFill>
                  <a:srgbClr val="3A3A3A"/>
                </a:solidFill>
                <a:latin typeface="Arial"/>
                <a:cs typeface="Arial"/>
              </a:defRPr>
            </a:lvl1pPr>
            <a:lvl2pPr>
              <a:defRPr sz="1400">
                <a:solidFill>
                  <a:srgbClr val="FFFFFF"/>
                </a:solidFill>
                <a:latin typeface="Helvetica Light"/>
                <a:cs typeface="Helvetica Light"/>
              </a:defRPr>
            </a:lvl2pPr>
            <a:lvl3pPr>
              <a:defRPr sz="1333">
                <a:solidFill>
                  <a:srgbClr val="FFFFFF"/>
                </a:solidFill>
                <a:latin typeface="Helvetica Light"/>
                <a:cs typeface="Helvetica Light"/>
              </a:defRPr>
            </a:lvl3pPr>
            <a:lvl4pPr>
              <a:defRPr sz="1200">
                <a:solidFill>
                  <a:srgbClr val="FFFFFF"/>
                </a:solidFill>
                <a:latin typeface="Helvetica Light"/>
                <a:cs typeface="Helvetica Light"/>
              </a:defRPr>
            </a:lvl4pPr>
            <a:lvl5pPr>
              <a:defRPr sz="1200">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sp>
        <p:nvSpPr>
          <p:cNvPr id="16" name="Marcador de texto 15"/>
          <p:cNvSpPr>
            <a:spLocks noGrp="1"/>
          </p:cNvSpPr>
          <p:nvPr>
            <p:ph type="body" sz="quarter" idx="16" hasCustomPrompt="1"/>
          </p:nvPr>
        </p:nvSpPr>
        <p:spPr>
          <a:xfrm>
            <a:off x="1946703" y="5499736"/>
            <a:ext cx="8298595" cy="580467"/>
          </a:xfrm>
          <a:prstGeom prst="rect">
            <a:avLst/>
          </a:prstGeom>
        </p:spPr>
        <p:txBody>
          <a:bodyPr vert="horz" anchor="ctr"/>
          <a:lstStyle>
            <a:lvl1pPr marL="0" indent="0" algn="ctr">
              <a:buNone/>
              <a:defRPr sz="2400" baseline="0">
                <a:solidFill>
                  <a:srgbClr val="3A3A3A"/>
                </a:solidFill>
                <a:latin typeface="Arial"/>
                <a:cs typeface="Arial"/>
              </a:defRPr>
            </a:lvl1pPr>
            <a:lvl2pPr marL="609630" indent="0">
              <a:buNone/>
              <a:defRPr>
                <a:solidFill>
                  <a:srgbClr val="FFFFFF"/>
                </a:solidFill>
              </a:defRPr>
            </a:lvl2pPr>
            <a:lvl3pPr marL="1219261" indent="0">
              <a:buNone/>
              <a:defRPr>
                <a:solidFill>
                  <a:srgbClr val="FFFFFF"/>
                </a:solidFill>
              </a:defRPr>
            </a:lvl3pPr>
            <a:lvl4pPr marL="1828891" indent="0" algn="ctr">
              <a:buNone/>
              <a:defRPr>
                <a:solidFill>
                  <a:srgbClr val="FFFFFF"/>
                </a:solidFill>
                <a:latin typeface="Helvetica Light"/>
                <a:cs typeface="Helvetica Light"/>
              </a:defRPr>
            </a:lvl4pPr>
            <a:lvl5pPr marL="2438522" indent="0" algn="ctr">
              <a:buNone/>
              <a:defRPr>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6" name="Imagen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Tree>
    <p:extLst>
      <p:ext uri="{BB962C8B-B14F-4D97-AF65-F5344CB8AC3E}">
        <p14:creationId xmlns:p14="http://schemas.microsoft.com/office/powerpoint/2010/main" val="7843342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6"/>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6"/>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10/14/25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171532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ent-03">
  <p:cSld name="Content-03">
    <p:spTree>
      <p:nvGrpSpPr>
        <p:cNvPr id="1" name="Shape 75"/>
        <p:cNvGrpSpPr/>
        <p:nvPr/>
      </p:nvGrpSpPr>
      <p:grpSpPr>
        <a:xfrm>
          <a:off x="0" y="0"/>
          <a:ext cx="0" cy="0"/>
          <a:chOff x="0" y="0"/>
          <a:chExt cx="0" cy="0"/>
        </a:xfrm>
      </p:grpSpPr>
      <p:pic>
        <p:nvPicPr>
          <p:cNvPr id="76" name="Google Shape;76;p28"/>
          <p:cNvPicPr preferRelativeResize="0"/>
          <p:nvPr/>
        </p:nvPicPr>
        <p:blipFill rotWithShape="1">
          <a:blip r:embed="rId2">
            <a:alphaModFix/>
          </a:blip>
          <a:srcRect/>
          <a:stretch/>
        </p:blipFill>
        <p:spPr>
          <a:xfrm>
            <a:off x="1" y="7"/>
            <a:ext cx="12192004" cy="4988720"/>
          </a:xfrm>
          <a:prstGeom prst="rect">
            <a:avLst/>
          </a:prstGeom>
          <a:noFill/>
          <a:ln>
            <a:noFill/>
          </a:ln>
        </p:spPr>
      </p:pic>
      <p:sp>
        <p:nvSpPr>
          <p:cNvPr id="77" name="Google Shape;77;p28"/>
          <p:cNvSpPr/>
          <p:nvPr/>
        </p:nvSpPr>
        <p:spPr>
          <a:xfrm>
            <a:off x="8025467" y="2998800"/>
            <a:ext cx="3339200" cy="2547600"/>
          </a:xfrm>
          <a:prstGeom prst="roundRect">
            <a:avLst>
              <a:gd name="adj" fmla="val 2595"/>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8" name="Google Shape;78;p28"/>
          <p:cNvSpPr/>
          <p:nvPr/>
        </p:nvSpPr>
        <p:spPr>
          <a:xfrm>
            <a:off x="8025467" y="2998800"/>
            <a:ext cx="3339200" cy="327600"/>
          </a:xfrm>
          <a:prstGeom prst="roundRect">
            <a:avLst>
              <a:gd name="adj" fmla="val 19556"/>
            </a:avLst>
          </a:prstGeom>
          <a:solidFill>
            <a:srgbClr val="3F88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9" name="Google Shape;79;p28"/>
          <p:cNvSpPr/>
          <p:nvPr/>
        </p:nvSpPr>
        <p:spPr>
          <a:xfrm>
            <a:off x="8025467" y="3191600"/>
            <a:ext cx="3339200" cy="11800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0" name="Google Shape;80;p28"/>
          <p:cNvSpPr/>
          <p:nvPr/>
        </p:nvSpPr>
        <p:spPr>
          <a:xfrm>
            <a:off x="4358100" y="2998800"/>
            <a:ext cx="3339200" cy="2547600"/>
          </a:xfrm>
          <a:prstGeom prst="roundRect">
            <a:avLst>
              <a:gd name="adj" fmla="val 2595"/>
            </a:avLst>
          </a:prstGeom>
          <a:solidFill>
            <a:srgbClr val="F4DAD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1" name="Google Shape;81;p28"/>
          <p:cNvSpPr/>
          <p:nvPr/>
        </p:nvSpPr>
        <p:spPr>
          <a:xfrm>
            <a:off x="4358100" y="2998800"/>
            <a:ext cx="3339200" cy="327600"/>
          </a:xfrm>
          <a:prstGeom prst="roundRect">
            <a:avLst>
              <a:gd name="adj" fmla="val 19556"/>
            </a:avLst>
          </a:prstGeom>
          <a:solidFill>
            <a:srgbClr val="F4B09A"/>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2" name="Google Shape;82;p28"/>
          <p:cNvSpPr/>
          <p:nvPr/>
        </p:nvSpPr>
        <p:spPr>
          <a:xfrm>
            <a:off x="4358100" y="3191600"/>
            <a:ext cx="3339200" cy="1180000"/>
          </a:xfrm>
          <a:prstGeom prst="rect">
            <a:avLst/>
          </a:prstGeom>
          <a:solidFill>
            <a:srgbClr val="F4DAD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3" name="Google Shape;83;p28"/>
          <p:cNvSpPr txBox="1">
            <a:spLocks noGrp="1"/>
          </p:cNvSpPr>
          <p:nvPr>
            <p:ph type="subTitle" idx="1"/>
          </p:nvPr>
        </p:nvSpPr>
        <p:spPr>
          <a:xfrm>
            <a:off x="4508308" y="3422339"/>
            <a:ext cx="2956800" cy="448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Font typeface="Vollkorn"/>
              <a:buNone/>
              <a:defRPr sz="1733" b="1">
                <a:latin typeface="Vollkorn"/>
                <a:ea typeface="Vollkorn"/>
                <a:cs typeface="Vollkorn"/>
                <a:sym typeface="Vollkorn"/>
              </a:defRPr>
            </a:lvl1pPr>
            <a:lvl2pPr lvl="1" algn="l">
              <a:lnSpc>
                <a:spcPct val="100000"/>
              </a:lnSpc>
              <a:spcBef>
                <a:spcPts val="0"/>
              </a:spcBef>
              <a:spcAft>
                <a:spcPts val="0"/>
              </a:spcAft>
              <a:buSzPts val="1100"/>
              <a:buNone/>
              <a:defRPr sz="1467"/>
            </a:lvl2pPr>
            <a:lvl3pPr lvl="2" algn="l">
              <a:lnSpc>
                <a:spcPct val="100000"/>
              </a:lnSpc>
              <a:spcBef>
                <a:spcPts val="0"/>
              </a:spcBef>
              <a:spcAft>
                <a:spcPts val="0"/>
              </a:spcAft>
              <a:buSzPts val="1100"/>
              <a:buNone/>
              <a:defRPr sz="1467"/>
            </a:lvl3pPr>
            <a:lvl4pPr lvl="3" algn="l">
              <a:lnSpc>
                <a:spcPct val="100000"/>
              </a:lnSpc>
              <a:spcBef>
                <a:spcPts val="0"/>
              </a:spcBef>
              <a:spcAft>
                <a:spcPts val="0"/>
              </a:spcAft>
              <a:buSzPts val="1100"/>
              <a:buNone/>
              <a:defRPr sz="1467"/>
            </a:lvl4pPr>
            <a:lvl5pPr lvl="4" algn="l">
              <a:lnSpc>
                <a:spcPct val="100000"/>
              </a:lnSpc>
              <a:spcBef>
                <a:spcPts val="0"/>
              </a:spcBef>
              <a:spcAft>
                <a:spcPts val="0"/>
              </a:spcAft>
              <a:buSzPts val="1100"/>
              <a:buNone/>
              <a:defRPr sz="1467"/>
            </a:lvl5pPr>
            <a:lvl6pPr lvl="5" algn="l">
              <a:lnSpc>
                <a:spcPct val="100000"/>
              </a:lnSpc>
              <a:spcBef>
                <a:spcPts val="0"/>
              </a:spcBef>
              <a:spcAft>
                <a:spcPts val="0"/>
              </a:spcAft>
              <a:buSzPts val="1100"/>
              <a:buNone/>
              <a:defRPr sz="1467"/>
            </a:lvl6pPr>
            <a:lvl7pPr lvl="6" algn="l">
              <a:lnSpc>
                <a:spcPct val="100000"/>
              </a:lnSpc>
              <a:spcBef>
                <a:spcPts val="0"/>
              </a:spcBef>
              <a:spcAft>
                <a:spcPts val="0"/>
              </a:spcAft>
              <a:buSzPts val="1100"/>
              <a:buNone/>
              <a:defRPr sz="1467"/>
            </a:lvl7pPr>
            <a:lvl8pPr lvl="7" algn="l">
              <a:lnSpc>
                <a:spcPct val="100000"/>
              </a:lnSpc>
              <a:spcBef>
                <a:spcPts val="0"/>
              </a:spcBef>
              <a:spcAft>
                <a:spcPts val="0"/>
              </a:spcAft>
              <a:buSzPts val="1100"/>
              <a:buNone/>
              <a:defRPr sz="1467"/>
            </a:lvl8pPr>
            <a:lvl9pPr lvl="8" algn="l">
              <a:lnSpc>
                <a:spcPct val="100000"/>
              </a:lnSpc>
              <a:spcBef>
                <a:spcPts val="0"/>
              </a:spcBef>
              <a:spcAft>
                <a:spcPts val="0"/>
              </a:spcAft>
              <a:buSzPts val="1100"/>
              <a:buNone/>
              <a:defRPr sz="1467"/>
            </a:lvl9pPr>
          </a:lstStyle>
          <a:p>
            <a:endParaRPr/>
          </a:p>
        </p:txBody>
      </p:sp>
      <p:sp>
        <p:nvSpPr>
          <p:cNvPr id="84" name="Google Shape;84;p28"/>
          <p:cNvSpPr txBox="1">
            <a:spLocks noGrp="1"/>
          </p:cNvSpPr>
          <p:nvPr>
            <p:ph type="body" idx="2"/>
          </p:nvPr>
        </p:nvSpPr>
        <p:spPr>
          <a:xfrm>
            <a:off x="4508309" y="3870939"/>
            <a:ext cx="2956800" cy="1416000"/>
          </a:xfrm>
          <a:prstGeom prst="rect">
            <a:avLst/>
          </a:prstGeom>
          <a:noFill/>
          <a:ln>
            <a:noFill/>
          </a:ln>
        </p:spPr>
        <p:txBody>
          <a:bodyPr spcFirstLastPara="1" wrap="square" lIns="91425" tIns="91425" rIns="91425" bIns="91425" anchor="t" anchorCtr="0">
            <a:noAutofit/>
          </a:bodyPr>
          <a:lstStyle>
            <a:lvl1pPr marL="609630" lvl="0" indent="-389486" algn="l">
              <a:lnSpc>
                <a:spcPct val="125000"/>
              </a:lnSpc>
              <a:spcBef>
                <a:spcPts val="0"/>
              </a:spcBef>
              <a:spcAft>
                <a:spcPts val="0"/>
              </a:spcAft>
              <a:buSzPts val="1000"/>
              <a:buFont typeface="Proxima Nova"/>
              <a:buChar char="●"/>
              <a:defRPr sz="1333">
                <a:latin typeface="Proxima Nova"/>
                <a:ea typeface="Proxima Nova"/>
                <a:cs typeface="Proxima Nova"/>
                <a:sym typeface="Proxima Nova"/>
              </a:defRPr>
            </a:lvl1pPr>
            <a:lvl2pPr marL="1219261" lvl="1" indent="-389486" algn="l">
              <a:lnSpc>
                <a:spcPct val="125000"/>
              </a:lnSpc>
              <a:spcBef>
                <a:spcPts val="0"/>
              </a:spcBef>
              <a:spcAft>
                <a:spcPts val="0"/>
              </a:spcAft>
              <a:buSzPts val="1000"/>
              <a:buChar char="○"/>
              <a:defRPr sz="1333"/>
            </a:lvl2pPr>
            <a:lvl3pPr marL="1828891" lvl="2" indent="-389486" algn="l">
              <a:lnSpc>
                <a:spcPct val="125000"/>
              </a:lnSpc>
              <a:spcBef>
                <a:spcPts val="0"/>
              </a:spcBef>
              <a:spcAft>
                <a:spcPts val="0"/>
              </a:spcAft>
              <a:buSzPts val="1000"/>
              <a:buChar char="■"/>
              <a:defRPr sz="1333"/>
            </a:lvl3pPr>
            <a:lvl4pPr marL="2438522" lvl="3" indent="-389486" algn="l">
              <a:lnSpc>
                <a:spcPct val="125000"/>
              </a:lnSpc>
              <a:spcBef>
                <a:spcPts val="0"/>
              </a:spcBef>
              <a:spcAft>
                <a:spcPts val="0"/>
              </a:spcAft>
              <a:buSzPts val="1000"/>
              <a:buChar char="●"/>
              <a:defRPr sz="1333"/>
            </a:lvl4pPr>
            <a:lvl5pPr marL="3048152" lvl="4" indent="-389486" algn="l">
              <a:lnSpc>
                <a:spcPct val="125000"/>
              </a:lnSpc>
              <a:spcBef>
                <a:spcPts val="0"/>
              </a:spcBef>
              <a:spcAft>
                <a:spcPts val="0"/>
              </a:spcAft>
              <a:buSzPts val="1000"/>
              <a:buChar char="○"/>
              <a:defRPr sz="1333"/>
            </a:lvl5pPr>
            <a:lvl6pPr marL="3657783" lvl="5" indent="-389486" algn="l">
              <a:lnSpc>
                <a:spcPct val="125000"/>
              </a:lnSpc>
              <a:spcBef>
                <a:spcPts val="0"/>
              </a:spcBef>
              <a:spcAft>
                <a:spcPts val="0"/>
              </a:spcAft>
              <a:buSzPts val="1000"/>
              <a:buChar char="■"/>
              <a:defRPr sz="1333"/>
            </a:lvl6pPr>
            <a:lvl7pPr marL="4267413" lvl="6" indent="-389486" algn="l">
              <a:lnSpc>
                <a:spcPct val="125000"/>
              </a:lnSpc>
              <a:spcBef>
                <a:spcPts val="0"/>
              </a:spcBef>
              <a:spcAft>
                <a:spcPts val="0"/>
              </a:spcAft>
              <a:buSzPts val="1000"/>
              <a:buChar char="●"/>
              <a:defRPr sz="1333"/>
            </a:lvl7pPr>
            <a:lvl8pPr marL="4877044" lvl="7" indent="-389486" algn="l">
              <a:lnSpc>
                <a:spcPct val="125000"/>
              </a:lnSpc>
              <a:spcBef>
                <a:spcPts val="0"/>
              </a:spcBef>
              <a:spcAft>
                <a:spcPts val="0"/>
              </a:spcAft>
              <a:buSzPts val="1000"/>
              <a:buChar char="○"/>
              <a:defRPr sz="1333"/>
            </a:lvl8pPr>
            <a:lvl9pPr marL="5486674" lvl="8" indent="-389486" algn="l">
              <a:lnSpc>
                <a:spcPct val="125000"/>
              </a:lnSpc>
              <a:spcBef>
                <a:spcPts val="0"/>
              </a:spcBef>
              <a:spcAft>
                <a:spcPts val="0"/>
              </a:spcAft>
              <a:buSzPts val="1000"/>
              <a:buChar char="■"/>
              <a:defRPr sz="1333"/>
            </a:lvl9pPr>
          </a:lstStyle>
          <a:p>
            <a:endParaRPr/>
          </a:p>
        </p:txBody>
      </p:sp>
      <p:sp>
        <p:nvSpPr>
          <p:cNvPr id="85" name="Google Shape;85;p28"/>
          <p:cNvSpPr/>
          <p:nvPr/>
        </p:nvSpPr>
        <p:spPr>
          <a:xfrm>
            <a:off x="690733" y="2998800"/>
            <a:ext cx="3339200" cy="2547600"/>
          </a:xfrm>
          <a:prstGeom prst="roundRect">
            <a:avLst>
              <a:gd name="adj" fmla="val 2595"/>
            </a:avLst>
          </a:prstGeom>
          <a:solidFill>
            <a:srgbClr val="C0689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6" name="Google Shape;86;p28"/>
          <p:cNvSpPr/>
          <p:nvPr/>
        </p:nvSpPr>
        <p:spPr>
          <a:xfrm>
            <a:off x="690733" y="2998800"/>
            <a:ext cx="3339200" cy="327600"/>
          </a:xfrm>
          <a:prstGeom prst="roundRect">
            <a:avLst>
              <a:gd name="adj" fmla="val 19556"/>
            </a:avLst>
          </a:prstGeom>
          <a:solidFill>
            <a:srgbClr val="9B3A6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7" name="Google Shape;87;p28"/>
          <p:cNvSpPr/>
          <p:nvPr/>
        </p:nvSpPr>
        <p:spPr>
          <a:xfrm>
            <a:off x="690733" y="3191600"/>
            <a:ext cx="3339200" cy="1180000"/>
          </a:xfrm>
          <a:prstGeom prst="rect">
            <a:avLst/>
          </a:prstGeom>
          <a:solidFill>
            <a:srgbClr val="C0689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8" name="Google Shape;88;p28"/>
          <p:cNvSpPr txBox="1">
            <a:spLocks noGrp="1"/>
          </p:cNvSpPr>
          <p:nvPr>
            <p:ph type="title"/>
          </p:nvPr>
        </p:nvSpPr>
        <p:spPr>
          <a:xfrm>
            <a:off x="747733" y="1303767"/>
            <a:ext cx="53452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9" name="Google Shape;89;p28"/>
          <p:cNvSpPr txBox="1">
            <a:spLocks noGrp="1"/>
          </p:cNvSpPr>
          <p:nvPr>
            <p:ph type="sldNum" idx="12"/>
          </p:nvPr>
        </p:nvSpPr>
        <p:spPr>
          <a:xfrm>
            <a:off x="306275" y="6217633"/>
            <a:ext cx="2754000" cy="5248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A0B0B5"/>
                </a:solidFill>
                <a:latin typeface="Nunito Sans SemiBold"/>
                <a:ea typeface="Nunito Sans SemiBold"/>
                <a:cs typeface="Nunito Sans SemiBold"/>
                <a:sym typeface="Nunito Sans SemiBold"/>
              </a:defRPr>
            </a:lvl9pPr>
          </a:lstStyle>
          <a:p>
            <a:fld id="{00000000-1234-1234-1234-123412341234}" type="slidenum">
              <a:rPr lang="en-US" smtClean="0"/>
              <a:pPr/>
              <a:t>‹#›</a:t>
            </a:fld>
            <a:endParaRPr lang="en-US"/>
          </a:p>
        </p:txBody>
      </p:sp>
      <p:sp>
        <p:nvSpPr>
          <p:cNvPr id="90" name="Google Shape;90;p28"/>
          <p:cNvSpPr txBox="1">
            <a:spLocks noGrp="1"/>
          </p:cNvSpPr>
          <p:nvPr>
            <p:ph type="subTitle" idx="3"/>
          </p:nvPr>
        </p:nvSpPr>
        <p:spPr>
          <a:xfrm>
            <a:off x="747733" y="1999067"/>
            <a:ext cx="5345200" cy="76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800"/>
              <a:buNone/>
              <a:defRPr/>
            </a:lvl1pPr>
            <a:lvl2pPr lvl="1" algn="l">
              <a:lnSpc>
                <a:spcPct val="115000"/>
              </a:lnSpc>
              <a:spcBef>
                <a:spcPts val="0"/>
              </a:spcBef>
              <a:spcAft>
                <a:spcPts val="0"/>
              </a:spcAft>
              <a:buSzPts val="800"/>
              <a:buNone/>
              <a:defRPr/>
            </a:lvl2pPr>
            <a:lvl3pPr lvl="2" algn="l">
              <a:lnSpc>
                <a:spcPct val="115000"/>
              </a:lnSpc>
              <a:spcBef>
                <a:spcPts val="0"/>
              </a:spcBef>
              <a:spcAft>
                <a:spcPts val="0"/>
              </a:spcAft>
              <a:buSzPts val="800"/>
              <a:buNone/>
              <a:defRPr/>
            </a:lvl3pPr>
            <a:lvl4pPr lvl="3" algn="l">
              <a:lnSpc>
                <a:spcPct val="115000"/>
              </a:lnSpc>
              <a:spcBef>
                <a:spcPts val="0"/>
              </a:spcBef>
              <a:spcAft>
                <a:spcPts val="0"/>
              </a:spcAft>
              <a:buSzPts val="800"/>
              <a:buNone/>
              <a:defRPr/>
            </a:lvl4pPr>
            <a:lvl5pPr lvl="4" algn="l">
              <a:lnSpc>
                <a:spcPct val="115000"/>
              </a:lnSpc>
              <a:spcBef>
                <a:spcPts val="0"/>
              </a:spcBef>
              <a:spcAft>
                <a:spcPts val="0"/>
              </a:spcAft>
              <a:buSzPts val="800"/>
              <a:buNone/>
              <a:defRPr/>
            </a:lvl5pPr>
            <a:lvl6pPr lvl="5" algn="l">
              <a:lnSpc>
                <a:spcPct val="115000"/>
              </a:lnSpc>
              <a:spcBef>
                <a:spcPts val="0"/>
              </a:spcBef>
              <a:spcAft>
                <a:spcPts val="0"/>
              </a:spcAft>
              <a:buSzPts val="800"/>
              <a:buNone/>
              <a:defRPr/>
            </a:lvl6pPr>
            <a:lvl7pPr lvl="6" algn="l">
              <a:lnSpc>
                <a:spcPct val="115000"/>
              </a:lnSpc>
              <a:spcBef>
                <a:spcPts val="0"/>
              </a:spcBef>
              <a:spcAft>
                <a:spcPts val="0"/>
              </a:spcAft>
              <a:buSzPts val="800"/>
              <a:buNone/>
              <a:defRPr/>
            </a:lvl7pPr>
            <a:lvl8pPr lvl="7" algn="l">
              <a:lnSpc>
                <a:spcPct val="115000"/>
              </a:lnSpc>
              <a:spcBef>
                <a:spcPts val="0"/>
              </a:spcBef>
              <a:spcAft>
                <a:spcPts val="0"/>
              </a:spcAft>
              <a:buSzPts val="800"/>
              <a:buNone/>
              <a:defRPr/>
            </a:lvl8pPr>
            <a:lvl9pPr lvl="8" algn="l">
              <a:lnSpc>
                <a:spcPct val="115000"/>
              </a:lnSpc>
              <a:spcBef>
                <a:spcPts val="0"/>
              </a:spcBef>
              <a:spcAft>
                <a:spcPts val="0"/>
              </a:spcAft>
              <a:buSzPts val="800"/>
              <a:buNone/>
              <a:defRPr/>
            </a:lvl9pPr>
          </a:lstStyle>
          <a:p>
            <a:endParaRPr/>
          </a:p>
        </p:txBody>
      </p:sp>
      <p:sp>
        <p:nvSpPr>
          <p:cNvPr id="91" name="Google Shape;91;p28"/>
          <p:cNvSpPr txBox="1">
            <a:spLocks noGrp="1"/>
          </p:cNvSpPr>
          <p:nvPr>
            <p:ph type="subTitle" idx="4"/>
          </p:nvPr>
        </p:nvSpPr>
        <p:spPr>
          <a:xfrm>
            <a:off x="868432" y="3422339"/>
            <a:ext cx="2956800" cy="448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Font typeface="Vollkorn"/>
              <a:buNone/>
              <a:defRPr sz="1733" b="1">
                <a:latin typeface="Vollkorn"/>
                <a:ea typeface="Vollkorn"/>
                <a:cs typeface="Vollkorn"/>
                <a:sym typeface="Vollkorn"/>
              </a:defRPr>
            </a:lvl1pPr>
            <a:lvl2pPr lvl="1" algn="l">
              <a:lnSpc>
                <a:spcPct val="100000"/>
              </a:lnSpc>
              <a:spcBef>
                <a:spcPts val="0"/>
              </a:spcBef>
              <a:spcAft>
                <a:spcPts val="0"/>
              </a:spcAft>
              <a:buSzPts val="1100"/>
              <a:buNone/>
              <a:defRPr sz="1467"/>
            </a:lvl2pPr>
            <a:lvl3pPr lvl="2" algn="l">
              <a:lnSpc>
                <a:spcPct val="100000"/>
              </a:lnSpc>
              <a:spcBef>
                <a:spcPts val="0"/>
              </a:spcBef>
              <a:spcAft>
                <a:spcPts val="0"/>
              </a:spcAft>
              <a:buSzPts val="1100"/>
              <a:buNone/>
              <a:defRPr sz="1467"/>
            </a:lvl3pPr>
            <a:lvl4pPr lvl="3" algn="l">
              <a:lnSpc>
                <a:spcPct val="100000"/>
              </a:lnSpc>
              <a:spcBef>
                <a:spcPts val="0"/>
              </a:spcBef>
              <a:spcAft>
                <a:spcPts val="0"/>
              </a:spcAft>
              <a:buSzPts val="1100"/>
              <a:buNone/>
              <a:defRPr sz="1467"/>
            </a:lvl4pPr>
            <a:lvl5pPr lvl="4" algn="l">
              <a:lnSpc>
                <a:spcPct val="100000"/>
              </a:lnSpc>
              <a:spcBef>
                <a:spcPts val="0"/>
              </a:spcBef>
              <a:spcAft>
                <a:spcPts val="0"/>
              </a:spcAft>
              <a:buSzPts val="1100"/>
              <a:buNone/>
              <a:defRPr sz="1467"/>
            </a:lvl5pPr>
            <a:lvl6pPr lvl="5" algn="l">
              <a:lnSpc>
                <a:spcPct val="100000"/>
              </a:lnSpc>
              <a:spcBef>
                <a:spcPts val="0"/>
              </a:spcBef>
              <a:spcAft>
                <a:spcPts val="0"/>
              </a:spcAft>
              <a:buSzPts val="1100"/>
              <a:buNone/>
              <a:defRPr sz="1467"/>
            </a:lvl6pPr>
            <a:lvl7pPr lvl="6" algn="l">
              <a:lnSpc>
                <a:spcPct val="100000"/>
              </a:lnSpc>
              <a:spcBef>
                <a:spcPts val="0"/>
              </a:spcBef>
              <a:spcAft>
                <a:spcPts val="0"/>
              </a:spcAft>
              <a:buSzPts val="1100"/>
              <a:buNone/>
              <a:defRPr sz="1467"/>
            </a:lvl7pPr>
            <a:lvl8pPr lvl="7" algn="l">
              <a:lnSpc>
                <a:spcPct val="100000"/>
              </a:lnSpc>
              <a:spcBef>
                <a:spcPts val="0"/>
              </a:spcBef>
              <a:spcAft>
                <a:spcPts val="0"/>
              </a:spcAft>
              <a:buSzPts val="1100"/>
              <a:buNone/>
              <a:defRPr sz="1467"/>
            </a:lvl8pPr>
            <a:lvl9pPr lvl="8" algn="l">
              <a:lnSpc>
                <a:spcPct val="100000"/>
              </a:lnSpc>
              <a:spcBef>
                <a:spcPts val="0"/>
              </a:spcBef>
              <a:spcAft>
                <a:spcPts val="0"/>
              </a:spcAft>
              <a:buSzPts val="1100"/>
              <a:buNone/>
              <a:defRPr sz="1467"/>
            </a:lvl9pPr>
          </a:lstStyle>
          <a:p>
            <a:endParaRPr/>
          </a:p>
        </p:txBody>
      </p:sp>
      <p:sp>
        <p:nvSpPr>
          <p:cNvPr id="92" name="Google Shape;92;p28"/>
          <p:cNvSpPr txBox="1">
            <a:spLocks noGrp="1"/>
          </p:cNvSpPr>
          <p:nvPr>
            <p:ph type="body" idx="5"/>
          </p:nvPr>
        </p:nvSpPr>
        <p:spPr>
          <a:xfrm>
            <a:off x="868433" y="3870939"/>
            <a:ext cx="2956800" cy="1416000"/>
          </a:xfrm>
          <a:prstGeom prst="rect">
            <a:avLst/>
          </a:prstGeom>
          <a:noFill/>
          <a:ln>
            <a:noFill/>
          </a:ln>
        </p:spPr>
        <p:txBody>
          <a:bodyPr spcFirstLastPara="1" wrap="square" lIns="91425" tIns="91425" rIns="91425" bIns="91425" anchor="t" anchorCtr="0">
            <a:noAutofit/>
          </a:bodyPr>
          <a:lstStyle>
            <a:lvl1pPr marL="609630" lvl="0" indent="-389486" algn="l">
              <a:lnSpc>
                <a:spcPct val="125000"/>
              </a:lnSpc>
              <a:spcBef>
                <a:spcPts val="0"/>
              </a:spcBef>
              <a:spcAft>
                <a:spcPts val="0"/>
              </a:spcAft>
              <a:buSzPts val="1000"/>
              <a:buFont typeface="Proxima Nova"/>
              <a:buChar char="●"/>
              <a:defRPr sz="1333">
                <a:latin typeface="Proxima Nova"/>
                <a:ea typeface="Proxima Nova"/>
                <a:cs typeface="Proxima Nova"/>
                <a:sym typeface="Proxima Nova"/>
              </a:defRPr>
            </a:lvl1pPr>
            <a:lvl2pPr marL="1219261" lvl="1" indent="-389486" algn="l">
              <a:lnSpc>
                <a:spcPct val="125000"/>
              </a:lnSpc>
              <a:spcBef>
                <a:spcPts val="0"/>
              </a:spcBef>
              <a:spcAft>
                <a:spcPts val="0"/>
              </a:spcAft>
              <a:buSzPts val="1000"/>
              <a:buChar char="○"/>
              <a:defRPr sz="1333"/>
            </a:lvl2pPr>
            <a:lvl3pPr marL="1828891" lvl="2" indent="-389486" algn="l">
              <a:lnSpc>
                <a:spcPct val="125000"/>
              </a:lnSpc>
              <a:spcBef>
                <a:spcPts val="0"/>
              </a:spcBef>
              <a:spcAft>
                <a:spcPts val="0"/>
              </a:spcAft>
              <a:buSzPts val="1000"/>
              <a:buChar char="■"/>
              <a:defRPr sz="1333"/>
            </a:lvl3pPr>
            <a:lvl4pPr marL="2438522" lvl="3" indent="-389486" algn="l">
              <a:lnSpc>
                <a:spcPct val="125000"/>
              </a:lnSpc>
              <a:spcBef>
                <a:spcPts val="0"/>
              </a:spcBef>
              <a:spcAft>
                <a:spcPts val="0"/>
              </a:spcAft>
              <a:buSzPts val="1000"/>
              <a:buChar char="●"/>
              <a:defRPr sz="1333"/>
            </a:lvl4pPr>
            <a:lvl5pPr marL="3048152" lvl="4" indent="-389486" algn="l">
              <a:lnSpc>
                <a:spcPct val="125000"/>
              </a:lnSpc>
              <a:spcBef>
                <a:spcPts val="0"/>
              </a:spcBef>
              <a:spcAft>
                <a:spcPts val="0"/>
              </a:spcAft>
              <a:buSzPts val="1000"/>
              <a:buChar char="○"/>
              <a:defRPr sz="1333"/>
            </a:lvl5pPr>
            <a:lvl6pPr marL="3657783" lvl="5" indent="-389486" algn="l">
              <a:lnSpc>
                <a:spcPct val="125000"/>
              </a:lnSpc>
              <a:spcBef>
                <a:spcPts val="0"/>
              </a:spcBef>
              <a:spcAft>
                <a:spcPts val="0"/>
              </a:spcAft>
              <a:buSzPts val="1000"/>
              <a:buChar char="■"/>
              <a:defRPr sz="1333"/>
            </a:lvl6pPr>
            <a:lvl7pPr marL="4267413" lvl="6" indent="-389486" algn="l">
              <a:lnSpc>
                <a:spcPct val="125000"/>
              </a:lnSpc>
              <a:spcBef>
                <a:spcPts val="0"/>
              </a:spcBef>
              <a:spcAft>
                <a:spcPts val="0"/>
              </a:spcAft>
              <a:buSzPts val="1000"/>
              <a:buChar char="●"/>
              <a:defRPr sz="1333"/>
            </a:lvl7pPr>
            <a:lvl8pPr marL="4877044" lvl="7" indent="-389486" algn="l">
              <a:lnSpc>
                <a:spcPct val="125000"/>
              </a:lnSpc>
              <a:spcBef>
                <a:spcPts val="0"/>
              </a:spcBef>
              <a:spcAft>
                <a:spcPts val="0"/>
              </a:spcAft>
              <a:buSzPts val="1000"/>
              <a:buChar char="○"/>
              <a:defRPr sz="1333"/>
            </a:lvl8pPr>
            <a:lvl9pPr marL="5486674" lvl="8" indent="-389486" algn="l">
              <a:lnSpc>
                <a:spcPct val="125000"/>
              </a:lnSpc>
              <a:spcBef>
                <a:spcPts val="0"/>
              </a:spcBef>
              <a:spcAft>
                <a:spcPts val="0"/>
              </a:spcAft>
              <a:buSzPts val="1000"/>
              <a:buChar char="■"/>
              <a:defRPr sz="1333"/>
            </a:lvl9pPr>
          </a:lstStyle>
          <a:p>
            <a:endParaRPr/>
          </a:p>
        </p:txBody>
      </p:sp>
      <p:sp>
        <p:nvSpPr>
          <p:cNvPr id="93" name="Google Shape;93;p28"/>
          <p:cNvSpPr txBox="1">
            <a:spLocks noGrp="1"/>
          </p:cNvSpPr>
          <p:nvPr>
            <p:ph type="subTitle" idx="6"/>
          </p:nvPr>
        </p:nvSpPr>
        <p:spPr>
          <a:xfrm>
            <a:off x="8148175" y="3422339"/>
            <a:ext cx="2956800" cy="448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Font typeface="Vollkorn"/>
              <a:buNone/>
              <a:defRPr sz="1733" b="1">
                <a:latin typeface="Vollkorn"/>
                <a:ea typeface="Vollkorn"/>
                <a:cs typeface="Vollkorn"/>
                <a:sym typeface="Vollkorn"/>
              </a:defRPr>
            </a:lvl1pPr>
            <a:lvl2pPr lvl="1" algn="l">
              <a:lnSpc>
                <a:spcPct val="100000"/>
              </a:lnSpc>
              <a:spcBef>
                <a:spcPts val="0"/>
              </a:spcBef>
              <a:spcAft>
                <a:spcPts val="0"/>
              </a:spcAft>
              <a:buSzPts val="1100"/>
              <a:buNone/>
              <a:defRPr sz="1467"/>
            </a:lvl2pPr>
            <a:lvl3pPr lvl="2" algn="l">
              <a:lnSpc>
                <a:spcPct val="100000"/>
              </a:lnSpc>
              <a:spcBef>
                <a:spcPts val="0"/>
              </a:spcBef>
              <a:spcAft>
                <a:spcPts val="0"/>
              </a:spcAft>
              <a:buSzPts val="1100"/>
              <a:buNone/>
              <a:defRPr sz="1467"/>
            </a:lvl3pPr>
            <a:lvl4pPr lvl="3" algn="l">
              <a:lnSpc>
                <a:spcPct val="100000"/>
              </a:lnSpc>
              <a:spcBef>
                <a:spcPts val="0"/>
              </a:spcBef>
              <a:spcAft>
                <a:spcPts val="0"/>
              </a:spcAft>
              <a:buSzPts val="1100"/>
              <a:buNone/>
              <a:defRPr sz="1467"/>
            </a:lvl4pPr>
            <a:lvl5pPr lvl="4" algn="l">
              <a:lnSpc>
                <a:spcPct val="100000"/>
              </a:lnSpc>
              <a:spcBef>
                <a:spcPts val="0"/>
              </a:spcBef>
              <a:spcAft>
                <a:spcPts val="0"/>
              </a:spcAft>
              <a:buSzPts val="1100"/>
              <a:buNone/>
              <a:defRPr sz="1467"/>
            </a:lvl5pPr>
            <a:lvl6pPr lvl="5" algn="l">
              <a:lnSpc>
                <a:spcPct val="100000"/>
              </a:lnSpc>
              <a:spcBef>
                <a:spcPts val="0"/>
              </a:spcBef>
              <a:spcAft>
                <a:spcPts val="0"/>
              </a:spcAft>
              <a:buSzPts val="1100"/>
              <a:buNone/>
              <a:defRPr sz="1467"/>
            </a:lvl6pPr>
            <a:lvl7pPr lvl="6" algn="l">
              <a:lnSpc>
                <a:spcPct val="100000"/>
              </a:lnSpc>
              <a:spcBef>
                <a:spcPts val="0"/>
              </a:spcBef>
              <a:spcAft>
                <a:spcPts val="0"/>
              </a:spcAft>
              <a:buSzPts val="1100"/>
              <a:buNone/>
              <a:defRPr sz="1467"/>
            </a:lvl7pPr>
            <a:lvl8pPr lvl="7" algn="l">
              <a:lnSpc>
                <a:spcPct val="100000"/>
              </a:lnSpc>
              <a:spcBef>
                <a:spcPts val="0"/>
              </a:spcBef>
              <a:spcAft>
                <a:spcPts val="0"/>
              </a:spcAft>
              <a:buSzPts val="1100"/>
              <a:buNone/>
              <a:defRPr sz="1467"/>
            </a:lvl8pPr>
            <a:lvl9pPr lvl="8" algn="l">
              <a:lnSpc>
                <a:spcPct val="100000"/>
              </a:lnSpc>
              <a:spcBef>
                <a:spcPts val="0"/>
              </a:spcBef>
              <a:spcAft>
                <a:spcPts val="0"/>
              </a:spcAft>
              <a:buSzPts val="1100"/>
              <a:buNone/>
              <a:defRPr sz="1467"/>
            </a:lvl9pPr>
          </a:lstStyle>
          <a:p>
            <a:endParaRPr/>
          </a:p>
        </p:txBody>
      </p:sp>
      <p:sp>
        <p:nvSpPr>
          <p:cNvPr id="94" name="Google Shape;94;p28"/>
          <p:cNvSpPr txBox="1">
            <a:spLocks noGrp="1"/>
          </p:cNvSpPr>
          <p:nvPr>
            <p:ph type="body" idx="7"/>
          </p:nvPr>
        </p:nvSpPr>
        <p:spPr>
          <a:xfrm>
            <a:off x="8148176" y="3870939"/>
            <a:ext cx="2956800" cy="1416000"/>
          </a:xfrm>
          <a:prstGeom prst="rect">
            <a:avLst/>
          </a:prstGeom>
          <a:noFill/>
          <a:ln>
            <a:noFill/>
          </a:ln>
        </p:spPr>
        <p:txBody>
          <a:bodyPr spcFirstLastPara="1" wrap="square" lIns="91425" tIns="91425" rIns="91425" bIns="91425" anchor="t" anchorCtr="0">
            <a:noAutofit/>
          </a:bodyPr>
          <a:lstStyle>
            <a:lvl1pPr marL="609630" lvl="0" indent="-389486" algn="l">
              <a:lnSpc>
                <a:spcPct val="125000"/>
              </a:lnSpc>
              <a:spcBef>
                <a:spcPts val="0"/>
              </a:spcBef>
              <a:spcAft>
                <a:spcPts val="0"/>
              </a:spcAft>
              <a:buSzPts val="1000"/>
              <a:buFont typeface="Proxima Nova"/>
              <a:buChar char="●"/>
              <a:defRPr sz="1333">
                <a:latin typeface="Proxima Nova"/>
                <a:ea typeface="Proxima Nova"/>
                <a:cs typeface="Proxima Nova"/>
                <a:sym typeface="Proxima Nova"/>
              </a:defRPr>
            </a:lvl1pPr>
            <a:lvl2pPr marL="1219261" lvl="1" indent="-389486" algn="l">
              <a:lnSpc>
                <a:spcPct val="125000"/>
              </a:lnSpc>
              <a:spcBef>
                <a:spcPts val="0"/>
              </a:spcBef>
              <a:spcAft>
                <a:spcPts val="0"/>
              </a:spcAft>
              <a:buSzPts val="1000"/>
              <a:buChar char="○"/>
              <a:defRPr sz="1333"/>
            </a:lvl2pPr>
            <a:lvl3pPr marL="1828891" lvl="2" indent="-389486" algn="l">
              <a:lnSpc>
                <a:spcPct val="125000"/>
              </a:lnSpc>
              <a:spcBef>
                <a:spcPts val="0"/>
              </a:spcBef>
              <a:spcAft>
                <a:spcPts val="0"/>
              </a:spcAft>
              <a:buSzPts val="1000"/>
              <a:buChar char="■"/>
              <a:defRPr sz="1333"/>
            </a:lvl3pPr>
            <a:lvl4pPr marL="2438522" lvl="3" indent="-389486" algn="l">
              <a:lnSpc>
                <a:spcPct val="125000"/>
              </a:lnSpc>
              <a:spcBef>
                <a:spcPts val="0"/>
              </a:spcBef>
              <a:spcAft>
                <a:spcPts val="0"/>
              </a:spcAft>
              <a:buSzPts val="1000"/>
              <a:buChar char="●"/>
              <a:defRPr sz="1333"/>
            </a:lvl4pPr>
            <a:lvl5pPr marL="3048152" lvl="4" indent="-389486" algn="l">
              <a:lnSpc>
                <a:spcPct val="125000"/>
              </a:lnSpc>
              <a:spcBef>
                <a:spcPts val="0"/>
              </a:spcBef>
              <a:spcAft>
                <a:spcPts val="0"/>
              </a:spcAft>
              <a:buSzPts val="1000"/>
              <a:buChar char="○"/>
              <a:defRPr sz="1333"/>
            </a:lvl5pPr>
            <a:lvl6pPr marL="3657783" lvl="5" indent="-389486" algn="l">
              <a:lnSpc>
                <a:spcPct val="125000"/>
              </a:lnSpc>
              <a:spcBef>
                <a:spcPts val="0"/>
              </a:spcBef>
              <a:spcAft>
                <a:spcPts val="0"/>
              </a:spcAft>
              <a:buSzPts val="1000"/>
              <a:buChar char="■"/>
              <a:defRPr sz="1333"/>
            </a:lvl6pPr>
            <a:lvl7pPr marL="4267413" lvl="6" indent="-389486" algn="l">
              <a:lnSpc>
                <a:spcPct val="125000"/>
              </a:lnSpc>
              <a:spcBef>
                <a:spcPts val="0"/>
              </a:spcBef>
              <a:spcAft>
                <a:spcPts val="0"/>
              </a:spcAft>
              <a:buSzPts val="1000"/>
              <a:buChar char="●"/>
              <a:defRPr sz="1333"/>
            </a:lvl7pPr>
            <a:lvl8pPr marL="4877044" lvl="7" indent="-389486" algn="l">
              <a:lnSpc>
                <a:spcPct val="125000"/>
              </a:lnSpc>
              <a:spcBef>
                <a:spcPts val="0"/>
              </a:spcBef>
              <a:spcAft>
                <a:spcPts val="0"/>
              </a:spcAft>
              <a:buSzPts val="1000"/>
              <a:buChar char="○"/>
              <a:defRPr sz="1333"/>
            </a:lvl8pPr>
            <a:lvl9pPr marL="5486674" lvl="8" indent="-389486" algn="l">
              <a:lnSpc>
                <a:spcPct val="125000"/>
              </a:lnSpc>
              <a:spcBef>
                <a:spcPts val="0"/>
              </a:spcBef>
              <a:spcAft>
                <a:spcPts val="0"/>
              </a:spcAft>
              <a:buSzPts val="1000"/>
              <a:buChar char="■"/>
              <a:defRPr sz="1333"/>
            </a:lvl9pPr>
          </a:lstStyle>
          <a:p>
            <a:endParaRPr/>
          </a:p>
        </p:txBody>
      </p:sp>
    </p:spTree>
    <p:extLst>
      <p:ext uri="{BB962C8B-B14F-4D97-AF65-F5344CB8AC3E}">
        <p14:creationId xmlns:p14="http://schemas.microsoft.com/office/powerpoint/2010/main" val="8363408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D78F-49F3-DB4A-B94D-AC1FF8F30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6631B3-A37B-E649-9DBD-90592FC8F7B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84059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00AD1-31D2-884B-AC27-27105B998C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EE7845-75C8-BF48-A8DF-CEC913E4EE32}"/>
              </a:ext>
            </a:extLst>
          </p:cNvPr>
          <p:cNvSpPr>
            <a:spLocks noGrp="1"/>
          </p:cNvSpPr>
          <p:nvPr>
            <p:ph sz="half" idx="1"/>
          </p:nvPr>
        </p:nvSpPr>
        <p:spPr>
          <a:xfrm>
            <a:off x="838200" y="1825625"/>
            <a:ext cx="5181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3D0FC3C-4908-D34D-84C1-FBAF291DAB1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01549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B3D18-3A59-AF4F-9E00-727FF64FD5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615BAB-CBFA-6C47-8A10-990CBC07E0F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031585-FF20-FD40-8BAC-A444CEA4206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9F06C2-BB81-C446-89E6-4EFC0E3BC4F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ECC7B5-2FA0-3442-892F-BB2EC12C373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54560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751CE-6908-9A44-8F30-2DB0D7638CC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850586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6E52A4-B104-7548-A517-A6E955BF2C89}"/>
              </a:ext>
            </a:extLst>
          </p:cNvPr>
          <p:cNvSpPr>
            <a:spLocks noGrp="1"/>
          </p:cNvSpPr>
          <p:nvPr>
            <p:ph type="dt" sz="half" idx="10"/>
          </p:nvPr>
        </p:nvSpPr>
        <p:spPr>
          <a:xfrm>
            <a:off x="838200" y="6356350"/>
            <a:ext cx="2743200" cy="365125"/>
          </a:xfrm>
          <a:prstGeom prst="rect">
            <a:avLst/>
          </a:prstGeom>
        </p:spPr>
        <p:txBody>
          <a:bodyPr/>
          <a:lstStyle/>
          <a:p>
            <a:fld id="{00B31825-7F6A-3140-96EA-52BA2B2DC569}" type="datetimeFigureOut">
              <a:rPr lang="en-US" smtClean="0"/>
              <a:t>10/14/25</a:t>
            </a:fld>
            <a:endParaRPr lang="en-US"/>
          </a:p>
        </p:txBody>
      </p:sp>
      <p:sp>
        <p:nvSpPr>
          <p:cNvPr id="3" name="Footer Placeholder 2">
            <a:extLst>
              <a:ext uri="{FF2B5EF4-FFF2-40B4-BE49-F238E27FC236}">
                <a16:creationId xmlns:a16="http://schemas.microsoft.com/office/drawing/2014/main" id="{7F07FEA0-0741-FF4B-A00D-DDBFCAB38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1BFA4B2-0F2A-6D46-9B38-A25881746CF1}"/>
              </a:ext>
            </a:extLst>
          </p:cNvPr>
          <p:cNvSpPr>
            <a:spLocks noGrp="1"/>
          </p:cNvSpPr>
          <p:nvPr>
            <p:ph type="sldNum" sz="quarter" idx="12"/>
          </p:nvPr>
        </p:nvSpPr>
        <p:spPr>
          <a:xfrm>
            <a:off x="8610600" y="6356350"/>
            <a:ext cx="2743200" cy="365125"/>
          </a:xfrm>
          <a:prstGeom prst="rect">
            <a:avLst/>
          </a:prstGeom>
        </p:spPr>
        <p:txBody>
          <a:bodyPr/>
          <a:lstStyle/>
          <a:p>
            <a:fld id="{5C9DBFC8-F38B-074D-800A-11CB8B02BD10}" type="slidenum">
              <a:rPr lang="en-US" smtClean="0"/>
              <a:t>‹#›</a:t>
            </a:fld>
            <a:endParaRPr lang="en-US"/>
          </a:p>
        </p:txBody>
      </p:sp>
    </p:spTree>
    <p:extLst>
      <p:ext uri="{BB962C8B-B14F-4D97-AF65-F5344CB8AC3E}">
        <p14:creationId xmlns:p14="http://schemas.microsoft.com/office/powerpoint/2010/main" val="12999230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1DF04-E275-D343-8FDB-5CE96272A1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BF8DDF-2418-E04C-B1DE-DA9A58A7C04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3D3735-07BF-DF4C-A35B-5A18CEDF06B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43024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40114"/>
            <a:ext cx="3932237" cy="1331686"/>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640114"/>
            <a:ext cx="6172200" cy="42209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91542"/>
            <a:ext cx="3932237" cy="277744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0A16C34-A3FF-49EF-90F9-601F7EA6FE22}" type="datetime1">
              <a:rPr lang="en-US" smtClean="0"/>
              <a:t>10/14/25</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75934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AD70C-A3F6-6A48-A847-5B2E59B496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E397B7-D912-1F4A-BB65-62C25D0243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836FFC-5ADD-6D44-B113-1833C9C7F93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389346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연사 본문(블랙)">
  <p:cSld name="연사 본문(블랙)">
    <p:bg>
      <p:bgPr>
        <a:solidFill>
          <a:schemeClr val="dk1"/>
        </a:solidFill>
        <a:effectLst/>
      </p:bgPr>
    </p:bg>
    <p:spTree>
      <p:nvGrpSpPr>
        <p:cNvPr id="1" name="Shape 14"/>
        <p:cNvGrpSpPr/>
        <p:nvPr/>
      </p:nvGrpSpPr>
      <p:grpSpPr>
        <a:xfrm>
          <a:off x="0" y="0"/>
          <a:ext cx="0" cy="0"/>
          <a:chOff x="0" y="0"/>
          <a:chExt cx="0" cy="0"/>
        </a:xfrm>
      </p:grpSpPr>
      <p:pic>
        <p:nvPicPr>
          <p:cNvPr id="15" name="Google Shape;15;p4" descr="스크린샷, 블랙, 어둠이(가) 표시된 사진&#10;&#10;자동 생성된 설명"/>
          <p:cNvPicPr preferRelativeResize="0"/>
          <p:nvPr/>
        </p:nvPicPr>
        <p:blipFill rotWithShape="1">
          <a:blip r:embed="rId2">
            <a:alphaModFix/>
          </a:blip>
          <a:srcRect/>
          <a:stretch/>
        </p:blipFill>
        <p:spPr>
          <a:xfrm>
            <a:off x="2" y="0"/>
            <a:ext cx="12191999" cy="6858000"/>
          </a:xfrm>
          <a:prstGeom prst="rect">
            <a:avLst/>
          </a:prstGeom>
          <a:noFill/>
          <a:ln>
            <a:noFill/>
          </a:ln>
        </p:spPr>
      </p:pic>
    </p:spTree>
    <p:extLst>
      <p:ext uri="{BB962C8B-B14F-4D97-AF65-F5344CB8AC3E}">
        <p14:creationId xmlns:p14="http://schemas.microsoft.com/office/powerpoint/2010/main" val="25325871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9744232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05674374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093026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8108621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973948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954985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400365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061607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20.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5.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6" Type="http://schemas.openxmlformats.org/officeDocument/2006/relationships/theme" Target="../theme/theme6.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5" Type="http://schemas.openxmlformats.org/officeDocument/2006/relationships/slideLayout" Target="../slideLayouts/slideLayout88.xml"/><Relationship Id="rId10" Type="http://schemas.openxmlformats.org/officeDocument/2006/relationships/image" Target="../media/image12.jpg"/><Relationship Id="rId4" Type="http://schemas.openxmlformats.org/officeDocument/2006/relationships/slideLayout" Target="../slideLayouts/slideLayout87.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8.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6" Type="http://schemas.openxmlformats.org/officeDocument/2006/relationships/image" Target="../media/image14.png"/><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theme" Target="../theme/theme9.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703174"/>
            <a:ext cx="10515600" cy="88015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762717"/>
            <a:ext cx="10515600" cy="3477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95B30-1C99-49E0-B8B3-9CE5C658E2C3}" type="datetime1">
              <a:rPr lang="en-US" smtClean="0"/>
              <a:t>10/14/25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4D8136-19D0-0D47-AA01-79AB869C810A}" type="slidenum">
              <a:rPr lang="en-US" smtClean="0"/>
              <a:t>‹#›</a:t>
            </a:fld>
            <a:endParaRPr lang="en-US" dirty="0"/>
          </a:p>
        </p:txBody>
      </p:sp>
    </p:spTree>
    <p:extLst>
      <p:ext uri="{BB962C8B-B14F-4D97-AF65-F5344CB8AC3E}">
        <p14:creationId xmlns:p14="http://schemas.microsoft.com/office/powerpoint/2010/main" val="136763842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79" r:id="rId3"/>
    <p:sldLayoutId id="2147483680" r:id="rId4"/>
    <p:sldLayoutId id="2147483681" r:id="rId5"/>
    <p:sldLayoutId id="2147483682" r:id="rId6"/>
    <p:sldLayoutId id="2147483683" r:id="rId7"/>
    <p:sldLayoutId id="2147483684" r:id="rId8"/>
    <p:sldLayoutId id="2147483686" r:id="rId9"/>
    <p:sldLayoutId id="2147483687" r:id="rId10"/>
    <p:sldLayoutId id="2147483688" r:id="rId11"/>
    <p:sldLayoutId id="2147483689" r:id="rId12"/>
    <p:sldLayoutId id="2147483724" r:id="rId13"/>
    <p:sldLayoutId id="2147483876" r:id="rId14"/>
  </p:sldLayoutIdLst>
  <p:hf hdr="0" ftr="0" dt="0"/>
  <p:txStyles>
    <p:titleStyle>
      <a:lvl1pPr algn="l" defTabSz="914400" rtl="0" eaLnBrk="1" latinLnBrk="0" hangingPunct="1">
        <a:lnSpc>
          <a:spcPct val="90000"/>
        </a:lnSpc>
        <a:spcBef>
          <a:spcPct val="0"/>
        </a:spcBef>
        <a:buNone/>
        <a:defRPr sz="36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793062772"/>
      </p:ext>
    </p:extLst>
  </p:cSld>
  <p:clrMap bg1="lt1" tx1="dk1" bg2="dk2" tx2="lt2" accent1="accent1" accent2="accent2" accent3="accent3" accent4="accent4" accent5="accent5" accent6="accent6" hlink="hlink" folHlink="folHlink"/>
  <p:sldLayoutIdLst>
    <p:sldLayoutId id="2147483872" r:id="rId1"/>
    <p:sldLayoutId id="2147483873" r:id="rId2"/>
    <p:sldLayoutId id="2147483874"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FA583-35A4-23CE-EB66-6D81A440CF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A"/>
          </a:p>
        </p:txBody>
      </p:sp>
      <p:sp>
        <p:nvSpPr>
          <p:cNvPr id="3" name="Text Placeholder 2">
            <a:extLst>
              <a:ext uri="{FF2B5EF4-FFF2-40B4-BE49-F238E27FC236}">
                <a16:creationId xmlns:a16="http://schemas.microsoft.com/office/drawing/2014/main" id="{E63051E5-86DC-58D2-5B81-F74543BCB3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757DF5FE-6B85-9775-691A-71345176EB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4303B1-7C51-F746-A9F3-16C0CDE4DD39}" type="datetimeFigureOut">
              <a:rPr lang="en-SA" smtClean="0"/>
              <a:t>10/14/25</a:t>
            </a:fld>
            <a:endParaRPr lang="en-SA"/>
          </a:p>
        </p:txBody>
      </p:sp>
      <p:sp>
        <p:nvSpPr>
          <p:cNvPr id="5" name="Footer Placeholder 4">
            <a:extLst>
              <a:ext uri="{FF2B5EF4-FFF2-40B4-BE49-F238E27FC236}">
                <a16:creationId xmlns:a16="http://schemas.microsoft.com/office/drawing/2014/main" id="{19ABEAE1-29DC-6C47-2013-85DF0EAD58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SA"/>
          </a:p>
        </p:txBody>
      </p:sp>
      <p:sp>
        <p:nvSpPr>
          <p:cNvPr id="6" name="Slide Number Placeholder 5">
            <a:extLst>
              <a:ext uri="{FF2B5EF4-FFF2-40B4-BE49-F238E27FC236}">
                <a16:creationId xmlns:a16="http://schemas.microsoft.com/office/drawing/2014/main" id="{8136450C-95A3-07C5-06AD-8608637340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44FDDA-DA80-AD4C-B9E2-AFC921131BF4}" type="slidenum">
              <a:rPr lang="en-SA" smtClean="0"/>
              <a:t>‹#›</a:t>
            </a:fld>
            <a:endParaRPr lang="en-SA"/>
          </a:p>
        </p:txBody>
      </p:sp>
    </p:spTree>
    <p:extLst>
      <p:ext uri="{BB962C8B-B14F-4D97-AF65-F5344CB8AC3E}">
        <p14:creationId xmlns:p14="http://schemas.microsoft.com/office/powerpoint/2010/main" val="4125553207"/>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0981E-FFEB-4FF1-AE89-75323E11E059}" type="datetime1">
              <a:rPr lang="en-US" smtClean="0"/>
              <a:t>10/14/25</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123403059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23" r:id="rId12"/>
    <p:sldLayoutId id="214748372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6272AB-EE93-4C40-943A-015A3047CF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57097D-F157-6A48-994A-84EA1D7E8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D6A9918-AEFF-A549-A3BD-E9553DB197EE}"/>
              </a:ext>
            </a:extLst>
          </p:cNvPr>
          <p:cNvSpPr>
            <a:spLocks noGrp="1"/>
          </p:cNvSpPr>
          <p:nvPr>
            <p:ph type="sldNum" sz="quarter" idx="4"/>
          </p:nvPr>
        </p:nvSpPr>
        <p:spPr>
          <a:xfrm>
            <a:off x="9203725" y="632923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1727814314"/>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Lst>
  <p:transition>
    <p:fade thruBlk="1"/>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175105"/>
            <a:ext cx="12192000" cy="682896"/>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sp>
        <p:nvSpPr>
          <p:cNvPr id="2" name="Title Placeholder 1"/>
          <p:cNvSpPr>
            <a:spLocks noGrp="1"/>
          </p:cNvSpPr>
          <p:nvPr>
            <p:ph type="title"/>
          </p:nvPr>
        </p:nvSpPr>
        <p:spPr>
          <a:xfrm>
            <a:off x="609600" y="282305"/>
            <a:ext cx="10972800" cy="682897"/>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609600" y="973667"/>
            <a:ext cx="10972800" cy="5396880"/>
          </a:xfrm>
          <a:prstGeom prst="rect">
            <a:avLst/>
          </a:prstGeom>
          <a:noFill/>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
        <p:nvSpPr>
          <p:cNvPr id="4" name="Slide Number Placeholder 3"/>
          <p:cNvSpPr>
            <a:spLocks noGrp="1"/>
          </p:cNvSpPr>
          <p:nvPr>
            <p:ph type="sldNum" sz="quarter" idx="4"/>
          </p:nvPr>
        </p:nvSpPr>
        <p:spPr>
          <a:xfrm>
            <a:off x="587025" y="6474888"/>
            <a:ext cx="335844"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8" name="Footer Placeholder 7"/>
          <p:cNvSpPr>
            <a:spLocks noGrp="1"/>
          </p:cNvSpPr>
          <p:nvPr>
            <p:ph type="ftr" sz="quarter" idx="3"/>
          </p:nvPr>
        </p:nvSpPr>
        <p:spPr>
          <a:xfrm>
            <a:off x="939800" y="655320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sp>
        <p:nvSpPr>
          <p:cNvPr id="10" name="TextBox 9"/>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Tree>
    <p:extLst>
      <p:ext uri="{BB962C8B-B14F-4D97-AF65-F5344CB8AC3E}">
        <p14:creationId xmlns:p14="http://schemas.microsoft.com/office/powerpoint/2010/main" val="331518017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875" r:id="rId14"/>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018875" rtl="0" eaLnBrk="1" latinLnBrk="0" hangingPunct="1">
        <a:lnSpc>
          <a:spcPct val="100000"/>
        </a:lnSpc>
        <a:spcBef>
          <a:spcPts val="445"/>
        </a:spcBef>
        <a:buNone/>
        <a:defRPr sz="3600" b="1" kern="1200" cap="none">
          <a:solidFill>
            <a:srgbClr val="808080"/>
          </a:solidFill>
          <a:latin typeface="+mj-lt"/>
          <a:ea typeface="+mj-ea"/>
          <a:cs typeface="Arial Black"/>
        </a:defRPr>
      </a:lvl1pPr>
    </p:titleStyle>
    <p:bodyStyle>
      <a:lvl1pPr marL="304815"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mj-lt"/>
          <a:ea typeface="+mn-ea"/>
          <a:cs typeface="Arial Black"/>
        </a:defRPr>
      </a:lvl1pPr>
      <a:lvl2pPr marL="609630"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Arial" panose="020B0604020202020204" pitchFamily="34" charset="0"/>
          <a:ea typeface="+mn-ea"/>
          <a:cs typeface="Arial" panose="020B0604020202020204" pitchFamily="34" charset="0"/>
        </a:defRPr>
      </a:lvl2pPr>
      <a:lvl3pPr marL="914446" indent="-304815" algn="l" defTabSz="1018875" rtl="0" eaLnBrk="1" latinLnBrk="0" hangingPunct="1">
        <a:lnSpc>
          <a:spcPct val="110000"/>
        </a:lnSpc>
        <a:spcBef>
          <a:spcPts val="445"/>
        </a:spcBef>
        <a:buFont typeface="Arial" panose="020B0604020202020204" pitchFamily="34" charset="0"/>
        <a:buChar char="•"/>
        <a:defRPr sz="2667" kern="1200">
          <a:solidFill>
            <a:srgbClr val="3A3A3A"/>
          </a:solidFill>
          <a:latin typeface="Arial"/>
          <a:ea typeface="+mn-ea"/>
          <a:cs typeface="Arial"/>
        </a:defRPr>
      </a:lvl3pPr>
      <a:lvl4pPr marL="1219261" indent="-304815" algn="l" defTabSz="1018875" rtl="0" eaLnBrk="1" latinLnBrk="0" hangingPunct="1">
        <a:lnSpc>
          <a:spcPct val="110000"/>
        </a:lnSpc>
        <a:spcBef>
          <a:spcPts val="445"/>
        </a:spcBef>
        <a:buFont typeface="Arial" panose="020B0604020202020204" pitchFamily="34" charset="0"/>
        <a:buChar char="•"/>
        <a:defRPr lang="en-US" sz="2667" kern="1200" dirty="0" smtClean="0">
          <a:solidFill>
            <a:srgbClr val="3A3A3A"/>
          </a:solidFill>
          <a:latin typeface="Arial"/>
          <a:ea typeface="+mn-ea"/>
          <a:cs typeface="Arial"/>
        </a:defRPr>
      </a:lvl4pPr>
      <a:lvl5pPr marL="1524076" indent="-304815" algn="l" defTabSz="1018875" rtl="0" eaLnBrk="1" latinLnBrk="0" hangingPunct="1">
        <a:lnSpc>
          <a:spcPct val="110000"/>
        </a:lnSpc>
        <a:spcBef>
          <a:spcPts val="445"/>
        </a:spcBef>
        <a:buFont typeface="Arial" panose="020B0604020202020204" pitchFamily="34" charset="0"/>
        <a:buChar char="•"/>
        <a:defRPr lang="en-US" sz="2667" kern="1200" dirty="0">
          <a:solidFill>
            <a:srgbClr val="3A3A3A"/>
          </a:solidFill>
          <a:latin typeface="Arial"/>
          <a:ea typeface="+mn-ea"/>
          <a:cs typeface="Arial"/>
        </a:defRPr>
      </a:lvl5pPr>
      <a:lvl6pPr marL="339625" indent="203776"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6pPr>
      <a:lvl7pPr marL="533427" indent="203210"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7pPr>
      <a:lvl8pPr marL="3820783"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8pPr>
      <a:lvl9pPr marL="4330221"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1018875" rtl="0" eaLnBrk="1" latinLnBrk="0" hangingPunct="1">
        <a:defRPr sz="2000" kern="1200">
          <a:solidFill>
            <a:schemeClr val="tx1"/>
          </a:solidFill>
          <a:latin typeface="+mn-lt"/>
          <a:ea typeface="+mn-ea"/>
          <a:cs typeface="+mn-cs"/>
        </a:defRPr>
      </a:lvl1pPr>
      <a:lvl2pPr marL="509437" algn="l" defTabSz="1018875" rtl="0" eaLnBrk="1" latinLnBrk="0" hangingPunct="1">
        <a:defRPr sz="2000" kern="1200">
          <a:solidFill>
            <a:schemeClr val="tx1"/>
          </a:solidFill>
          <a:latin typeface="+mn-lt"/>
          <a:ea typeface="+mn-ea"/>
          <a:cs typeface="+mn-cs"/>
        </a:defRPr>
      </a:lvl2pPr>
      <a:lvl3pPr marL="1018875" algn="l" defTabSz="1018875" rtl="0" eaLnBrk="1" latinLnBrk="0" hangingPunct="1">
        <a:defRPr sz="2000" kern="1200">
          <a:solidFill>
            <a:schemeClr val="tx1"/>
          </a:solidFill>
          <a:latin typeface="+mn-lt"/>
          <a:ea typeface="+mn-ea"/>
          <a:cs typeface="+mn-cs"/>
        </a:defRPr>
      </a:lvl3pPr>
      <a:lvl4pPr marL="1528314" algn="l" defTabSz="1018875" rtl="0" eaLnBrk="1" latinLnBrk="0" hangingPunct="1">
        <a:defRPr sz="2000" kern="1200">
          <a:solidFill>
            <a:schemeClr val="tx1"/>
          </a:solidFill>
          <a:latin typeface="+mn-lt"/>
          <a:ea typeface="+mn-ea"/>
          <a:cs typeface="+mn-cs"/>
        </a:defRPr>
      </a:lvl4pPr>
      <a:lvl5pPr marL="2037751" algn="l" defTabSz="1018875" rtl="0" eaLnBrk="1" latinLnBrk="0" hangingPunct="1">
        <a:defRPr sz="2000" kern="1200">
          <a:solidFill>
            <a:schemeClr val="tx1"/>
          </a:solidFill>
          <a:latin typeface="+mn-lt"/>
          <a:ea typeface="+mn-ea"/>
          <a:cs typeface="+mn-cs"/>
        </a:defRPr>
      </a:lvl5pPr>
      <a:lvl6pPr marL="2547189" algn="l" defTabSz="1018875" rtl="0" eaLnBrk="1" latinLnBrk="0" hangingPunct="1">
        <a:defRPr sz="2000" kern="1200">
          <a:solidFill>
            <a:schemeClr val="tx1"/>
          </a:solidFill>
          <a:latin typeface="+mn-lt"/>
          <a:ea typeface="+mn-ea"/>
          <a:cs typeface="+mn-cs"/>
        </a:defRPr>
      </a:lvl6pPr>
      <a:lvl7pPr marL="3056626" algn="l" defTabSz="1018875" rtl="0" eaLnBrk="1" latinLnBrk="0" hangingPunct="1">
        <a:defRPr sz="2000" kern="1200">
          <a:solidFill>
            <a:schemeClr val="tx1"/>
          </a:solidFill>
          <a:latin typeface="+mn-lt"/>
          <a:ea typeface="+mn-ea"/>
          <a:cs typeface="+mn-cs"/>
        </a:defRPr>
      </a:lvl7pPr>
      <a:lvl8pPr marL="3566064" algn="l" defTabSz="1018875" rtl="0" eaLnBrk="1" latinLnBrk="0" hangingPunct="1">
        <a:defRPr sz="2000" kern="1200">
          <a:solidFill>
            <a:schemeClr val="tx1"/>
          </a:solidFill>
          <a:latin typeface="+mn-lt"/>
          <a:ea typeface="+mn-ea"/>
          <a:cs typeface="+mn-cs"/>
        </a:defRPr>
      </a:lvl8pPr>
      <a:lvl9pPr marL="4075501" algn="l" defTabSz="1018875" rtl="0" eaLnBrk="1" latinLnBrk="0" hangingPunct="1">
        <a:defRPr sz="20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302043627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hf hdr="0" ftr="0" dt="0"/>
  <p:txStyles>
    <p:titleStyle>
      <a:lvl1pPr algn="l" defTabSz="91437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782" indent="-228593" algn="l" defTabSz="9143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9" indent="-228593" algn="l" defTabSz="9143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7"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6"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3"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1"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08"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96"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6" rtl="0" eaLnBrk="1" latinLnBrk="0" hangingPunct="1">
        <a:defRPr sz="1800" kern="1200">
          <a:solidFill>
            <a:schemeClr val="tx1"/>
          </a:solidFill>
          <a:latin typeface="+mn-lt"/>
          <a:ea typeface="+mn-ea"/>
          <a:cs typeface="+mn-cs"/>
        </a:defRPr>
      </a:lvl1pPr>
      <a:lvl2pPr marL="457188" algn="l" defTabSz="914376" rtl="0" eaLnBrk="1" latinLnBrk="0" hangingPunct="1">
        <a:defRPr sz="1800" kern="1200">
          <a:solidFill>
            <a:schemeClr val="tx1"/>
          </a:solidFill>
          <a:latin typeface="+mn-lt"/>
          <a:ea typeface="+mn-ea"/>
          <a:cs typeface="+mn-cs"/>
        </a:defRPr>
      </a:lvl2pPr>
      <a:lvl3pPr marL="914376" algn="l" defTabSz="914376" rtl="0" eaLnBrk="1" latinLnBrk="0" hangingPunct="1">
        <a:defRPr sz="1800" kern="1200">
          <a:solidFill>
            <a:schemeClr val="tx1"/>
          </a:solidFill>
          <a:latin typeface="+mn-lt"/>
          <a:ea typeface="+mn-ea"/>
          <a:cs typeface="+mn-cs"/>
        </a:defRPr>
      </a:lvl3pPr>
      <a:lvl4pPr marL="1371564" algn="l" defTabSz="914376" rtl="0" eaLnBrk="1" latinLnBrk="0" hangingPunct="1">
        <a:defRPr sz="1800" kern="1200">
          <a:solidFill>
            <a:schemeClr val="tx1"/>
          </a:solidFill>
          <a:latin typeface="+mn-lt"/>
          <a:ea typeface="+mn-ea"/>
          <a:cs typeface="+mn-cs"/>
        </a:defRPr>
      </a:lvl4pPr>
      <a:lvl5pPr marL="1828751" algn="l" defTabSz="914376" rtl="0" eaLnBrk="1" latinLnBrk="0" hangingPunct="1">
        <a:defRPr sz="1800" kern="1200">
          <a:solidFill>
            <a:schemeClr val="tx1"/>
          </a:solidFill>
          <a:latin typeface="+mn-lt"/>
          <a:ea typeface="+mn-ea"/>
          <a:cs typeface="+mn-cs"/>
        </a:defRPr>
      </a:lvl5pPr>
      <a:lvl6pPr marL="2285939" algn="l" defTabSz="914376" rtl="0" eaLnBrk="1" latinLnBrk="0" hangingPunct="1">
        <a:defRPr sz="1800" kern="1200">
          <a:solidFill>
            <a:schemeClr val="tx1"/>
          </a:solidFill>
          <a:latin typeface="+mn-lt"/>
          <a:ea typeface="+mn-ea"/>
          <a:cs typeface="+mn-cs"/>
        </a:defRPr>
      </a:lvl6pPr>
      <a:lvl7pPr marL="2743126" algn="l" defTabSz="914376" rtl="0" eaLnBrk="1" latinLnBrk="0" hangingPunct="1">
        <a:defRPr sz="1800" kern="1200">
          <a:solidFill>
            <a:schemeClr val="tx1"/>
          </a:solidFill>
          <a:latin typeface="+mn-lt"/>
          <a:ea typeface="+mn-ea"/>
          <a:cs typeface="+mn-cs"/>
        </a:defRPr>
      </a:lvl7pPr>
      <a:lvl8pPr marL="3200315" algn="l" defTabSz="914376" rtl="0" eaLnBrk="1" latinLnBrk="0" hangingPunct="1">
        <a:defRPr sz="1800" kern="1200">
          <a:solidFill>
            <a:schemeClr val="tx1"/>
          </a:solidFill>
          <a:latin typeface="+mn-lt"/>
          <a:ea typeface="+mn-ea"/>
          <a:cs typeface="+mn-cs"/>
        </a:defRPr>
      </a:lvl8pPr>
      <a:lvl9pPr marL="3657502" algn="l" defTabSz="91437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392333"/>
            <a:ext cx="12192000" cy="465667"/>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sp>
        <p:nvSpPr>
          <p:cNvPr id="11" name="Rectangle 10"/>
          <p:cNvSpPr/>
          <p:nvPr/>
        </p:nvSpPr>
        <p:spPr>
          <a:xfrm>
            <a:off x="0" y="6392333"/>
            <a:ext cx="12192000" cy="465667"/>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sp>
        <p:nvSpPr>
          <p:cNvPr id="2" name="Title Placeholder 1"/>
          <p:cNvSpPr>
            <a:spLocks noGrp="1"/>
          </p:cNvSpPr>
          <p:nvPr>
            <p:ph type="title"/>
          </p:nvPr>
        </p:nvSpPr>
        <p:spPr>
          <a:xfrm>
            <a:off x="609600" y="282305"/>
            <a:ext cx="10972800" cy="682897"/>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609600" y="973667"/>
            <a:ext cx="10972800" cy="5396880"/>
          </a:xfrm>
          <a:prstGeom prst="rect">
            <a:avLst/>
          </a:prstGeom>
          <a:noFill/>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
        <p:nvSpPr>
          <p:cNvPr id="4" name="Slide Number Placeholder 3"/>
          <p:cNvSpPr>
            <a:spLocks noGrp="1"/>
          </p:cNvSpPr>
          <p:nvPr>
            <p:ph type="sldNum" sz="quarter" idx="4"/>
          </p:nvPr>
        </p:nvSpPr>
        <p:spPr>
          <a:xfrm>
            <a:off x="587025" y="6474888"/>
            <a:ext cx="335844"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8" name="Footer Placeholder 7"/>
          <p:cNvSpPr>
            <a:spLocks noGrp="1"/>
          </p:cNvSpPr>
          <p:nvPr>
            <p:ph type="ftr" sz="quarter" idx="3"/>
          </p:nvPr>
        </p:nvSpPr>
        <p:spPr>
          <a:xfrm>
            <a:off x="939800" y="655320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15" name="Straight Connector 14"/>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Tree>
    <p:extLst>
      <p:ext uri="{BB962C8B-B14F-4D97-AF65-F5344CB8AC3E}">
        <p14:creationId xmlns:p14="http://schemas.microsoft.com/office/powerpoint/2010/main" val="2076639749"/>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018875" rtl="0" eaLnBrk="1" latinLnBrk="0" hangingPunct="1">
        <a:lnSpc>
          <a:spcPct val="100000"/>
        </a:lnSpc>
        <a:spcBef>
          <a:spcPts val="445"/>
        </a:spcBef>
        <a:buNone/>
        <a:defRPr sz="3600" b="1" kern="1200" cap="none">
          <a:solidFill>
            <a:srgbClr val="808080"/>
          </a:solidFill>
          <a:latin typeface="+mj-lt"/>
          <a:ea typeface="+mj-ea"/>
          <a:cs typeface="Arial Black"/>
        </a:defRPr>
      </a:lvl1pPr>
    </p:titleStyle>
    <p:bodyStyle>
      <a:lvl1pPr marL="304815"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mj-lt"/>
          <a:ea typeface="+mn-ea"/>
          <a:cs typeface="Arial Black"/>
        </a:defRPr>
      </a:lvl1pPr>
      <a:lvl2pPr marL="609630"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Arial" panose="020B0604020202020204" pitchFamily="34" charset="0"/>
          <a:ea typeface="+mn-ea"/>
          <a:cs typeface="Arial" panose="020B0604020202020204" pitchFamily="34" charset="0"/>
        </a:defRPr>
      </a:lvl2pPr>
      <a:lvl3pPr marL="914446" indent="-304815" algn="l" defTabSz="1018875" rtl="0" eaLnBrk="1" latinLnBrk="0" hangingPunct="1">
        <a:lnSpc>
          <a:spcPct val="110000"/>
        </a:lnSpc>
        <a:spcBef>
          <a:spcPts val="445"/>
        </a:spcBef>
        <a:buFont typeface="Arial" panose="020B0604020202020204" pitchFamily="34" charset="0"/>
        <a:buChar char="•"/>
        <a:defRPr sz="2667" kern="1200">
          <a:solidFill>
            <a:srgbClr val="3A3A3A"/>
          </a:solidFill>
          <a:latin typeface="Arial"/>
          <a:ea typeface="+mn-ea"/>
          <a:cs typeface="Arial"/>
        </a:defRPr>
      </a:lvl3pPr>
      <a:lvl4pPr marL="1219261" indent="-304815" algn="l" defTabSz="1018875" rtl="0" eaLnBrk="1" latinLnBrk="0" hangingPunct="1">
        <a:lnSpc>
          <a:spcPct val="110000"/>
        </a:lnSpc>
        <a:spcBef>
          <a:spcPts val="445"/>
        </a:spcBef>
        <a:buFont typeface="Arial" panose="020B0604020202020204" pitchFamily="34" charset="0"/>
        <a:buChar char="•"/>
        <a:defRPr lang="en-US" sz="2667" kern="1200" dirty="0" smtClean="0">
          <a:solidFill>
            <a:srgbClr val="3A3A3A"/>
          </a:solidFill>
          <a:latin typeface="Arial"/>
          <a:ea typeface="+mn-ea"/>
          <a:cs typeface="Arial"/>
        </a:defRPr>
      </a:lvl4pPr>
      <a:lvl5pPr marL="1524076" indent="-304815" algn="l" defTabSz="1018875" rtl="0" eaLnBrk="1" latinLnBrk="0" hangingPunct="1">
        <a:lnSpc>
          <a:spcPct val="110000"/>
        </a:lnSpc>
        <a:spcBef>
          <a:spcPts val="445"/>
        </a:spcBef>
        <a:buFont typeface="Arial" panose="020B0604020202020204" pitchFamily="34" charset="0"/>
        <a:buChar char="•"/>
        <a:defRPr lang="en-US" sz="2667" kern="1200" dirty="0">
          <a:solidFill>
            <a:srgbClr val="3A3A3A"/>
          </a:solidFill>
          <a:latin typeface="Arial"/>
          <a:ea typeface="+mn-ea"/>
          <a:cs typeface="Arial"/>
        </a:defRPr>
      </a:lvl5pPr>
      <a:lvl6pPr marL="339625" indent="203776"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6pPr>
      <a:lvl7pPr marL="533427" indent="203210"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7pPr>
      <a:lvl8pPr marL="3820783"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8pPr>
      <a:lvl9pPr marL="4330221"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1018875" rtl="0" eaLnBrk="1" latinLnBrk="0" hangingPunct="1">
        <a:defRPr sz="2000" kern="1200">
          <a:solidFill>
            <a:schemeClr val="tx1"/>
          </a:solidFill>
          <a:latin typeface="+mn-lt"/>
          <a:ea typeface="+mn-ea"/>
          <a:cs typeface="+mn-cs"/>
        </a:defRPr>
      </a:lvl1pPr>
      <a:lvl2pPr marL="509437" algn="l" defTabSz="1018875" rtl="0" eaLnBrk="1" latinLnBrk="0" hangingPunct="1">
        <a:defRPr sz="2000" kern="1200">
          <a:solidFill>
            <a:schemeClr val="tx1"/>
          </a:solidFill>
          <a:latin typeface="+mn-lt"/>
          <a:ea typeface="+mn-ea"/>
          <a:cs typeface="+mn-cs"/>
        </a:defRPr>
      </a:lvl2pPr>
      <a:lvl3pPr marL="1018875" algn="l" defTabSz="1018875" rtl="0" eaLnBrk="1" latinLnBrk="0" hangingPunct="1">
        <a:defRPr sz="2000" kern="1200">
          <a:solidFill>
            <a:schemeClr val="tx1"/>
          </a:solidFill>
          <a:latin typeface="+mn-lt"/>
          <a:ea typeface="+mn-ea"/>
          <a:cs typeface="+mn-cs"/>
        </a:defRPr>
      </a:lvl3pPr>
      <a:lvl4pPr marL="1528314" algn="l" defTabSz="1018875" rtl="0" eaLnBrk="1" latinLnBrk="0" hangingPunct="1">
        <a:defRPr sz="2000" kern="1200">
          <a:solidFill>
            <a:schemeClr val="tx1"/>
          </a:solidFill>
          <a:latin typeface="+mn-lt"/>
          <a:ea typeface="+mn-ea"/>
          <a:cs typeface="+mn-cs"/>
        </a:defRPr>
      </a:lvl4pPr>
      <a:lvl5pPr marL="2037751" algn="l" defTabSz="1018875" rtl="0" eaLnBrk="1" latinLnBrk="0" hangingPunct="1">
        <a:defRPr sz="2000" kern="1200">
          <a:solidFill>
            <a:schemeClr val="tx1"/>
          </a:solidFill>
          <a:latin typeface="+mn-lt"/>
          <a:ea typeface="+mn-ea"/>
          <a:cs typeface="+mn-cs"/>
        </a:defRPr>
      </a:lvl5pPr>
      <a:lvl6pPr marL="2547189" algn="l" defTabSz="1018875" rtl="0" eaLnBrk="1" latinLnBrk="0" hangingPunct="1">
        <a:defRPr sz="2000" kern="1200">
          <a:solidFill>
            <a:schemeClr val="tx1"/>
          </a:solidFill>
          <a:latin typeface="+mn-lt"/>
          <a:ea typeface="+mn-ea"/>
          <a:cs typeface="+mn-cs"/>
        </a:defRPr>
      </a:lvl6pPr>
      <a:lvl7pPr marL="3056626" algn="l" defTabSz="1018875" rtl="0" eaLnBrk="1" latinLnBrk="0" hangingPunct="1">
        <a:defRPr sz="2000" kern="1200">
          <a:solidFill>
            <a:schemeClr val="tx1"/>
          </a:solidFill>
          <a:latin typeface="+mn-lt"/>
          <a:ea typeface="+mn-ea"/>
          <a:cs typeface="+mn-cs"/>
        </a:defRPr>
      </a:lvl7pPr>
      <a:lvl8pPr marL="3566064" algn="l" defTabSz="1018875" rtl="0" eaLnBrk="1" latinLnBrk="0" hangingPunct="1">
        <a:defRPr sz="2000" kern="1200">
          <a:solidFill>
            <a:schemeClr val="tx1"/>
          </a:solidFill>
          <a:latin typeface="+mn-lt"/>
          <a:ea typeface="+mn-ea"/>
          <a:cs typeface="+mn-cs"/>
        </a:defRPr>
      </a:lvl8pPr>
      <a:lvl9pPr marL="4075501" algn="l" defTabSz="1018875" rtl="0" eaLnBrk="1" latinLnBrk="0" hangingPunct="1">
        <a:defRPr sz="20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alphaModFix amt="30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7FD632-F840-C94D-8048-2F4DF1890E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7">
            <a:extLst>
              <a:ext uri="{FF2B5EF4-FFF2-40B4-BE49-F238E27FC236}">
                <a16:creationId xmlns:a16="http://schemas.microsoft.com/office/drawing/2014/main" id="{0D6E43A5-38E4-8443-9271-EA42FDB837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20086060"/>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Lst>
  <p:txStyles>
    <p:titleStyle>
      <a:lvl1pPr algn="l" defTabSz="914400" rtl="0" eaLnBrk="1" latinLnBrk="0" hangingPunct="1">
        <a:lnSpc>
          <a:spcPct val="90000"/>
        </a:lnSpc>
        <a:spcBef>
          <a:spcPct val="0"/>
        </a:spcBef>
        <a:buNone/>
        <a:defRPr sz="5400" b="0"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826255924"/>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62657-01E6-6649-96AC-C577CEAA98CC}" type="datetime1">
              <a:rPr lang="en-US" smtClean="0"/>
              <a:t>10/14/25</a:t>
            </a:fld>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grpSp>
        <p:nvGrpSpPr>
          <p:cNvPr id="7" name="Group 6">
            <a:extLst>
              <a:ext uri="{FF2B5EF4-FFF2-40B4-BE49-F238E27FC236}">
                <a16:creationId xmlns:a16="http://schemas.microsoft.com/office/drawing/2014/main" id="{9A6E53CC-D93D-40BE-AABA-38C0DF47E13C}"/>
              </a:ext>
            </a:extLst>
          </p:cNvPr>
          <p:cNvGrpSpPr/>
          <p:nvPr userDrawn="1"/>
        </p:nvGrpSpPr>
        <p:grpSpPr>
          <a:xfrm>
            <a:off x="129747" y="185738"/>
            <a:ext cx="2353961" cy="915499"/>
            <a:chOff x="1226248" y="431482"/>
            <a:chExt cx="3228975" cy="1415606"/>
          </a:xfrm>
        </p:grpSpPr>
        <p:sp>
          <p:nvSpPr>
            <p:cNvPr id="8" name="Isosceles Triangle 7">
              <a:extLst>
                <a:ext uri="{FF2B5EF4-FFF2-40B4-BE49-F238E27FC236}">
                  <a16:creationId xmlns:a16="http://schemas.microsoft.com/office/drawing/2014/main" id="{99F88D2D-9B08-493E-8D13-046D1F7172D3}"/>
                </a:ext>
              </a:extLst>
            </p:cNvPr>
            <p:cNvSpPr/>
            <p:nvPr/>
          </p:nvSpPr>
          <p:spPr>
            <a:xfrm rot="10800000">
              <a:off x="1306828" y="1183957"/>
              <a:ext cx="1064516" cy="663131"/>
            </a:xfrm>
            <a:prstGeom prst="triangle">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306BC39-1AB7-4D8F-92ED-202E41868D6D}"/>
                </a:ext>
              </a:extLst>
            </p:cNvPr>
            <p:cNvPicPr>
              <a:picLocks noChangeAspect="1"/>
            </p:cNvPicPr>
            <p:nvPr/>
          </p:nvPicPr>
          <p:blipFill>
            <a:blip r:embed="rId16"/>
            <a:stretch>
              <a:fillRect/>
            </a:stretch>
          </p:blipFill>
          <p:spPr>
            <a:xfrm>
              <a:off x="1226248" y="431482"/>
              <a:ext cx="3228975" cy="752475"/>
            </a:xfrm>
            <a:prstGeom prst="rect">
              <a:avLst/>
            </a:prstGeom>
            <a:ln>
              <a:solidFill>
                <a:schemeClr val="tx1"/>
              </a:solidFill>
            </a:ln>
            <a:effectLst>
              <a:outerShdw blurRad="292100" dist="139700" dir="2700000" algn="tl" rotWithShape="0">
                <a:srgbClr val="333333">
                  <a:alpha val="65000"/>
                </a:srgbClr>
              </a:outerShdw>
            </a:effectLst>
          </p:spPr>
        </p:pic>
      </p:grpSp>
      <p:cxnSp>
        <p:nvCxnSpPr>
          <p:cNvPr id="15" name="Straight Connector 14">
            <a:extLst>
              <a:ext uri="{FF2B5EF4-FFF2-40B4-BE49-F238E27FC236}">
                <a16:creationId xmlns:a16="http://schemas.microsoft.com/office/drawing/2014/main" id="{4BF06D30-07E8-4652-B056-F7A2AE3103A1}"/>
              </a:ext>
            </a:extLst>
          </p:cNvPr>
          <p:cNvCxnSpPr>
            <a:cxnSpLocks/>
          </p:cNvCxnSpPr>
          <p:nvPr userDrawn="1"/>
        </p:nvCxnSpPr>
        <p:spPr>
          <a:xfrm>
            <a:off x="2483708" y="672378"/>
            <a:ext cx="8870092"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22017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 id="2147483869" r:id="rId13"/>
    <p:sldLayoutId id="2147483870"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46.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19.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16.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06.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94.xml"/><Relationship Id="rId5" Type="http://schemas.openxmlformats.org/officeDocument/2006/relationships/image" Target="../media/image40.sv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94.xml"/><Relationship Id="rId5" Type="http://schemas.openxmlformats.org/officeDocument/2006/relationships/image" Target="../media/image40.sv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www.roiinstitute.net/" TargetMode="External"/><Relationship Id="rId7" Type="http://schemas.openxmlformats.org/officeDocument/2006/relationships/hyperlink" Target="https://www.facebook.com/ROIInstitute"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hyperlink" Target="http://www.linkedin.com/in/roiinstituteinc/" TargetMode="External"/><Relationship Id="rId10" Type="http://schemas.openxmlformats.org/officeDocument/2006/relationships/image" Target="../media/image48.png"/><Relationship Id="rId4" Type="http://schemas.openxmlformats.org/officeDocument/2006/relationships/image" Target="../media/image45.jpeg"/><Relationship Id="rId9" Type="http://schemas.openxmlformats.org/officeDocument/2006/relationships/hyperlink" Target="https://twitter.com/ROI_Institut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5.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0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9.png"/><Relationship Id="rId4" Type="http://schemas.openxmlformats.org/officeDocument/2006/relationships/notesSlide" Target="../notesSlides/notesSlide3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notesSlide" Target="../notesSlides/notesSlide5.xml"/><Relationship Id="rId1" Type="http://schemas.openxmlformats.org/officeDocument/2006/relationships/slideLayout" Target="../slideLayouts/slideLayout84.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sv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4A67-CB6D-48B8-8E9E-805C46535DC7}"/>
              </a:ext>
            </a:extLst>
          </p:cNvPr>
          <p:cNvSpPr>
            <a:spLocks noGrp="1"/>
          </p:cNvSpPr>
          <p:nvPr>
            <p:ph type="title"/>
          </p:nvPr>
        </p:nvSpPr>
        <p:spPr>
          <a:xfrm>
            <a:off x="490609" y="435530"/>
            <a:ext cx="9037699" cy="2546259"/>
          </a:xfrm>
        </p:spPr>
        <p:txBody>
          <a:bodyPr anchor="ctr">
            <a:noAutofit/>
          </a:bodyPr>
          <a:lstStyle/>
          <a:p>
            <a:r>
              <a:rPr lang="en-US" sz="4800" dirty="0">
                <a:solidFill>
                  <a:schemeClr val="bg1"/>
                </a:solidFill>
                <a:latin typeface="Calibri" panose="020F0502020204030204" pitchFamily="34" charset="0"/>
                <a:cs typeface="Calibri" panose="020F0502020204030204" pitchFamily="34" charset="0"/>
              </a:rPr>
              <a:t>What caused it?</a:t>
            </a:r>
            <a:br>
              <a:rPr lang="en-US" sz="4800" dirty="0">
                <a:solidFill>
                  <a:schemeClr val="bg1"/>
                </a:solidFill>
                <a:latin typeface="Calibri" panose="020F0502020204030204" pitchFamily="34" charset="0"/>
                <a:cs typeface="Calibri" panose="020F0502020204030204" pitchFamily="34" charset="0"/>
              </a:rPr>
            </a:br>
            <a:r>
              <a:rPr lang="en-US" sz="4800" dirty="0">
                <a:solidFill>
                  <a:schemeClr val="bg1"/>
                </a:solidFill>
                <a:latin typeface="Calibri" panose="020F0502020204030204" pitchFamily="34" charset="0"/>
                <a:cs typeface="Calibri" panose="020F0502020204030204" pitchFamily="34" charset="0"/>
              </a:rPr>
              <a:t>How to Isolate Program Effects </a:t>
            </a:r>
            <a:br>
              <a:rPr lang="en-US" sz="4800" dirty="0">
                <a:solidFill>
                  <a:schemeClr val="bg1"/>
                </a:solidFill>
                <a:latin typeface="Calibri" panose="020F0502020204030204" pitchFamily="34" charset="0"/>
                <a:cs typeface="Calibri" panose="020F0502020204030204" pitchFamily="34" charset="0"/>
              </a:rPr>
            </a:br>
            <a:r>
              <a:rPr lang="en-US" sz="4800" dirty="0">
                <a:solidFill>
                  <a:schemeClr val="bg1"/>
                </a:solidFill>
                <a:latin typeface="Calibri" panose="020F0502020204030204" pitchFamily="34" charset="0"/>
                <a:cs typeface="Calibri" panose="020F0502020204030204" pitchFamily="34" charset="0"/>
              </a:rPr>
              <a:t>on Improved Performance</a:t>
            </a:r>
          </a:p>
        </p:txBody>
      </p:sp>
      <p:sp>
        <p:nvSpPr>
          <p:cNvPr id="3" name="Text Placeholder 2">
            <a:extLst>
              <a:ext uri="{FF2B5EF4-FFF2-40B4-BE49-F238E27FC236}">
                <a16:creationId xmlns:a16="http://schemas.microsoft.com/office/drawing/2014/main" id="{260D4469-BE6C-4B52-844B-4FC1E252303A}"/>
              </a:ext>
            </a:extLst>
          </p:cNvPr>
          <p:cNvSpPr>
            <a:spLocks noGrp="1"/>
          </p:cNvSpPr>
          <p:nvPr>
            <p:ph type="body" sz="quarter" idx="10"/>
          </p:nvPr>
        </p:nvSpPr>
        <p:spPr>
          <a:xfrm>
            <a:off x="490609" y="2981788"/>
            <a:ext cx="5605391" cy="1293649"/>
          </a:xfrm>
        </p:spPr>
        <p:txBody>
          <a:bodyPr>
            <a:normAutofit/>
          </a:bodyPr>
          <a:lstStyle/>
          <a:p>
            <a:r>
              <a:rPr lang="en-US" sz="2933" dirty="0">
                <a:latin typeface="Calibri" panose="020F0502020204030204" pitchFamily="34" charset="0"/>
                <a:cs typeface="Calibri" panose="020F0502020204030204" pitchFamily="34" charset="0"/>
              </a:rPr>
              <a:t>Patti P. Phillips, Ph.D.</a:t>
            </a:r>
            <a:br>
              <a:rPr lang="en-US" sz="2933" dirty="0">
                <a:latin typeface="Calibri" panose="020F0502020204030204" pitchFamily="34" charset="0"/>
                <a:cs typeface="Calibri" panose="020F0502020204030204" pitchFamily="34" charset="0"/>
              </a:rPr>
            </a:br>
            <a:r>
              <a:rPr lang="en-US" sz="2933" dirty="0">
                <a:latin typeface="Calibri" panose="020F0502020204030204" pitchFamily="34" charset="0"/>
                <a:cs typeface="Calibri" panose="020F0502020204030204" pitchFamily="34" charset="0"/>
              </a:rPr>
              <a:t>CEO, ROI Institute, Inc.</a:t>
            </a:r>
          </a:p>
        </p:txBody>
      </p:sp>
      <p:pic>
        <p:nvPicPr>
          <p:cNvPr id="5" name="Picture 4">
            <a:extLst>
              <a:ext uri="{FF2B5EF4-FFF2-40B4-BE49-F238E27FC236}">
                <a16:creationId xmlns:a16="http://schemas.microsoft.com/office/drawing/2014/main" id="{7CD606A3-B30B-F545-B002-BB5CEADD90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7187" y="6323614"/>
            <a:ext cx="2344874" cy="336403"/>
          </a:xfrm>
          <a:prstGeom prst="rect">
            <a:avLst/>
          </a:prstGeom>
        </p:spPr>
      </p:pic>
    </p:spTree>
    <p:custDataLst>
      <p:tags r:id="rId1"/>
    </p:custDataLst>
    <p:extLst>
      <p:ext uri="{BB962C8B-B14F-4D97-AF65-F5344CB8AC3E}">
        <p14:creationId xmlns:p14="http://schemas.microsoft.com/office/powerpoint/2010/main" val="441849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29B34-5E9F-5AD4-45FF-A7D350D1CAE7}"/>
            </a:ext>
          </a:extLst>
        </p:cNvPr>
        <p:cNvGrpSpPr/>
        <p:nvPr/>
      </p:nvGrpSpPr>
      <p:grpSpPr>
        <a:xfrm>
          <a:off x="0" y="0"/>
          <a:ext cx="0" cy="0"/>
          <a:chOff x="0" y="0"/>
          <a:chExt cx="0" cy="0"/>
        </a:xfrm>
      </p:grpSpPr>
      <p:sp>
        <p:nvSpPr>
          <p:cNvPr id="2" name="Rectangle 21">
            <a:extLst>
              <a:ext uri="{FF2B5EF4-FFF2-40B4-BE49-F238E27FC236}">
                <a16:creationId xmlns:a16="http://schemas.microsoft.com/office/drawing/2014/main" id="{0FB1A7BB-E997-4226-C1FE-1FC3638848B0}"/>
              </a:ext>
            </a:extLst>
          </p:cNvPr>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cxnSp>
        <p:nvCxnSpPr>
          <p:cNvPr id="4" name="Straight Arrow Connector 52">
            <a:extLst>
              <a:ext uri="{FF2B5EF4-FFF2-40B4-BE49-F238E27FC236}">
                <a16:creationId xmlns:a16="http://schemas.microsoft.com/office/drawing/2014/main" id="{F9884704-B4D1-5FCE-E9C0-CE6C787FEB44}"/>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a:extLst>
              <a:ext uri="{FF2B5EF4-FFF2-40B4-BE49-F238E27FC236}">
                <a16:creationId xmlns:a16="http://schemas.microsoft.com/office/drawing/2014/main" id="{4ECC5C20-88E3-A960-A20F-5E3FA8D079B6}"/>
              </a:ext>
            </a:extLst>
          </p:cNvPr>
          <p:cNvSpPr/>
          <p:nvPr/>
        </p:nvSpPr>
        <p:spPr>
          <a:xfrm flipH="1">
            <a:off x="106826" y="1476110"/>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7" name="Rectangle 6">
            <a:extLst>
              <a:ext uri="{FF2B5EF4-FFF2-40B4-BE49-F238E27FC236}">
                <a16:creationId xmlns:a16="http://schemas.microsoft.com/office/drawing/2014/main" id="{4CCA5DCA-D312-266D-EAC7-6390C585849A}"/>
              </a:ext>
            </a:extLst>
          </p:cNvPr>
          <p:cNvSpPr/>
          <p:nvPr/>
        </p:nvSpPr>
        <p:spPr>
          <a:xfrm>
            <a:off x="109177" y="1479750"/>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rPr>
              <a:t>Designing for the Delivery of Business Results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8" name="Rectangle 20">
            <a:extLst>
              <a:ext uri="{FF2B5EF4-FFF2-40B4-BE49-F238E27FC236}">
                <a16:creationId xmlns:a16="http://schemas.microsoft.com/office/drawing/2014/main" id="{BC360963-CB56-645B-A400-30BE46B451D8}"/>
              </a:ext>
            </a:extLst>
          </p:cNvPr>
          <p:cNvSpPr>
            <a:spLocks noChangeArrowheads="1"/>
          </p:cNvSpPr>
          <p:nvPr/>
        </p:nvSpPr>
        <p:spPr bwMode="auto">
          <a:xfrm rot="10800000">
            <a:off x="73226" y="2376167"/>
            <a:ext cx="2746504"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9" name="Rectangle 8">
            <a:extLst>
              <a:ext uri="{FF2B5EF4-FFF2-40B4-BE49-F238E27FC236}">
                <a16:creationId xmlns:a16="http://schemas.microsoft.com/office/drawing/2014/main" id="{FDBE5F41-46E8-42B3-283A-A37152F543BD}"/>
              </a:ext>
            </a:extLst>
          </p:cNvPr>
          <p:cNvSpPr/>
          <p:nvPr/>
        </p:nvSpPr>
        <p:spPr>
          <a:xfrm>
            <a:off x="106826" y="2546766"/>
            <a:ext cx="2894080" cy="33855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PLAN THE EVALUATION</a:t>
            </a:r>
          </a:p>
        </p:txBody>
      </p:sp>
      <p:sp>
        <p:nvSpPr>
          <p:cNvPr id="10" name="Rectangle 9">
            <a:extLst>
              <a:ext uri="{FF2B5EF4-FFF2-40B4-BE49-F238E27FC236}">
                <a16:creationId xmlns:a16="http://schemas.microsoft.com/office/drawing/2014/main" id="{13646434-5299-D698-8820-F2C4EBAF9B61}"/>
              </a:ext>
            </a:extLst>
          </p:cNvPr>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COLLECT DATA</a:t>
            </a:r>
          </a:p>
        </p:txBody>
      </p:sp>
      <p:sp>
        <p:nvSpPr>
          <p:cNvPr id="11" name="Rectangle 22">
            <a:extLst>
              <a:ext uri="{FF2B5EF4-FFF2-40B4-BE49-F238E27FC236}">
                <a16:creationId xmlns:a16="http://schemas.microsoft.com/office/drawing/2014/main" id="{4804FD30-6317-7303-8DC0-18DC75755204}"/>
              </a:ext>
            </a:extLst>
          </p:cNvPr>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2" name="Rectangle 11">
            <a:extLst>
              <a:ext uri="{FF2B5EF4-FFF2-40B4-BE49-F238E27FC236}">
                <a16:creationId xmlns:a16="http://schemas.microsoft.com/office/drawing/2014/main" id="{3BB08F27-2734-9EE1-B74F-E7EE9EF3DBC0}"/>
              </a:ext>
            </a:extLst>
          </p:cNvPr>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ANALYZE DATA</a:t>
            </a:r>
          </a:p>
        </p:txBody>
      </p:sp>
      <p:sp>
        <p:nvSpPr>
          <p:cNvPr id="14" name="Rectangle 29">
            <a:extLst>
              <a:ext uri="{FF2B5EF4-FFF2-40B4-BE49-F238E27FC236}">
                <a16:creationId xmlns:a16="http://schemas.microsoft.com/office/drawing/2014/main" id="{702A4C08-6716-05BA-3DE6-9127038A41F9}"/>
              </a:ext>
            </a:extLst>
          </p:cNvPr>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 name="Rectangle 14">
            <a:extLst>
              <a:ext uri="{FF2B5EF4-FFF2-40B4-BE49-F238E27FC236}">
                <a16:creationId xmlns:a16="http://schemas.microsoft.com/office/drawing/2014/main" id="{37AF3E79-4D23-B21D-CB24-794D7373B23B}"/>
              </a:ext>
            </a:extLst>
          </p:cNvPr>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OPTIMIZE RESULTS</a:t>
            </a:r>
            <a:endPar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6" name="Rectangle 15">
            <a:extLst>
              <a:ext uri="{FF2B5EF4-FFF2-40B4-BE49-F238E27FC236}">
                <a16:creationId xmlns:a16="http://schemas.microsoft.com/office/drawing/2014/main" id="{022E0374-D288-DA22-65DC-79AF341C2804}"/>
              </a:ext>
            </a:extLst>
          </p:cNvPr>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5: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ROI</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7" name="Rectangle 16">
            <a:extLst>
              <a:ext uri="{FF2B5EF4-FFF2-40B4-BE49-F238E27FC236}">
                <a16:creationId xmlns:a16="http://schemas.microsoft.com/office/drawing/2014/main" id="{2132D616-5840-C6F0-687D-70A836E33DEE}"/>
              </a:ext>
            </a:extLst>
          </p:cNvPr>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REACTION AND PLANNED ACTION</a:t>
            </a:r>
          </a:p>
        </p:txBody>
      </p:sp>
      <p:sp>
        <p:nvSpPr>
          <p:cNvPr id="18" name="Rectangle 17">
            <a:extLst>
              <a:ext uri="{FF2B5EF4-FFF2-40B4-BE49-F238E27FC236}">
                <a16:creationId xmlns:a16="http://schemas.microsoft.com/office/drawing/2014/main" id="{EBDA3DE9-F475-1B01-4758-2834FF9CECC2}"/>
              </a:ext>
            </a:extLst>
          </p:cNvPr>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3:</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APPLICATION</a:t>
            </a:r>
          </a:p>
        </p:txBody>
      </p:sp>
      <p:sp>
        <p:nvSpPr>
          <p:cNvPr id="19" name="Rectangle 18">
            <a:extLst>
              <a:ext uri="{FF2B5EF4-FFF2-40B4-BE49-F238E27FC236}">
                <a16:creationId xmlns:a16="http://schemas.microsoft.com/office/drawing/2014/main" id="{11120084-AAAD-1FFD-F681-AC844456C237}"/>
              </a:ext>
            </a:extLst>
          </p:cNvPr>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LEARNING</a:t>
            </a:r>
          </a:p>
        </p:txBody>
      </p:sp>
      <p:sp>
        <p:nvSpPr>
          <p:cNvPr id="20" name="Rectangle 19">
            <a:extLst>
              <a:ext uri="{FF2B5EF4-FFF2-40B4-BE49-F238E27FC236}">
                <a16:creationId xmlns:a16="http://schemas.microsoft.com/office/drawing/2014/main" id="{239F6C5F-1E63-3823-45B0-C53D0625A925}"/>
              </a:ext>
            </a:extLst>
          </p:cNvPr>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4: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IMPACT</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21" name="Rectangle 20">
            <a:extLst>
              <a:ext uri="{FF2B5EF4-FFF2-40B4-BE49-F238E27FC236}">
                <a16:creationId xmlns:a16="http://schemas.microsoft.com/office/drawing/2014/main" id="{0CFDC7D0-FE6C-DA17-AE72-8F8450B18E90}"/>
              </a:ext>
            </a:extLst>
          </p:cNvPr>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INTANGIBLE BENEFITS</a:t>
            </a:r>
          </a:p>
        </p:txBody>
      </p:sp>
      <p:cxnSp>
        <p:nvCxnSpPr>
          <p:cNvPr id="22" name="Straight Arrow Connector 21">
            <a:extLst>
              <a:ext uri="{FF2B5EF4-FFF2-40B4-BE49-F238E27FC236}">
                <a16:creationId xmlns:a16="http://schemas.microsoft.com/office/drawing/2014/main" id="{61A22BD6-8177-599B-D6F7-7132D20CDB11}"/>
              </a:ext>
            </a:extLst>
          </p:cNvPr>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4" name="Straight Arrow Connector 23">
            <a:extLst>
              <a:ext uri="{FF2B5EF4-FFF2-40B4-BE49-F238E27FC236}">
                <a16:creationId xmlns:a16="http://schemas.microsoft.com/office/drawing/2014/main" id="{E10571EC-EFD3-5640-8D29-D1766A023DDC}"/>
              </a:ext>
            </a:extLst>
          </p:cNvPr>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5" name="Straight Arrow Connector 24">
            <a:extLst>
              <a:ext uri="{FF2B5EF4-FFF2-40B4-BE49-F238E27FC236}">
                <a16:creationId xmlns:a16="http://schemas.microsoft.com/office/drawing/2014/main" id="{6D1178B4-4F34-C5FF-E05C-FBECF2C3600E}"/>
              </a:ext>
            </a:extLst>
          </p:cNvPr>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6" name="Straight Arrow Connector 25">
            <a:extLst>
              <a:ext uri="{FF2B5EF4-FFF2-40B4-BE49-F238E27FC236}">
                <a16:creationId xmlns:a16="http://schemas.microsoft.com/office/drawing/2014/main" id="{337CD056-8842-764F-C3C5-CBBECCA8312E}"/>
              </a:ext>
            </a:extLst>
          </p:cNvPr>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7" name="Straight Arrow Connector 26">
            <a:extLst>
              <a:ext uri="{FF2B5EF4-FFF2-40B4-BE49-F238E27FC236}">
                <a16:creationId xmlns:a16="http://schemas.microsoft.com/office/drawing/2014/main" id="{E012FC55-3DF9-B8CC-0AB3-ECBA0F85A9A1}"/>
              </a:ext>
            </a:extLst>
          </p:cNvPr>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28" name="Straight Arrow Connector 27">
            <a:extLst>
              <a:ext uri="{FF2B5EF4-FFF2-40B4-BE49-F238E27FC236}">
                <a16:creationId xmlns:a16="http://schemas.microsoft.com/office/drawing/2014/main" id="{3C692163-5B6F-FDAB-5582-23AC1B9C4C11}"/>
              </a:ext>
            </a:extLst>
          </p:cNvPr>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9" name="Straight Arrow Connector 28">
            <a:extLst>
              <a:ext uri="{FF2B5EF4-FFF2-40B4-BE49-F238E27FC236}">
                <a16:creationId xmlns:a16="http://schemas.microsoft.com/office/drawing/2014/main" id="{2F559AF1-4C10-F0E1-3F4B-D41DFFC3DC65}"/>
              </a:ext>
            </a:extLst>
          </p:cNvPr>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0" name="Straight Arrow Connector 29">
            <a:extLst>
              <a:ext uri="{FF2B5EF4-FFF2-40B4-BE49-F238E27FC236}">
                <a16:creationId xmlns:a16="http://schemas.microsoft.com/office/drawing/2014/main" id="{42B609C3-A9FC-1CC8-E72A-A9A186C44A98}"/>
              </a:ext>
            </a:extLst>
          </p:cNvPr>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1" name="Straight Arrow Connector 30">
            <a:extLst>
              <a:ext uri="{FF2B5EF4-FFF2-40B4-BE49-F238E27FC236}">
                <a16:creationId xmlns:a16="http://schemas.microsoft.com/office/drawing/2014/main" id="{4A01B4F8-D721-AAEC-782D-7CF7E83BF517}"/>
              </a:ext>
            </a:extLst>
          </p:cNvPr>
          <p:cNvCxnSpPr/>
          <p:nvPr/>
        </p:nvCxnSpPr>
        <p:spPr bwMode="auto">
          <a:xfrm>
            <a:off x="4362290" y="402626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2" name="Straight Arrow Connector 31">
            <a:extLst>
              <a:ext uri="{FF2B5EF4-FFF2-40B4-BE49-F238E27FC236}">
                <a16:creationId xmlns:a16="http://schemas.microsoft.com/office/drawing/2014/main" id="{D3124B91-2651-6E99-8F30-347C994AB492}"/>
              </a:ext>
            </a:extLst>
          </p:cNvPr>
          <p:cNvCxnSpPr/>
          <p:nvPr/>
        </p:nvCxnSpPr>
        <p:spPr bwMode="auto">
          <a:xfrm>
            <a:off x="2256476"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a:extLst>
              <a:ext uri="{FF2B5EF4-FFF2-40B4-BE49-F238E27FC236}">
                <a16:creationId xmlns:a16="http://schemas.microsoft.com/office/drawing/2014/main" id="{4334FFB4-1407-E313-6F82-C22D65EF8A68}"/>
              </a:ext>
            </a:extLst>
          </p:cNvPr>
          <p:cNvCxnSpPr/>
          <p:nvPr/>
        </p:nvCxnSpPr>
        <p:spPr bwMode="auto">
          <a:xfrm>
            <a:off x="5476640"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a:extLst>
              <a:ext uri="{FF2B5EF4-FFF2-40B4-BE49-F238E27FC236}">
                <a16:creationId xmlns:a16="http://schemas.microsoft.com/office/drawing/2014/main" id="{DC4B769B-2B57-0B2B-0054-4BB462335D60}"/>
              </a:ext>
            </a:extLst>
          </p:cNvPr>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35" name="Rounded Rectangle 34">
            <a:extLst>
              <a:ext uri="{FF2B5EF4-FFF2-40B4-BE49-F238E27FC236}">
                <a16:creationId xmlns:a16="http://schemas.microsoft.com/office/drawing/2014/main" id="{0E8863F8-566B-4DED-BB1E-7B46108F9E35}"/>
              </a:ext>
            </a:extLst>
          </p:cNvPr>
          <p:cNvSpPr/>
          <p:nvPr/>
        </p:nvSpPr>
        <p:spPr bwMode="auto">
          <a:xfrm>
            <a:off x="163836" y="3508053"/>
            <a:ext cx="92953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Start with Why</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Business</a:t>
            </a:r>
          </a:p>
        </p:txBody>
      </p:sp>
      <p:sp>
        <p:nvSpPr>
          <p:cNvPr id="36" name="Rounded Rectangle 35">
            <a:extLst>
              <a:ext uri="{FF2B5EF4-FFF2-40B4-BE49-F238E27FC236}">
                <a16:creationId xmlns:a16="http://schemas.microsoft.com/office/drawing/2014/main" id="{B6339AB4-AB36-3531-78DE-19F5783382B7}"/>
              </a:ext>
            </a:extLst>
          </p:cNvPr>
          <p:cNvSpPr/>
          <p:nvPr/>
        </p:nvSpPr>
        <p:spPr bwMode="auto">
          <a:xfrm>
            <a:off x="1264544" y="3530533"/>
            <a:ext cx="1057048"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Feasible</a:t>
            </a: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Solution</a:t>
            </a:r>
          </a:p>
        </p:txBody>
      </p:sp>
      <p:sp>
        <p:nvSpPr>
          <p:cNvPr id="37" name="Rounded Rectangle 36">
            <a:extLst>
              <a:ext uri="{FF2B5EF4-FFF2-40B4-BE49-F238E27FC236}">
                <a16:creationId xmlns:a16="http://schemas.microsoft.com/office/drawing/2014/main" id="{F53190C7-FF7B-282D-1E0F-990B0323C941}"/>
              </a:ext>
            </a:extLst>
          </p:cNvPr>
          <p:cNvSpPr/>
          <p:nvPr/>
        </p:nvSpPr>
        <p:spPr bwMode="auto">
          <a:xfrm>
            <a:off x="3412310" y="3543921"/>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Matter:</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Learning</a:t>
            </a:r>
          </a:p>
        </p:txBody>
      </p:sp>
      <p:sp>
        <p:nvSpPr>
          <p:cNvPr id="38" name="Rounded Rectangle 37">
            <a:extLst>
              <a:ext uri="{FF2B5EF4-FFF2-40B4-BE49-F238E27FC236}">
                <a16:creationId xmlns:a16="http://schemas.microsoft.com/office/drawing/2014/main" id="{551344A5-51E2-DC4E-A0F5-51B6D625902F}"/>
              </a:ext>
            </a:extLst>
          </p:cNvPr>
          <p:cNvSpPr/>
          <p:nvPr/>
        </p:nvSpPr>
        <p:spPr bwMode="auto">
          <a:xfrm>
            <a:off x="5692591" y="3525025"/>
            <a:ext cx="856860" cy="1108452"/>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Credible: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Effects of the </a:t>
            </a:r>
            <a:b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b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39" name="Rounded Rectangle 38">
            <a:extLst>
              <a:ext uri="{FF2B5EF4-FFF2-40B4-BE49-F238E27FC236}">
                <a16:creationId xmlns:a16="http://schemas.microsoft.com/office/drawing/2014/main" id="{FD521989-C58A-7A6A-F01E-84561BA81D73}"/>
              </a:ext>
            </a:extLst>
          </p:cNvPr>
          <p:cNvSpPr/>
          <p:nvPr/>
        </p:nvSpPr>
        <p:spPr bwMode="auto">
          <a:xfrm>
            <a:off x="6688178" y="3556310"/>
            <a:ext cx="1169668" cy="105103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Monetary Value</a:t>
            </a:r>
          </a:p>
        </p:txBody>
      </p:sp>
      <p:sp>
        <p:nvSpPr>
          <p:cNvPr id="40" name="Rounded Rectangle 39">
            <a:extLst>
              <a:ext uri="{FF2B5EF4-FFF2-40B4-BE49-F238E27FC236}">
                <a16:creationId xmlns:a16="http://schemas.microsoft.com/office/drawing/2014/main" id="{C87EFD50-DCB6-1A65-10A8-E27517FA74CA}"/>
              </a:ext>
            </a:extLst>
          </p:cNvPr>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Capture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41" name="Rounded Rectangle 40">
            <a:extLst>
              <a:ext uri="{FF2B5EF4-FFF2-40B4-BE49-F238E27FC236}">
                <a16:creationId xmlns:a16="http://schemas.microsoft.com/office/drawing/2014/main" id="{ED4874DC-5B67-F73A-F5A3-18A165E6DC01}"/>
              </a:ext>
            </a:extLst>
          </p:cNvPr>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Calculate ROI</a:t>
            </a:r>
          </a:p>
        </p:txBody>
      </p:sp>
      <p:sp>
        <p:nvSpPr>
          <p:cNvPr id="42" name="Rounded Rectangle 41">
            <a:extLst>
              <a:ext uri="{FF2B5EF4-FFF2-40B4-BE49-F238E27FC236}">
                <a16:creationId xmlns:a16="http://schemas.microsoft.com/office/drawing/2014/main" id="{D69B5E69-AA5B-8D70-35EE-D4508D50154D}"/>
              </a:ext>
            </a:extLst>
          </p:cNvPr>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Identify Intangible Measures</a:t>
            </a:r>
          </a:p>
        </p:txBody>
      </p:sp>
      <p:sp>
        <p:nvSpPr>
          <p:cNvPr id="43" name="Oval 42">
            <a:extLst>
              <a:ext uri="{FF2B5EF4-FFF2-40B4-BE49-F238E27FC236}">
                <a16:creationId xmlns:a16="http://schemas.microsoft.com/office/drawing/2014/main" id="{96275CE5-F278-AFA8-777F-C700B671329D}"/>
              </a:ext>
            </a:extLst>
          </p:cNvPr>
          <p:cNvSpPr/>
          <p:nvPr/>
        </p:nvSpPr>
        <p:spPr bwMode="auto">
          <a:xfrm>
            <a:off x="9350003" y="3432821"/>
            <a:ext cx="1247775" cy="1193854"/>
          </a:xfrm>
          <a:prstGeom prst="ellipse">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Tell the Story:</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Stakeholders</a:t>
            </a:r>
          </a:p>
        </p:txBody>
      </p:sp>
      <p:sp>
        <p:nvSpPr>
          <p:cNvPr id="44" name="Rounded Rectangle 45">
            <a:extLst>
              <a:ext uri="{FF2B5EF4-FFF2-40B4-BE49-F238E27FC236}">
                <a16:creationId xmlns:a16="http://schemas.microsoft.com/office/drawing/2014/main" id="{BFF3300B-D967-0DBF-8D09-8A08D0786F60}"/>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Success</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p>
        </p:txBody>
      </p:sp>
      <p:sp>
        <p:nvSpPr>
          <p:cNvPr id="45" name="Rounded Rectangle 51">
            <a:extLst>
              <a:ext uri="{FF2B5EF4-FFF2-40B4-BE49-F238E27FC236}">
                <a16:creationId xmlns:a16="http://schemas.microsoft.com/office/drawing/2014/main" id="{C0931C1A-761C-2B06-F891-D9F151F5131D}"/>
              </a:ext>
            </a:extLst>
          </p:cNvPr>
          <p:cNvSpPr/>
          <p:nvPr/>
        </p:nvSpPr>
        <p:spPr bwMode="auto">
          <a:xfrm>
            <a:off x="4552450" y="3544879"/>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Stick:</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and Impact</a:t>
            </a:r>
          </a:p>
        </p:txBody>
      </p:sp>
      <p:cxnSp>
        <p:nvCxnSpPr>
          <p:cNvPr id="46" name="Straight Arrow Connector 32">
            <a:extLst>
              <a:ext uri="{FF2B5EF4-FFF2-40B4-BE49-F238E27FC236}">
                <a16:creationId xmlns:a16="http://schemas.microsoft.com/office/drawing/2014/main" id="{912C18E2-B21F-9EDE-6641-DF2FF225BBF7}"/>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Losange 14335">
            <a:extLst>
              <a:ext uri="{FF2B5EF4-FFF2-40B4-BE49-F238E27FC236}">
                <a16:creationId xmlns:a16="http://schemas.microsoft.com/office/drawing/2014/main" id="{F7926DF4-FD03-E5DA-56CE-DFED116BC3B6}"/>
              </a:ext>
            </a:extLst>
          </p:cNvPr>
          <p:cNvSpPr/>
          <p:nvPr/>
        </p:nvSpPr>
        <p:spPr>
          <a:xfrm>
            <a:off x="10755130" y="3358171"/>
            <a:ext cx="1284652" cy="1347484"/>
          </a:xfrm>
          <a:prstGeom prst="diamond">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endPar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Increase Funding</a:t>
            </a:r>
          </a:p>
        </p:txBody>
      </p:sp>
      <p:sp>
        <p:nvSpPr>
          <p:cNvPr id="48" name="Rectangle 47">
            <a:extLst>
              <a:ext uri="{FF2B5EF4-FFF2-40B4-BE49-F238E27FC236}">
                <a16:creationId xmlns:a16="http://schemas.microsoft.com/office/drawing/2014/main" id="{935B0FE0-9999-4CC2-A48C-10B9920CC63E}"/>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0: INPUT</a:t>
            </a:r>
            <a:endPar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49" name="Google Shape;1161;p25">
            <a:extLst>
              <a:ext uri="{FF2B5EF4-FFF2-40B4-BE49-F238E27FC236}">
                <a16:creationId xmlns:a16="http://schemas.microsoft.com/office/drawing/2014/main" id="{27F8D3C5-5DCB-E7C9-86DF-17C12908BD75}"/>
              </a:ext>
            </a:extLst>
          </p:cNvPr>
          <p:cNvSpPr txBox="1"/>
          <p:nvPr/>
        </p:nvSpPr>
        <p:spPr>
          <a:xfrm>
            <a:off x="163836" y="6534368"/>
            <a:ext cx="9421353"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sym typeface="Calibri"/>
              </a:rPr>
              <a:t>©2025 ROI Institute Inc. All Rights Reserved.</a:t>
            </a:r>
            <a:endParaRPr kumimoji="0"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pic>
        <p:nvPicPr>
          <p:cNvPr id="51" name="Picture 50">
            <a:extLst>
              <a:ext uri="{FF2B5EF4-FFF2-40B4-BE49-F238E27FC236}">
                <a16:creationId xmlns:a16="http://schemas.microsoft.com/office/drawing/2014/main" id="{833854A6-1ECA-F517-1F1F-563D003942F6}"/>
              </a:ext>
            </a:extLst>
          </p:cNvPr>
          <p:cNvPicPr>
            <a:picLocks noChangeAspect="1"/>
          </p:cNvPicPr>
          <p:nvPr/>
        </p:nvPicPr>
        <p:blipFill>
          <a:blip r:embed="rId3"/>
          <a:stretch>
            <a:fillRect/>
          </a:stretch>
        </p:blipFill>
        <p:spPr>
          <a:xfrm>
            <a:off x="10170087" y="5943680"/>
            <a:ext cx="1850933" cy="261630"/>
          </a:xfrm>
          <a:prstGeom prst="rect">
            <a:avLst/>
          </a:prstGeom>
        </p:spPr>
      </p:pic>
      <p:sp>
        <p:nvSpPr>
          <p:cNvPr id="52" name="Slide Number Placeholder 3">
            <a:extLst>
              <a:ext uri="{FF2B5EF4-FFF2-40B4-BE49-F238E27FC236}">
                <a16:creationId xmlns:a16="http://schemas.microsoft.com/office/drawing/2014/main" id="{3A20009F-DF88-27FF-7969-AB9A462F18F1}"/>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AD2615AF-B2C1-65DA-B772-C4702E2E9229}"/>
              </a:ext>
            </a:extLst>
          </p:cNvPr>
          <p:cNvSpPr txBox="1"/>
          <p:nvPr/>
        </p:nvSpPr>
        <p:spPr>
          <a:xfrm>
            <a:off x="73226" y="430474"/>
            <a:ext cx="12069627"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The ROI Methodology Process Model</a:t>
            </a:r>
          </a:p>
        </p:txBody>
      </p:sp>
      <p:sp>
        <p:nvSpPr>
          <p:cNvPr id="13" name="Oval 12">
            <a:extLst>
              <a:ext uri="{FF2B5EF4-FFF2-40B4-BE49-F238E27FC236}">
                <a16:creationId xmlns:a16="http://schemas.microsoft.com/office/drawing/2014/main" id="{285E5968-64A8-2180-65D7-B08D33A3AEE8}"/>
              </a:ext>
            </a:extLst>
          </p:cNvPr>
          <p:cNvSpPr/>
          <p:nvPr/>
        </p:nvSpPr>
        <p:spPr>
          <a:xfrm>
            <a:off x="5448360" y="3056716"/>
            <a:ext cx="1387644" cy="2027934"/>
          </a:xfrm>
          <a:prstGeom prst="ellipse">
            <a:avLst/>
          </a:prstGeom>
          <a:noFill/>
          <a:ln w="825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842998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D5CFF1E6-29E8-4826-83CC-432C47EDD3C5}"/>
              </a:ext>
            </a:extLst>
          </p:cNvPr>
          <p:cNvSpPr txBox="1">
            <a:spLocks/>
          </p:cNvSpPr>
          <p:nvPr/>
        </p:nvSpPr>
        <p:spPr>
          <a:xfrm>
            <a:off x="384991" y="982788"/>
            <a:ext cx="11801475" cy="5702149"/>
          </a:xfrm>
          <a:prstGeom prst="rect">
            <a:avLst/>
          </a:prstGeom>
        </p:spPr>
        <p:txBody>
          <a:bodyPr vert="horz" lIns="91440" tIns="45720" rIns="91440" bIns="45720" numCol="1" rtlCol="0" anchor="ctr">
            <a:noAutofit/>
          </a:bodyPr>
          <a:lstStyle>
            <a:lvl1pPr marL="0" indent="0" algn="l" defTabSz="914400" rtl="0" eaLnBrk="1" latinLnBrk="0" hangingPunct="1">
              <a:lnSpc>
                <a:spcPct val="90000"/>
              </a:lnSpc>
              <a:spcBef>
                <a:spcPts val="1000"/>
              </a:spcBef>
              <a:buFont typeface="Wingdings" pitchFamily="2" charset="2"/>
              <a:buNone/>
              <a:defRPr sz="2000" b="0" i="0" kern="1200" baseline="0">
                <a:solidFill>
                  <a:schemeClr val="tx1"/>
                </a:solidFill>
                <a:latin typeface="Calibri" panose="020F0502020204030204" pitchFamily="34" charset="0"/>
                <a:ea typeface="+mn-ea"/>
                <a:cs typeface="Gotham Medium" pitchFamily="2" charset="0"/>
              </a:defRPr>
            </a:lvl1pPr>
            <a:lvl2pPr marL="457200" indent="0" algn="l" defTabSz="914400" rtl="0" eaLnBrk="1" latinLnBrk="0" hangingPunct="1">
              <a:lnSpc>
                <a:spcPct val="90000"/>
              </a:lnSpc>
              <a:spcBef>
                <a:spcPts val="500"/>
              </a:spcBef>
              <a:buFont typeface="Wingdings" pitchFamily="2" charset="2"/>
              <a:buNone/>
              <a:defRPr sz="1400" kern="1200" baseline="0">
                <a:solidFill>
                  <a:schemeClr val="tx1"/>
                </a:solidFill>
                <a:latin typeface="Calibri" panose="020F0502020204030204" pitchFamily="34" charset="0"/>
                <a:ea typeface="+mn-ea"/>
                <a:cs typeface="Gotham Medium" pitchFamily="2" charset="0"/>
              </a:defRPr>
            </a:lvl2pPr>
            <a:lvl3pPr marL="11430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3pPr>
            <a:lvl4pPr marL="16002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chemeClr val="tx1"/>
              </a:buClr>
              <a:buSzPct val="100000"/>
              <a:buFont typeface="+mj-lt"/>
              <a:buAutoNum type="arabicPeriod"/>
            </a:pPr>
            <a:r>
              <a:rPr lang="en-US" dirty="0">
                <a:cs typeface="Calibri" panose="020F0502020204030204" pitchFamily="34" charset="0"/>
              </a:rPr>
              <a:t>When conducting a higher-level evaluation, collect data at lower levels.</a:t>
            </a:r>
          </a:p>
          <a:p>
            <a:pPr marL="457200" indent="-457200">
              <a:buClr>
                <a:schemeClr val="tx1"/>
              </a:buClr>
              <a:buSzPct val="100000"/>
              <a:buFont typeface="+mj-lt"/>
              <a:buAutoNum type="arabicPeriod"/>
            </a:pPr>
            <a:r>
              <a:rPr lang="en-US" dirty="0">
                <a:cs typeface="Calibri" panose="020F0502020204030204" pitchFamily="34" charset="0"/>
              </a:rPr>
              <a:t>When planning a higher-level evaluation, the previous level of evaluation is not required to be comprehensive.</a:t>
            </a:r>
          </a:p>
          <a:p>
            <a:pPr marL="457200" indent="-457200">
              <a:buClr>
                <a:schemeClr val="tx1"/>
              </a:buClr>
              <a:buSzPct val="100000"/>
              <a:buFont typeface="+mj-lt"/>
              <a:buAutoNum type="arabicPeriod"/>
            </a:pPr>
            <a:r>
              <a:rPr lang="en-US" dirty="0">
                <a:cs typeface="Calibri" panose="020F0502020204030204" pitchFamily="34" charset="0"/>
              </a:rPr>
              <a:t>When collecting and analyzing data, use only the most credible sources.</a:t>
            </a:r>
          </a:p>
          <a:p>
            <a:pPr marL="457200" indent="-457200">
              <a:buClr>
                <a:schemeClr val="tx1"/>
              </a:buClr>
              <a:buSzPct val="100000"/>
              <a:buFont typeface="+mj-lt"/>
              <a:buAutoNum type="arabicPeriod"/>
            </a:pPr>
            <a:r>
              <a:rPr lang="en-US" dirty="0">
                <a:cs typeface="Calibri" panose="020F0502020204030204" pitchFamily="34" charset="0"/>
              </a:rPr>
              <a:t>When analyzing data, select the most conservative alternatives for calculations.</a:t>
            </a:r>
          </a:p>
          <a:p>
            <a:pPr marL="457200" indent="-457200">
              <a:buClr>
                <a:schemeClr val="tx1"/>
              </a:buClr>
              <a:buSzPct val="100000"/>
              <a:buFont typeface="+mj-lt"/>
              <a:buAutoNum type="arabicPeriod"/>
            </a:pPr>
            <a:r>
              <a:rPr lang="en-US" dirty="0">
                <a:highlight>
                  <a:srgbClr val="FFFF00"/>
                </a:highlight>
                <a:cs typeface="Calibri" panose="020F0502020204030204" pitchFamily="34" charset="0"/>
              </a:rPr>
              <a:t>Use at least one method to isolate the effects of the program or project.</a:t>
            </a:r>
          </a:p>
          <a:p>
            <a:pPr marL="457200" indent="-457200">
              <a:buClr>
                <a:schemeClr val="tx1"/>
              </a:buClr>
              <a:buSzPct val="100000"/>
              <a:buFont typeface="+mj-lt"/>
              <a:buAutoNum type="arabicPeriod"/>
            </a:pPr>
            <a:r>
              <a:rPr lang="en-US" dirty="0">
                <a:cs typeface="Calibri" panose="020F0502020204030204" pitchFamily="34" charset="0"/>
              </a:rPr>
              <a:t>If no improvement data are available for a population or from a specific source, assume that no improvement has occurred. </a:t>
            </a:r>
          </a:p>
          <a:p>
            <a:pPr marL="457200" indent="-457200">
              <a:buClr>
                <a:schemeClr val="tx1"/>
              </a:buClr>
              <a:buSzPct val="100000"/>
              <a:buFont typeface="+mj-lt"/>
              <a:buAutoNum type="arabicPeriod"/>
            </a:pPr>
            <a:r>
              <a:rPr lang="en-US" dirty="0">
                <a:cs typeface="Calibri" panose="020F0502020204030204" pitchFamily="34" charset="0"/>
              </a:rPr>
              <a:t>Adjust estimates of improvements for the potential error of the estimates.</a:t>
            </a:r>
          </a:p>
          <a:p>
            <a:pPr marL="457200" indent="-457200">
              <a:buClr>
                <a:schemeClr val="tx1"/>
              </a:buClr>
              <a:buSzPct val="100000"/>
              <a:buFont typeface="+mj-lt"/>
              <a:buAutoNum type="arabicPeriod"/>
            </a:pPr>
            <a:r>
              <a:rPr lang="en-US" dirty="0">
                <a:cs typeface="Calibri" panose="020F0502020204030204" pitchFamily="34" charset="0"/>
              </a:rPr>
              <a:t>Avoid use of extreme data items and unsupported claims when calculating ROI.</a:t>
            </a:r>
          </a:p>
          <a:p>
            <a:pPr marL="457200" indent="-457200">
              <a:buClr>
                <a:schemeClr val="tx1"/>
              </a:buClr>
              <a:buSzPct val="100000"/>
              <a:buFont typeface="+mj-lt"/>
              <a:buAutoNum type="arabicPeriod"/>
            </a:pPr>
            <a:r>
              <a:rPr lang="en-US" dirty="0">
                <a:cs typeface="Calibri" panose="020F0502020204030204" pitchFamily="34" charset="0"/>
              </a:rPr>
              <a:t>Use only the first year of annual benefits in the ROI analysis of short-term solutions.</a:t>
            </a:r>
          </a:p>
          <a:p>
            <a:pPr marL="457200" indent="-457200">
              <a:buClr>
                <a:schemeClr val="tx1"/>
              </a:buClr>
              <a:buSzPct val="100000"/>
              <a:buFont typeface="+mj-lt"/>
              <a:buAutoNum type="arabicPeriod"/>
            </a:pPr>
            <a:r>
              <a:rPr lang="en-US" dirty="0">
                <a:cs typeface="Calibri" panose="020F0502020204030204" pitchFamily="34" charset="0"/>
              </a:rPr>
              <a:t>Fully load all costs of the solution, project, or program when analyzing ROI. </a:t>
            </a:r>
          </a:p>
          <a:p>
            <a:pPr marL="457200" indent="-457200">
              <a:buClr>
                <a:schemeClr val="tx1"/>
              </a:buClr>
              <a:buSzPct val="100000"/>
              <a:buFont typeface="+mj-lt"/>
              <a:buAutoNum type="arabicPeriod"/>
            </a:pPr>
            <a:r>
              <a:rPr lang="en-US" dirty="0">
                <a:cs typeface="Calibri" panose="020F0502020204030204" pitchFamily="34" charset="0"/>
              </a:rPr>
              <a:t>Intangible measures are defined as measures that are purposely not converted to monetary values.</a:t>
            </a:r>
          </a:p>
          <a:p>
            <a:pPr marL="457200" indent="-457200">
              <a:buClr>
                <a:schemeClr val="tx1"/>
              </a:buClr>
              <a:buSzPct val="100000"/>
              <a:buFont typeface="+mj-lt"/>
              <a:buAutoNum type="arabicPeriod"/>
            </a:pPr>
            <a:r>
              <a:rPr lang="en-US" dirty="0">
                <a:cs typeface="Calibri" panose="020F0502020204030204" pitchFamily="34" charset="0"/>
              </a:rPr>
              <a:t>Communicate the results of the ROI Methodology to all key stakeholders.</a:t>
            </a:r>
          </a:p>
        </p:txBody>
      </p:sp>
      <p:sp>
        <p:nvSpPr>
          <p:cNvPr id="2" name="Slide Number Placeholder 1">
            <a:extLst>
              <a:ext uri="{FF2B5EF4-FFF2-40B4-BE49-F238E27FC236}">
                <a16:creationId xmlns:a16="http://schemas.microsoft.com/office/drawing/2014/main" id="{632B9563-4B76-9ECE-E5AA-5470FA8DBBA3}"/>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3449426-13A8-AD38-F0CC-1996900D3AC8}"/>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Guiding Principles</a:t>
            </a:r>
          </a:p>
        </p:txBody>
      </p:sp>
      <p:pic>
        <p:nvPicPr>
          <p:cNvPr id="11" name="Picture 10">
            <a:extLst>
              <a:ext uri="{FF2B5EF4-FFF2-40B4-BE49-F238E27FC236}">
                <a16:creationId xmlns:a16="http://schemas.microsoft.com/office/drawing/2014/main" id="{450D4377-3BD5-743C-6914-2D3B288A3078}"/>
              </a:ext>
            </a:extLst>
          </p:cNvPr>
          <p:cNvPicPr>
            <a:picLocks noChangeAspect="1"/>
          </p:cNvPicPr>
          <p:nvPr/>
        </p:nvPicPr>
        <p:blipFill>
          <a:blip r:embed="rId2">
            <a:alphaModFix amt="17000"/>
          </a:blip>
          <a:stretch>
            <a:fillRect/>
          </a:stretch>
        </p:blipFill>
        <p:spPr>
          <a:xfrm>
            <a:off x="5534" y="-1919"/>
            <a:ext cx="12186466" cy="6859919"/>
          </a:xfrm>
          <a:prstGeom prst="rect">
            <a:avLst/>
          </a:prstGeom>
          <a:ln>
            <a:noFill/>
          </a:ln>
        </p:spPr>
      </p:pic>
    </p:spTree>
    <p:extLst>
      <p:ext uri="{BB962C8B-B14F-4D97-AF65-F5344CB8AC3E}">
        <p14:creationId xmlns:p14="http://schemas.microsoft.com/office/powerpoint/2010/main" val="1520823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AD9F73-3879-41A5-A12A-A91BAE80E9C2}"/>
              </a:ext>
            </a:extLst>
          </p:cNvPr>
          <p:cNvPicPr>
            <a:picLocks noChangeAspect="1"/>
          </p:cNvPicPr>
          <p:nvPr/>
        </p:nvPicPr>
        <p:blipFill>
          <a:blip r:embed="rId2">
            <a:alphaModFix amt="17000"/>
          </a:blip>
          <a:stretch>
            <a:fillRect/>
          </a:stretch>
        </p:blipFill>
        <p:spPr>
          <a:xfrm>
            <a:off x="5534" y="-1919"/>
            <a:ext cx="12186466" cy="6859919"/>
          </a:xfrm>
          <a:prstGeom prst="rect">
            <a:avLst/>
          </a:prstGeom>
          <a:ln>
            <a:noFill/>
          </a:ln>
        </p:spPr>
      </p:pic>
      <p:sp>
        <p:nvSpPr>
          <p:cNvPr id="10" name="Content Placeholder 2">
            <a:extLst>
              <a:ext uri="{FF2B5EF4-FFF2-40B4-BE49-F238E27FC236}">
                <a16:creationId xmlns:a16="http://schemas.microsoft.com/office/drawing/2014/main" id="{D5CFF1E6-29E8-4826-83CC-432C47EDD3C5}"/>
              </a:ext>
            </a:extLst>
          </p:cNvPr>
          <p:cNvSpPr txBox="1">
            <a:spLocks/>
          </p:cNvSpPr>
          <p:nvPr/>
        </p:nvSpPr>
        <p:spPr>
          <a:xfrm>
            <a:off x="384991" y="982788"/>
            <a:ext cx="11801475" cy="5702149"/>
          </a:xfrm>
          <a:prstGeom prst="rect">
            <a:avLst/>
          </a:prstGeom>
        </p:spPr>
        <p:txBody>
          <a:bodyPr vert="horz" lIns="91440" tIns="45720" rIns="91440" bIns="45720" numCol="1" rtlCol="0" anchor="ctr">
            <a:noAutofit/>
          </a:bodyPr>
          <a:lstStyle>
            <a:lvl1pPr marL="0" indent="0" algn="l" defTabSz="914400" rtl="0" eaLnBrk="1" latinLnBrk="0" hangingPunct="1">
              <a:lnSpc>
                <a:spcPct val="90000"/>
              </a:lnSpc>
              <a:spcBef>
                <a:spcPts val="1000"/>
              </a:spcBef>
              <a:buFont typeface="Wingdings" pitchFamily="2" charset="2"/>
              <a:buNone/>
              <a:defRPr sz="2000" b="0" i="0" kern="1200" baseline="0">
                <a:solidFill>
                  <a:schemeClr val="tx1"/>
                </a:solidFill>
                <a:latin typeface="Calibri" panose="020F0502020204030204" pitchFamily="34" charset="0"/>
                <a:ea typeface="+mn-ea"/>
                <a:cs typeface="Gotham Medium" pitchFamily="2" charset="0"/>
              </a:defRPr>
            </a:lvl1pPr>
            <a:lvl2pPr marL="457200" indent="0" algn="l" defTabSz="914400" rtl="0" eaLnBrk="1" latinLnBrk="0" hangingPunct="1">
              <a:lnSpc>
                <a:spcPct val="90000"/>
              </a:lnSpc>
              <a:spcBef>
                <a:spcPts val="500"/>
              </a:spcBef>
              <a:buFont typeface="Wingdings" pitchFamily="2" charset="2"/>
              <a:buNone/>
              <a:defRPr sz="1400" kern="1200" baseline="0">
                <a:solidFill>
                  <a:schemeClr val="tx1"/>
                </a:solidFill>
                <a:latin typeface="Calibri" panose="020F0502020204030204" pitchFamily="34" charset="0"/>
                <a:ea typeface="+mn-ea"/>
                <a:cs typeface="Gotham Medium" pitchFamily="2" charset="0"/>
              </a:defRPr>
            </a:lvl2pPr>
            <a:lvl3pPr marL="11430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3pPr>
            <a:lvl4pPr marL="16002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chemeClr val="tx1"/>
              </a:buClr>
              <a:buSzPct val="100000"/>
              <a:buFont typeface="+mj-lt"/>
              <a:buAutoNum type="arabicPeriod"/>
            </a:pPr>
            <a:r>
              <a:rPr lang="en-US" dirty="0">
                <a:cs typeface="Calibri" panose="020F0502020204030204" pitchFamily="34" charset="0"/>
              </a:rPr>
              <a:t>When conducting a higher-level evaluation, collect data at lower levels.</a:t>
            </a:r>
          </a:p>
          <a:p>
            <a:pPr marL="457200" indent="-457200">
              <a:buClr>
                <a:schemeClr val="tx1"/>
              </a:buClr>
              <a:buSzPct val="100000"/>
              <a:buFont typeface="+mj-lt"/>
              <a:buAutoNum type="arabicPeriod"/>
            </a:pPr>
            <a:r>
              <a:rPr lang="en-US" dirty="0">
                <a:cs typeface="Calibri" panose="020F0502020204030204" pitchFamily="34" charset="0"/>
              </a:rPr>
              <a:t>When planning a higher-level evaluation, the previous level of evaluation is not required to be comprehensive.</a:t>
            </a:r>
          </a:p>
          <a:p>
            <a:pPr marL="457200" indent="-457200">
              <a:buClr>
                <a:schemeClr val="tx1"/>
              </a:buClr>
              <a:buSzPct val="100000"/>
              <a:buFont typeface="+mj-lt"/>
              <a:buAutoNum type="arabicPeriod"/>
            </a:pPr>
            <a:r>
              <a:rPr lang="en-US" dirty="0">
                <a:highlight>
                  <a:srgbClr val="FFFF00"/>
                </a:highlight>
                <a:cs typeface="Calibri" panose="020F0502020204030204" pitchFamily="34" charset="0"/>
              </a:rPr>
              <a:t>When collecting and analyzing data, use only the most credible sources.</a:t>
            </a:r>
          </a:p>
          <a:p>
            <a:pPr marL="457200" indent="-457200">
              <a:buClr>
                <a:schemeClr val="tx1"/>
              </a:buClr>
              <a:buSzPct val="100000"/>
              <a:buFont typeface="+mj-lt"/>
              <a:buAutoNum type="arabicPeriod"/>
            </a:pPr>
            <a:r>
              <a:rPr lang="en-US" dirty="0">
                <a:highlight>
                  <a:srgbClr val="FFFF00"/>
                </a:highlight>
                <a:cs typeface="Calibri" panose="020F0502020204030204" pitchFamily="34" charset="0"/>
              </a:rPr>
              <a:t>When analyzing data, select the most conservative alternatives for calculations.</a:t>
            </a:r>
          </a:p>
          <a:p>
            <a:pPr marL="457200" indent="-457200">
              <a:buClr>
                <a:schemeClr val="tx1"/>
              </a:buClr>
              <a:buSzPct val="100000"/>
              <a:buFont typeface="+mj-lt"/>
              <a:buAutoNum type="arabicPeriod"/>
            </a:pPr>
            <a:r>
              <a:rPr lang="en-US" dirty="0">
                <a:highlight>
                  <a:srgbClr val="FFFF00"/>
                </a:highlight>
                <a:cs typeface="Calibri" panose="020F0502020204030204" pitchFamily="34" charset="0"/>
              </a:rPr>
              <a:t>Use at least one method to isolate the effects of the program or project.</a:t>
            </a:r>
          </a:p>
          <a:p>
            <a:pPr marL="457200" indent="-457200">
              <a:buClr>
                <a:schemeClr val="tx1"/>
              </a:buClr>
              <a:buSzPct val="100000"/>
              <a:buFont typeface="+mj-lt"/>
              <a:buAutoNum type="arabicPeriod"/>
            </a:pPr>
            <a:r>
              <a:rPr lang="en-US" dirty="0">
                <a:cs typeface="Calibri" panose="020F0502020204030204" pitchFamily="34" charset="0"/>
              </a:rPr>
              <a:t>If no improvement data are available for a population or from a specific source, assume that no improvement has occurred. </a:t>
            </a:r>
          </a:p>
          <a:p>
            <a:pPr marL="457200" indent="-457200">
              <a:buClr>
                <a:schemeClr val="tx1"/>
              </a:buClr>
              <a:buSzPct val="100000"/>
              <a:buFont typeface="+mj-lt"/>
              <a:buAutoNum type="arabicPeriod"/>
            </a:pPr>
            <a:r>
              <a:rPr lang="en-US" dirty="0">
                <a:highlight>
                  <a:srgbClr val="FFFF00"/>
                </a:highlight>
                <a:cs typeface="Calibri" panose="020F0502020204030204" pitchFamily="34" charset="0"/>
              </a:rPr>
              <a:t>Adjust estimates of improvements for the potential error of the estimates.</a:t>
            </a:r>
          </a:p>
          <a:p>
            <a:pPr marL="457200" indent="-457200">
              <a:buClr>
                <a:schemeClr val="tx1"/>
              </a:buClr>
              <a:buSzPct val="100000"/>
              <a:buFont typeface="+mj-lt"/>
              <a:buAutoNum type="arabicPeriod"/>
            </a:pPr>
            <a:r>
              <a:rPr lang="en-US" dirty="0">
                <a:cs typeface="Calibri" panose="020F0502020204030204" pitchFamily="34" charset="0"/>
              </a:rPr>
              <a:t>Avoid use of extreme data items and unsupported claims when calculating ROI.</a:t>
            </a:r>
          </a:p>
          <a:p>
            <a:pPr marL="457200" indent="-457200">
              <a:buClr>
                <a:schemeClr val="tx1"/>
              </a:buClr>
              <a:buSzPct val="100000"/>
              <a:buFont typeface="+mj-lt"/>
              <a:buAutoNum type="arabicPeriod"/>
            </a:pPr>
            <a:r>
              <a:rPr lang="en-US" dirty="0">
                <a:cs typeface="Calibri" panose="020F0502020204030204" pitchFamily="34" charset="0"/>
              </a:rPr>
              <a:t>Use only the first year of annual benefits in the ROI analysis of short-term solutions.</a:t>
            </a:r>
          </a:p>
          <a:p>
            <a:pPr marL="457200" indent="-457200">
              <a:buClr>
                <a:schemeClr val="tx1"/>
              </a:buClr>
              <a:buSzPct val="100000"/>
              <a:buFont typeface="+mj-lt"/>
              <a:buAutoNum type="arabicPeriod"/>
            </a:pPr>
            <a:r>
              <a:rPr lang="en-US" dirty="0">
                <a:cs typeface="Calibri" panose="020F0502020204030204" pitchFamily="34" charset="0"/>
              </a:rPr>
              <a:t>Fully load all costs of the solution, project, or program when analyzing ROI. </a:t>
            </a:r>
          </a:p>
          <a:p>
            <a:pPr marL="457200" indent="-457200">
              <a:buClr>
                <a:schemeClr val="tx1"/>
              </a:buClr>
              <a:buSzPct val="100000"/>
              <a:buFont typeface="+mj-lt"/>
              <a:buAutoNum type="arabicPeriod"/>
            </a:pPr>
            <a:r>
              <a:rPr lang="en-US" dirty="0">
                <a:cs typeface="Calibri" panose="020F0502020204030204" pitchFamily="34" charset="0"/>
              </a:rPr>
              <a:t>Intangible measures are defined as measures that are purposely not converted to monetary values.</a:t>
            </a:r>
          </a:p>
          <a:p>
            <a:pPr marL="457200" indent="-457200">
              <a:buClr>
                <a:schemeClr val="tx1"/>
              </a:buClr>
              <a:buSzPct val="100000"/>
              <a:buFont typeface="+mj-lt"/>
              <a:buAutoNum type="arabicPeriod"/>
            </a:pPr>
            <a:r>
              <a:rPr lang="en-US" dirty="0">
                <a:cs typeface="Calibri" panose="020F0502020204030204" pitchFamily="34" charset="0"/>
              </a:rPr>
              <a:t>Communicate the results of the ROI Methodology to all key stakeholders.</a:t>
            </a:r>
          </a:p>
        </p:txBody>
      </p:sp>
      <p:sp>
        <p:nvSpPr>
          <p:cNvPr id="2" name="Slide Number Placeholder 1">
            <a:extLst>
              <a:ext uri="{FF2B5EF4-FFF2-40B4-BE49-F238E27FC236}">
                <a16:creationId xmlns:a16="http://schemas.microsoft.com/office/drawing/2014/main" id="{EB109B48-48C6-2C1C-A205-79ECC06C976B}"/>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3B0FEFE-F3CE-59FF-A818-AA87CA3CFD41}"/>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Guiding Principles</a:t>
            </a:r>
          </a:p>
        </p:txBody>
      </p:sp>
    </p:spTree>
    <p:extLst>
      <p:ext uri="{BB962C8B-B14F-4D97-AF65-F5344CB8AC3E}">
        <p14:creationId xmlns:p14="http://schemas.microsoft.com/office/powerpoint/2010/main" val="1538841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BBD0481-1F78-7549-B23E-7AE560BC1F68}"/>
              </a:ext>
            </a:extLst>
          </p:cNvPr>
          <p:cNvSpPr>
            <a:spLocks noGrp="1"/>
          </p:cNvSpPr>
          <p:nvPr>
            <p:ph idx="4294967295"/>
          </p:nvPr>
        </p:nvSpPr>
        <p:spPr>
          <a:xfrm>
            <a:off x="591279" y="1342178"/>
            <a:ext cx="6810419" cy="4527282"/>
          </a:xfrm>
        </p:spPr>
        <p:txBody>
          <a:bodyPr>
            <a:normAutofit lnSpcReduction="10000"/>
          </a:bodyPr>
          <a:lstStyle/>
          <a:p>
            <a:pPr lvl="0"/>
            <a:r>
              <a:rPr lang="en-US" sz="2400" dirty="0">
                <a:latin typeface="Arial" panose="020B0604020202020204" pitchFamily="34" charset="0"/>
                <a:cs typeface="Arial" panose="020B0604020202020204" pitchFamily="34" charset="0"/>
              </a:rPr>
              <a:t>Use of a control group arrangement</a:t>
            </a:r>
          </a:p>
          <a:p>
            <a:pPr lvl="0"/>
            <a:r>
              <a:rPr lang="en-US" sz="2400" dirty="0">
                <a:latin typeface="Arial" panose="020B0604020202020204" pitchFamily="34" charset="0"/>
                <a:cs typeface="Arial" panose="020B0604020202020204" pitchFamily="34" charset="0"/>
              </a:rPr>
              <a:t>Trend line analysis of performance data</a:t>
            </a:r>
          </a:p>
          <a:p>
            <a:pPr lvl="0"/>
            <a:r>
              <a:rPr lang="en-US" sz="2400" dirty="0">
                <a:latin typeface="Arial" panose="020B0604020202020204" pitchFamily="34" charset="0"/>
                <a:cs typeface="Arial" panose="020B0604020202020204" pitchFamily="34" charset="0"/>
              </a:rPr>
              <a:t>Use of mathematical modeling</a:t>
            </a:r>
          </a:p>
          <a:p>
            <a:pPr lvl="0"/>
            <a:r>
              <a:rPr lang="en-US" sz="2400" dirty="0">
                <a:latin typeface="Arial" panose="020B0604020202020204" pitchFamily="34" charset="0"/>
                <a:cs typeface="Arial" panose="020B0604020202020204" pitchFamily="34" charset="0"/>
              </a:rPr>
              <a:t>Participant’s estimate of impact (percent)</a:t>
            </a:r>
          </a:p>
          <a:p>
            <a:pPr lvl="0"/>
            <a:r>
              <a:rPr lang="en-US" sz="2400" dirty="0">
                <a:latin typeface="Arial" panose="020B0604020202020204" pitchFamily="34" charset="0"/>
                <a:cs typeface="Arial" panose="020B0604020202020204" pitchFamily="34" charset="0"/>
              </a:rPr>
              <a:t>Significant other’s/Supervisor’s estimate of impact (percent)</a:t>
            </a:r>
          </a:p>
          <a:p>
            <a:pPr lvl="0"/>
            <a:r>
              <a:rPr lang="en-US" sz="2400" dirty="0">
                <a:latin typeface="Arial" panose="020B0604020202020204" pitchFamily="34" charset="0"/>
                <a:cs typeface="Arial" panose="020B0604020202020204" pitchFamily="34" charset="0"/>
              </a:rPr>
              <a:t>Management’s estimate of impact (percent)</a:t>
            </a:r>
          </a:p>
          <a:p>
            <a:pPr lvl="0"/>
            <a:r>
              <a:rPr lang="en-US" sz="2400" dirty="0">
                <a:latin typeface="Arial" panose="020B0604020202020204" pitchFamily="34" charset="0"/>
                <a:cs typeface="Arial" panose="020B0604020202020204" pitchFamily="34" charset="0"/>
              </a:rPr>
              <a:t>Use of experts/previous studies</a:t>
            </a:r>
          </a:p>
          <a:p>
            <a:pPr lvl="0"/>
            <a:r>
              <a:rPr lang="en-US" sz="2400" dirty="0">
                <a:latin typeface="Arial" panose="020B0604020202020204" pitchFamily="34" charset="0"/>
                <a:cs typeface="Arial" panose="020B0604020202020204" pitchFamily="34" charset="0"/>
              </a:rPr>
              <a:t>Calculating/estimating the impact of other factors</a:t>
            </a:r>
          </a:p>
          <a:p>
            <a:pPr lvl="0"/>
            <a:r>
              <a:rPr lang="en-US" sz="2400" dirty="0">
                <a:latin typeface="Arial" panose="020B0604020202020204" pitchFamily="34" charset="0"/>
                <a:cs typeface="Arial" panose="020B0604020202020204" pitchFamily="34" charset="0"/>
              </a:rPr>
              <a:t>Use of customer/client input</a:t>
            </a:r>
          </a:p>
        </p:txBody>
      </p:sp>
      <p:sp>
        <p:nvSpPr>
          <p:cNvPr id="2" name="Slide Number Placeholder 1">
            <a:extLst>
              <a:ext uri="{FF2B5EF4-FFF2-40B4-BE49-F238E27FC236}">
                <a16:creationId xmlns:a16="http://schemas.microsoft.com/office/drawing/2014/main" id="{372189DB-510E-244C-B45A-156BEFA032C0}"/>
              </a:ext>
            </a:extLst>
          </p:cNvPr>
          <p:cNvSpPr>
            <a:spLocks noGrp="1"/>
          </p:cNvSpPr>
          <p:nvPr>
            <p:ph type="sldNum" sz="quarter" idx="4294967295"/>
          </p:nvPr>
        </p:nvSpPr>
        <p:spPr>
          <a:xfrm>
            <a:off x="9448800" y="6475413"/>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1616">
                    <a:tint val="75000"/>
                  </a:srgbClr>
                </a:solidFill>
                <a:effectLst/>
                <a:uLnTx/>
                <a:uFillTx/>
                <a:latin typeface="Calibri" panose="020F0502020204030204"/>
                <a:ea typeface="+mn-ea"/>
                <a:cs typeface="+mn-cs"/>
              </a:rPr>
              <a:t>187</a:t>
            </a:r>
          </a:p>
        </p:txBody>
      </p:sp>
      <p:sp>
        <p:nvSpPr>
          <p:cNvPr id="10" name="TextBox 9">
            <a:extLst>
              <a:ext uri="{FF2B5EF4-FFF2-40B4-BE49-F238E27FC236}">
                <a16:creationId xmlns:a16="http://schemas.microsoft.com/office/drawing/2014/main" id="{C1BE9A45-5445-8AEA-06BB-CF77259D2B32}"/>
              </a:ext>
            </a:extLst>
          </p:cNvPr>
          <p:cNvSpPr txBox="1"/>
          <p:nvPr/>
        </p:nvSpPr>
        <p:spPr>
          <a:xfrm>
            <a:off x="393570" y="430474"/>
            <a:ext cx="11749283" cy="584775"/>
          </a:xfrm>
          <a:prstGeom prst="rect">
            <a:avLst/>
          </a:prstGeom>
          <a:noFill/>
        </p:spPr>
        <p:txBody>
          <a:bodyPr wrap="square">
            <a:spAutoFit/>
          </a:bodyPr>
          <a:lstStyle/>
          <a:p>
            <a:pPr eaLnBrk="0" fontAlgn="base" hangingPunct="0">
              <a:spcBef>
                <a:spcPct val="0"/>
              </a:spcBef>
              <a:spcAft>
                <a:spcPct val="0"/>
              </a:spcAft>
              <a:defRPr/>
            </a:pPr>
            <a:r>
              <a:rPr lang="en-US" sz="3200" b="1" kern="0" dirty="0">
                <a:solidFill>
                  <a:srgbClr val="000000"/>
                </a:solidFill>
                <a:latin typeface="Arial" panose="020B0604020202020204" pitchFamily="34" charset="0"/>
                <a:cs typeface="Arial" panose="020B0604020202020204" pitchFamily="34" charset="0"/>
                <a:sym typeface="Arial"/>
              </a:rPr>
              <a:t>Isolation Techniques</a:t>
            </a:r>
          </a:p>
        </p:txBody>
      </p:sp>
      <p:pic>
        <p:nvPicPr>
          <p:cNvPr id="16" name="Picture 15" descr="Magnifying glass on clear background">
            <a:extLst>
              <a:ext uri="{FF2B5EF4-FFF2-40B4-BE49-F238E27FC236}">
                <a16:creationId xmlns:a16="http://schemas.microsoft.com/office/drawing/2014/main" id="{384F20E8-DA95-CDBF-0625-507ACC5F9086}"/>
              </a:ext>
            </a:extLst>
          </p:cNvPr>
          <p:cNvPicPr>
            <a:picLocks noChangeAspect="1"/>
          </p:cNvPicPr>
          <p:nvPr/>
        </p:nvPicPr>
        <p:blipFill>
          <a:blip r:embed="rId2"/>
          <a:stretch>
            <a:fillRect/>
          </a:stretch>
        </p:blipFill>
        <p:spPr>
          <a:xfrm>
            <a:off x="7551494" y="1981131"/>
            <a:ext cx="4338310" cy="2895737"/>
          </a:xfrm>
          <a:prstGeom prst="rect">
            <a:avLst/>
          </a:prstGeom>
        </p:spPr>
      </p:pic>
      <p:sp>
        <p:nvSpPr>
          <p:cNvPr id="17" name="Rectangle 16">
            <a:extLst>
              <a:ext uri="{FF2B5EF4-FFF2-40B4-BE49-F238E27FC236}">
                <a16:creationId xmlns:a16="http://schemas.microsoft.com/office/drawing/2014/main" id="{18FCFDDB-DDC6-EE22-9CAF-AC5509D6ABF3}"/>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3930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CDBF51F-62C0-F826-E950-00D0534B9ACB}"/>
            </a:ext>
          </a:extLst>
        </p:cNvPr>
        <p:cNvGrpSpPr/>
        <p:nvPr/>
      </p:nvGrpSpPr>
      <p:grpSpPr>
        <a:xfrm>
          <a:off x="0" y="0"/>
          <a:ext cx="0" cy="0"/>
          <a:chOff x="0" y="0"/>
          <a:chExt cx="0" cy="0"/>
        </a:xfrm>
      </p:grpSpPr>
      <p:sp>
        <p:nvSpPr>
          <p:cNvPr id="8" name="Rectangle 9">
            <a:extLst>
              <a:ext uri="{FF2B5EF4-FFF2-40B4-BE49-F238E27FC236}">
                <a16:creationId xmlns:a16="http://schemas.microsoft.com/office/drawing/2014/main" id="{D42F951A-072D-30CD-218D-090E83757497}"/>
              </a:ext>
            </a:extLst>
          </p:cNvPr>
          <p:cNvSpPr>
            <a:spLocks noChangeArrowheads="1"/>
          </p:cNvSpPr>
          <p:nvPr/>
        </p:nvSpPr>
        <p:spPr bwMode="auto">
          <a:xfrm>
            <a:off x="613158" y="5666934"/>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mn-cs"/>
            </a:endParaRPr>
          </a:p>
        </p:txBody>
      </p:sp>
      <p:sp>
        <p:nvSpPr>
          <p:cNvPr id="6" name="Rectangle 5">
            <a:extLst>
              <a:ext uri="{FF2B5EF4-FFF2-40B4-BE49-F238E27FC236}">
                <a16:creationId xmlns:a16="http://schemas.microsoft.com/office/drawing/2014/main" id="{4596485B-7105-BC1B-A4B7-7D17F7161208}"/>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05CA9457-8489-9A62-159A-78CF1CFB860E}"/>
              </a:ext>
            </a:extLst>
          </p:cNvPr>
          <p:cNvGraphicFramePr/>
          <p:nvPr/>
        </p:nvGraphicFramePr>
        <p:xfrm>
          <a:off x="1343472" y="1370585"/>
          <a:ext cx="9505055" cy="4296349"/>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20">
            <a:extLst>
              <a:ext uri="{FF2B5EF4-FFF2-40B4-BE49-F238E27FC236}">
                <a16:creationId xmlns:a16="http://schemas.microsoft.com/office/drawing/2014/main" id="{7644DBAC-2705-D9FD-7F79-C2E971BE2586}"/>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14</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C1EB5AC-FC6B-A70B-A24E-C354588732E7}"/>
              </a:ext>
            </a:extLst>
          </p:cNvPr>
          <p:cNvSpPr txBox="1"/>
          <p:nvPr/>
        </p:nvSpPr>
        <p:spPr>
          <a:xfrm>
            <a:off x="393570" y="430474"/>
            <a:ext cx="11749283" cy="584775"/>
          </a:xfrm>
          <a:prstGeom prst="rect">
            <a:avLst/>
          </a:prstGeom>
          <a:noFill/>
        </p:spPr>
        <p:txBody>
          <a:bodyPr wrap="square">
            <a:spAutoFit/>
          </a:bodyPr>
          <a:lstStyle/>
          <a:p>
            <a:pPr eaLnBrk="0" fontAlgn="base" hangingPunct="0">
              <a:spcBef>
                <a:spcPct val="0"/>
              </a:spcBef>
              <a:spcAft>
                <a:spcPct val="0"/>
              </a:spcAft>
              <a:defRPr/>
            </a:pPr>
            <a:r>
              <a:rPr lang="en-US" sz="3200" b="1" kern="0" dirty="0">
                <a:solidFill>
                  <a:srgbClr val="000000"/>
                </a:solidFill>
                <a:latin typeface="Arial"/>
                <a:cs typeface="Arial"/>
                <a:sym typeface="Arial"/>
              </a:rPr>
              <a:t>Frequency of Use of Isolation Techniques</a:t>
            </a:r>
          </a:p>
        </p:txBody>
      </p:sp>
    </p:spTree>
    <p:extLst>
      <p:ext uri="{BB962C8B-B14F-4D97-AF65-F5344CB8AC3E}">
        <p14:creationId xmlns:p14="http://schemas.microsoft.com/office/powerpoint/2010/main" val="2785300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B4410-A957-BF28-FCAD-97793A06EF5F}"/>
            </a:ext>
          </a:extLst>
        </p:cNvPr>
        <p:cNvGrpSpPr/>
        <p:nvPr/>
      </p:nvGrpSpPr>
      <p:grpSpPr>
        <a:xfrm>
          <a:off x="0" y="0"/>
          <a:ext cx="0" cy="0"/>
          <a:chOff x="0" y="0"/>
          <a:chExt cx="0" cy="0"/>
        </a:xfrm>
      </p:grpSpPr>
      <p:sp>
        <p:nvSpPr>
          <p:cNvPr id="8" name="Rectangle 9">
            <a:extLst>
              <a:ext uri="{FF2B5EF4-FFF2-40B4-BE49-F238E27FC236}">
                <a16:creationId xmlns:a16="http://schemas.microsoft.com/office/drawing/2014/main" id="{E513DC2A-B163-604D-08ED-93A8998AEC1A}"/>
              </a:ext>
            </a:extLst>
          </p:cNvPr>
          <p:cNvSpPr>
            <a:spLocks noChangeArrowheads="1"/>
          </p:cNvSpPr>
          <p:nvPr/>
        </p:nvSpPr>
        <p:spPr bwMode="auto">
          <a:xfrm>
            <a:off x="613158" y="5666934"/>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mn-cs"/>
            </a:endParaRPr>
          </a:p>
        </p:txBody>
      </p:sp>
      <p:sp>
        <p:nvSpPr>
          <p:cNvPr id="6" name="Rectangle 5">
            <a:extLst>
              <a:ext uri="{FF2B5EF4-FFF2-40B4-BE49-F238E27FC236}">
                <a16:creationId xmlns:a16="http://schemas.microsoft.com/office/drawing/2014/main" id="{589C3054-F234-7B66-E7E3-B615E1FAECF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63D884FC-B2D8-E777-E252-A056D6055DB3}"/>
              </a:ext>
            </a:extLst>
          </p:cNvPr>
          <p:cNvGraphicFramePr/>
          <p:nvPr/>
        </p:nvGraphicFramePr>
        <p:xfrm>
          <a:off x="1343472" y="1370585"/>
          <a:ext cx="9505055" cy="4296349"/>
        </p:xfrm>
        <a:graphic>
          <a:graphicData uri="http://schemas.openxmlformats.org/drawingml/2006/chart">
            <c:chart xmlns:c="http://schemas.openxmlformats.org/drawingml/2006/chart" xmlns:r="http://schemas.openxmlformats.org/officeDocument/2006/relationships" r:id="rId3"/>
          </a:graphicData>
        </a:graphic>
      </p:graphicFrame>
      <p:pic>
        <p:nvPicPr>
          <p:cNvPr id="10" name="Graphic 9" descr="Checkmark">
            <a:extLst>
              <a:ext uri="{FF2B5EF4-FFF2-40B4-BE49-F238E27FC236}">
                <a16:creationId xmlns:a16="http://schemas.microsoft.com/office/drawing/2014/main" id="{4FBC9E40-6C71-546A-C087-8716D18A6C2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87325" y="4169223"/>
            <a:ext cx="517072" cy="517072"/>
          </a:xfrm>
          <a:prstGeom prst="rect">
            <a:avLst/>
          </a:prstGeom>
        </p:spPr>
      </p:pic>
      <p:pic>
        <p:nvPicPr>
          <p:cNvPr id="12" name="Graphic 11" descr="Checkmark">
            <a:extLst>
              <a:ext uri="{FF2B5EF4-FFF2-40B4-BE49-F238E27FC236}">
                <a16:creationId xmlns:a16="http://schemas.microsoft.com/office/drawing/2014/main" id="{C8873D05-4AFB-3910-1A36-2A3C4CB26DD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52586" y="2797624"/>
            <a:ext cx="517072" cy="517072"/>
          </a:xfrm>
          <a:prstGeom prst="rect">
            <a:avLst/>
          </a:prstGeom>
        </p:spPr>
      </p:pic>
      <p:pic>
        <p:nvPicPr>
          <p:cNvPr id="13" name="Graphic 12" descr="Checkmark">
            <a:extLst>
              <a:ext uri="{FF2B5EF4-FFF2-40B4-BE49-F238E27FC236}">
                <a16:creationId xmlns:a16="http://schemas.microsoft.com/office/drawing/2014/main" id="{121AF145-88B0-2CA2-DB49-AEB18E6BDA0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12609" y="4580159"/>
            <a:ext cx="517072" cy="517072"/>
          </a:xfrm>
          <a:prstGeom prst="rect">
            <a:avLst/>
          </a:prstGeom>
        </p:spPr>
      </p:pic>
      <p:sp>
        <p:nvSpPr>
          <p:cNvPr id="2" name="Slide Number Placeholder 20">
            <a:extLst>
              <a:ext uri="{FF2B5EF4-FFF2-40B4-BE49-F238E27FC236}">
                <a16:creationId xmlns:a16="http://schemas.microsoft.com/office/drawing/2014/main" id="{93E35E04-EE08-39D4-6409-039CC4533718}"/>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15</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5DDD91A-3E00-6CAD-BBD4-78AD32FFFC4C}"/>
              </a:ext>
            </a:extLst>
          </p:cNvPr>
          <p:cNvSpPr txBox="1"/>
          <p:nvPr/>
        </p:nvSpPr>
        <p:spPr>
          <a:xfrm>
            <a:off x="393570" y="430474"/>
            <a:ext cx="11749283" cy="584775"/>
          </a:xfrm>
          <a:prstGeom prst="rect">
            <a:avLst/>
          </a:prstGeom>
          <a:noFill/>
        </p:spPr>
        <p:txBody>
          <a:bodyPr wrap="square">
            <a:spAutoFit/>
          </a:bodyPr>
          <a:lstStyle/>
          <a:p>
            <a:pPr eaLnBrk="0" fontAlgn="base" hangingPunct="0">
              <a:spcBef>
                <a:spcPct val="0"/>
              </a:spcBef>
              <a:spcAft>
                <a:spcPct val="0"/>
              </a:spcAft>
              <a:defRPr/>
            </a:pPr>
            <a:r>
              <a:rPr lang="en-US" sz="3200" b="1" kern="0" dirty="0">
                <a:solidFill>
                  <a:srgbClr val="000000"/>
                </a:solidFill>
                <a:latin typeface="Arial"/>
                <a:cs typeface="Arial"/>
                <a:sym typeface="Arial"/>
              </a:rPr>
              <a:t>Frequency of Use of Isolation Techniques</a:t>
            </a:r>
          </a:p>
        </p:txBody>
      </p:sp>
    </p:spTree>
    <p:extLst>
      <p:ext uri="{BB962C8B-B14F-4D97-AF65-F5344CB8AC3E}">
        <p14:creationId xmlns:p14="http://schemas.microsoft.com/office/powerpoint/2010/main" val="856837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AE730-97B1-C0A0-E8F5-761D5DE190E1}"/>
            </a:ext>
          </a:extLst>
        </p:cNvPr>
        <p:cNvGrpSpPr/>
        <p:nvPr/>
      </p:nvGrpSpPr>
      <p:grpSpPr>
        <a:xfrm>
          <a:off x="0" y="0"/>
          <a:ext cx="0" cy="0"/>
          <a:chOff x="0" y="0"/>
          <a:chExt cx="0" cy="0"/>
        </a:xfrm>
      </p:grpSpPr>
      <p:sp>
        <p:nvSpPr>
          <p:cNvPr id="8" name="Rectangle 9">
            <a:extLst>
              <a:ext uri="{FF2B5EF4-FFF2-40B4-BE49-F238E27FC236}">
                <a16:creationId xmlns:a16="http://schemas.microsoft.com/office/drawing/2014/main" id="{B62C2CA2-0FDF-1923-A877-6B4B3E72B8DC}"/>
              </a:ext>
            </a:extLst>
          </p:cNvPr>
          <p:cNvSpPr>
            <a:spLocks noChangeArrowheads="1"/>
          </p:cNvSpPr>
          <p:nvPr/>
        </p:nvSpPr>
        <p:spPr bwMode="auto">
          <a:xfrm>
            <a:off x="613158" y="5666934"/>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mn-cs"/>
            </a:endParaRPr>
          </a:p>
        </p:txBody>
      </p:sp>
      <p:sp>
        <p:nvSpPr>
          <p:cNvPr id="6" name="Rectangle 5">
            <a:extLst>
              <a:ext uri="{FF2B5EF4-FFF2-40B4-BE49-F238E27FC236}">
                <a16:creationId xmlns:a16="http://schemas.microsoft.com/office/drawing/2014/main" id="{A5600E95-98B8-58B3-3130-B33BF5547F6C}"/>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2C17CB50-B197-9CA6-474A-38335A8E829E}"/>
              </a:ext>
            </a:extLst>
          </p:cNvPr>
          <p:cNvGraphicFramePr/>
          <p:nvPr/>
        </p:nvGraphicFramePr>
        <p:xfrm>
          <a:off x="1343472" y="1370585"/>
          <a:ext cx="9505055" cy="4296349"/>
        </p:xfrm>
        <a:graphic>
          <a:graphicData uri="http://schemas.openxmlformats.org/drawingml/2006/chart">
            <c:chart xmlns:c="http://schemas.openxmlformats.org/drawingml/2006/chart" xmlns:r="http://schemas.openxmlformats.org/officeDocument/2006/relationships" r:id="rId3"/>
          </a:graphicData>
        </a:graphic>
      </p:graphicFrame>
      <p:pic>
        <p:nvPicPr>
          <p:cNvPr id="10" name="Graphic 9" descr="Checkmark">
            <a:extLst>
              <a:ext uri="{FF2B5EF4-FFF2-40B4-BE49-F238E27FC236}">
                <a16:creationId xmlns:a16="http://schemas.microsoft.com/office/drawing/2014/main" id="{5269A8D9-2CE5-50BE-8639-7707D9DA92E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87325" y="4169223"/>
            <a:ext cx="517072" cy="517072"/>
          </a:xfrm>
          <a:prstGeom prst="rect">
            <a:avLst/>
          </a:prstGeom>
        </p:spPr>
      </p:pic>
      <p:pic>
        <p:nvPicPr>
          <p:cNvPr id="12" name="Graphic 11" descr="Checkmark">
            <a:extLst>
              <a:ext uri="{FF2B5EF4-FFF2-40B4-BE49-F238E27FC236}">
                <a16:creationId xmlns:a16="http://schemas.microsoft.com/office/drawing/2014/main" id="{2433D3A9-B27A-4D3D-A2C0-FDACBBB07FC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52586" y="2797624"/>
            <a:ext cx="517072" cy="517072"/>
          </a:xfrm>
          <a:prstGeom prst="rect">
            <a:avLst/>
          </a:prstGeom>
        </p:spPr>
      </p:pic>
      <p:pic>
        <p:nvPicPr>
          <p:cNvPr id="13" name="Graphic 12" descr="Checkmark">
            <a:extLst>
              <a:ext uri="{FF2B5EF4-FFF2-40B4-BE49-F238E27FC236}">
                <a16:creationId xmlns:a16="http://schemas.microsoft.com/office/drawing/2014/main" id="{868A7269-3C2A-6F73-629C-81EC37739669}"/>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43472" y="1566158"/>
            <a:ext cx="517072" cy="517072"/>
          </a:xfrm>
          <a:prstGeom prst="rect">
            <a:avLst/>
          </a:prstGeom>
        </p:spPr>
      </p:pic>
      <p:sp>
        <p:nvSpPr>
          <p:cNvPr id="2" name="Slide Number Placeholder 20">
            <a:extLst>
              <a:ext uri="{FF2B5EF4-FFF2-40B4-BE49-F238E27FC236}">
                <a16:creationId xmlns:a16="http://schemas.microsoft.com/office/drawing/2014/main" id="{3F135478-4007-5E53-85DF-2CF6F7D29349}"/>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16</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DD5EE3E-BCC8-78AB-CBAB-F875EF10F2B8}"/>
              </a:ext>
            </a:extLst>
          </p:cNvPr>
          <p:cNvSpPr txBox="1"/>
          <p:nvPr/>
        </p:nvSpPr>
        <p:spPr>
          <a:xfrm>
            <a:off x="393570" y="430474"/>
            <a:ext cx="11749283" cy="584775"/>
          </a:xfrm>
          <a:prstGeom prst="rect">
            <a:avLst/>
          </a:prstGeom>
          <a:noFill/>
        </p:spPr>
        <p:txBody>
          <a:bodyPr wrap="square">
            <a:spAutoFit/>
          </a:bodyPr>
          <a:lstStyle/>
          <a:p>
            <a:pPr eaLnBrk="0" fontAlgn="base" hangingPunct="0">
              <a:spcBef>
                <a:spcPct val="0"/>
              </a:spcBef>
              <a:spcAft>
                <a:spcPct val="0"/>
              </a:spcAft>
              <a:defRPr/>
            </a:pPr>
            <a:r>
              <a:rPr lang="en-US" sz="3200" b="1" kern="0" dirty="0">
                <a:solidFill>
                  <a:srgbClr val="000000"/>
                </a:solidFill>
                <a:latin typeface="Arial"/>
                <a:cs typeface="Arial"/>
                <a:sym typeface="Arial"/>
              </a:rPr>
              <a:t>Today we will discuss three techniques.</a:t>
            </a:r>
          </a:p>
        </p:txBody>
      </p:sp>
    </p:spTree>
    <p:extLst>
      <p:ext uri="{BB962C8B-B14F-4D97-AF65-F5344CB8AC3E}">
        <p14:creationId xmlns:p14="http://schemas.microsoft.com/office/powerpoint/2010/main" val="4205022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1">
            <a:extLst>
              <a:ext uri="{FF2B5EF4-FFF2-40B4-BE49-F238E27FC236}">
                <a16:creationId xmlns:a16="http://schemas.microsoft.com/office/drawing/2014/main" id="{8A213B90-692A-569A-F01F-1C10B9925347}"/>
              </a:ext>
            </a:extLst>
          </p:cNvPr>
          <p:cNvSpPr txBox="1">
            <a:spLocks noChangeArrowheads="1"/>
          </p:cNvSpPr>
          <p:nvPr/>
        </p:nvSpPr>
        <p:spPr bwMode="auto">
          <a:xfrm>
            <a:off x="574829" y="1034671"/>
            <a:ext cx="8866769" cy="833438"/>
          </a:xfrm>
          <a:prstGeom prst="rect">
            <a:avLst/>
          </a:prstGeom>
          <a:noFill/>
          <a:ln w="12700">
            <a:noFill/>
            <a:miter lim="800000"/>
            <a:headEnd type="none" w="sm" len="sm"/>
            <a:tailEnd type="none" w="sm" len="sm"/>
          </a:ln>
          <a:effectLst/>
        </p:spPr>
        <p:txBody>
          <a:bodyPr anchor="ct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defRPr/>
            </a:pPr>
            <a:r>
              <a:rPr lang="en-US" sz="4400" b="1" dirty="0">
                <a:solidFill>
                  <a:schemeClr val="bg1"/>
                </a:solidFill>
                <a:latin typeface="Calibri Light" panose="020F0302020204030204" pitchFamily="34" charset="0"/>
                <a:cs typeface="Calibri Light" panose="020F0302020204030204" pitchFamily="34" charset="0"/>
              </a:rPr>
              <a:t>Control Group</a:t>
            </a:r>
            <a:endParaRPr lang="en-US" sz="4400" b="1" dirty="0">
              <a:solidFill>
                <a:schemeClr val="bg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
        <p:nvSpPr>
          <p:cNvPr id="8" name="Slide Number Placeholder 1">
            <a:extLst>
              <a:ext uri="{FF2B5EF4-FFF2-40B4-BE49-F238E27FC236}">
                <a16:creationId xmlns:a16="http://schemas.microsoft.com/office/drawing/2014/main" id="{633D8383-F293-5BAD-EF63-C0BC28EBFA92}"/>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8309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rPr>
              <a:t>Classic Control Group Design</a:t>
            </a:r>
          </a:p>
        </p:txBody>
      </p:sp>
      <p:sp>
        <p:nvSpPr>
          <p:cNvPr id="11" name="Rectangle 3">
            <a:extLst>
              <a:ext uri="{FF2B5EF4-FFF2-40B4-BE49-F238E27FC236}">
                <a16:creationId xmlns:a16="http://schemas.microsoft.com/office/drawing/2014/main" id="{4AE93223-CD1B-445E-8880-D6434358A43A}"/>
              </a:ext>
            </a:extLst>
          </p:cNvPr>
          <p:cNvSpPr>
            <a:spLocks noChangeArrowheads="1"/>
          </p:cNvSpPr>
          <p:nvPr/>
        </p:nvSpPr>
        <p:spPr bwMode="auto">
          <a:xfrm>
            <a:off x="2733423" y="1639232"/>
            <a:ext cx="38100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18" charset="2"/>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Experimental Group</a:t>
            </a:r>
          </a:p>
        </p:txBody>
      </p:sp>
      <p:sp>
        <p:nvSpPr>
          <p:cNvPr id="12" name="Rectangle 4">
            <a:extLst>
              <a:ext uri="{FF2B5EF4-FFF2-40B4-BE49-F238E27FC236}">
                <a16:creationId xmlns:a16="http://schemas.microsoft.com/office/drawing/2014/main" id="{853BBC4E-3D65-491E-B423-1CA04EE6C2C5}"/>
              </a:ext>
            </a:extLst>
          </p:cNvPr>
          <p:cNvSpPr>
            <a:spLocks noChangeArrowheads="1"/>
          </p:cNvSpPr>
          <p:nvPr/>
        </p:nvSpPr>
        <p:spPr bwMode="auto">
          <a:xfrm>
            <a:off x="2733423" y="3304658"/>
            <a:ext cx="2602315"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Control Group</a:t>
            </a:r>
          </a:p>
        </p:txBody>
      </p:sp>
      <p:sp>
        <p:nvSpPr>
          <p:cNvPr id="13" name="Rectangle 5">
            <a:extLst>
              <a:ext uri="{FF2B5EF4-FFF2-40B4-BE49-F238E27FC236}">
                <a16:creationId xmlns:a16="http://schemas.microsoft.com/office/drawing/2014/main" id="{CC77C292-FFB5-4075-BE8A-D7F086079000}"/>
              </a:ext>
            </a:extLst>
          </p:cNvPr>
          <p:cNvSpPr>
            <a:spLocks noChangeArrowheads="1"/>
          </p:cNvSpPr>
          <p:nvPr/>
        </p:nvSpPr>
        <p:spPr bwMode="auto">
          <a:xfrm>
            <a:off x="2733423" y="3790010"/>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4" name="Rectangle 6">
            <a:extLst>
              <a:ext uri="{FF2B5EF4-FFF2-40B4-BE49-F238E27FC236}">
                <a16:creationId xmlns:a16="http://schemas.microsoft.com/office/drawing/2014/main" id="{3F6A92A4-8F6A-46F8-829F-3C69D2BE4BF0}"/>
              </a:ext>
            </a:extLst>
          </p:cNvPr>
          <p:cNvSpPr>
            <a:spLocks noChangeArrowheads="1"/>
          </p:cNvSpPr>
          <p:nvPr/>
        </p:nvSpPr>
        <p:spPr bwMode="auto">
          <a:xfrm>
            <a:off x="2720640" y="2233888"/>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5" name="Rectangle 7">
            <a:extLst>
              <a:ext uri="{FF2B5EF4-FFF2-40B4-BE49-F238E27FC236}">
                <a16:creationId xmlns:a16="http://schemas.microsoft.com/office/drawing/2014/main" id="{59ACFDA0-A877-45C2-BB38-FBF706279696}"/>
              </a:ext>
            </a:extLst>
          </p:cNvPr>
          <p:cNvSpPr>
            <a:spLocks noChangeArrowheads="1"/>
          </p:cNvSpPr>
          <p:nvPr/>
        </p:nvSpPr>
        <p:spPr bwMode="auto">
          <a:xfrm>
            <a:off x="6155266" y="2233888"/>
            <a:ext cx="19812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Program</a:t>
            </a:r>
          </a:p>
        </p:txBody>
      </p:sp>
      <p:sp>
        <p:nvSpPr>
          <p:cNvPr id="16" name="Rectangle 8">
            <a:extLst>
              <a:ext uri="{FF2B5EF4-FFF2-40B4-BE49-F238E27FC236}">
                <a16:creationId xmlns:a16="http://schemas.microsoft.com/office/drawing/2014/main" id="{85FD5825-6F71-467C-B6A6-9B85295D9B0D}"/>
              </a:ext>
            </a:extLst>
          </p:cNvPr>
          <p:cNvSpPr>
            <a:spLocks noChangeArrowheads="1"/>
          </p:cNvSpPr>
          <p:nvPr/>
        </p:nvSpPr>
        <p:spPr bwMode="auto">
          <a:xfrm>
            <a:off x="9284187" y="3819378"/>
            <a:ext cx="2481064"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7" name="Rectangle 9">
            <a:extLst>
              <a:ext uri="{FF2B5EF4-FFF2-40B4-BE49-F238E27FC236}">
                <a16:creationId xmlns:a16="http://schemas.microsoft.com/office/drawing/2014/main" id="{50725EEC-89D3-491E-993C-E68788D515C4}"/>
              </a:ext>
            </a:extLst>
          </p:cNvPr>
          <p:cNvSpPr>
            <a:spLocks noChangeArrowheads="1"/>
          </p:cNvSpPr>
          <p:nvPr/>
        </p:nvSpPr>
        <p:spPr bwMode="auto">
          <a:xfrm>
            <a:off x="9286822" y="2188691"/>
            <a:ext cx="256368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8" name="Line 10">
            <a:extLst>
              <a:ext uri="{FF2B5EF4-FFF2-40B4-BE49-F238E27FC236}">
                <a16:creationId xmlns:a16="http://schemas.microsoft.com/office/drawing/2014/main" id="{E2E0576C-2500-4D11-8AA6-B562C65F871E}"/>
              </a:ext>
            </a:extLst>
          </p:cNvPr>
          <p:cNvSpPr>
            <a:spLocks noChangeShapeType="1"/>
          </p:cNvSpPr>
          <p:nvPr/>
        </p:nvSpPr>
        <p:spPr bwMode="auto">
          <a:xfrm>
            <a:off x="5066241" y="4082719"/>
            <a:ext cx="4217946"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19" name="Line 11">
            <a:extLst>
              <a:ext uri="{FF2B5EF4-FFF2-40B4-BE49-F238E27FC236}">
                <a16:creationId xmlns:a16="http://schemas.microsoft.com/office/drawing/2014/main" id="{2D71B9CF-956C-49D0-8C13-81165A2846C6}"/>
              </a:ext>
            </a:extLst>
          </p:cNvPr>
          <p:cNvSpPr>
            <a:spLocks noChangeShapeType="1"/>
          </p:cNvSpPr>
          <p:nvPr/>
        </p:nvSpPr>
        <p:spPr bwMode="auto">
          <a:xfrm>
            <a:off x="5066241" y="2508119"/>
            <a:ext cx="1295400" cy="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0" name="Line 12">
            <a:extLst>
              <a:ext uri="{FF2B5EF4-FFF2-40B4-BE49-F238E27FC236}">
                <a16:creationId xmlns:a16="http://schemas.microsoft.com/office/drawing/2014/main" id="{EA32667F-FC91-45DE-A4F4-A8E8F3DCCCCA}"/>
              </a:ext>
            </a:extLst>
          </p:cNvPr>
          <p:cNvSpPr>
            <a:spLocks noChangeShapeType="1"/>
          </p:cNvSpPr>
          <p:nvPr/>
        </p:nvSpPr>
        <p:spPr bwMode="auto">
          <a:xfrm>
            <a:off x="8023172" y="2508119"/>
            <a:ext cx="1263650"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1" name="Rectangle 20">
            <a:extLst>
              <a:ext uri="{FF2B5EF4-FFF2-40B4-BE49-F238E27FC236}">
                <a16:creationId xmlns:a16="http://schemas.microsoft.com/office/drawing/2014/main" id="{45B3C1FF-CBFB-4146-9D3F-9D328B84B90E}"/>
              </a:ext>
            </a:extLst>
          </p:cNvPr>
          <p:cNvSpPr/>
          <p:nvPr/>
        </p:nvSpPr>
        <p:spPr>
          <a:xfrm>
            <a:off x="2322689" y="251768"/>
            <a:ext cx="9527822"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What is the Difference in the </a:t>
            </a:r>
            <a:b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b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Change in Performance?</a:t>
            </a:r>
          </a:p>
        </p:txBody>
      </p:sp>
      <p:sp>
        <p:nvSpPr>
          <p:cNvPr id="2" name="Slide Number Placeholder 1">
            <a:extLst>
              <a:ext uri="{FF2B5EF4-FFF2-40B4-BE49-F238E27FC236}">
                <a16:creationId xmlns:a16="http://schemas.microsoft.com/office/drawing/2014/main" id="{4E612BEC-1C80-D714-D56C-A1BDBDBC65EB}"/>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37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rPr>
              <a:t>Classic Control Group Design</a:t>
            </a:r>
          </a:p>
        </p:txBody>
      </p:sp>
      <p:sp>
        <p:nvSpPr>
          <p:cNvPr id="11" name="Rectangle 3">
            <a:extLst>
              <a:ext uri="{FF2B5EF4-FFF2-40B4-BE49-F238E27FC236}">
                <a16:creationId xmlns:a16="http://schemas.microsoft.com/office/drawing/2014/main" id="{4AE93223-CD1B-445E-8880-D6434358A43A}"/>
              </a:ext>
            </a:extLst>
          </p:cNvPr>
          <p:cNvSpPr>
            <a:spLocks noChangeArrowheads="1"/>
          </p:cNvSpPr>
          <p:nvPr/>
        </p:nvSpPr>
        <p:spPr bwMode="auto">
          <a:xfrm>
            <a:off x="2733423" y="1639232"/>
            <a:ext cx="38100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18" charset="2"/>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Experimental Group</a:t>
            </a:r>
          </a:p>
        </p:txBody>
      </p:sp>
      <p:sp>
        <p:nvSpPr>
          <p:cNvPr id="14" name="Rectangle 6">
            <a:extLst>
              <a:ext uri="{FF2B5EF4-FFF2-40B4-BE49-F238E27FC236}">
                <a16:creationId xmlns:a16="http://schemas.microsoft.com/office/drawing/2014/main" id="{3F6A92A4-8F6A-46F8-829F-3C69D2BE4BF0}"/>
              </a:ext>
            </a:extLst>
          </p:cNvPr>
          <p:cNvSpPr>
            <a:spLocks noChangeArrowheads="1"/>
          </p:cNvSpPr>
          <p:nvPr/>
        </p:nvSpPr>
        <p:spPr bwMode="auto">
          <a:xfrm>
            <a:off x="2720640" y="2233888"/>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5" name="Rectangle 7">
            <a:extLst>
              <a:ext uri="{FF2B5EF4-FFF2-40B4-BE49-F238E27FC236}">
                <a16:creationId xmlns:a16="http://schemas.microsoft.com/office/drawing/2014/main" id="{59ACFDA0-A877-45C2-BB38-FBF706279696}"/>
              </a:ext>
            </a:extLst>
          </p:cNvPr>
          <p:cNvSpPr>
            <a:spLocks noChangeArrowheads="1"/>
          </p:cNvSpPr>
          <p:nvPr/>
        </p:nvSpPr>
        <p:spPr bwMode="auto">
          <a:xfrm>
            <a:off x="6155266" y="2233888"/>
            <a:ext cx="19812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Program</a:t>
            </a:r>
          </a:p>
        </p:txBody>
      </p:sp>
      <p:sp>
        <p:nvSpPr>
          <p:cNvPr id="17" name="Rectangle 9">
            <a:extLst>
              <a:ext uri="{FF2B5EF4-FFF2-40B4-BE49-F238E27FC236}">
                <a16:creationId xmlns:a16="http://schemas.microsoft.com/office/drawing/2014/main" id="{50725EEC-89D3-491E-993C-E68788D515C4}"/>
              </a:ext>
            </a:extLst>
          </p:cNvPr>
          <p:cNvSpPr>
            <a:spLocks noChangeArrowheads="1"/>
          </p:cNvSpPr>
          <p:nvPr/>
        </p:nvSpPr>
        <p:spPr bwMode="auto">
          <a:xfrm>
            <a:off x="9286822" y="2188691"/>
            <a:ext cx="256368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9" name="Line 11">
            <a:extLst>
              <a:ext uri="{FF2B5EF4-FFF2-40B4-BE49-F238E27FC236}">
                <a16:creationId xmlns:a16="http://schemas.microsoft.com/office/drawing/2014/main" id="{2D71B9CF-956C-49D0-8C13-81165A2846C6}"/>
              </a:ext>
            </a:extLst>
          </p:cNvPr>
          <p:cNvSpPr>
            <a:spLocks noChangeShapeType="1"/>
          </p:cNvSpPr>
          <p:nvPr/>
        </p:nvSpPr>
        <p:spPr bwMode="auto">
          <a:xfrm>
            <a:off x="5066241" y="2508119"/>
            <a:ext cx="1295400" cy="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0" name="Line 12">
            <a:extLst>
              <a:ext uri="{FF2B5EF4-FFF2-40B4-BE49-F238E27FC236}">
                <a16:creationId xmlns:a16="http://schemas.microsoft.com/office/drawing/2014/main" id="{EA32667F-FC91-45DE-A4F4-A8E8F3DCCCCA}"/>
              </a:ext>
            </a:extLst>
          </p:cNvPr>
          <p:cNvSpPr>
            <a:spLocks noChangeShapeType="1"/>
          </p:cNvSpPr>
          <p:nvPr/>
        </p:nvSpPr>
        <p:spPr bwMode="auto">
          <a:xfrm>
            <a:off x="8023172" y="2508119"/>
            <a:ext cx="1263650"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9" name="TextBox 1">
            <a:extLst>
              <a:ext uri="{FF2B5EF4-FFF2-40B4-BE49-F238E27FC236}">
                <a16:creationId xmlns:a16="http://schemas.microsoft.com/office/drawing/2014/main" id="{12B06313-1F50-4282-9069-EBAA019852C8}"/>
              </a:ext>
            </a:extLst>
          </p:cNvPr>
          <p:cNvSpPr txBox="1">
            <a:spLocks noChangeArrowheads="1"/>
          </p:cNvSpPr>
          <p:nvPr/>
        </p:nvSpPr>
        <p:spPr bwMode="auto">
          <a:xfrm>
            <a:off x="3463452" y="2783164"/>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2" name="Rectangle 1">
            <a:extLst>
              <a:ext uri="{FF2B5EF4-FFF2-40B4-BE49-F238E27FC236}">
                <a16:creationId xmlns:a16="http://schemas.microsoft.com/office/drawing/2014/main" id="{230B469D-5477-F556-FFA0-39F5C665D645}"/>
              </a:ext>
            </a:extLst>
          </p:cNvPr>
          <p:cNvSpPr/>
          <p:nvPr/>
        </p:nvSpPr>
        <p:spPr>
          <a:xfrm>
            <a:off x="2322689" y="251768"/>
            <a:ext cx="9527822"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What is the Difference in the </a:t>
            </a:r>
            <a:b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b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Change in Performance?</a:t>
            </a:r>
          </a:p>
        </p:txBody>
      </p:sp>
      <p:sp>
        <p:nvSpPr>
          <p:cNvPr id="4" name="Slide Number Placeholder 1">
            <a:extLst>
              <a:ext uri="{FF2B5EF4-FFF2-40B4-BE49-F238E27FC236}">
                <a16:creationId xmlns:a16="http://schemas.microsoft.com/office/drawing/2014/main" id="{6580DF1D-599D-A15A-0BF1-47D265EA1BC9}"/>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53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12D45D7-CA88-98E2-FFDD-D2381A7F6FEE}"/>
              </a:ext>
            </a:extLst>
          </p:cNvPr>
          <p:cNvGrpSpPr/>
          <p:nvPr/>
        </p:nvGrpSpPr>
        <p:grpSpPr>
          <a:xfrm>
            <a:off x="963523" y="1966079"/>
            <a:ext cx="3712959" cy="3752735"/>
            <a:chOff x="-636046" y="0"/>
            <a:chExt cx="4566863" cy="4302367"/>
          </a:xfrm>
        </p:grpSpPr>
        <p:sp>
          <p:nvSpPr>
            <p:cNvPr id="15" name="Rectangle 14">
              <a:extLst>
                <a:ext uri="{FF2B5EF4-FFF2-40B4-BE49-F238E27FC236}">
                  <a16:creationId xmlns:a16="http://schemas.microsoft.com/office/drawing/2014/main" id="{06AD70A4-8453-4D7F-EB61-4266968B9FD2}"/>
                </a:ext>
              </a:extLst>
            </p:cNvPr>
            <p:cNvSpPr/>
            <p:nvPr/>
          </p:nvSpPr>
          <p:spPr>
            <a:xfrm>
              <a:off x="-193591" y="0"/>
              <a:ext cx="3681953" cy="4204359"/>
            </a:xfrm>
            <a:prstGeom prst="rect">
              <a:avLst/>
            </a:prstGeom>
            <a:solidFill>
              <a:schemeClr val="bg2">
                <a:alpha val="90000"/>
              </a:schemeClr>
            </a:solidFill>
            <a:ln w="12700" cap="flat" cmpd="sng" algn="ctr">
              <a:solidFill>
                <a:srgbClr val="4472C4">
                  <a:alpha val="90000"/>
                  <a:tint val="40000"/>
                  <a:hueOff val="0"/>
                  <a:satOff val="0"/>
                  <a:lumOff val="0"/>
                  <a:alphaOff val="0"/>
                </a:srgbClr>
              </a:solidFill>
              <a:prstDash val="solid"/>
              <a:miter lim="800000"/>
            </a:ln>
            <a:effectLst/>
          </p:spPr>
          <p:txBody>
            <a:bodyPr/>
            <a:lstStyle/>
            <a:p>
              <a:endParaRPr lang="en-US" sz="24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F5A8E68-8AC5-75BE-3687-0EA4E25F5888}"/>
                </a:ext>
              </a:extLst>
            </p:cNvPr>
            <p:cNvSpPr txBox="1"/>
            <p:nvPr/>
          </p:nvSpPr>
          <p:spPr>
            <a:xfrm>
              <a:off x="-636046" y="1528778"/>
              <a:ext cx="4566863" cy="2773589"/>
            </a:xfrm>
            <a:prstGeom prst="rect">
              <a:avLst/>
            </a:prstGeom>
            <a:noFill/>
            <a:ln>
              <a:noFill/>
            </a:ln>
            <a:effectLst/>
          </p:spPr>
          <p:txBody>
            <a:bodyPr spcFirstLastPara="0" vert="horz" wrap="square" lIns="267123" tIns="330200" rIns="267123" bIns="330200" numCol="1" spcCol="1270" anchor="t" anchorCtr="0">
              <a:noAutofit/>
            </a:bodyPr>
            <a:lstStyle/>
            <a:p>
              <a:pPr lvl="1">
                <a:lnSpc>
                  <a:spcPct val="100000"/>
                </a:lnSpc>
                <a:defRPr/>
              </a:pPr>
              <a:r>
                <a:rPr lang="en-US" sz="2400" dirty="0">
                  <a:solidFill>
                    <a:srgbClr val="4D4D4D">
                      <a:lumMod val="75000"/>
                    </a:srgbClr>
                  </a:solidFill>
                </a:rPr>
                <a:t>Describe the importance of isolating the effects of programs.</a:t>
              </a:r>
            </a:p>
          </p:txBody>
        </p:sp>
      </p:grpSp>
      <p:grpSp>
        <p:nvGrpSpPr>
          <p:cNvPr id="17" name="Group 16">
            <a:extLst>
              <a:ext uri="{FF2B5EF4-FFF2-40B4-BE49-F238E27FC236}">
                <a16:creationId xmlns:a16="http://schemas.microsoft.com/office/drawing/2014/main" id="{7113E7BF-5DCC-A510-FD04-DBA2EFA12596}"/>
              </a:ext>
            </a:extLst>
          </p:cNvPr>
          <p:cNvGrpSpPr/>
          <p:nvPr/>
        </p:nvGrpSpPr>
        <p:grpSpPr>
          <a:xfrm>
            <a:off x="4258797" y="1972505"/>
            <a:ext cx="3367757" cy="3723291"/>
            <a:chOff x="3152303" y="30566"/>
            <a:chExt cx="4127324" cy="4268610"/>
          </a:xfrm>
        </p:grpSpPr>
        <p:sp>
          <p:nvSpPr>
            <p:cNvPr id="18" name="Rectangle 17">
              <a:extLst>
                <a:ext uri="{FF2B5EF4-FFF2-40B4-BE49-F238E27FC236}">
                  <a16:creationId xmlns:a16="http://schemas.microsoft.com/office/drawing/2014/main" id="{A6D45E5F-27D3-0854-ED18-5388B57F04CF}"/>
                </a:ext>
              </a:extLst>
            </p:cNvPr>
            <p:cNvSpPr/>
            <p:nvPr/>
          </p:nvSpPr>
          <p:spPr>
            <a:xfrm>
              <a:off x="3586169" y="30566"/>
              <a:ext cx="3639592" cy="4234924"/>
            </a:xfrm>
            <a:prstGeom prst="rect">
              <a:avLst/>
            </a:prstGeom>
            <a:solidFill>
              <a:schemeClr val="bg2">
                <a:alpha val="90000"/>
              </a:schemeClr>
            </a:solidFill>
            <a:ln w="12700" cap="flat" cmpd="sng" algn="ctr">
              <a:solidFill>
                <a:srgbClr val="4472C4">
                  <a:alpha val="90000"/>
                  <a:tint val="40000"/>
                  <a:hueOff val="0"/>
                  <a:satOff val="0"/>
                  <a:lumOff val="0"/>
                  <a:alphaOff val="0"/>
                </a:srgbClr>
              </a:solidFill>
              <a:prstDash val="solid"/>
              <a:miter lim="800000"/>
            </a:ln>
            <a:effectLst/>
          </p:spPr>
          <p:txBody>
            <a:bodyPr/>
            <a:lstStyle/>
            <a:p>
              <a:endParaRPr lang="en-US" sz="240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0FE2D09-6BD0-C2BF-E241-24590924F380}"/>
                </a:ext>
              </a:extLst>
            </p:cNvPr>
            <p:cNvSpPr txBox="1"/>
            <p:nvPr/>
          </p:nvSpPr>
          <p:spPr>
            <a:xfrm>
              <a:off x="3152303" y="1495019"/>
              <a:ext cx="4127324" cy="2804157"/>
            </a:xfrm>
            <a:prstGeom prst="rect">
              <a:avLst/>
            </a:prstGeom>
            <a:noFill/>
            <a:ln>
              <a:noFill/>
            </a:ln>
            <a:effectLst/>
          </p:spPr>
          <p:txBody>
            <a:bodyPr spcFirstLastPara="0" vert="horz" wrap="square" lIns="267123" tIns="330200" rIns="267123" bIns="330200" numCol="1" spcCol="1270" anchor="t" anchorCtr="0">
              <a:noAutofit/>
            </a:bodyPr>
            <a:lstStyle/>
            <a:p>
              <a:pPr lvl="1">
                <a:lnSpc>
                  <a:spcPct val="100000"/>
                </a:lnSpc>
                <a:defRPr/>
              </a:pPr>
              <a:r>
                <a:rPr lang="en-US" sz="2400" dirty="0">
                  <a:solidFill>
                    <a:srgbClr val="4D4D4D">
                      <a:lumMod val="75000"/>
                    </a:srgbClr>
                  </a:solidFill>
                </a:rPr>
                <a:t>Apply at least three techniques to isolate the effects of programs.</a:t>
              </a:r>
            </a:p>
          </p:txBody>
        </p:sp>
      </p:grpSp>
      <p:grpSp>
        <p:nvGrpSpPr>
          <p:cNvPr id="20" name="Group 19">
            <a:extLst>
              <a:ext uri="{FF2B5EF4-FFF2-40B4-BE49-F238E27FC236}">
                <a16:creationId xmlns:a16="http://schemas.microsoft.com/office/drawing/2014/main" id="{B3F99784-AB73-6FB0-C140-2E2E55A54ACA}"/>
              </a:ext>
            </a:extLst>
          </p:cNvPr>
          <p:cNvGrpSpPr/>
          <p:nvPr/>
        </p:nvGrpSpPr>
        <p:grpSpPr>
          <a:xfrm>
            <a:off x="7586404" y="1972505"/>
            <a:ext cx="3404624" cy="3773272"/>
            <a:chOff x="7093951" y="30566"/>
            <a:chExt cx="4172508" cy="4325912"/>
          </a:xfrm>
        </p:grpSpPr>
        <p:sp>
          <p:nvSpPr>
            <p:cNvPr id="21" name="Rectangle 20">
              <a:extLst>
                <a:ext uri="{FF2B5EF4-FFF2-40B4-BE49-F238E27FC236}">
                  <a16:creationId xmlns:a16="http://schemas.microsoft.com/office/drawing/2014/main" id="{9B9D52B8-DB71-BAF6-36D1-B6092F1F1524}"/>
                </a:ext>
              </a:extLst>
            </p:cNvPr>
            <p:cNvSpPr/>
            <p:nvPr/>
          </p:nvSpPr>
          <p:spPr>
            <a:xfrm>
              <a:off x="7396463" y="30566"/>
              <a:ext cx="3567486" cy="4234924"/>
            </a:xfrm>
            <a:prstGeom prst="rect">
              <a:avLst/>
            </a:prstGeom>
            <a:solidFill>
              <a:schemeClr val="bg2">
                <a:alpha val="90000"/>
              </a:schemeClr>
            </a:solidFill>
            <a:ln w="12700" cap="flat" cmpd="sng" algn="ctr">
              <a:solidFill>
                <a:srgbClr val="4472C4">
                  <a:alpha val="90000"/>
                  <a:tint val="40000"/>
                  <a:hueOff val="0"/>
                  <a:satOff val="0"/>
                  <a:lumOff val="0"/>
                  <a:alphaOff val="0"/>
                </a:srgbClr>
              </a:solidFill>
              <a:prstDash val="solid"/>
              <a:miter lim="800000"/>
            </a:ln>
            <a:effectLst/>
          </p:spPr>
          <p:txBody>
            <a:bodyPr/>
            <a:lstStyle/>
            <a:p>
              <a:endParaRPr lang="en-US" sz="24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62927E32-83CE-5518-8790-8AF6EA6F0DB0}"/>
                </a:ext>
              </a:extLst>
            </p:cNvPr>
            <p:cNvSpPr txBox="1"/>
            <p:nvPr/>
          </p:nvSpPr>
          <p:spPr>
            <a:xfrm>
              <a:off x="7093951" y="1552321"/>
              <a:ext cx="4172508" cy="2804157"/>
            </a:xfrm>
            <a:prstGeom prst="rect">
              <a:avLst/>
            </a:prstGeom>
            <a:noFill/>
            <a:ln>
              <a:noFill/>
            </a:ln>
            <a:effectLst/>
          </p:spPr>
          <p:txBody>
            <a:bodyPr spcFirstLastPara="0" vert="horz" wrap="square" lIns="267123" tIns="330200" rIns="267123" bIns="330200" numCol="1" spcCol="1270" anchor="t" anchorCtr="0">
              <a:noAutofit/>
            </a:bodyPr>
            <a:lstStyle/>
            <a:p>
              <a:pPr lvl="1">
                <a:lnSpc>
                  <a:spcPct val="100000"/>
                </a:lnSpc>
                <a:defRPr/>
              </a:pPr>
              <a:r>
                <a:rPr lang="en-US" sz="2400" dirty="0">
                  <a:solidFill>
                    <a:srgbClr val="4D4D4D">
                      <a:lumMod val="75000"/>
                    </a:srgbClr>
                  </a:solidFill>
                </a:rPr>
                <a:t>Determine when </a:t>
              </a:r>
              <a:br>
                <a:rPr lang="en-US" sz="2400" dirty="0">
                  <a:solidFill>
                    <a:srgbClr val="4D4D4D">
                      <a:lumMod val="75000"/>
                    </a:srgbClr>
                  </a:solidFill>
                </a:rPr>
              </a:br>
              <a:r>
                <a:rPr lang="en-US" sz="2400" dirty="0">
                  <a:solidFill>
                    <a:srgbClr val="4D4D4D">
                      <a:lumMod val="75000"/>
                    </a:srgbClr>
                  </a:solidFill>
                </a:rPr>
                <a:t>to use each of the techniques </a:t>
              </a:r>
              <a:br>
                <a:rPr lang="en-US" sz="2400" dirty="0">
                  <a:solidFill>
                    <a:srgbClr val="4D4D4D">
                      <a:lumMod val="75000"/>
                    </a:srgbClr>
                  </a:solidFill>
                </a:rPr>
              </a:br>
              <a:r>
                <a:rPr lang="en-US" sz="2400" dirty="0">
                  <a:solidFill>
                    <a:srgbClr val="4D4D4D">
                      <a:lumMod val="75000"/>
                    </a:srgbClr>
                  </a:solidFill>
                </a:rPr>
                <a:t>covered in this session.</a:t>
              </a:r>
            </a:p>
          </p:txBody>
        </p:sp>
      </p:grpSp>
      <p:grpSp>
        <p:nvGrpSpPr>
          <p:cNvPr id="23" name="Group 22">
            <a:extLst>
              <a:ext uri="{FF2B5EF4-FFF2-40B4-BE49-F238E27FC236}">
                <a16:creationId xmlns:a16="http://schemas.microsoft.com/office/drawing/2014/main" id="{7CDBD561-C5BB-FC42-9661-28E3B6CB59AB}"/>
              </a:ext>
            </a:extLst>
          </p:cNvPr>
          <p:cNvGrpSpPr/>
          <p:nvPr/>
        </p:nvGrpSpPr>
        <p:grpSpPr>
          <a:xfrm>
            <a:off x="2205078" y="2118123"/>
            <a:ext cx="1171890" cy="1167483"/>
            <a:chOff x="1012078" y="467359"/>
            <a:chExt cx="1402078" cy="1402078"/>
          </a:xfrm>
        </p:grpSpPr>
        <p:sp>
          <p:nvSpPr>
            <p:cNvPr id="24" name="Oval 23">
              <a:extLst>
                <a:ext uri="{FF2B5EF4-FFF2-40B4-BE49-F238E27FC236}">
                  <a16:creationId xmlns:a16="http://schemas.microsoft.com/office/drawing/2014/main" id="{BE4AD7E1-07BD-81EB-8F9B-6568EF3E81E4}"/>
                </a:ext>
              </a:extLst>
            </p:cNvPr>
            <p:cNvSpPr/>
            <p:nvPr/>
          </p:nvSpPr>
          <p:spPr>
            <a:xfrm>
              <a:off x="1012078" y="467359"/>
              <a:ext cx="1402078" cy="1402078"/>
            </a:xfrm>
            <a:prstGeom prst="ellipse">
              <a:avLst/>
            </a:prstGeom>
            <a:solidFill>
              <a:srgbClr val="820E2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latin typeface="Calibri" panose="020F0502020204030204" pitchFamily="34" charset="0"/>
                <a:cs typeface="Calibri" panose="020F0502020204030204" pitchFamily="34" charset="0"/>
              </a:endParaRPr>
            </a:p>
          </p:txBody>
        </p:sp>
        <p:sp>
          <p:nvSpPr>
            <p:cNvPr id="25" name="Oval 4">
              <a:extLst>
                <a:ext uri="{FF2B5EF4-FFF2-40B4-BE49-F238E27FC236}">
                  <a16:creationId xmlns:a16="http://schemas.microsoft.com/office/drawing/2014/main" id="{3C98A957-BAE2-EAB3-3009-F3A903F3B913}"/>
                </a:ext>
              </a:extLst>
            </p:cNvPr>
            <p:cNvSpPr txBox="1"/>
            <p:nvPr/>
          </p:nvSpPr>
          <p:spPr>
            <a:xfrm>
              <a:off x="1217408" y="672689"/>
              <a:ext cx="991419" cy="9914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9312" tIns="12700" rIns="109312" bIns="1270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Calibri" panose="020F0502020204030204" pitchFamily="34" charset="0"/>
                  <a:cs typeface="Calibri" panose="020F0502020204030204" pitchFamily="34" charset="0"/>
                </a:rPr>
                <a:t>1</a:t>
              </a:r>
            </a:p>
          </p:txBody>
        </p:sp>
      </p:grpSp>
      <p:grpSp>
        <p:nvGrpSpPr>
          <p:cNvPr id="26" name="Group 25">
            <a:extLst>
              <a:ext uri="{FF2B5EF4-FFF2-40B4-BE49-F238E27FC236}">
                <a16:creationId xmlns:a16="http://schemas.microsoft.com/office/drawing/2014/main" id="{BDEFD08F-54E8-4FCD-E087-7E9A0A6D715C}"/>
              </a:ext>
            </a:extLst>
          </p:cNvPr>
          <p:cNvGrpSpPr/>
          <p:nvPr/>
        </p:nvGrpSpPr>
        <p:grpSpPr>
          <a:xfrm>
            <a:off x="5424717" y="2118123"/>
            <a:ext cx="1171890" cy="1167483"/>
            <a:chOff x="4780936" y="467359"/>
            <a:chExt cx="1402078" cy="1402079"/>
          </a:xfrm>
        </p:grpSpPr>
        <p:sp>
          <p:nvSpPr>
            <p:cNvPr id="27" name="Oval 26">
              <a:extLst>
                <a:ext uri="{FF2B5EF4-FFF2-40B4-BE49-F238E27FC236}">
                  <a16:creationId xmlns:a16="http://schemas.microsoft.com/office/drawing/2014/main" id="{5A46B37B-3F62-4C8D-A3B4-FE37C7D3935F}"/>
                </a:ext>
              </a:extLst>
            </p:cNvPr>
            <p:cNvSpPr/>
            <p:nvPr/>
          </p:nvSpPr>
          <p:spPr>
            <a:xfrm>
              <a:off x="4780936" y="467359"/>
              <a:ext cx="1402078" cy="1402079"/>
            </a:xfrm>
            <a:prstGeom prst="ellipse">
              <a:avLst/>
            </a:prstGeom>
            <a:solidFill>
              <a:srgbClr val="820E2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latin typeface="Calibri" panose="020F0502020204030204" pitchFamily="34" charset="0"/>
                <a:cs typeface="Calibri" panose="020F0502020204030204" pitchFamily="34" charset="0"/>
              </a:endParaRPr>
            </a:p>
          </p:txBody>
        </p:sp>
        <p:sp>
          <p:nvSpPr>
            <p:cNvPr id="28" name="Oval 6">
              <a:extLst>
                <a:ext uri="{FF2B5EF4-FFF2-40B4-BE49-F238E27FC236}">
                  <a16:creationId xmlns:a16="http://schemas.microsoft.com/office/drawing/2014/main" id="{6609C0A6-CB60-6131-05CE-23177C2A3531}"/>
                </a:ext>
              </a:extLst>
            </p:cNvPr>
            <p:cNvSpPr txBox="1"/>
            <p:nvPr/>
          </p:nvSpPr>
          <p:spPr>
            <a:xfrm>
              <a:off x="4986266" y="672689"/>
              <a:ext cx="991418" cy="991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9312" tIns="12700" rIns="109312" bIns="1270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Calibri" panose="020F0502020204030204" pitchFamily="34" charset="0"/>
                  <a:cs typeface="Calibri" panose="020F0502020204030204" pitchFamily="34" charset="0"/>
                </a:rPr>
                <a:t>2</a:t>
              </a:r>
            </a:p>
          </p:txBody>
        </p:sp>
      </p:grpSp>
      <p:grpSp>
        <p:nvGrpSpPr>
          <p:cNvPr id="29" name="Group 28">
            <a:extLst>
              <a:ext uri="{FF2B5EF4-FFF2-40B4-BE49-F238E27FC236}">
                <a16:creationId xmlns:a16="http://schemas.microsoft.com/office/drawing/2014/main" id="{DE5B6F91-3D4E-BE42-00FD-FF20DD959556}"/>
              </a:ext>
            </a:extLst>
          </p:cNvPr>
          <p:cNvGrpSpPr/>
          <p:nvPr/>
        </p:nvGrpSpPr>
        <p:grpSpPr>
          <a:xfrm>
            <a:off x="8760400" y="2118123"/>
            <a:ext cx="1171890" cy="1167483"/>
            <a:chOff x="8549795" y="467359"/>
            <a:chExt cx="1402078" cy="1402078"/>
          </a:xfrm>
        </p:grpSpPr>
        <p:sp>
          <p:nvSpPr>
            <p:cNvPr id="30" name="Oval 29">
              <a:extLst>
                <a:ext uri="{FF2B5EF4-FFF2-40B4-BE49-F238E27FC236}">
                  <a16:creationId xmlns:a16="http://schemas.microsoft.com/office/drawing/2014/main" id="{F1717A18-FA5A-5026-0D6D-87235AF15FA0}"/>
                </a:ext>
              </a:extLst>
            </p:cNvPr>
            <p:cNvSpPr/>
            <p:nvPr/>
          </p:nvSpPr>
          <p:spPr>
            <a:xfrm>
              <a:off x="8549795" y="467359"/>
              <a:ext cx="1402078" cy="1402078"/>
            </a:xfrm>
            <a:prstGeom prst="ellipse">
              <a:avLst/>
            </a:prstGeom>
            <a:solidFill>
              <a:srgbClr val="820E2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latin typeface="Calibri" panose="020F0502020204030204" pitchFamily="34" charset="0"/>
                <a:cs typeface="Calibri" panose="020F0502020204030204" pitchFamily="34" charset="0"/>
              </a:endParaRPr>
            </a:p>
          </p:txBody>
        </p:sp>
        <p:sp>
          <p:nvSpPr>
            <p:cNvPr id="31" name="Oval 8">
              <a:extLst>
                <a:ext uri="{FF2B5EF4-FFF2-40B4-BE49-F238E27FC236}">
                  <a16:creationId xmlns:a16="http://schemas.microsoft.com/office/drawing/2014/main" id="{475448AB-6429-C1C4-3CA3-DECB9B2642EC}"/>
                </a:ext>
              </a:extLst>
            </p:cNvPr>
            <p:cNvSpPr txBox="1"/>
            <p:nvPr/>
          </p:nvSpPr>
          <p:spPr>
            <a:xfrm>
              <a:off x="8755124" y="674432"/>
              <a:ext cx="991418" cy="9914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9312" tIns="12700" rIns="109312" bIns="1270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Calibri" panose="020F0502020204030204" pitchFamily="34" charset="0"/>
                  <a:cs typeface="Calibri" panose="020F0502020204030204" pitchFamily="34" charset="0"/>
                </a:rPr>
                <a:t>3</a:t>
              </a:r>
            </a:p>
          </p:txBody>
        </p:sp>
      </p:grpSp>
      <p:sp>
        <p:nvSpPr>
          <p:cNvPr id="2" name="TextBox 1">
            <a:extLst>
              <a:ext uri="{FF2B5EF4-FFF2-40B4-BE49-F238E27FC236}">
                <a16:creationId xmlns:a16="http://schemas.microsoft.com/office/drawing/2014/main" id="{66849808-83DA-0736-C77F-5B9C5AF6A2D9}"/>
              </a:ext>
            </a:extLst>
          </p:cNvPr>
          <p:cNvSpPr txBox="1"/>
          <p:nvPr/>
        </p:nvSpPr>
        <p:spPr>
          <a:xfrm>
            <a:off x="838413" y="419853"/>
            <a:ext cx="10208527" cy="107721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Upon completion of today’s session, you should be able to:</a:t>
            </a:r>
          </a:p>
        </p:txBody>
      </p:sp>
    </p:spTree>
    <p:extLst>
      <p:ext uri="{BB962C8B-B14F-4D97-AF65-F5344CB8AC3E}">
        <p14:creationId xmlns:p14="http://schemas.microsoft.com/office/powerpoint/2010/main" val="2026927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rPr>
              <a:t>Classic Control Group Design</a:t>
            </a:r>
          </a:p>
        </p:txBody>
      </p:sp>
      <p:sp>
        <p:nvSpPr>
          <p:cNvPr id="11" name="Rectangle 3">
            <a:extLst>
              <a:ext uri="{FF2B5EF4-FFF2-40B4-BE49-F238E27FC236}">
                <a16:creationId xmlns:a16="http://schemas.microsoft.com/office/drawing/2014/main" id="{4AE93223-CD1B-445E-8880-D6434358A43A}"/>
              </a:ext>
            </a:extLst>
          </p:cNvPr>
          <p:cNvSpPr>
            <a:spLocks noChangeArrowheads="1"/>
          </p:cNvSpPr>
          <p:nvPr/>
        </p:nvSpPr>
        <p:spPr bwMode="auto">
          <a:xfrm>
            <a:off x="2733423" y="1639232"/>
            <a:ext cx="38100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18" charset="2"/>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Experimental Group</a:t>
            </a:r>
          </a:p>
        </p:txBody>
      </p:sp>
      <p:sp>
        <p:nvSpPr>
          <p:cNvPr id="12" name="Rectangle 4">
            <a:extLst>
              <a:ext uri="{FF2B5EF4-FFF2-40B4-BE49-F238E27FC236}">
                <a16:creationId xmlns:a16="http://schemas.microsoft.com/office/drawing/2014/main" id="{853BBC4E-3D65-491E-B423-1CA04EE6C2C5}"/>
              </a:ext>
            </a:extLst>
          </p:cNvPr>
          <p:cNvSpPr>
            <a:spLocks noChangeArrowheads="1"/>
          </p:cNvSpPr>
          <p:nvPr/>
        </p:nvSpPr>
        <p:spPr bwMode="auto">
          <a:xfrm>
            <a:off x="2733423" y="3304658"/>
            <a:ext cx="2602315"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Control Group</a:t>
            </a:r>
          </a:p>
        </p:txBody>
      </p:sp>
      <p:sp>
        <p:nvSpPr>
          <p:cNvPr id="13" name="Rectangle 5">
            <a:extLst>
              <a:ext uri="{FF2B5EF4-FFF2-40B4-BE49-F238E27FC236}">
                <a16:creationId xmlns:a16="http://schemas.microsoft.com/office/drawing/2014/main" id="{CC77C292-FFB5-4075-BE8A-D7F086079000}"/>
              </a:ext>
            </a:extLst>
          </p:cNvPr>
          <p:cNvSpPr>
            <a:spLocks noChangeArrowheads="1"/>
          </p:cNvSpPr>
          <p:nvPr/>
        </p:nvSpPr>
        <p:spPr bwMode="auto">
          <a:xfrm>
            <a:off x="2733423" y="3790010"/>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4" name="Rectangle 6">
            <a:extLst>
              <a:ext uri="{FF2B5EF4-FFF2-40B4-BE49-F238E27FC236}">
                <a16:creationId xmlns:a16="http://schemas.microsoft.com/office/drawing/2014/main" id="{3F6A92A4-8F6A-46F8-829F-3C69D2BE4BF0}"/>
              </a:ext>
            </a:extLst>
          </p:cNvPr>
          <p:cNvSpPr>
            <a:spLocks noChangeArrowheads="1"/>
          </p:cNvSpPr>
          <p:nvPr/>
        </p:nvSpPr>
        <p:spPr bwMode="auto">
          <a:xfrm>
            <a:off x="2720640" y="2233888"/>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5" name="Rectangle 7">
            <a:extLst>
              <a:ext uri="{FF2B5EF4-FFF2-40B4-BE49-F238E27FC236}">
                <a16:creationId xmlns:a16="http://schemas.microsoft.com/office/drawing/2014/main" id="{59ACFDA0-A877-45C2-BB38-FBF706279696}"/>
              </a:ext>
            </a:extLst>
          </p:cNvPr>
          <p:cNvSpPr>
            <a:spLocks noChangeArrowheads="1"/>
          </p:cNvSpPr>
          <p:nvPr/>
        </p:nvSpPr>
        <p:spPr bwMode="auto">
          <a:xfrm>
            <a:off x="6155266" y="2233888"/>
            <a:ext cx="19812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Program</a:t>
            </a:r>
          </a:p>
        </p:txBody>
      </p:sp>
      <p:sp>
        <p:nvSpPr>
          <p:cNvPr id="16" name="Rectangle 8">
            <a:extLst>
              <a:ext uri="{FF2B5EF4-FFF2-40B4-BE49-F238E27FC236}">
                <a16:creationId xmlns:a16="http://schemas.microsoft.com/office/drawing/2014/main" id="{85FD5825-6F71-467C-B6A6-9B85295D9B0D}"/>
              </a:ext>
            </a:extLst>
          </p:cNvPr>
          <p:cNvSpPr>
            <a:spLocks noChangeArrowheads="1"/>
          </p:cNvSpPr>
          <p:nvPr/>
        </p:nvSpPr>
        <p:spPr bwMode="auto">
          <a:xfrm>
            <a:off x="9284187" y="3819378"/>
            <a:ext cx="2481064"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7" name="Rectangle 9">
            <a:extLst>
              <a:ext uri="{FF2B5EF4-FFF2-40B4-BE49-F238E27FC236}">
                <a16:creationId xmlns:a16="http://schemas.microsoft.com/office/drawing/2014/main" id="{50725EEC-89D3-491E-993C-E68788D515C4}"/>
              </a:ext>
            </a:extLst>
          </p:cNvPr>
          <p:cNvSpPr>
            <a:spLocks noChangeArrowheads="1"/>
          </p:cNvSpPr>
          <p:nvPr/>
        </p:nvSpPr>
        <p:spPr bwMode="auto">
          <a:xfrm>
            <a:off x="9286822" y="2188691"/>
            <a:ext cx="256368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8" name="Line 10">
            <a:extLst>
              <a:ext uri="{FF2B5EF4-FFF2-40B4-BE49-F238E27FC236}">
                <a16:creationId xmlns:a16="http://schemas.microsoft.com/office/drawing/2014/main" id="{E2E0576C-2500-4D11-8AA6-B562C65F871E}"/>
              </a:ext>
            </a:extLst>
          </p:cNvPr>
          <p:cNvSpPr>
            <a:spLocks noChangeShapeType="1"/>
          </p:cNvSpPr>
          <p:nvPr/>
        </p:nvSpPr>
        <p:spPr bwMode="auto">
          <a:xfrm>
            <a:off x="5066241" y="4082719"/>
            <a:ext cx="4217946"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19" name="Line 11">
            <a:extLst>
              <a:ext uri="{FF2B5EF4-FFF2-40B4-BE49-F238E27FC236}">
                <a16:creationId xmlns:a16="http://schemas.microsoft.com/office/drawing/2014/main" id="{2D71B9CF-956C-49D0-8C13-81165A2846C6}"/>
              </a:ext>
            </a:extLst>
          </p:cNvPr>
          <p:cNvSpPr>
            <a:spLocks noChangeShapeType="1"/>
          </p:cNvSpPr>
          <p:nvPr/>
        </p:nvSpPr>
        <p:spPr bwMode="auto">
          <a:xfrm>
            <a:off x="5066241" y="2508119"/>
            <a:ext cx="1295400" cy="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0" name="Line 12">
            <a:extLst>
              <a:ext uri="{FF2B5EF4-FFF2-40B4-BE49-F238E27FC236}">
                <a16:creationId xmlns:a16="http://schemas.microsoft.com/office/drawing/2014/main" id="{EA32667F-FC91-45DE-A4F4-A8E8F3DCCCCA}"/>
              </a:ext>
            </a:extLst>
          </p:cNvPr>
          <p:cNvSpPr>
            <a:spLocks noChangeShapeType="1"/>
          </p:cNvSpPr>
          <p:nvPr/>
        </p:nvSpPr>
        <p:spPr bwMode="auto">
          <a:xfrm>
            <a:off x="8023172" y="2508119"/>
            <a:ext cx="1263650"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9" name="TextBox 1">
            <a:extLst>
              <a:ext uri="{FF2B5EF4-FFF2-40B4-BE49-F238E27FC236}">
                <a16:creationId xmlns:a16="http://schemas.microsoft.com/office/drawing/2014/main" id="{12B06313-1F50-4282-9069-EBAA019852C8}"/>
              </a:ext>
            </a:extLst>
          </p:cNvPr>
          <p:cNvSpPr txBox="1">
            <a:spLocks noChangeArrowheads="1"/>
          </p:cNvSpPr>
          <p:nvPr/>
        </p:nvSpPr>
        <p:spPr bwMode="auto">
          <a:xfrm>
            <a:off x="3463452" y="2783164"/>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31" name="TextBox 1">
            <a:extLst>
              <a:ext uri="{FF2B5EF4-FFF2-40B4-BE49-F238E27FC236}">
                <a16:creationId xmlns:a16="http://schemas.microsoft.com/office/drawing/2014/main" id="{235994CE-1CC1-4BFD-BC33-BD4A1558D99B}"/>
              </a:ext>
            </a:extLst>
          </p:cNvPr>
          <p:cNvSpPr txBox="1">
            <a:spLocks noChangeArrowheads="1"/>
          </p:cNvSpPr>
          <p:nvPr/>
        </p:nvSpPr>
        <p:spPr bwMode="auto">
          <a:xfrm>
            <a:off x="3337441" y="4365145"/>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2" name="Rectangle 1">
            <a:extLst>
              <a:ext uri="{FF2B5EF4-FFF2-40B4-BE49-F238E27FC236}">
                <a16:creationId xmlns:a16="http://schemas.microsoft.com/office/drawing/2014/main" id="{230B469D-5477-F556-FFA0-39F5C665D645}"/>
              </a:ext>
            </a:extLst>
          </p:cNvPr>
          <p:cNvSpPr/>
          <p:nvPr/>
        </p:nvSpPr>
        <p:spPr>
          <a:xfrm>
            <a:off x="2322689" y="251768"/>
            <a:ext cx="9527822"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What is the Difference in the </a:t>
            </a:r>
            <a:b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b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Change in Performance?</a:t>
            </a:r>
          </a:p>
        </p:txBody>
      </p:sp>
      <p:sp>
        <p:nvSpPr>
          <p:cNvPr id="4" name="Slide Number Placeholder 1">
            <a:extLst>
              <a:ext uri="{FF2B5EF4-FFF2-40B4-BE49-F238E27FC236}">
                <a16:creationId xmlns:a16="http://schemas.microsoft.com/office/drawing/2014/main" id="{BBB2FD6D-AFA8-8BC4-5B25-898518B4938B}"/>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5792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rPr>
              <a:t>Classic Control Group Design</a:t>
            </a:r>
          </a:p>
        </p:txBody>
      </p:sp>
      <p:sp>
        <p:nvSpPr>
          <p:cNvPr id="11" name="Rectangle 3">
            <a:extLst>
              <a:ext uri="{FF2B5EF4-FFF2-40B4-BE49-F238E27FC236}">
                <a16:creationId xmlns:a16="http://schemas.microsoft.com/office/drawing/2014/main" id="{4AE93223-CD1B-445E-8880-D6434358A43A}"/>
              </a:ext>
            </a:extLst>
          </p:cNvPr>
          <p:cNvSpPr>
            <a:spLocks noChangeArrowheads="1"/>
          </p:cNvSpPr>
          <p:nvPr/>
        </p:nvSpPr>
        <p:spPr bwMode="auto">
          <a:xfrm>
            <a:off x="2733423" y="1639232"/>
            <a:ext cx="38100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18" charset="2"/>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Experimental Group</a:t>
            </a:r>
          </a:p>
        </p:txBody>
      </p:sp>
      <p:sp>
        <p:nvSpPr>
          <p:cNvPr id="12" name="Rectangle 4">
            <a:extLst>
              <a:ext uri="{FF2B5EF4-FFF2-40B4-BE49-F238E27FC236}">
                <a16:creationId xmlns:a16="http://schemas.microsoft.com/office/drawing/2014/main" id="{853BBC4E-3D65-491E-B423-1CA04EE6C2C5}"/>
              </a:ext>
            </a:extLst>
          </p:cNvPr>
          <p:cNvSpPr>
            <a:spLocks noChangeArrowheads="1"/>
          </p:cNvSpPr>
          <p:nvPr/>
        </p:nvSpPr>
        <p:spPr bwMode="auto">
          <a:xfrm>
            <a:off x="2733423" y="3304658"/>
            <a:ext cx="2602315"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Control Group</a:t>
            </a:r>
          </a:p>
        </p:txBody>
      </p:sp>
      <p:sp>
        <p:nvSpPr>
          <p:cNvPr id="13" name="Rectangle 5">
            <a:extLst>
              <a:ext uri="{FF2B5EF4-FFF2-40B4-BE49-F238E27FC236}">
                <a16:creationId xmlns:a16="http://schemas.microsoft.com/office/drawing/2014/main" id="{CC77C292-FFB5-4075-BE8A-D7F086079000}"/>
              </a:ext>
            </a:extLst>
          </p:cNvPr>
          <p:cNvSpPr>
            <a:spLocks noChangeArrowheads="1"/>
          </p:cNvSpPr>
          <p:nvPr/>
        </p:nvSpPr>
        <p:spPr bwMode="auto">
          <a:xfrm>
            <a:off x="2733423" y="3790010"/>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4" name="Rectangle 6">
            <a:extLst>
              <a:ext uri="{FF2B5EF4-FFF2-40B4-BE49-F238E27FC236}">
                <a16:creationId xmlns:a16="http://schemas.microsoft.com/office/drawing/2014/main" id="{3F6A92A4-8F6A-46F8-829F-3C69D2BE4BF0}"/>
              </a:ext>
            </a:extLst>
          </p:cNvPr>
          <p:cNvSpPr>
            <a:spLocks noChangeArrowheads="1"/>
          </p:cNvSpPr>
          <p:nvPr/>
        </p:nvSpPr>
        <p:spPr bwMode="auto">
          <a:xfrm>
            <a:off x="2720640" y="2233888"/>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5" name="Rectangle 7">
            <a:extLst>
              <a:ext uri="{FF2B5EF4-FFF2-40B4-BE49-F238E27FC236}">
                <a16:creationId xmlns:a16="http://schemas.microsoft.com/office/drawing/2014/main" id="{59ACFDA0-A877-45C2-BB38-FBF706279696}"/>
              </a:ext>
            </a:extLst>
          </p:cNvPr>
          <p:cNvSpPr>
            <a:spLocks noChangeArrowheads="1"/>
          </p:cNvSpPr>
          <p:nvPr/>
        </p:nvSpPr>
        <p:spPr bwMode="auto">
          <a:xfrm>
            <a:off x="6155266" y="2233888"/>
            <a:ext cx="19812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Program</a:t>
            </a:r>
          </a:p>
        </p:txBody>
      </p:sp>
      <p:sp>
        <p:nvSpPr>
          <p:cNvPr id="16" name="Rectangle 8">
            <a:extLst>
              <a:ext uri="{FF2B5EF4-FFF2-40B4-BE49-F238E27FC236}">
                <a16:creationId xmlns:a16="http://schemas.microsoft.com/office/drawing/2014/main" id="{85FD5825-6F71-467C-B6A6-9B85295D9B0D}"/>
              </a:ext>
            </a:extLst>
          </p:cNvPr>
          <p:cNvSpPr>
            <a:spLocks noChangeArrowheads="1"/>
          </p:cNvSpPr>
          <p:nvPr/>
        </p:nvSpPr>
        <p:spPr bwMode="auto">
          <a:xfrm>
            <a:off x="9284187" y="3819378"/>
            <a:ext cx="2481064"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7" name="Rectangle 9">
            <a:extLst>
              <a:ext uri="{FF2B5EF4-FFF2-40B4-BE49-F238E27FC236}">
                <a16:creationId xmlns:a16="http://schemas.microsoft.com/office/drawing/2014/main" id="{50725EEC-89D3-491E-993C-E68788D515C4}"/>
              </a:ext>
            </a:extLst>
          </p:cNvPr>
          <p:cNvSpPr>
            <a:spLocks noChangeArrowheads="1"/>
          </p:cNvSpPr>
          <p:nvPr/>
        </p:nvSpPr>
        <p:spPr bwMode="auto">
          <a:xfrm>
            <a:off x="9286822" y="2188691"/>
            <a:ext cx="256368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8" name="Line 10">
            <a:extLst>
              <a:ext uri="{FF2B5EF4-FFF2-40B4-BE49-F238E27FC236}">
                <a16:creationId xmlns:a16="http://schemas.microsoft.com/office/drawing/2014/main" id="{E2E0576C-2500-4D11-8AA6-B562C65F871E}"/>
              </a:ext>
            </a:extLst>
          </p:cNvPr>
          <p:cNvSpPr>
            <a:spLocks noChangeShapeType="1"/>
          </p:cNvSpPr>
          <p:nvPr/>
        </p:nvSpPr>
        <p:spPr bwMode="auto">
          <a:xfrm>
            <a:off x="5066241" y="4082719"/>
            <a:ext cx="4217946"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19" name="Line 11">
            <a:extLst>
              <a:ext uri="{FF2B5EF4-FFF2-40B4-BE49-F238E27FC236}">
                <a16:creationId xmlns:a16="http://schemas.microsoft.com/office/drawing/2014/main" id="{2D71B9CF-956C-49D0-8C13-81165A2846C6}"/>
              </a:ext>
            </a:extLst>
          </p:cNvPr>
          <p:cNvSpPr>
            <a:spLocks noChangeShapeType="1"/>
          </p:cNvSpPr>
          <p:nvPr/>
        </p:nvSpPr>
        <p:spPr bwMode="auto">
          <a:xfrm>
            <a:off x="5066241" y="2508119"/>
            <a:ext cx="1295400" cy="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0" name="Line 12">
            <a:extLst>
              <a:ext uri="{FF2B5EF4-FFF2-40B4-BE49-F238E27FC236}">
                <a16:creationId xmlns:a16="http://schemas.microsoft.com/office/drawing/2014/main" id="{EA32667F-FC91-45DE-A4F4-A8E8F3DCCCCA}"/>
              </a:ext>
            </a:extLst>
          </p:cNvPr>
          <p:cNvSpPr>
            <a:spLocks noChangeShapeType="1"/>
          </p:cNvSpPr>
          <p:nvPr/>
        </p:nvSpPr>
        <p:spPr bwMode="auto">
          <a:xfrm>
            <a:off x="8023172" y="2508119"/>
            <a:ext cx="1263650"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9" name="TextBox 1">
            <a:extLst>
              <a:ext uri="{FF2B5EF4-FFF2-40B4-BE49-F238E27FC236}">
                <a16:creationId xmlns:a16="http://schemas.microsoft.com/office/drawing/2014/main" id="{12B06313-1F50-4282-9069-EBAA019852C8}"/>
              </a:ext>
            </a:extLst>
          </p:cNvPr>
          <p:cNvSpPr txBox="1">
            <a:spLocks noChangeArrowheads="1"/>
          </p:cNvSpPr>
          <p:nvPr/>
        </p:nvSpPr>
        <p:spPr bwMode="auto">
          <a:xfrm>
            <a:off x="3463452" y="2783164"/>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30" name="TextBox 1">
            <a:extLst>
              <a:ext uri="{FF2B5EF4-FFF2-40B4-BE49-F238E27FC236}">
                <a16:creationId xmlns:a16="http://schemas.microsoft.com/office/drawing/2014/main" id="{C331BB60-31AF-4B3F-95EC-4B884C804B6A}"/>
              </a:ext>
            </a:extLst>
          </p:cNvPr>
          <p:cNvSpPr txBox="1">
            <a:spLocks noChangeArrowheads="1"/>
          </p:cNvSpPr>
          <p:nvPr/>
        </p:nvSpPr>
        <p:spPr bwMode="auto">
          <a:xfrm>
            <a:off x="9902731" y="2819559"/>
            <a:ext cx="15574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18 hours</a:t>
            </a:r>
          </a:p>
        </p:txBody>
      </p:sp>
      <p:sp>
        <p:nvSpPr>
          <p:cNvPr id="31" name="TextBox 1">
            <a:extLst>
              <a:ext uri="{FF2B5EF4-FFF2-40B4-BE49-F238E27FC236}">
                <a16:creationId xmlns:a16="http://schemas.microsoft.com/office/drawing/2014/main" id="{235994CE-1CC1-4BFD-BC33-BD4A1558D99B}"/>
              </a:ext>
            </a:extLst>
          </p:cNvPr>
          <p:cNvSpPr txBox="1">
            <a:spLocks noChangeArrowheads="1"/>
          </p:cNvSpPr>
          <p:nvPr/>
        </p:nvSpPr>
        <p:spPr bwMode="auto">
          <a:xfrm>
            <a:off x="3337441" y="4365145"/>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schemeClr val="bg2">
                    <a:lumMod val="50000"/>
                  </a:schemeClr>
                </a:solidFill>
              </a:rPr>
              <a:t>40 hours</a:t>
            </a:r>
            <a:endPar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endParaRPr>
          </a:p>
        </p:txBody>
      </p:sp>
      <p:sp>
        <p:nvSpPr>
          <p:cNvPr id="2" name="Rectangle 1">
            <a:extLst>
              <a:ext uri="{FF2B5EF4-FFF2-40B4-BE49-F238E27FC236}">
                <a16:creationId xmlns:a16="http://schemas.microsoft.com/office/drawing/2014/main" id="{25F5F123-B689-0926-CF7C-67E519284D62}"/>
              </a:ext>
            </a:extLst>
          </p:cNvPr>
          <p:cNvSpPr/>
          <p:nvPr/>
        </p:nvSpPr>
        <p:spPr>
          <a:xfrm>
            <a:off x="2322689" y="251768"/>
            <a:ext cx="9527822"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What is the Difference in the </a:t>
            </a:r>
            <a:b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b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Change in Performance?</a:t>
            </a:r>
          </a:p>
        </p:txBody>
      </p:sp>
      <p:sp>
        <p:nvSpPr>
          <p:cNvPr id="4" name="Slide Number Placeholder 1">
            <a:extLst>
              <a:ext uri="{FF2B5EF4-FFF2-40B4-BE49-F238E27FC236}">
                <a16:creationId xmlns:a16="http://schemas.microsoft.com/office/drawing/2014/main" id="{6C24A2A8-7A48-4195-26CF-3A768471331B}"/>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5370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rPr>
              <a:t>Classic Control Group Design</a:t>
            </a:r>
          </a:p>
        </p:txBody>
      </p:sp>
      <p:sp>
        <p:nvSpPr>
          <p:cNvPr id="11" name="Rectangle 3">
            <a:extLst>
              <a:ext uri="{FF2B5EF4-FFF2-40B4-BE49-F238E27FC236}">
                <a16:creationId xmlns:a16="http://schemas.microsoft.com/office/drawing/2014/main" id="{4AE93223-CD1B-445E-8880-D6434358A43A}"/>
              </a:ext>
            </a:extLst>
          </p:cNvPr>
          <p:cNvSpPr>
            <a:spLocks noChangeArrowheads="1"/>
          </p:cNvSpPr>
          <p:nvPr/>
        </p:nvSpPr>
        <p:spPr bwMode="auto">
          <a:xfrm>
            <a:off x="2733423" y="1639232"/>
            <a:ext cx="38100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18" charset="2"/>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Experimental Group</a:t>
            </a:r>
          </a:p>
        </p:txBody>
      </p:sp>
      <p:sp>
        <p:nvSpPr>
          <p:cNvPr id="12" name="Rectangle 4">
            <a:extLst>
              <a:ext uri="{FF2B5EF4-FFF2-40B4-BE49-F238E27FC236}">
                <a16:creationId xmlns:a16="http://schemas.microsoft.com/office/drawing/2014/main" id="{853BBC4E-3D65-491E-B423-1CA04EE6C2C5}"/>
              </a:ext>
            </a:extLst>
          </p:cNvPr>
          <p:cNvSpPr>
            <a:spLocks noChangeArrowheads="1"/>
          </p:cNvSpPr>
          <p:nvPr/>
        </p:nvSpPr>
        <p:spPr bwMode="auto">
          <a:xfrm>
            <a:off x="2733423" y="3304658"/>
            <a:ext cx="2602315"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Control Group</a:t>
            </a:r>
          </a:p>
        </p:txBody>
      </p:sp>
      <p:sp>
        <p:nvSpPr>
          <p:cNvPr id="13" name="Rectangle 5">
            <a:extLst>
              <a:ext uri="{FF2B5EF4-FFF2-40B4-BE49-F238E27FC236}">
                <a16:creationId xmlns:a16="http://schemas.microsoft.com/office/drawing/2014/main" id="{CC77C292-FFB5-4075-BE8A-D7F086079000}"/>
              </a:ext>
            </a:extLst>
          </p:cNvPr>
          <p:cNvSpPr>
            <a:spLocks noChangeArrowheads="1"/>
          </p:cNvSpPr>
          <p:nvPr/>
        </p:nvSpPr>
        <p:spPr bwMode="auto">
          <a:xfrm>
            <a:off x="2733423" y="3790010"/>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4" name="Rectangle 6">
            <a:extLst>
              <a:ext uri="{FF2B5EF4-FFF2-40B4-BE49-F238E27FC236}">
                <a16:creationId xmlns:a16="http://schemas.microsoft.com/office/drawing/2014/main" id="{3F6A92A4-8F6A-46F8-829F-3C69D2BE4BF0}"/>
              </a:ext>
            </a:extLst>
          </p:cNvPr>
          <p:cNvSpPr>
            <a:spLocks noChangeArrowheads="1"/>
          </p:cNvSpPr>
          <p:nvPr/>
        </p:nvSpPr>
        <p:spPr bwMode="auto">
          <a:xfrm>
            <a:off x="2720640" y="2233888"/>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5" name="Rectangle 7">
            <a:extLst>
              <a:ext uri="{FF2B5EF4-FFF2-40B4-BE49-F238E27FC236}">
                <a16:creationId xmlns:a16="http://schemas.microsoft.com/office/drawing/2014/main" id="{59ACFDA0-A877-45C2-BB38-FBF706279696}"/>
              </a:ext>
            </a:extLst>
          </p:cNvPr>
          <p:cNvSpPr>
            <a:spLocks noChangeArrowheads="1"/>
          </p:cNvSpPr>
          <p:nvPr/>
        </p:nvSpPr>
        <p:spPr bwMode="auto">
          <a:xfrm>
            <a:off x="6155266" y="2233888"/>
            <a:ext cx="19812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Program</a:t>
            </a:r>
          </a:p>
        </p:txBody>
      </p:sp>
      <p:sp>
        <p:nvSpPr>
          <p:cNvPr id="16" name="Rectangle 8">
            <a:extLst>
              <a:ext uri="{FF2B5EF4-FFF2-40B4-BE49-F238E27FC236}">
                <a16:creationId xmlns:a16="http://schemas.microsoft.com/office/drawing/2014/main" id="{85FD5825-6F71-467C-B6A6-9B85295D9B0D}"/>
              </a:ext>
            </a:extLst>
          </p:cNvPr>
          <p:cNvSpPr>
            <a:spLocks noChangeArrowheads="1"/>
          </p:cNvSpPr>
          <p:nvPr/>
        </p:nvSpPr>
        <p:spPr bwMode="auto">
          <a:xfrm>
            <a:off x="9284187" y="3819378"/>
            <a:ext cx="2481064"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7" name="Rectangle 9">
            <a:extLst>
              <a:ext uri="{FF2B5EF4-FFF2-40B4-BE49-F238E27FC236}">
                <a16:creationId xmlns:a16="http://schemas.microsoft.com/office/drawing/2014/main" id="{50725EEC-89D3-491E-993C-E68788D515C4}"/>
              </a:ext>
            </a:extLst>
          </p:cNvPr>
          <p:cNvSpPr>
            <a:spLocks noChangeArrowheads="1"/>
          </p:cNvSpPr>
          <p:nvPr/>
        </p:nvSpPr>
        <p:spPr bwMode="auto">
          <a:xfrm>
            <a:off x="9286822" y="2188691"/>
            <a:ext cx="256368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8" name="Line 10">
            <a:extLst>
              <a:ext uri="{FF2B5EF4-FFF2-40B4-BE49-F238E27FC236}">
                <a16:creationId xmlns:a16="http://schemas.microsoft.com/office/drawing/2014/main" id="{E2E0576C-2500-4D11-8AA6-B562C65F871E}"/>
              </a:ext>
            </a:extLst>
          </p:cNvPr>
          <p:cNvSpPr>
            <a:spLocks noChangeShapeType="1"/>
          </p:cNvSpPr>
          <p:nvPr/>
        </p:nvSpPr>
        <p:spPr bwMode="auto">
          <a:xfrm>
            <a:off x="5066241" y="4082719"/>
            <a:ext cx="4217946"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19" name="Line 11">
            <a:extLst>
              <a:ext uri="{FF2B5EF4-FFF2-40B4-BE49-F238E27FC236}">
                <a16:creationId xmlns:a16="http://schemas.microsoft.com/office/drawing/2014/main" id="{2D71B9CF-956C-49D0-8C13-81165A2846C6}"/>
              </a:ext>
            </a:extLst>
          </p:cNvPr>
          <p:cNvSpPr>
            <a:spLocks noChangeShapeType="1"/>
          </p:cNvSpPr>
          <p:nvPr/>
        </p:nvSpPr>
        <p:spPr bwMode="auto">
          <a:xfrm>
            <a:off x="5066241" y="2508119"/>
            <a:ext cx="1295400" cy="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0" name="Line 12">
            <a:extLst>
              <a:ext uri="{FF2B5EF4-FFF2-40B4-BE49-F238E27FC236}">
                <a16:creationId xmlns:a16="http://schemas.microsoft.com/office/drawing/2014/main" id="{EA32667F-FC91-45DE-A4F4-A8E8F3DCCCCA}"/>
              </a:ext>
            </a:extLst>
          </p:cNvPr>
          <p:cNvSpPr>
            <a:spLocks noChangeShapeType="1"/>
          </p:cNvSpPr>
          <p:nvPr/>
        </p:nvSpPr>
        <p:spPr bwMode="auto">
          <a:xfrm>
            <a:off x="8023172" y="2508119"/>
            <a:ext cx="1263650"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9" name="TextBox 1">
            <a:extLst>
              <a:ext uri="{FF2B5EF4-FFF2-40B4-BE49-F238E27FC236}">
                <a16:creationId xmlns:a16="http://schemas.microsoft.com/office/drawing/2014/main" id="{12B06313-1F50-4282-9069-EBAA019852C8}"/>
              </a:ext>
            </a:extLst>
          </p:cNvPr>
          <p:cNvSpPr txBox="1">
            <a:spLocks noChangeArrowheads="1"/>
          </p:cNvSpPr>
          <p:nvPr/>
        </p:nvSpPr>
        <p:spPr bwMode="auto">
          <a:xfrm>
            <a:off x="3463452" y="2783164"/>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30" name="TextBox 1">
            <a:extLst>
              <a:ext uri="{FF2B5EF4-FFF2-40B4-BE49-F238E27FC236}">
                <a16:creationId xmlns:a16="http://schemas.microsoft.com/office/drawing/2014/main" id="{C331BB60-31AF-4B3F-95EC-4B884C804B6A}"/>
              </a:ext>
            </a:extLst>
          </p:cNvPr>
          <p:cNvSpPr txBox="1">
            <a:spLocks noChangeArrowheads="1"/>
          </p:cNvSpPr>
          <p:nvPr/>
        </p:nvSpPr>
        <p:spPr bwMode="auto">
          <a:xfrm>
            <a:off x="9902731" y="2819559"/>
            <a:ext cx="15574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18 hours</a:t>
            </a:r>
          </a:p>
        </p:txBody>
      </p:sp>
      <p:sp>
        <p:nvSpPr>
          <p:cNvPr id="31" name="TextBox 1">
            <a:extLst>
              <a:ext uri="{FF2B5EF4-FFF2-40B4-BE49-F238E27FC236}">
                <a16:creationId xmlns:a16="http://schemas.microsoft.com/office/drawing/2014/main" id="{235994CE-1CC1-4BFD-BC33-BD4A1558D99B}"/>
              </a:ext>
            </a:extLst>
          </p:cNvPr>
          <p:cNvSpPr txBox="1">
            <a:spLocks noChangeArrowheads="1"/>
          </p:cNvSpPr>
          <p:nvPr/>
        </p:nvSpPr>
        <p:spPr bwMode="auto">
          <a:xfrm>
            <a:off x="3337441" y="4365145"/>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32" name="TextBox 1">
            <a:extLst>
              <a:ext uri="{FF2B5EF4-FFF2-40B4-BE49-F238E27FC236}">
                <a16:creationId xmlns:a16="http://schemas.microsoft.com/office/drawing/2014/main" id="{7BE0CB62-56E0-4209-8725-7B9D60316FD9}"/>
              </a:ext>
            </a:extLst>
          </p:cNvPr>
          <p:cNvSpPr txBox="1">
            <a:spLocks noChangeArrowheads="1"/>
          </p:cNvSpPr>
          <p:nvPr/>
        </p:nvSpPr>
        <p:spPr bwMode="auto">
          <a:xfrm>
            <a:off x="10015601" y="4420113"/>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28 hours</a:t>
            </a:r>
          </a:p>
        </p:txBody>
      </p:sp>
      <p:sp>
        <p:nvSpPr>
          <p:cNvPr id="2" name="Rectangle 1">
            <a:extLst>
              <a:ext uri="{FF2B5EF4-FFF2-40B4-BE49-F238E27FC236}">
                <a16:creationId xmlns:a16="http://schemas.microsoft.com/office/drawing/2014/main" id="{25F5F123-B689-0926-CF7C-67E519284D62}"/>
              </a:ext>
            </a:extLst>
          </p:cNvPr>
          <p:cNvSpPr/>
          <p:nvPr/>
        </p:nvSpPr>
        <p:spPr>
          <a:xfrm>
            <a:off x="2322689" y="251768"/>
            <a:ext cx="9527822"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What is the Difference in the </a:t>
            </a:r>
            <a:b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b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Change in Performance?</a:t>
            </a:r>
          </a:p>
        </p:txBody>
      </p:sp>
      <p:sp>
        <p:nvSpPr>
          <p:cNvPr id="4" name="Slide Number Placeholder 1">
            <a:extLst>
              <a:ext uri="{FF2B5EF4-FFF2-40B4-BE49-F238E27FC236}">
                <a16:creationId xmlns:a16="http://schemas.microsoft.com/office/drawing/2014/main" id="{564237FD-D0DF-23F6-43B7-0E0CDB2F16E4}"/>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007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rPr>
              <a:t>Classic Control Group Design</a:t>
            </a:r>
          </a:p>
        </p:txBody>
      </p:sp>
      <p:sp>
        <p:nvSpPr>
          <p:cNvPr id="11" name="Rectangle 3">
            <a:extLst>
              <a:ext uri="{FF2B5EF4-FFF2-40B4-BE49-F238E27FC236}">
                <a16:creationId xmlns:a16="http://schemas.microsoft.com/office/drawing/2014/main" id="{4AE93223-CD1B-445E-8880-D6434358A43A}"/>
              </a:ext>
            </a:extLst>
          </p:cNvPr>
          <p:cNvSpPr>
            <a:spLocks noChangeArrowheads="1"/>
          </p:cNvSpPr>
          <p:nvPr/>
        </p:nvSpPr>
        <p:spPr bwMode="auto">
          <a:xfrm>
            <a:off x="2733423" y="1639232"/>
            <a:ext cx="38100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18" charset="2"/>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Experimental Group</a:t>
            </a:r>
          </a:p>
        </p:txBody>
      </p:sp>
      <p:sp>
        <p:nvSpPr>
          <p:cNvPr id="12" name="Rectangle 4">
            <a:extLst>
              <a:ext uri="{FF2B5EF4-FFF2-40B4-BE49-F238E27FC236}">
                <a16:creationId xmlns:a16="http://schemas.microsoft.com/office/drawing/2014/main" id="{853BBC4E-3D65-491E-B423-1CA04EE6C2C5}"/>
              </a:ext>
            </a:extLst>
          </p:cNvPr>
          <p:cNvSpPr>
            <a:spLocks noChangeArrowheads="1"/>
          </p:cNvSpPr>
          <p:nvPr/>
        </p:nvSpPr>
        <p:spPr bwMode="auto">
          <a:xfrm>
            <a:off x="2733423" y="3304658"/>
            <a:ext cx="2602315"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Control Group</a:t>
            </a:r>
          </a:p>
        </p:txBody>
      </p:sp>
      <p:sp>
        <p:nvSpPr>
          <p:cNvPr id="13" name="Rectangle 5">
            <a:extLst>
              <a:ext uri="{FF2B5EF4-FFF2-40B4-BE49-F238E27FC236}">
                <a16:creationId xmlns:a16="http://schemas.microsoft.com/office/drawing/2014/main" id="{CC77C292-FFB5-4075-BE8A-D7F086079000}"/>
              </a:ext>
            </a:extLst>
          </p:cNvPr>
          <p:cNvSpPr>
            <a:spLocks noChangeArrowheads="1"/>
          </p:cNvSpPr>
          <p:nvPr/>
        </p:nvSpPr>
        <p:spPr bwMode="auto">
          <a:xfrm>
            <a:off x="2733423" y="3790010"/>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4" name="Rectangle 6">
            <a:extLst>
              <a:ext uri="{FF2B5EF4-FFF2-40B4-BE49-F238E27FC236}">
                <a16:creationId xmlns:a16="http://schemas.microsoft.com/office/drawing/2014/main" id="{3F6A92A4-8F6A-46F8-829F-3C69D2BE4BF0}"/>
              </a:ext>
            </a:extLst>
          </p:cNvPr>
          <p:cNvSpPr>
            <a:spLocks noChangeArrowheads="1"/>
          </p:cNvSpPr>
          <p:nvPr/>
        </p:nvSpPr>
        <p:spPr bwMode="auto">
          <a:xfrm>
            <a:off x="2720640" y="2233888"/>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5" name="Rectangle 7">
            <a:extLst>
              <a:ext uri="{FF2B5EF4-FFF2-40B4-BE49-F238E27FC236}">
                <a16:creationId xmlns:a16="http://schemas.microsoft.com/office/drawing/2014/main" id="{59ACFDA0-A877-45C2-BB38-FBF706279696}"/>
              </a:ext>
            </a:extLst>
          </p:cNvPr>
          <p:cNvSpPr>
            <a:spLocks noChangeArrowheads="1"/>
          </p:cNvSpPr>
          <p:nvPr/>
        </p:nvSpPr>
        <p:spPr bwMode="auto">
          <a:xfrm>
            <a:off x="6155266" y="2233888"/>
            <a:ext cx="19812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Program</a:t>
            </a:r>
          </a:p>
        </p:txBody>
      </p:sp>
      <p:sp>
        <p:nvSpPr>
          <p:cNvPr id="16" name="Rectangle 8">
            <a:extLst>
              <a:ext uri="{FF2B5EF4-FFF2-40B4-BE49-F238E27FC236}">
                <a16:creationId xmlns:a16="http://schemas.microsoft.com/office/drawing/2014/main" id="{85FD5825-6F71-467C-B6A6-9B85295D9B0D}"/>
              </a:ext>
            </a:extLst>
          </p:cNvPr>
          <p:cNvSpPr>
            <a:spLocks noChangeArrowheads="1"/>
          </p:cNvSpPr>
          <p:nvPr/>
        </p:nvSpPr>
        <p:spPr bwMode="auto">
          <a:xfrm>
            <a:off x="9284187" y="3819378"/>
            <a:ext cx="2481064"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7" name="Rectangle 9">
            <a:extLst>
              <a:ext uri="{FF2B5EF4-FFF2-40B4-BE49-F238E27FC236}">
                <a16:creationId xmlns:a16="http://schemas.microsoft.com/office/drawing/2014/main" id="{50725EEC-89D3-491E-993C-E68788D515C4}"/>
              </a:ext>
            </a:extLst>
          </p:cNvPr>
          <p:cNvSpPr>
            <a:spLocks noChangeArrowheads="1"/>
          </p:cNvSpPr>
          <p:nvPr/>
        </p:nvSpPr>
        <p:spPr bwMode="auto">
          <a:xfrm>
            <a:off x="9286822" y="2188691"/>
            <a:ext cx="256368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8" name="Line 10">
            <a:extLst>
              <a:ext uri="{FF2B5EF4-FFF2-40B4-BE49-F238E27FC236}">
                <a16:creationId xmlns:a16="http://schemas.microsoft.com/office/drawing/2014/main" id="{E2E0576C-2500-4D11-8AA6-B562C65F871E}"/>
              </a:ext>
            </a:extLst>
          </p:cNvPr>
          <p:cNvSpPr>
            <a:spLocks noChangeShapeType="1"/>
          </p:cNvSpPr>
          <p:nvPr/>
        </p:nvSpPr>
        <p:spPr bwMode="auto">
          <a:xfrm>
            <a:off x="5066241" y="4082719"/>
            <a:ext cx="4217946"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19" name="Line 11">
            <a:extLst>
              <a:ext uri="{FF2B5EF4-FFF2-40B4-BE49-F238E27FC236}">
                <a16:creationId xmlns:a16="http://schemas.microsoft.com/office/drawing/2014/main" id="{2D71B9CF-956C-49D0-8C13-81165A2846C6}"/>
              </a:ext>
            </a:extLst>
          </p:cNvPr>
          <p:cNvSpPr>
            <a:spLocks noChangeShapeType="1"/>
          </p:cNvSpPr>
          <p:nvPr/>
        </p:nvSpPr>
        <p:spPr bwMode="auto">
          <a:xfrm>
            <a:off x="5066241" y="2508119"/>
            <a:ext cx="1295400" cy="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0" name="Line 12">
            <a:extLst>
              <a:ext uri="{FF2B5EF4-FFF2-40B4-BE49-F238E27FC236}">
                <a16:creationId xmlns:a16="http://schemas.microsoft.com/office/drawing/2014/main" id="{EA32667F-FC91-45DE-A4F4-A8E8F3DCCCCA}"/>
              </a:ext>
            </a:extLst>
          </p:cNvPr>
          <p:cNvSpPr>
            <a:spLocks noChangeShapeType="1"/>
          </p:cNvSpPr>
          <p:nvPr/>
        </p:nvSpPr>
        <p:spPr bwMode="auto">
          <a:xfrm>
            <a:off x="8023172" y="2508119"/>
            <a:ext cx="1263650"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9" name="TextBox 1">
            <a:extLst>
              <a:ext uri="{FF2B5EF4-FFF2-40B4-BE49-F238E27FC236}">
                <a16:creationId xmlns:a16="http://schemas.microsoft.com/office/drawing/2014/main" id="{12B06313-1F50-4282-9069-EBAA019852C8}"/>
              </a:ext>
            </a:extLst>
          </p:cNvPr>
          <p:cNvSpPr txBox="1">
            <a:spLocks noChangeArrowheads="1"/>
          </p:cNvSpPr>
          <p:nvPr/>
        </p:nvSpPr>
        <p:spPr bwMode="auto">
          <a:xfrm>
            <a:off x="3463452" y="2783164"/>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30" name="TextBox 1">
            <a:extLst>
              <a:ext uri="{FF2B5EF4-FFF2-40B4-BE49-F238E27FC236}">
                <a16:creationId xmlns:a16="http://schemas.microsoft.com/office/drawing/2014/main" id="{C331BB60-31AF-4B3F-95EC-4B884C804B6A}"/>
              </a:ext>
            </a:extLst>
          </p:cNvPr>
          <p:cNvSpPr txBox="1">
            <a:spLocks noChangeArrowheads="1"/>
          </p:cNvSpPr>
          <p:nvPr/>
        </p:nvSpPr>
        <p:spPr bwMode="auto">
          <a:xfrm>
            <a:off x="9902731" y="2819559"/>
            <a:ext cx="15574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18 hours</a:t>
            </a:r>
          </a:p>
        </p:txBody>
      </p:sp>
      <p:sp>
        <p:nvSpPr>
          <p:cNvPr id="31" name="TextBox 1">
            <a:extLst>
              <a:ext uri="{FF2B5EF4-FFF2-40B4-BE49-F238E27FC236}">
                <a16:creationId xmlns:a16="http://schemas.microsoft.com/office/drawing/2014/main" id="{235994CE-1CC1-4BFD-BC33-BD4A1558D99B}"/>
              </a:ext>
            </a:extLst>
          </p:cNvPr>
          <p:cNvSpPr txBox="1">
            <a:spLocks noChangeArrowheads="1"/>
          </p:cNvSpPr>
          <p:nvPr/>
        </p:nvSpPr>
        <p:spPr bwMode="auto">
          <a:xfrm>
            <a:off x="3337441" y="4365145"/>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schemeClr val="bg2">
                    <a:lumMod val="50000"/>
                  </a:schemeClr>
                </a:solidFill>
              </a:rPr>
              <a:t>40 hours</a:t>
            </a:r>
            <a:endPar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endParaRPr>
          </a:p>
        </p:txBody>
      </p:sp>
      <p:sp>
        <p:nvSpPr>
          <p:cNvPr id="32" name="TextBox 1">
            <a:extLst>
              <a:ext uri="{FF2B5EF4-FFF2-40B4-BE49-F238E27FC236}">
                <a16:creationId xmlns:a16="http://schemas.microsoft.com/office/drawing/2014/main" id="{7BE0CB62-56E0-4209-8725-7B9D60316FD9}"/>
              </a:ext>
            </a:extLst>
          </p:cNvPr>
          <p:cNvSpPr txBox="1">
            <a:spLocks noChangeArrowheads="1"/>
          </p:cNvSpPr>
          <p:nvPr/>
        </p:nvSpPr>
        <p:spPr bwMode="auto">
          <a:xfrm>
            <a:off x="10015601" y="4420113"/>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28 hours</a:t>
            </a:r>
          </a:p>
        </p:txBody>
      </p:sp>
      <p:sp>
        <p:nvSpPr>
          <p:cNvPr id="22" name="Title 1">
            <a:extLst>
              <a:ext uri="{FF2B5EF4-FFF2-40B4-BE49-F238E27FC236}">
                <a16:creationId xmlns:a16="http://schemas.microsoft.com/office/drawing/2014/main" id="{372A75C4-4AEA-41FB-90AE-E9F6AEBC9943}"/>
              </a:ext>
            </a:extLst>
          </p:cNvPr>
          <p:cNvSpPr txBox="1">
            <a:spLocks/>
          </p:cNvSpPr>
          <p:nvPr/>
        </p:nvSpPr>
        <p:spPr>
          <a:xfrm>
            <a:off x="1525219" y="5329489"/>
            <a:ext cx="10592174" cy="1000655"/>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fontAlgn="auto">
              <a:spcAft>
                <a:spcPts val="600"/>
              </a:spcAft>
              <a:buClrTx/>
              <a:buSzTx/>
              <a:tabLst/>
              <a:defRPr/>
            </a:pPr>
            <a:r>
              <a:rPr kumimoji="0" lang="en-US" sz="2800" b="1" i="0" u="none" strike="noStrike" cap="none" spc="0" normalizeH="0" baseline="0" noProof="0" dirty="0">
                <a:ln>
                  <a:noFill/>
                </a:ln>
                <a:solidFill>
                  <a:srgbClr val="000000"/>
                </a:solidFill>
                <a:effectLst/>
                <a:uLnTx/>
                <a:uFillTx/>
                <a:latin typeface="+mj-lt"/>
                <a:cs typeface="+mj-cs"/>
              </a:rPr>
              <a:t>Rapid Fire Chat</a:t>
            </a:r>
          </a:p>
          <a:p>
            <a:pPr marL="0" marR="0" lvl="0" indent="0" algn="ctr" fontAlgn="auto">
              <a:spcAft>
                <a:spcPts val="600"/>
              </a:spcAft>
              <a:buClrTx/>
              <a:buSzTx/>
              <a:tabLst/>
              <a:defRPr/>
            </a:pPr>
            <a:r>
              <a:rPr kumimoji="0" lang="en-US" sz="2400" b="1" i="0" u="none" strike="noStrike" cap="none" spc="0" normalizeH="0" baseline="0" noProof="0" dirty="0">
                <a:ln>
                  <a:noFill/>
                </a:ln>
                <a:solidFill>
                  <a:srgbClr val="000000"/>
                </a:solidFill>
                <a:effectLst/>
                <a:uLnTx/>
                <a:uFillTx/>
                <a:latin typeface="+mj-lt"/>
                <a:cs typeface="+mj-cs"/>
              </a:rPr>
              <a:t>What is the difference in the change in performance?</a:t>
            </a:r>
          </a:p>
        </p:txBody>
      </p:sp>
      <p:sp>
        <p:nvSpPr>
          <p:cNvPr id="2" name="Rectangle 1">
            <a:extLst>
              <a:ext uri="{FF2B5EF4-FFF2-40B4-BE49-F238E27FC236}">
                <a16:creationId xmlns:a16="http://schemas.microsoft.com/office/drawing/2014/main" id="{25F5F123-B689-0926-CF7C-67E519284D62}"/>
              </a:ext>
            </a:extLst>
          </p:cNvPr>
          <p:cNvSpPr/>
          <p:nvPr/>
        </p:nvSpPr>
        <p:spPr>
          <a:xfrm>
            <a:off x="2322689" y="251768"/>
            <a:ext cx="9527822"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What is the Difference in the </a:t>
            </a:r>
            <a:b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b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Change in Performance?</a:t>
            </a:r>
          </a:p>
        </p:txBody>
      </p:sp>
      <p:sp>
        <p:nvSpPr>
          <p:cNvPr id="4" name="Slide Number Placeholder 1">
            <a:extLst>
              <a:ext uri="{FF2B5EF4-FFF2-40B4-BE49-F238E27FC236}">
                <a16:creationId xmlns:a16="http://schemas.microsoft.com/office/drawing/2014/main" id="{489FC40F-1245-ED61-0512-B9C75583E8C5}"/>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10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rPr>
              <a:t>Classic Control Group Design</a:t>
            </a:r>
          </a:p>
        </p:txBody>
      </p:sp>
      <p:sp>
        <p:nvSpPr>
          <p:cNvPr id="11" name="Rectangle 3">
            <a:extLst>
              <a:ext uri="{FF2B5EF4-FFF2-40B4-BE49-F238E27FC236}">
                <a16:creationId xmlns:a16="http://schemas.microsoft.com/office/drawing/2014/main" id="{4AE93223-CD1B-445E-8880-D6434358A43A}"/>
              </a:ext>
            </a:extLst>
          </p:cNvPr>
          <p:cNvSpPr>
            <a:spLocks noChangeArrowheads="1"/>
          </p:cNvSpPr>
          <p:nvPr/>
        </p:nvSpPr>
        <p:spPr bwMode="auto">
          <a:xfrm>
            <a:off x="2733423" y="1639232"/>
            <a:ext cx="38100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18" charset="2"/>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Experimental Group</a:t>
            </a:r>
          </a:p>
        </p:txBody>
      </p:sp>
      <p:sp>
        <p:nvSpPr>
          <p:cNvPr id="12" name="Rectangle 4">
            <a:extLst>
              <a:ext uri="{FF2B5EF4-FFF2-40B4-BE49-F238E27FC236}">
                <a16:creationId xmlns:a16="http://schemas.microsoft.com/office/drawing/2014/main" id="{853BBC4E-3D65-491E-B423-1CA04EE6C2C5}"/>
              </a:ext>
            </a:extLst>
          </p:cNvPr>
          <p:cNvSpPr>
            <a:spLocks noChangeArrowheads="1"/>
          </p:cNvSpPr>
          <p:nvPr/>
        </p:nvSpPr>
        <p:spPr bwMode="auto">
          <a:xfrm>
            <a:off x="2733423" y="3304658"/>
            <a:ext cx="2602315"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Control Group</a:t>
            </a:r>
          </a:p>
        </p:txBody>
      </p:sp>
      <p:sp>
        <p:nvSpPr>
          <p:cNvPr id="13" name="Rectangle 5">
            <a:extLst>
              <a:ext uri="{FF2B5EF4-FFF2-40B4-BE49-F238E27FC236}">
                <a16:creationId xmlns:a16="http://schemas.microsoft.com/office/drawing/2014/main" id="{CC77C292-FFB5-4075-BE8A-D7F086079000}"/>
              </a:ext>
            </a:extLst>
          </p:cNvPr>
          <p:cNvSpPr>
            <a:spLocks noChangeArrowheads="1"/>
          </p:cNvSpPr>
          <p:nvPr/>
        </p:nvSpPr>
        <p:spPr bwMode="auto">
          <a:xfrm>
            <a:off x="2733423" y="3790010"/>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4" name="Rectangle 6">
            <a:extLst>
              <a:ext uri="{FF2B5EF4-FFF2-40B4-BE49-F238E27FC236}">
                <a16:creationId xmlns:a16="http://schemas.microsoft.com/office/drawing/2014/main" id="{3F6A92A4-8F6A-46F8-829F-3C69D2BE4BF0}"/>
              </a:ext>
            </a:extLst>
          </p:cNvPr>
          <p:cNvSpPr>
            <a:spLocks noChangeArrowheads="1"/>
          </p:cNvSpPr>
          <p:nvPr/>
        </p:nvSpPr>
        <p:spPr bwMode="auto">
          <a:xfrm>
            <a:off x="2720640" y="2233888"/>
            <a:ext cx="2332818"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Pre-Measure</a:t>
            </a:r>
          </a:p>
        </p:txBody>
      </p:sp>
      <p:sp>
        <p:nvSpPr>
          <p:cNvPr id="15" name="Rectangle 7">
            <a:extLst>
              <a:ext uri="{FF2B5EF4-FFF2-40B4-BE49-F238E27FC236}">
                <a16:creationId xmlns:a16="http://schemas.microsoft.com/office/drawing/2014/main" id="{59ACFDA0-A877-45C2-BB38-FBF706279696}"/>
              </a:ext>
            </a:extLst>
          </p:cNvPr>
          <p:cNvSpPr>
            <a:spLocks noChangeArrowheads="1"/>
          </p:cNvSpPr>
          <p:nvPr/>
        </p:nvSpPr>
        <p:spPr bwMode="auto">
          <a:xfrm>
            <a:off x="6155266" y="2233888"/>
            <a:ext cx="1981200"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Program</a:t>
            </a:r>
          </a:p>
        </p:txBody>
      </p:sp>
      <p:sp>
        <p:nvSpPr>
          <p:cNvPr id="16" name="Rectangle 8">
            <a:extLst>
              <a:ext uri="{FF2B5EF4-FFF2-40B4-BE49-F238E27FC236}">
                <a16:creationId xmlns:a16="http://schemas.microsoft.com/office/drawing/2014/main" id="{85FD5825-6F71-467C-B6A6-9B85295D9B0D}"/>
              </a:ext>
            </a:extLst>
          </p:cNvPr>
          <p:cNvSpPr>
            <a:spLocks noChangeArrowheads="1"/>
          </p:cNvSpPr>
          <p:nvPr/>
        </p:nvSpPr>
        <p:spPr bwMode="auto">
          <a:xfrm>
            <a:off x="9284187" y="3819378"/>
            <a:ext cx="2481064"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7" name="Rectangle 9">
            <a:extLst>
              <a:ext uri="{FF2B5EF4-FFF2-40B4-BE49-F238E27FC236}">
                <a16:creationId xmlns:a16="http://schemas.microsoft.com/office/drawing/2014/main" id="{50725EEC-89D3-491E-993C-E68788D515C4}"/>
              </a:ext>
            </a:extLst>
          </p:cNvPr>
          <p:cNvSpPr>
            <a:spLocks noChangeArrowheads="1"/>
          </p:cNvSpPr>
          <p:nvPr/>
        </p:nvSpPr>
        <p:spPr bwMode="auto">
          <a:xfrm>
            <a:off x="9286822" y="2188691"/>
            <a:ext cx="256368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itchFamily="34" charset="0"/>
                <a:ea typeface="ＭＳ Ｐゴシック" charset="-128"/>
                <a:cs typeface="Calibri" panose="020F0502020204030204" pitchFamily="34" charset="0"/>
              </a:rPr>
              <a:t>Post-Measure</a:t>
            </a:r>
          </a:p>
        </p:txBody>
      </p:sp>
      <p:sp>
        <p:nvSpPr>
          <p:cNvPr id="18" name="Line 10">
            <a:extLst>
              <a:ext uri="{FF2B5EF4-FFF2-40B4-BE49-F238E27FC236}">
                <a16:creationId xmlns:a16="http://schemas.microsoft.com/office/drawing/2014/main" id="{E2E0576C-2500-4D11-8AA6-B562C65F871E}"/>
              </a:ext>
            </a:extLst>
          </p:cNvPr>
          <p:cNvSpPr>
            <a:spLocks noChangeShapeType="1"/>
          </p:cNvSpPr>
          <p:nvPr/>
        </p:nvSpPr>
        <p:spPr bwMode="auto">
          <a:xfrm>
            <a:off x="5066241" y="4082719"/>
            <a:ext cx="4217946"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19" name="Line 11">
            <a:extLst>
              <a:ext uri="{FF2B5EF4-FFF2-40B4-BE49-F238E27FC236}">
                <a16:creationId xmlns:a16="http://schemas.microsoft.com/office/drawing/2014/main" id="{2D71B9CF-956C-49D0-8C13-81165A2846C6}"/>
              </a:ext>
            </a:extLst>
          </p:cNvPr>
          <p:cNvSpPr>
            <a:spLocks noChangeShapeType="1"/>
          </p:cNvSpPr>
          <p:nvPr/>
        </p:nvSpPr>
        <p:spPr bwMode="auto">
          <a:xfrm>
            <a:off x="5066241" y="2508119"/>
            <a:ext cx="1295400" cy="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0" name="Line 12">
            <a:extLst>
              <a:ext uri="{FF2B5EF4-FFF2-40B4-BE49-F238E27FC236}">
                <a16:creationId xmlns:a16="http://schemas.microsoft.com/office/drawing/2014/main" id="{EA32667F-FC91-45DE-A4F4-A8E8F3DCCCCA}"/>
              </a:ext>
            </a:extLst>
          </p:cNvPr>
          <p:cNvSpPr>
            <a:spLocks noChangeShapeType="1"/>
          </p:cNvSpPr>
          <p:nvPr/>
        </p:nvSpPr>
        <p:spPr bwMode="auto">
          <a:xfrm>
            <a:off x="8023172" y="2508119"/>
            <a:ext cx="1263650" cy="0"/>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ＭＳ Ｐゴシック" charset="0"/>
              <a:cs typeface="Calibri" panose="020F0502020204030204" pitchFamily="34" charset="0"/>
            </a:endParaRPr>
          </a:p>
        </p:txBody>
      </p:sp>
      <p:sp>
        <p:nvSpPr>
          <p:cNvPr id="29" name="TextBox 1">
            <a:extLst>
              <a:ext uri="{FF2B5EF4-FFF2-40B4-BE49-F238E27FC236}">
                <a16:creationId xmlns:a16="http://schemas.microsoft.com/office/drawing/2014/main" id="{12B06313-1F50-4282-9069-EBAA019852C8}"/>
              </a:ext>
            </a:extLst>
          </p:cNvPr>
          <p:cNvSpPr txBox="1">
            <a:spLocks noChangeArrowheads="1"/>
          </p:cNvSpPr>
          <p:nvPr/>
        </p:nvSpPr>
        <p:spPr bwMode="auto">
          <a:xfrm>
            <a:off x="3463452" y="2783164"/>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30" name="TextBox 1">
            <a:extLst>
              <a:ext uri="{FF2B5EF4-FFF2-40B4-BE49-F238E27FC236}">
                <a16:creationId xmlns:a16="http://schemas.microsoft.com/office/drawing/2014/main" id="{C331BB60-31AF-4B3F-95EC-4B884C804B6A}"/>
              </a:ext>
            </a:extLst>
          </p:cNvPr>
          <p:cNvSpPr txBox="1">
            <a:spLocks noChangeArrowheads="1"/>
          </p:cNvSpPr>
          <p:nvPr/>
        </p:nvSpPr>
        <p:spPr bwMode="auto">
          <a:xfrm>
            <a:off x="9902731" y="2819559"/>
            <a:ext cx="15574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18 hours</a:t>
            </a:r>
          </a:p>
        </p:txBody>
      </p:sp>
      <p:sp>
        <p:nvSpPr>
          <p:cNvPr id="31" name="TextBox 1">
            <a:extLst>
              <a:ext uri="{FF2B5EF4-FFF2-40B4-BE49-F238E27FC236}">
                <a16:creationId xmlns:a16="http://schemas.microsoft.com/office/drawing/2014/main" id="{235994CE-1CC1-4BFD-BC33-BD4A1558D99B}"/>
              </a:ext>
            </a:extLst>
          </p:cNvPr>
          <p:cNvSpPr txBox="1">
            <a:spLocks noChangeArrowheads="1"/>
          </p:cNvSpPr>
          <p:nvPr/>
        </p:nvSpPr>
        <p:spPr bwMode="auto">
          <a:xfrm>
            <a:off x="3337441" y="4365145"/>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40 hours</a:t>
            </a:r>
          </a:p>
        </p:txBody>
      </p:sp>
      <p:sp>
        <p:nvSpPr>
          <p:cNvPr id="32" name="TextBox 1">
            <a:extLst>
              <a:ext uri="{FF2B5EF4-FFF2-40B4-BE49-F238E27FC236}">
                <a16:creationId xmlns:a16="http://schemas.microsoft.com/office/drawing/2014/main" id="{7BE0CB62-56E0-4209-8725-7B9D60316FD9}"/>
              </a:ext>
            </a:extLst>
          </p:cNvPr>
          <p:cNvSpPr txBox="1">
            <a:spLocks noChangeArrowheads="1"/>
          </p:cNvSpPr>
          <p:nvPr/>
        </p:nvSpPr>
        <p:spPr bwMode="auto">
          <a:xfrm>
            <a:off x="10015601" y="4420113"/>
            <a:ext cx="1331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2">
                    <a:lumMod val="50000"/>
                  </a:schemeClr>
                </a:solidFill>
                <a:effectLst/>
                <a:uLnTx/>
                <a:uFillTx/>
                <a:latin typeface="Calibri" pitchFamily="34" charset="0"/>
                <a:ea typeface="ＭＳ Ｐゴシック" charset="-128"/>
                <a:cs typeface="+mn-cs"/>
              </a:rPr>
              <a:t>28 hours</a:t>
            </a:r>
          </a:p>
        </p:txBody>
      </p:sp>
      <p:sp>
        <p:nvSpPr>
          <p:cNvPr id="23" name="TextBox 22">
            <a:extLst>
              <a:ext uri="{FF2B5EF4-FFF2-40B4-BE49-F238E27FC236}">
                <a16:creationId xmlns:a16="http://schemas.microsoft.com/office/drawing/2014/main" id="{485E94C0-98B0-4603-836E-3A36CC789B55}"/>
              </a:ext>
            </a:extLst>
          </p:cNvPr>
          <p:cNvSpPr txBox="1">
            <a:spLocks noChangeArrowheads="1"/>
          </p:cNvSpPr>
          <p:nvPr/>
        </p:nvSpPr>
        <p:spPr bwMode="auto">
          <a:xfrm>
            <a:off x="2144889" y="5543093"/>
            <a:ext cx="9788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Calibri" pitchFamily="34" charset="0"/>
                <a:ea typeface="ＭＳ Ｐゴシック" charset="-128"/>
                <a:cs typeface="+mn-cs"/>
              </a:rPr>
              <a:t>Experimental: 40 - 18 = 22   Control:  40 - 28 = 12    </a:t>
            </a:r>
            <a:r>
              <a:rPr kumimoji="0" lang="en-US" altLang="en-US" sz="2800" b="1" i="0" u="none" strike="noStrike" kern="1200" cap="none" spc="0" normalizeH="0" baseline="0" noProof="0" dirty="0">
                <a:ln>
                  <a:noFill/>
                </a:ln>
                <a:solidFill>
                  <a:prstClr val="black"/>
                </a:solidFill>
                <a:effectLst/>
                <a:uLnTx/>
                <a:uFillTx/>
                <a:latin typeface="Calibri" pitchFamily="34" charset="0"/>
                <a:ea typeface="Lucida Grande" charset="0"/>
                <a:cs typeface="+mn-cs"/>
              </a:rPr>
              <a:t>ΔP = </a:t>
            </a:r>
            <a:r>
              <a:rPr lang="en-US" altLang="en-US" sz="2800" b="1" dirty="0">
                <a:solidFill>
                  <a:prstClr val="black"/>
                </a:solidFill>
                <a:ea typeface="Lucida Grande" charset="0"/>
              </a:rPr>
              <a:t>10</a:t>
            </a:r>
            <a:endParaRPr kumimoji="0" lang="en-US" altLang="en-US" sz="2800" b="1" i="0" u="none" strike="noStrike" kern="1200" cap="none" spc="0" normalizeH="0" baseline="0" noProof="0" dirty="0">
              <a:ln>
                <a:noFill/>
              </a:ln>
              <a:solidFill>
                <a:prstClr val="black"/>
              </a:solidFill>
              <a:effectLst/>
              <a:uLnTx/>
              <a:uFillTx/>
              <a:latin typeface="Calibri" pitchFamily="34" charset="0"/>
              <a:ea typeface="ＭＳ Ｐゴシック" charset="-128"/>
              <a:cs typeface="+mn-cs"/>
            </a:endParaRPr>
          </a:p>
        </p:txBody>
      </p:sp>
      <p:sp>
        <p:nvSpPr>
          <p:cNvPr id="2" name="Rectangle 1">
            <a:extLst>
              <a:ext uri="{FF2B5EF4-FFF2-40B4-BE49-F238E27FC236}">
                <a16:creationId xmlns:a16="http://schemas.microsoft.com/office/drawing/2014/main" id="{BB5CD93C-83BB-406B-7161-FA442C3076CD}"/>
              </a:ext>
            </a:extLst>
          </p:cNvPr>
          <p:cNvSpPr/>
          <p:nvPr/>
        </p:nvSpPr>
        <p:spPr>
          <a:xfrm>
            <a:off x="2322689" y="251768"/>
            <a:ext cx="9527822"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What is the Difference in the </a:t>
            </a:r>
            <a:b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br>
            <a:r>
              <a:rPr kumimoji="0" lang="en-US" sz="3600" b="1"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Change in Performance?</a:t>
            </a:r>
          </a:p>
        </p:txBody>
      </p:sp>
      <p:sp>
        <p:nvSpPr>
          <p:cNvPr id="4" name="Slide Number Placeholder 1">
            <a:extLst>
              <a:ext uri="{FF2B5EF4-FFF2-40B4-BE49-F238E27FC236}">
                <a16:creationId xmlns:a16="http://schemas.microsoft.com/office/drawing/2014/main" id="{FCBE7540-78DF-61B3-B234-4414EF866D09}"/>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738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algn="ctr"/>
            <a:r>
              <a:rPr lang="en-US" b="1" dirty="0">
                <a:solidFill>
                  <a:schemeClr val="bg1"/>
                </a:solidFill>
              </a:rPr>
              <a:t>Post-Program Only Design</a:t>
            </a:r>
          </a:p>
        </p:txBody>
      </p:sp>
      <p:sp>
        <p:nvSpPr>
          <p:cNvPr id="21" name="Rectangle 20">
            <a:extLst>
              <a:ext uri="{FF2B5EF4-FFF2-40B4-BE49-F238E27FC236}">
                <a16:creationId xmlns:a16="http://schemas.microsoft.com/office/drawing/2014/main" id="{45B3C1FF-CBFB-4146-9D3F-9D328B84B90E}"/>
              </a:ext>
            </a:extLst>
          </p:cNvPr>
          <p:cNvSpPr/>
          <p:nvPr/>
        </p:nvSpPr>
        <p:spPr>
          <a:xfrm>
            <a:off x="2260257" y="263211"/>
            <a:ext cx="9602611" cy="646331"/>
          </a:xfrm>
          <a:prstGeom prst="rect">
            <a:avLst/>
          </a:prstGeom>
        </p:spPr>
        <p:txBody>
          <a:bodyPr wrap="square">
            <a:spAutoFit/>
          </a:bodyPr>
          <a:lstStyle/>
          <a:p>
            <a:pPr algn="ctr"/>
            <a:r>
              <a:rPr lang="en-US" sz="3600" b="1" dirty="0">
                <a:solidFill>
                  <a:srgbClr val="800000"/>
                </a:solidFill>
                <a:latin typeface="Calibri" panose="020F0502020204030204" pitchFamily="34" charset="0"/>
                <a:cs typeface="Calibri" panose="020F0502020204030204" pitchFamily="34" charset="0"/>
              </a:rPr>
              <a:t>What is the Difference?</a:t>
            </a:r>
          </a:p>
        </p:txBody>
      </p:sp>
      <p:grpSp>
        <p:nvGrpSpPr>
          <p:cNvPr id="22" name="Group 21">
            <a:extLst>
              <a:ext uri="{FF2B5EF4-FFF2-40B4-BE49-F238E27FC236}">
                <a16:creationId xmlns:a16="http://schemas.microsoft.com/office/drawing/2014/main" id="{19C27640-E88A-4A6B-9C27-0EF0D219E4AE}"/>
              </a:ext>
            </a:extLst>
          </p:cNvPr>
          <p:cNvGrpSpPr/>
          <p:nvPr/>
        </p:nvGrpSpPr>
        <p:grpSpPr>
          <a:xfrm>
            <a:off x="2667000" y="1210916"/>
            <a:ext cx="8839200" cy="3785019"/>
            <a:chOff x="736600" y="2330731"/>
            <a:chExt cx="8137930" cy="3314592"/>
          </a:xfrm>
        </p:grpSpPr>
        <p:sp>
          <p:nvSpPr>
            <p:cNvPr id="23" name="Rectangle 3">
              <a:extLst>
                <a:ext uri="{FF2B5EF4-FFF2-40B4-BE49-F238E27FC236}">
                  <a16:creationId xmlns:a16="http://schemas.microsoft.com/office/drawing/2014/main" id="{B797243C-79DD-440E-B995-F68932C2BD29}"/>
                </a:ext>
              </a:extLst>
            </p:cNvPr>
            <p:cNvSpPr>
              <a:spLocks noChangeArrowheads="1"/>
            </p:cNvSpPr>
            <p:nvPr/>
          </p:nvSpPr>
          <p:spPr bwMode="auto">
            <a:xfrm>
              <a:off x="736600" y="2330731"/>
              <a:ext cx="33528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buFont typeface="Wingdings 2" pitchFamily="18" charset="2"/>
                <a:buNone/>
              </a:pPr>
              <a:r>
                <a:rPr lang="en-US" altLang="en-US" sz="3200" b="1" dirty="0">
                  <a:solidFill>
                    <a:srgbClr val="000000"/>
                  </a:solidFill>
                  <a:cs typeface="Calibri" panose="020F0502020204030204" pitchFamily="34" charset="0"/>
                </a:rPr>
                <a:t>Experimental</a:t>
              </a:r>
              <a:r>
                <a:rPr lang="en-US" altLang="en-US" b="1" dirty="0">
                  <a:solidFill>
                    <a:srgbClr val="000000"/>
                  </a:solidFill>
                  <a:cs typeface="Calibri" panose="020F0502020204030204" pitchFamily="34" charset="0"/>
                </a:rPr>
                <a:t> </a:t>
              </a:r>
              <a:r>
                <a:rPr lang="en-US" altLang="en-US" sz="3200" b="1" dirty="0">
                  <a:solidFill>
                    <a:srgbClr val="000000"/>
                  </a:solidFill>
                  <a:cs typeface="Calibri" panose="020F0502020204030204" pitchFamily="34" charset="0"/>
                </a:rPr>
                <a:t>Group</a:t>
              </a:r>
            </a:p>
          </p:txBody>
        </p:sp>
        <p:sp>
          <p:nvSpPr>
            <p:cNvPr id="24" name="Rectangle 4">
              <a:extLst>
                <a:ext uri="{FF2B5EF4-FFF2-40B4-BE49-F238E27FC236}">
                  <a16:creationId xmlns:a16="http://schemas.microsoft.com/office/drawing/2014/main" id="{21145376-D34D-4223-B7B9-54B2FE3DBDC0}"/>
                </a:ext>
              </a:extLst>
            </p:cNvPr>
            <p:cNvSpPr>
              <a:spLocks noChangeArrowheads="1"/>
            </p:cNvSpPr>
            <p:nvPr/>
          </p:nvSpPr>
          <p:spPr bwMode="auto">
            <a:xfrm>
              <a:off x="736600" y="4370668"/>
              <a:ext cx="2395857"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b="1" dirty="0">
                  <a:solidFill>
                    <a:srgbClr val="000000"/>
                  </a:solidFill>
                  <a:cs typeface="Calibri" panose="020F0502020204030204" pitchFamily="34" charset="0"/>
                </a:rPr>
                <a:t>Control Group</a:t>
              </a:r>
            </a:p>
          </p:txBody>
        </p:sp>
        <p:grpSp>
          <p:nvGrpSpPr>
            <p:cNvPr id="25" name="Group 2">
              <a:extLst>
                <a:ext uri="{FF2B5EF4-FFF2-40B4-BE49-F238E27FC236}">
                  <a16:creationId xmlns:a16="http://schemas.microsoft.com/office/drawing/2014/main" id="{09176532-368D-4549-AF1B-609449CF2162}"/>
                </a:ext>
              </a:extLst>
            </p:cNvPr>
            <p:cNvGrpSpPr>
              <a:grpSpLocks/>
            </p:cNvGrpSpPr>
            <p:nvPr/>
          </p:nvGrpSpPr>
          <p:grpSpPr bwMode="auto">
            <a:xfrm>
              <a:off x="2686050" y="5132664"/>
              <a:ext cx="6126167" cy="512659"/>
              <a:chOff x="2711447" y="4191000"/>
              <a:chExt cx="6126846" cy="513423"/>
            </a:xfrm>
          </p:grpSpPr>
          <p:sp>
            <p:nvSpPr>
              <p:cNvPr id="30" name="Rectangle 8">
                <a:extLst>
                  <a:ext uri="{FF2B5EF4-FFF2-40B4-BE49-F238E27FC236}">
                    <a16:creationId xmlns:a16="http://schemas.microsoft.com/office/drawing/2014/main" id="{B8FBD065-FB07-4DE5-AC94-709B9B6514A3}"/>
                  </a:ext>
                </a:extLst>
              </p:cNvPr>
              <p:cNvSpPr>
                <a:spLocks noChangeArrowheads="1"/>
              </p:cNvSpPr>
              <p:nvPr/>
            </p:nvSpPr>
            <p:spPr bwMode="auto">
              <a:xfrm>
                <a:off x="6553815" y="4191000"/>
                <a:ext cx="2284478" cy="513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31" name="Line 10">
                <a:extLst>
                  <a:ext uri="{FF2B5EF4-FFF2-40B4-BE49-F238E27FC236}">
                    <a16:creationId xmlns:a16="http://schemas.microsoft.com/office/drawing/2014/main" id="{91A96E38-E050-452B-806A-63FDB16AF7D6}"/>
                  </a:ext>
                </a:extLst>
              </p:cNvPr>
              <p:cNvSpPr>
                <a:spLocks noChangeShapeType="1"/>
              </p:cNvSpPr>
              <p:nvPr/>
            </p:nvSpPr>
            <p:spPr bwMode="auto">
              <a:xfrm>
                <a:off x="2711447" y="4448558"/>
                <a:ext cx="3810422"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nvGrpSpPr>
            <p:cNvPr id="26" name="Group 1">
              <a:extLst>
                <a:ext uri="{FF2B5EF4-FFF2-40B4-BE49-F238E27FC236}">
                  <a16:creationId xmlns:a16="http://schemas.microsoft.com/office/drawing/2014/main" id="{1D96C90A-7775-40A9-88CB-1083F303FAF2}"/>
                </a:ext>
              </a:extLst>
            </p:cNvPr>
            <p:cNvGrpSpPr>
              <a:grpSpLocks/>
            </p:cNvGrpSpPr>
            <p:nvPr/>
          </p:nvGrpSpPr>
          <p:grpSpPr bwMode="auto">
            <a:xfrm>
              <a:off x="889000" y="3092731"/>
              <a:ext cx="7985530" cy="525484"/>
              <a:chOff x="914400" y="2362200"/>
              <a:chExt cx="7985530" cy="525484"/>
            </a:xfrm>
          </p:grpSpPr>
          <p:sp>
            <p:nvSpPr>
              <p:cNvPr id="27" name="Rectangle 7">
                <a:extLst>
                  <a:ext uri="{FF2B5EF4-FFF2-40B4-BE49-F238E27FC236}">
                    <a16:creationId xmlns:a16="http://schemas.microsoft.com/office/drawing/2014/main" id="{F3942A85-B405-4E91-AC47-DAF633B3A93E}"/>
                  </a:ext>
                </a:extLst>
              </p:cNvPr>
              <p:cNvSpPr>
                <a:spLocks noChangeArrowheads="1"/>
              </p:cNvSpPr>
              <p:nvPr/>
            </p:nvSpPr>
            <p:spPr bwMode="auto">
              <a:xfrm>
                <a:off x="914400" y="2362200"/>
                <a:ext cx="19812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algn="ctr" eaLnBrk="1" fontAlgn="base" hangingPunct="1">
                  <a:spcBef>
                    <a:spcPct val="0"/>
                  </a:spcBef>
                  <a:spcAft>
                    <a:spcPct val="0"/>
                  </a:spcAft>
                </a:pPr>
                <a:r>
                  <a:rPr lang="en-US" altLang="en-US" sz="3200" dirty="0">
                    <a:solidFill>
                      <a:srgbClr val="000000"/>
                    </a:solidFill>
                    <a:cs typeface="Calibri" panose="020F0502020204030204" pitchFamily="34" charset="0"/>
                  </a:rPr>
                  <a:t>Program</a:t>
                </a:r>
              </a:p>
            </p:txBody>
          </p:sp>
          <p:sp>
            <p:nvSpPr>
              <p:cNvPr id="28" name="Rectangle 9">
                <a:extLst>
                  <a:ext uri="{FF2B5EF4-FFF2-40B4-BE49-F238E27FC236}">
                    <a16:creationId xmlns:a16="http://schemas.microsoft.com/office/drawing/2014/main" id="{A790136A-BF15-4F07-9BCA-014A63CAC34F}"/>
                  </a:ext>
                </a:extLst>
              </p:cNvPr>
              <p:cNvSpPr>
                <a:spLocks noChangeArrowheads="1"/>
              </p:cNvSpPr>
              <p:nvPr/>
            </p:nvSpPr>
            <p:spPr bwMode="auto">
              <a:xfrm>
                <a:off x="6553200" y="2362200"/>
                <a:ext cx="2346730" cy="52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29" name="Line 12">
                <a:extLst>
                  <a:ext uri="{FF2B5EF4-FFF2-40B4-BE49-F238E27FC236}">
                    <a16:creationId xmlns:a16="http://schemas.microsoft.com/office/drawing/2014/main" id="{62BBD51E-AD31-4DD0-9900-8F34B64919E1}"/>
                  </a:ext>
                </a:extLst>
              </p:cNvPr>
              <p:cNvSpPr>
                <a:spLocks noChangeShapeType="1"/>
              </p:cNvSpPr>
              <p:nvPr/>
            </p:nvSpPr>
            <p:spPr bwMode="auto">
              <a:xfrm>
                <a:off x="2743200" y="2590800"/>
                <a:ext cx="3778250"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sp>
        <p:nvSpPr>
          <p:cNvPr id="2" name="Slide Number Placeholder 1">
            <a:extLst>
              <a:ext uri="{FF2B5EF4-FFF2-40B4-BE49-F238E27FC236}">
                <a16:creationId xmlns:a16="http://schemas.microsoft.com/office/drawing/2014/main" id="{DC2176B3-7825-4C10-AC43-59B0B5E9CE64}"/>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772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algn="ctr"/>
            <a:r>
              <a:rPr lang="en-US" b="1" dirty="0">
                <a:solidFill>
                  <a:schemeClr val="bg1"/>
                </a:solidFill>
              </a:rPr>
              <a:t>Post-Program Only Design</a:t>
            </a:r>
          </a:p>
        </p:txBody>
      </p:sp>
      <p:sp>
        <p:nvSpPr>
          <p:cNvPr id="21" name="Rectangle 20">
            <a:extLst>
              <a:ext uri="{FF2B5EF4-FFF2-40B4-BE49-F238E27FC236}">
                <a16:creationId xmlns:a16="http://schemas.microsoft.com/office/drawing/2014/main" id="{45B3C1FF-CBFB-4146-9D3F-9D328B84B90E}"/>
              </a:ext>
            </a:extLst>
          </p:cNvPr>
          <p:cNvSpPr/>
          <p:nvPr/>
        </p:nvSpPr>
        <p:spPr>
          <a:xfrm>
            <a:off x="2260256" y="267498"/>
            <a:ext cx="9588844" cy="646331"/>
          </a:xfrm>
          <a:prstGeom prst="rect">
            <a:avLst/>
          </a:prstGeom>
        </p:spPr>
        <p:txBody>
          <a:bodyPr wrap="square">
            <a:spAutoFit/>
          </a:bodyPr>
          <a:lstStyle/>
          <a:p>
            <a:pPr algn="ctr"/>
            <a:r>
              <a:rPr lang="en-US" sz="3600" b="1" dirty="0">
                <a:solidFill>
                  <a:srgbClr val="800000"/>
                </a:solidFill>
                <a:latin typeface="Calibri" panose="020F0502020204030204" pitchFamily="34" charset="0"/>
                <a:cs typeface="Calibri" panose="020F0502020204030204" pitchFamily="34" charset="0"/>
              </a:rPr>
              <a:t>What is the Difference?</a:t>
            </a:r>
          </a:p>
        </p:txBody>
      </p:sp>
      <p:grpSp>
        <p:nvGrpSpPr>
          <p:cNvPr id="22" name="Group 21">
            <a:extLst>
              <a:ext uri="{FF2B5EF4-FFF2-40B4-BE49-F238E27FC236}">
                <a16:creationId xmlns:a16="http://schemas.microsoft.com/office/drawing/2014/main" id="{19C27640-E88A-4A6B-9C27-0EF0D219E4AE}"/>
              </a:ext>
            </a:extLst>
          </p:cNvPr>
          <p:cNvGrpSpPr/>
          <p:nvPr/>
        </p:nvGrpSpPr>
        <p:grpSpPr>
          <a:xfrm>
            <a:off x="2667000" y="1210917"/>
            <a:ext cx="8839200" cy="1470212"/>
            <a:chOff x="736600" y="2330731"/>
            <a:chExt cx="8137930" cy="1287484"/>
          </a:xfrm>
        </p:grpSpPr>
        <p:sp>
          <p:nvSpPr>
            <p:cNvPr id="23" name="Rectangle 3">
              <a:extLst>
                <a:ext uri="{FF2B5EF4-FFF2-40B4-BE49-F238E27FC236}">
                  <a16:creationId xmlns:a16="http://schemas.microsoft.com/office/drawing/2014/main" id="{B797243C-79DD-440E-B995-F68932C2BD29}"/>
                </a:ext>
              </a:extLst>
            </p:cNvPr>
            <p:cNvSpPr>
              <a:spLocks noChangeArrowheads="1"/>
            </p:cNvSpPr>
            <p:nvPr/>
          </p:nvSpPr>
          <p:spPr bwMode="auto">
            <a:xfrm>
              <a:off x="736600" y="2330731"/>
              <a:ext cx="33528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buFont typeface="Wingdings 2" pitchFamily="18" charset="2"/>
                <a:buNone/>
              </a:pPr>
              <a:r>
                <a:rPr lang="en-US" altLang="en-US" sz="3200" b="1" dirty="0">
                  <a:solidFill>
                    <a:srgbClr val="000000"/>
                  </a:solidFill>
                  <a:cs typeface="Calibri" panose="020F0502020204030204" pitchFamily="34" charset="0"/>
                </a:rPr>
                <a:t>Experimental</a:t>
              </a:r>
              <a:r>
                <a:rPr lang="en-US" altLang="en-US" b="1" dirty="0">
                  <a:solidFill>
                    <a:srgbClr val="000000"/>
                  </a:solidFill>
                  <a:cs typeface="Calibri" panose="020F0502020204030204" pitchFamily="34" charset="0"/>
                </a:rPr>
                <a:t> </a:t>
              </a:r>
              <a:r>
                <a:rPr lang="en-US" altLang="en-US" sz="3200" b="1" dirty="0">
                  <a:solidFill>
                    <a:srgbClr val="000000"/>
                  </a:solidFill>
                  <a:cs typeface="Calibri" panose="020F0502020204030204" pitchFamily="34" charset="0"/>
                </a:rPr>
                <a:t>Group</a:t>
              </a:r>
            </a:p>
          </p:txBody>
        </p:sp>
        <p:grpSp>
          <p:nvGrpSpPr>
            <p:cNvPr id="26" name="Group 1">
              <a:extLst>
                <a:ext uri="{FF2B5EF4-FFF2-40B4-BE49-F238E27FC236}">
                  <a16:creationId xmlns:a16="http://schemas.microsoft.com/office/drawing/2014/main" id="{1D96C90A-7775-40A9-88CB-1083F303FAF2}"/>
                </a:ext>
              </a:extLst>
            </p:cNvPr>
            <p:cNvGrpSpPr>
              <a:grpSpLocks/>
            </p:cNvGrpSpPr>
            <p:nvPr/>
          </p:nvGrpSpPr>
          <p:grpSpPr bwMode="auto">
            <a:xfrm>
              <a:off x="889000" y="3092731"/>
              <a:ext cx="7985530" cy="525484"/>
              <a:chOff x="914400" y="2362200"/>
              <a:chExt cx="7985530" cy="525484"/>
            </a:xfrm>
          </p:grpSpPr>
          <p:sp>
            <p:nvSpPr>
              <p:cNvPr id="27" name="Rectangle 7">
                <a:extLst>
                  <a:ext uri="{FF2B5EF4-FFF2-40B4-BE49-F238E27FC236}">
                    <a16:creationId xmlns:a16="http://schemas.microsoft.com/office/drawing/2014/main" id="{F3942A85-B405-4E91-AC47-DAF633B3A93E}"/>
                  </a:ext>
                </a:extLst>
              </p:cNvPr>
              <p:cNvSpPr>
                <a:spLocks noChangeArrowheads="1"/>
              </p:cNvSpPr>
              <p:nvPr/>
            </p:nvSpPr>
            <p:spPr bwMode="auto">
              <a:xfrm>
                <a:off x="914400" y="2362200"/>
                <a:ext cx="19812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algn="ctr" eaLnBrk="1" fontAlgn="base" hangingPunct="1">
                  <a:spcBef>
                    <a:spcPct val="0"/>
                  </a:spcBef>
                  <a:spcAft>
                    <a:spcPct val="0"/>
                  </a:spcAft>
                </a:pPr>
                <a:r>
                  <a:rPr lang="en-US" altLang="en-US" sz="3200" dirty="0">
                    <a:solidFill>
                      <a:srgbClr val="000000"/>
                    </a:solidFill>
                    <a:cs typeface="Calibri" panose="020F0502020204030204" pitchFamily="34" charset="0"/>
                  </a:rPr>
                  <a:t>Program</a:t>
                </a:r>
              </a:p>
            </p:txBody>
          </p:sp>
          <p:sp>
            <p:nvSpPr>
              <p:cNvPr id="28" name="Rectangle 9">
                <a:extLst>
                  <a:ext uri="{FF2B5EF4-FFF2-40B4-BE49-F238E27FC236}">
                    <a16:creationId xmlns:a16="http://schemas.microsoft.com/office/drawing/2014/main" id="{A790136A-BF15-4F07-9BCA-014A63CAC34F}"/>
                  </a:ext>
                </a:extLst>
              </p:cNvPr>
              <p:cNvSpPr>
                <a:spLocks noChangeArrowheads="1"/>
              </p:cNvSpPr>
              <p:nvPr/>
            </p:nvSpPr>
            <p:spPr bwMode="auto">
              <a:xfrm>
                <a:off x="6553200" y="2362200"/>
                <a:ext cx="2346730" cy="52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29" name="Line 12">
                <a:extLst>
                  <a:ext uri="{FF2B5EF4-FFF2-40B4-BE49-F238E27FC236}">
                    <a16:creationId xmlns:a16="http://schemas.microsoft.com/office/drawing/2014/main" id="{62BBD51E-AD31-4DD0-9900-8F34B64919E1}"/>
                  </a:ext>
                </a:extLst>
              </p:cNvPr>
              <p:cNvSpPr>
                <a:spLocks noChangeShapeType="1"/>
              </p:cNvSpPr>
              <p:nvPr/>
            </p:nvSpPr>
            <p:spPr bwMode="auto">
              <a:xfrm>
                <a:off x="2743200" y="2590800"/>
                <a:ext cx="3778250"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sp>
        <p:nvSpPr>
          <p:cNvPr id="14" name="TextBox 12">
            <a:extLst>
              <a:ext uri="{FF2B5EF4-FFF2-40B4-BE49-F238E27FC236}">
                <a16:creationId xmlns:a16="http://schemas.microsoft.com/office/drawing/2014/main" id="{A12FBD48-5C7F-40BB-BC37-67F67BF32341}"/>
              </a:ext>
            </a:extLst>
          </p:cNvPr>
          <p:cNvSpPr txBox="1">
            <a:spLocks noChangeArrowheads="1"/>
          </p:cNvSpPr>
          <p:nvPr/>
        </p:nvSpPr>
        <p:spPr bwMode="auto">
          <a:xfrm>
            <a:off x="9560523" y="2612232"/>
            <a:ext cx="1567683" cy="47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dirty="0">
                <a:solidFill>
                  <a:prstClr val="black"/>
                </a:solidFill>
                <a:cs typeface="Calibri" panose="020F0502020204030204" pitchFamily="34" charset="0"/>
              </a:rPr>
              <a:t>3 hours</a:t>
            </a:r>
          </a:p>
        </p:txBody>
      </p:sp>
      <p:sp>
        <p:nvSpPr>
          <p:cNvPr id="2" name="Slide Number Placeholder 1">
            <a:extLst>
              <a:ext uri="{FF2B5EF4-FFF2-40B4-BE49-F238E27FC236}">
                <a16:creationId xmlns:a16="http://schemas.microsoft.com/office/drawing/2014/main" id="{202C8DE2-C5EF-D33D-27BF-E6C4DAA9A05A}"/>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309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algn="ctr"/>
            <a:r>
              <a:rPr lang="en-US" b="1" dirty="0">
                <a:solidFill>
                  <a:schemeClr val="bg1"/>
                </a:solidFill>
              </a:rPr>
              <a:t>Post-Program Only Design</a:t>
            </a:r>
          </a:p>
        </p:txBody>
      </p:sp>
      <p:sp>
        <p:nvSpPr>
          <p:cNvPr id="21" name="Rectangle 20">
            <a:extLst>
              <a:ext uri="{FF2B5EF4-FFF2-40B4-BE49-F238E27FC236}">
                <a16:creationId xmlns:a16="http://schemas.microsoft.com/office/drawing/2014/main" id="{45B3C1FF-CBFB-4146-9D3F-9D328B84B90E}"/>
              </a:ext>
            </a:extLst>
          </p:cNvPr>
          <p:cNvSpPr/>
          <p:nvPr/>
        </p:nvSpPr>
        <p:spPr>
          <a:xfrm>
            <a:off x="2260256" y="267498"/>
            <a:ext cx="9588844" cy="646331"/>
          </a:xfrm>
          <a:prstGeom prst="rect">
            <a:avLst/>
          </a:prstGeom>
        </p:spPr>
        <p:txBody>
          <a:bodyPr wrap="square">
            <a:spAutoFit/>
          </a:bodyPr>
          <a:lstStyle/>
          <a:p>
            <a:pPr algn="ctr"/>
            <a:r>
              <a:rPr lang="en-US" sz="3600" b="1" dirty="0">
                <a:solidFill>
                  <a:srgbClr val="800000"/>
                </a:solidFill>
                <a:latin typeface="Calibri" panose="020F0502020204030204" pitchFamily="34" charset="0"/>
                <a:cs typeface="Calibri" panose="020F0502020204030204" pitchFamily="34" charset="0"/>
              </a:rPr>
              <a:t>What is the Difference?</a:t>
            </a:r>
          </a:p>
        </p:txBody>
      </p:sp>
      <p:grpSp>
        <p:nvGrpSpPr>
          <p:cNvPr id="22" name="Group 21">
            <a:extLst>
              <a:ext uri="{FF2B5EF4-FFF2-40B4-BE49-F238E27FC236}">
                <a16:creationId xmlns:a16="http://schemas.microsoft.com/office/drawing/2014/main" id="{19C27640-E88A-4A6B-9C27-0EF0D219E4AE}"/>
              </a:ext>
            </a:extLst>
          </p:cNvPr>
          <p:cNvGrpSpPr/>
          <p:nvPr/>
        </p:nvGrpSpPr>
        <p:grpSpPr>
          <a:xfrm>
            <a:off x="2667000" y="1210916"/>
            <a:ext cx="8839200" cy="3785019"/>
            <a:chOff x="736600" y="2330731"/>
            <a:chExt cx="8137930" cy="3314592"/>
          </a:xfrm>
        </p:grpSpPr>
        <p:sp>
          <p:nvSpPr>
            <p:cNvPr id="23" name="Rectangle 3">
              <a:extLst>
                <a:ext uri="{FF2B5EF4-FFF2-40B4-BE49-F238E27FC236}">
                  <a16:creationId xmlns:a16="http://schemas.microsoft.com/office/drawing/2014/main" id="{B797243C-79DD-440E-B995-F68932C2BD29}"/>
                </a:ext>
              </a:extLst>
            </p:cNvPr>
            <p:cNvSpPr>
              <a:spLocks noChangeArrowheads="1"/>
            </p:cNvSpPr>
            <p:nvPr/>
          </p:nvSpPr>
          <p:spPr bwMode="auto">
            <a:xfrm>
              <a:off x="736600" y="2330731"/>
              <a:ext cx="33528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buFont typeface="Wingdings 2" pitchFamily="18" charset="2"/>
                <a:buNone/>
              </a:pPr>
              <a:r>
                <a:rPr lang="en-US" altLang="en-US" sz="3200" b="1" dirty="0">
                  <a:solidFill>
                    <a:srgbClr val="000000"/>
                  </a:solidFill>
                  <a:cs typeface="Calibri" panose="020F0502020204030204" pitchFamily="34" charset="0"/>
                </a:rPr>
                <a:t>Experimental</a:t>
              </a:r>
              <a:r>
                <a:rPr lang="en-US" altLang="en-US" b="1" dirty="0">
                  <a:solidFill>
                    <a:srgbClr val="000000"/>
                  </a:solidFill>
                  <a:cs typeface="Calibri" panose="020F0502020204030204" pitchFamily="34" charset="0"/>
                </a:rPr>
                <a:t> </a:t>
              </a:r>
              <a:r>
                <a:rPr lang="en-US" altLang="en-US" sz="3200" b="1" dirty="0">
                  <a:solidFill>
                    <a:srgbClr val="000000"/>
                  </a:solidFill>
                  <a:cs typeface="Calibri" panose="020F0502020204030204" pitchFamily="34" charset="0"/>
                </a:rPr>
                <a:t>Group</a:t>
              </a:r>
            </a:p>
          </p:txBody>
        </p:sp>
        <p:sp>
          <p:nvSpPr>
            <p:cNvPr id="24" name="Rectangle 4">
              <a:extLst>
                <a:ext uri="{FF2B5EF4-FFF2-40B4-BE49-F238E27FC236}">
                  <a16:creationId xmlns:a16="http://schemas.microsoft.com/office/drawing/2014/main" id="{21145376-D34D-4223-B7B9-54B2FE3DBDC0}"/>
                </a:ext>
              </a:extLst>
            </p:cNvPr>
            <p:cNvSpPr>
              <a:spLocks noChangeArrowheads="1"/>
            </p:cNvSpPr>
            <p:nvPr/>
          </p:nvSpPr>
          <p:spPr bwMode="auto">
            <a:xfrm>
              <a:off x="736600" y="4370668"/>
              <a:ext cx="2395857"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b="1" dirty="0">
                  <a:solidFill>
                    <a:srgbClr val="000000"/>
                  </a:solidFill>
                  <a:cs typeface="Calibri" panose="020F0502020204030204" pitchFamily="34" charset="0"/>
                </a:rPr>
                <a:t>Control Group</a:t>
              </a:r>
            </a:p>
          </p:txBody>
        </p:sp>
        <p:grpSp>
          <p:nvGrpSpPr>
            <p:cNvPr id="25" name="Group 2">
              <a:extLst>
                <a:ext uri="{FF2B5EF4-FFF2-40B4-BE49-F238E27FC236}">
                  <a16:creationId xmlns:a16="http://schemas.microsoft.com/office/drawing/2014/main" id="{09176532-368D-4549-AF1B-609449CF2162}"/>
                </a:ext>
              </a:extLst>
            </p:cNvPr>
            <p:cNvGrpSpPr>
              <a:grpSpLocks/>
            </p:cNvGrpSpPr>
            <p:nvPr/>
          </p:nvGrpSpPr>
          <p:grpSpPr bwMode="auto">
            <a:xfrm>
              <a:off x="2686050" y="5132664"/>
              <a:ext cx="6126167" cy="512659"/>
              <a:chOff x="2711447" y="4191000"/>
              <a:chExt cx="6126846" cy="513423"/>
            </a:xfrm>
          </p:grpSpPr>
          <p:sp>
            <p:nvSpPr>
              <p:cNvPr id="30" name="Rectangle 8">
                <a:extLst>
                  <a:ext uri="{FF2B5EF4-FFF2-40B4-BE49-F238E27FC236}">
                    <a16:creationId xmlns:a16="http://schemas.microsoft.com/office/drawing/2014/main" id="{B8FBD065-FB07-4DE5-AC94-709B9B6514A3}"/>
                  </a:ext>
                </a:extLst>
              </p:cNvPr>
              <p:cNvSpPr>
                <a:spLocks noChangeArrowheads="1"/>
              </p:cNvSpPr>
              <p:nvPr/>
            </p:nvSpPr>
            <p:spPr bwMode="auto">
              <a:xfrm>
                <a:off x="6553815" y="4191000"/>
                <a:ext cx="2284478" cy="513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31" name="Line 10">
                <a:extLst>
                  <a:ext uri="{FF2B5EF4-FFF2-40B4-BE49-F238E27FC236}">
                    <a16:creationId xmlns:a16="http://schemas.microsoft.com/office/drawing/2014/main" id="{91A96E38-E050-452B-806A-63FDB16AF7D6}"/>
                  </a:ext>
                </a:extLst>
              </p:cNvPr>
              <p:cNvSpPr>
                <a:spLocks noChangeShapeType="1"/>
              </p:cNvSpPr>
              <p:nvPr/>
            </p:nvSpPr>
            <p:spPr bwMode="auto">
              <a:xfrm>
                <a:off x="2711447" y="4448558"/>
                <a:ext cx="3810422"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nvGrpSpPr>
            <p:cNvPr id="26" name="Group 1">
              <a:extLst>
                <a:ext uri="{FF2B5EF4-FFF2-40B4-BE49-F238E27FC236}">
                  <a16:creationId xmlns:a16="http://schemas.microsoft.com/office/drawing/2014/main" id="{1D96C90A-7775-40A9-88CB-1083F303FAF2}"/>
                </a:ext>
              </a:extLst>
            </p:cNvPr>
            <p:cNvGrpSpPr>
              <a:grpSpLocks/>
            </p:cNvGrpSpPr>
            <p:nvPr/>
          </p:nvGrpSpPr>
          <p:grpSpPr bwMode="auto">
            <a:xfrm>
              <a:off x="889000" y="3092731"/>
              <a:ext cx="7985530" cy="525484"/>
              <a:chOff x="914400" y="2362200"/>
              <a:chExt cx="7985530" cy="525484"/>
            </a:xfrm>
          </p:grpSpPr>
          <p:sp>
            <p:nvSpPr>
              <p:cNvPr id="27" name="Rectangle 7">
                <a:extLst>
                  <a:ext uri="{FF2B5EF4-FFF2-40B4-BE49-F238E27FC236}">
                    <a16:creationId xmlns:a16="http://schemas.microsoft.com/office/drawing/2014/main" id="{F3942A85-B405-4E91-AC47-DAF633B3A93E}"/>
                  </a:ext>
                </a:extLst>
              </p:cNvPr>
              <p:cNvSpPr>
                <a:spLocks noChangeArrowheads="1"/>
              </p:cNvSpPr>
              <p:nvPr/>
            </p:nvSpPr>
            <p:spPr bwMode="auto">
              <a:xfrm>
                <a:off x="914400" y="2362200"/>
                <a:ext cx="19812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algn="ctr" eaLnBrk="1" fontAlgn="base" hangingPunct="1">
                  <a:spcBef>
                    <a:spcPct val="0"/>
                  </a:spcBef>
                  <a:spcAft>
                    <a:spcPct val="0"/>
                  </a:spcAft>
                </a:pPr>
                <a:r>
                  <a:rPr lang="en-US" altLang="en-US" sz="3200" dirty="0">
                    <a:solidFill>
                      <a:srgbClr val="000000"/>
                    </a:solidFill>
                    <a:cs typeface="Calibri" panose="020F0502020204030204" pitchFamily="34" charset="0"/>
                  </a:rPr>
                  <a:t>Program</a:t>
                </a:r>
              </a:p>
            </p:txBody>
          </p:sp>
          <p:sp>
            <p:nvSpPr>
              <p:cNvPr id="28" name="Rectangle 9">
                <a:extLst>
                  <a:ext uri="{FF2B5EF4-FFF2-40B4-BE49-F238E27FC236}">
                    <a16:creationId xmlns:a16="http://schemas.microsoft.com/office/drawing/2014/main" id="{A790136A-BF15-4F07-9BCA-014A63CAC34F}"/>
                  </a:ext>
                </a:extLst>
              </p:cNvPr>
              <p:cNvSpPr>
                <a:spLocks noChangeArrowheads="1"/>
              </p:cNvSpPr>
              <p:nvPr/>
            </p:nvSpPr>
            <p:spPr bwMode="auto">
              <a:xfrm>
                <a:off x="6553200" y="2362200"/>
                <a:ext cx="2346730" cy="52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29" name="Line 12">
                <a:extLst>
                  <a:ext uri="{FF2B5EF4-FFF2-40B4-BE49-F238E27FC236}">
                    <a16:creationId xmlns:a16="http://schemas.microsoft.com/office/drawing/2014/main" id="{62BBD51E-AD31-4DD0-9900-8F34B64919E1}"/>
                  </a:ext>
                </a:extLst>
              </p:cNvPr>
              <p:cNvSpPr>
                <a:spLocks noChangeShapeType="1"/>
              </p:cNvSpPr>
              <p:nvPr/>
            </p:nvSpPr>
            <p:spPr bwMode="auto">
              <a:xfrm>
                <a:off x="2743200" y="2590800"/>
                <a:ext cx="3778250"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sp>
        <p:nvSpPr>
          <p:cNvPr id="14" name="TextBox 12">
            <a:extLst>
              <a:ext uri="{FF2B5EF4-FFF2-40B4-BE49-F238E27FC236}">
                <a16:creationId xmlns:a16="http://schemas.microsoft.com/office/drawing/2014/main" id="{A12FBD48-5C7F-40BB-BC37-67F67BF32341}"/>
              </a:ext>
            </a:extLst>
          </p:cNvPr>
          <p:cNvSpPr txBox="1">
            <a:spLocks noChangeArrowheads="1"/>
          </p:cNvSpPr>
          <p:nvPr/>
        </p:nvSpPr>
        <p:spPr bwMode="auto">
          <a:xfrm>
            <a:off x="9560523" y="2612232"/>
            <a:ext cx="1567683" cy="47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dirty="0">
                <a:solidFill>
                  <a:prstClr val="black"/>
                </a:solidFill>
                <a:cs typeface="Calibri" panose="020F0502020204030204" pitchFamily="34" charset="0"/>
              </a:rPr>
              <a:t>3 hours</a:t>
            </a:r>
          </a:p>
        </p:txBody>
      </p:sp>
      <p:sp>
        <p:nvSpPr>
          <p:cNvPr id="15" name="TextBox 14">
            <a:extLst>
              <a:ext uri="{FF2B5EF4-FFF2-40B4-BE49-F238E27FC236}">
                <a16:creationId xmlns:a16="http://schemas.microsoft.com/office/drawing/2014/main" id="{DEDAEBE6-E81F-463E-9143-7F23D69051B4}"/>
              </a:ext>
            </a:extLst>
          </p:cNvPr>
          <p:cNvSpPr txBox="1">
            <a:spLocks noChangeArrowheads="1"/>
          </p:cNvSpPr>
          <p:nvPr/>
        </p:nvSpPr>
        <p:spPr bwMode="auto">
          <a:xfrm>
            <a:off x="9560524" y="4995935"/>
            <a:ext cx="1567683" cy="47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dirty="0">
                <a:solidFill>
                  <a:prstClr val="black"/>
                </a:solidFill>
                <a:cs typeface="Calibri" panose="020F0502020204030204" pitchFamily="34" charset="0"/>
              </a:rPr>
              <a:t>8 hours</a:t>
            </a:r>
          </a:p>
        </p:txBody>
      </p:sp>
      <p:sp>
        <p:nvSpPr>
          <p:cNvPr id="2" name="Slide Number Placeholder 1">
            <a:extLst>
              <a:ext uri="{FF2B5EF4-FFF2-40B4-BE49-F238E27FC236}">
                <a16:creationId xmlns:a16="http://schemas.microsoft.com/office/drawing/2014/main" id="{B06A5F6D-0CBB-D40B-24EF-1CD0A74AB03E}"/>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897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algn="ctr"/>
            <a:r>
              <a:rPr lang="en-US" b="1" dirty="0">
                <a:solidFill>
                  <a:schemeClr val="bg1"/>
                </a:solidFill>
              </a:rPr>
              <a:t>Post-Program Only Design</a:t>
            </a:r>
          </a:p>
        </p:txBody>
      </p:sp>
      <p:sp>
        <p:nvSpPr>
          <p:cNvPr id="21" name="Rectangle 20">
            <a:extLst>
              <a:ext uri="{FF2B5EF4-FFF2-40B4-BE49-F238E27FC236}">
                <a16:creationId xmlns:a16="http://schemas.microsoft.com/office/drawing/2014/main" id="{45B3C1FF-CBFB-4146-9D3F-9D328B84B90E}"/>
              </a:ext>
            </a:extLst>
          </p:cNvPr>
          <p:cNvSpPr/>
          <p:nvPr/>
        </p:nvSpPr>
        <p:spPr>
          <a:xfrm>
            <a:off x="2260256" y="267498"/>
            <a:ext cx="9588844" cy="646331"/>
          </a:xfrm>
          <a:prstGeom prst="rect">
            <a:avLst/>
          </a:prstGeom>
        </p:spPr>
        <p:txBody>
          <a:bodyPr wrap="square">
            <a:spAutoFit/>
          </a:bodyPr>
          <a:lstStyle/>
          <a:p>
            <a:pPr algn="ctr"/>
            <a:r>
              <a:rPr lang="en-US" sz="3600" b="1" dirty="0">
                <a:solidFill>
                  <a:srgbClr val="800000"/>
                </a:solidFill>
                <a:latin typeface="Calibri" panose="020F0502020204030204" pitchFamily="34" charset="0"/>
                <a:cs typeface="Calibri" panose="020F0502020204030204" pitchFamily="34" charset="0"/>
              </a:rPr>
              <a:t>What is the Difference?</a:t>
            </a:r>
          </a:p>
        </p:txBody>
      </p:sp>
      <p:grpSp>
        <p:nvGrpSpPr>
          <p:cNvPr id="22" name="Group 21">
            <a:extLst>
              <a:ext uri="{FF2B5EF4-FFF2-40B4-BE49-F238E27FC236}">
                <a16:creationId xmlns:a16="http://schemas.microsoft.com/office/drawing/2014/main" id="{19C27640-E88A-4A6B-9C27-0EF0D219E4AE}"/>
              </a:ext>
            </a:extLst>
          </p:cNvPr>
          <p:cNvGrpSpPr/>
          <p:nvPr/>
        </p:nvGrpSpPr>
        <p:grpSpPr>
          <a:xfrm>
            <a:off x="2667000" y="1210916"/>
            <a:ext cx="8839200" cy="3785019"/>
            <a:chOff x="736600" y="2330731"/>
            <a:chExt cx="8137930" cy="3314592"/>
          </a:xfrm>
        </p:grpSpPr>
        <p:sp>
          <p:nvSpPr>
            <p:cNvPr id="23" name="Rectangle 3">
              <a:extLst>
                <a:ext uri="{FF2B5EF4-FFF2-40B4-BE49-F238E27FC236}">
                  <a16:creationId xmlns:a16="http://schemas.microsoft.com/office/drawing/2014/main" id="{B797243C-79DD-440E-B995-F68932C2BD29}"/>
                </a:ext>
              </a:extLst>
            </p:cNvPr>
            <p:cNvSpPr>
              <a:spLocks noChangeArrowheads="1"/>
            </p:cNvSpPr>
            <p:nvPr/>
          </p:nvSpPr>
          <p:spPr bwMode="auto">
            <a:xfrm>
              <a:off x="736600" y="2330731"/>
              <a:ext cx="33528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buFont typeface="Wingdings 2" pitchFamily="18" charset="2"/>
                <a:buNone/>
              </a:pPr>
              <a:r>
                <a:rPr lang="en-US" altLang="en-US" sz="3200" b="1" dirty="0">
                  <a:solidFill>
                    <a:srgbClr val="000000"/>
                  </a:solidFill>
                  <a:cs typeface="Calibri" panose="020F0502020204030204" pitchFamily="34" charset="0"/>
                </a:rPr>
                <a:t>Experimental</a:t>
              </a:r>
              <a:r>
                <a:rPr lang="en-US" altLang="en-US" b="1" dirty="0">
                  <a:solidFill>
                    <a:srgbClr val="000000"/>
                  </a:solidFill>
                  <a:cs typeface="Calibri" panose="020F0502020204030204" pitchFamily="34" charset="0"/>
                </a:rPr>
                <a:t> </a:t>
              </a:r>
              <a:r>
                <a:rPr lang="en-US" altLang="en-US" sz="3200" b="1" dirty="0">
                  <a:solidFill>
                    <a:srgbClr val="000000"/>
                  </a:solidFill>
                  <a:cs typeface="Calibri" panose="020F0502020204030204" pitchFamily="34" charset="0"/>
                </a:rPr>
                <a:t>Group</a:t>
              </a:r>
            </a:p>
          </p:txBody>
        </p:sp>
        <p:sp>
          <p:nvSpPr>
            <p:cNvPr id="24" name="Rectangle 4">
              <a:extLst>
                <a:ext uri="{FF2B5EF4-FFF2-40B4-BE49-F238E27FC236}">
                  <a16:creationId xmlns:a16="http://schemas.microsoft.com/office/drawing/2014/main" id="{21145376-D34D-4223-B7B9-54B2FE3DBDC0}"/>
                </a:ext>
              </a:extLst>
            </p:cNvPr>
            <p:cNvSpPr>
              <a:spLocks noChangeArrowheads="1"/>
            </p:cNvSpPr>
            <p:nvPr/>
          </p:nvSpPr>
          <p:spPr bwMode="auto">
            <a:xfrm>
              <a:off x="736600" y="4370668"/>
              <a:ext cx="2395857"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b="1" dirty="0">
                  <a:solidFill>
                    <a:srgbClr val="000000"/>
                  </a:solidFill>
                  <a:cs typeface="Calibri" panose="020F0502020204030204" pitchFamily="34" charset="0"/>
                </a:rPr>
                <a:t>Control Group</a:t>
              </a:r>
            </a:p>
          </p:txBody>
        </p:sp>
        <p:grpSp>
          <p:nvGrpSpPr>
            <p:cNvPr id="25" name="Group 2">
              <a:extLst>
                <a:ext uri="{FF2B5EF4-FFF2-40B4-BE49-F238E27FC236}">
                  <a16:creationId xmlns:a16="http://schemas.microsoft.com/office/drawing/2014/main" id="{09176532-368D-4549-AF1B-609449CF2162}"/>
                </a:ext>
              </a:extLst>
            </p:cNvPr>
            <p:cNvGrpSpPr>
              <a:grpSpLocks/>
            </p:cNvGrpSpPr>
            <p:nvPr/>
          </p:nvGrpSpPr>
          <p:grpSpPr bwMode="auto">
            <a:xfrm>
              <a:off x="2686050" y="5132664"/>
              <a:ext cx="6126167" cy="512659"/>
              <a:chOff x="2711447" y="4191000"/>
              <a:chExt cx="6126846" cy="513423"/>
            </a:xfrm>
          </p:grpSpPr>
          <p:sp>
            <p:nvSpPr>
              <p:cNvPr id="30" name="Rectangle 8">
                <a:extLst>
                  <a:ext uri="{FF2B5EF4-FFF2-40B4-BE49-F238E27FC236}">
                    <a16:creationId xmlns:a16="http://schemas.microsoft.com/office/drawing/2014/main" id="{B8FBD065-FB07-4DE5-AC94-709B9B6514A3}"/>
                  </a:ext>
                </a:extLst>
              </p:cNvPr>
              <p:cNvSpPr>
                <a:spLocks noChangeArrowheads="1"/>
              </p:cNvSpPr>
              <p:nvPr/>
            </p:nvSpPr>
            <p:spPr bwMode="auto">
              <a:xfrm>
                <a:off x="6553815" y="4191000"/>
                <a:ext cx="2284478" cy="513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31" name="Line 10">
                <a:extLst>
                  <a:ext uri="{FF2B5EF4-FFF2-40B4-BE49-F238E27FC236}">
                    <a16:creationId xmlns:a16="http://schemas.microsoft.com/office/drawing/2014/main" id="{91A96E38-E050-452B-806A-63FDB16AF7D6}"/>
                  </a:ext>
                </a:extLst>
              </p:cNvPr>
              <p:cNvSpPr>
                <a:spLocks noChangeShapeType="1"/>
              </p:cNvSpPr>
              <p:nvPr/>
            </p:nvSpPr>
            <p:spPr bwMode="auto">
              <a:xfrm>
                <a:off x="2711447" y="4448558"/>
                <a:ext cx="3810422"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nvGrpSpPr>
            <p:cNvPr id="26" name="Group 1">
              <a:extLst>
                <a:ext uri="{FF2B5EF4-FFF2-40B4-BE49-F238E27FC236}">
                  <a16:creationId xmlns:a16="http://schemas.microsoft.com/office/drawing/2014/main" id="{1D96C90A-7775-40A9-88CB-1083F303FAF2}"/>
                </a:ext>
              </a:extLst>
            </p:cNvPr>
            <p:cNvGrpSpPr>
              <a:grpSpLocks/>
            </p:cNvGrpSpPr>
            <p:nvPr/>
          </p:nvGrpSpPr>
          <p:grpSpPr bwMode="auto">
            <a:xfrm>
              <a:off x="889000" y="3092731"/>
              <a:ext cx="7985530" cy="525484"/>
              <a:chOff x="914400" y="2362200"/>
              <a:chExt cx="7985530" cy="525484"/>
            </a:xfrm>
          </p:grpSpPr>
          <p:sp>
            <p:nvSpPr>
              <p:cNvPr id="27" name="Rectangle 7">
                <a:extLst>
                  <a:ext uri="{FF2B5EF4-FFF2-40B4-BE49-F238E27FC236}">
                    <a16:creationId xmlns:a16="http://schemas.microsoft.com/office/drawing/2014/main" id="{F3942A85-B405-4E91-AC47-DAF633B3A93E}"/>
                  </a:ext>
                </a:extLst>
              </p:cNvPr>
              <p:cNvSpPr>
                <a:spLocks noChangeArrowheads="1"/>
              </p:cNvSpPr>
              <p:nvPr/>
            </p:nvSpPr>
            <p:spPr bwMode="auto">
              <a:xfrm>
                <a:off x="914400" y="2362200"/>
                <a:ext cx="19812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algn="ctr" eaLnBrk="1" fontAlgn="base" hangingPunct="1">
                  <a:spcBef>
                    <a:spcPct val="0"/>
                  </a:spcBef>
                  <a:spcAft>
                    <a:spcPct val="0"/>
                  </a:spcAft>
                </a:pPr>
                <a:r>
                  <a:rPr lang="en-US" altLang="en-US" sz="3200" dirty="0">
                    <a:solidFill>
                      <a:srgbClr val="000000"/>
                    </a:solidFill>
                    <a:cs typeface="Calibri" panose="020F0502020204030204" pitchFamily="34" charset="0"/>
                  </a:rPr>
                  <a:t>Program</a:t>
                </a:r>
              </a:p>
            </p:txBody>
          </p:sp>
          <p:sp>
            <p:nvSpPr>
              <p:cNvPr id="28" name="Rectangle 9">
                <a:extLst>
                  <a:ext uri="{FF2B5EF4-FFF2-40B4-BE49-F238E27FC236}">
                    <a16:creationId xmlns:a16="http://schemas.microsoft.com/office/drawing/2014/main" id="{A790136A-BF15-4F07-9BCA-014A63CAC34F}"/>
                  </a:ext>
                </a:extLst>
              </p:cNvPr>
              <p:cNvSpPr>
                <a:spLocks noChangeArrowheads="1"/>
              </p:cNvSpPr>
              <p:nvPr/>
            </p:nvSpPr>
            <p:spPr bwMode="auto">
              <a:xfrm>
                <a:off x="6553200" y="2362200"/>
                <a:ext cx="2346730" cy="52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29" name="Line 12">
                <a:extLst>
                  <a:ext uri="{FF2B5EF4-FFF2-40B4-BE49-F238E27FC236}">
                    <a16:creationId xmlns:a16="http://schemas.microsoft.com/office/drawing/2014/main" id="{62BBD51E-AD31-4DD0-9900-8F34B64919E1}"/>
                  </a:ext>
                </a:extLst>
              </p:cNvPr>
              <p:cNvSpPr>
                <a:spLocks noChangeShapeType="1"/>
              </p:cNvSpPr>
              <p:nvPr/>
            </p:nvSpPr>
            <p:spPr bwMode="auto">
              <a:xfrm>
                <a:off x="2743200" y="2590800"/>
                <a:ext cx="3778250"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sp>
        <p:nvSpPr>
          <p:cNvPr id="14" name="TextBox 12">
            <a:extLst>
              <a:ext uri="{FF2B5EF4-FFF2-40B4-BE49-F238E27FC236}">
                <a16:creationId xmlns:a16="http://schemas.microsoft.com/office/drawing/2014/main" id="{A12FBD48-5C7F-40BB-BC37-67F67BF32341}"/>
              </a:ext>
            </a:extLst>
          </p:cNvPr>
          <p:cNvSpPr txBox="1">
            <a:spLocks noChangeArrowheads="1"/>
          </p:cNvSpPr>
          <p:nvPr/>
        </p:nvSpPr>
        <p:spPr bwMode="auto">
          <a:xfrm>
            <a:off x="9560523" y="2612232"/>
            <a:ext cx="1567683" cy="47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dirty="0">
                <a:solidFill>
                  <a:prstClr val="black"/>
                </a:solidFill>
                <a:cs typeface="Calibri" panose="020F0502020204030204" pitchFamily="34" charset="0"/>
              </a:rPr>
              <a:t>3 hours</a:t>
            </a:r>
          </a:p>
        </p:txBody>
      </p:sp>
      <p:sp>
        <p:nvSpPr>
          <p:cNvPr id="15" name="TextBox 14">
            <a:extLst>
              <a:ext uri="{FF2B5EF4-FFF2-40B4-BE49-F238E27FC236}">
                <a16:creationId xmlns:a16="http://schemas.microsoft.com/office/drawing/2014/main" id="{DEDAEBE6-E81F-463E-9143-7F23D69051B4}"/>
              </a:ext>
            </a:extLst>
          </p:cNvPr>
          <p:cNvSpPr txBox="1">
            <a:spLocks noChangeArrowheads="1"/>
          </p:cNvSpPr>
          <p:nvPr/>
        </p:nvSpPr>
        <p:spPr bwMode="auto">
          <a:xfrm>
            <a:off x="9560524" y="4995935"/>
            <a:ext cx="1567683" cy="47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dirty="0">
                <a:solidFill>
                  <a:prstClr val="black"/>
                </a:solidFill>
                <a:cs typeface="Calibri" panose="020F0502020204030204" pitchFamily="34" charset="0"/>
              </a:rPr>
              <a:t>8 hours</a:t>
            </a:r>
          </a:p>
        </p:txBody>
      </p:sp>
      <p:sp>
        <p:nvSpPr>
          <p:cNvPr id="2" name="Title 1">
            <a:extLst>
              <a:ext uri="{FF2B5EF4-FFF2-40B4-BE49-F238E27FC236}">
                <a16:creationId xmlns:a16="http://schemas.microsoft.com/office/drawing/2014/main" id="{223101E6-8858-A835-AA0F-112BBDA85587}"/>
              </a:ext>
            </a:extLst>
          </p:cNvPr>
          <p:cNvSpPr txBox="1">
            <a:spLocks/>
          </p:cNvSpPr>
          <p:nvPr/>
        </p:nvSpPr>
        <p:spPr>
          <a:xfrm>
            <a:off x="1525219" y="5329489"/>
            <a:ext cx="10592174" cy="1000655"/>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fontAlgn="auto">
              <a:spcAft>
                <a:spcPts val="600"/>
              </a:spcAft>
              <a:buClrTx/>
              <a:buSzTx/>
              <a:tabLst/>
              <a:defRPr/>
            </a:pPr>
            <a:r>
              <a:rPr kumimoji="0" lang="en-US" sz="2800" b="1" i="0" u="none" strike="noStrike" cap="none" spc="0" normalizeH="0" baseline="0" noProof="0" dirty="0">
                <a:ln>
                  <a:noFill/>
                </a:ln>
                <a:solidFill>
                  <a:srgbClr val="000000"/>
                </a:solidFill>
                <a:effectLst/>
                <a:uLnTx/>
                <a:uFillTx/>
                <a:latin typeface="+mj-lt"/>
                <a:cs typeface="+mj-cs"/>
              </a:rPr>
              <a:t>Rapid Fire Chat</a:t>
            </a:r>
          </a:p>
          <a:p>
            <a:pPr marL="0" marR="0" lvl="0" indent="0" algn="ctr" fontAlgn="auto">
              <a:spcAft>
                <a:spcPts val="600"/>
              </a:spcAft>
              <a:buClrTx/>
              <a:buSzTx/>
              <a:tabLst/>
              <a:defRPr/>
            </a:pPr>
            <a:r>
              <a:rPr kumimoji="0" lang="en-US" sz="2400" b="1" i="0" u="none" strike="noStrike" cap="none" spc="0" normalizeH="0" baseline="0" noProof="0" dirty="0">
                <a:ln>
                  <a:noFill/>
                </a:ln>
                <a:solidFill>
                  <a:srgbClr val="000000"/>
                </a:solidFill>
                <a:effectLst/>
                <a:uLnTx/>
                <a:uFillTx/>
                <a:latin typeface="+mj-lt"/>
                <a:cs typeface="+mj-cs"/>
              </a:rPr>
              <a:t>What is the difference?</a:t>
            </a:r>
          </a:p>
        </p:txBody>
      </p:sp>
      <p:sp>
        <p:nvSpPr>
          <p:cNvPr id="4" name="Slide Number Placeholder 1">
            <a:extLst>
              <a:ext uri="{FF2B5EF4-FFF2-40B4-BE49-F238E27FC236}">
                <a16:creationId xmlns:a16="http://schemas.microsoft.com/office/drawing/2014/main" id="{B8C7C825-FEEE-DAF7-D7F1-9D1E1C687E8A}"/>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5390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15839D0-1251-4B9C-8355-4DFDC4AAD2F0}"/>
              </a:ext>
            </a:extLst>
          </p:cNvPr>
          <p:cNvSpPr txBox="1">
            <a:spLocks/>
          </p:cNvSpPr>
          <p:nvPr/>
        </p:nvSpPr>
        <p:spPr>
          <a:xfrm rot="16200000">
            <a:off x="-2316944" y="2867916"/>
            <a:ext cx="6734632" cy="998800"/>
          </a:xfrm>
          <a:prstGeom prst="rect">
            <a:avLst/>
          </a:prstGeom>
        </p:spPr>
        <p:txBody>
          <a:bodyPr vert="horz" lIns="91440" tIns="45720" rIns="36576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algn="ctr"/>
            <a:r>
              <a:rPr lang="en-US" b="1" dirty="0">
                <a:solidFill>
                  <a:schemeClr val="bg1"/>
                </a:solidFill>
              </a:rPr>
              <a:t>Post-Program Only Design</a:t>
            </a:r>
          </a:p>
        </p:txBody>
      </p:sp>
      <p:sp>
        <p:nvSpPr>
          <p:cNvPr id="21" name="Rectangle 20">
            <a:extLst>
              <a:ext uri="{FF2B5EF4-FFF2-40B4-BE49-F238E27FC236}">
                <a16:creationId xmlns:a16="http://schemas.microsoft.com/office/drawing/2014/main" id="{45B3C1FF-CBFB-4146-9D3F-9D328B84B90E}"/>
              </a:ext>
            </a:extLst>
          </p:cNvPr>
          <p:cNvSpPr/>
          <p:nvPr/>
        </p:nvSpPr>
        <p:spPr>
          <a:xfrm>
            <a:off x="2262770" y="272279"/>
            <a:ext cx="9586329" cy="646331"/>
          </a:xfrm>
          <a:prstGeom prst="rect">
            <a:avLst/>
          </a:prstGeom>
        </p:spPr>
        <p:txBody>
          <a:bodyPr wrap="square">
            <a:spAutoFit/>
          </a:bodyPr>
          <a:lstStyle/>
          <a:p>
            <a:pPr algn="ctr"/>
            <a:r>
              <a:rPr lang="en-US" sz="3600" b="1" dirty="0">
                <a:solidFill>
                  <a:srgbClr val="800000"/>
                </a:solidFill>
                <a:latin typeface="Calibri" panose="020F0502020204030204" pitchFamily="34" charset="0"/>
                <a:cs typeface="Calibri" panose="020F0502020204030204" pitchFamily="34" charset="0"/>
              </a:rPr>
              <a:t>What is the Difference?</a:t>
            </a:r>
          </a:p>
        </p:txBody>
      </p:sp>
      <p:grpSp>
        <p:nvGrpSpPr>
          <p:cNvPr id="22" name="Group 21">
            <a:extLst>
              <a:ext uri="{FF2B5EF4-FFF2-40B4-BE49-F238E27FC236}">
                <a16:creationId xmlns:a16="http://schemas.microsoft.com/office/drawing/2014/main" id="{19C27640-E88A-4A6B-9C27-0EF0D219E4AE}"/>
              </a:ext>
            </a:extLst>
          </p:cNvPr>
          <p:cNvGrpSpPr/>
          <p:nvPr/>
        </p:nvGrpSpPr>
        <p:grpSpPr>
          <a:xfrm>
            <a:off x="2667000" y="1210916"/>
            <a:ext cx="8839200" cy="3785019"/>
            <a:chOff x="736600" y="2330731"/>
            <a:chExt cx="8137930" cy="3314592"/>
          </a:xfrm>
        </p:grpSpPr>
        <p:sp>
          <p:nvSpPr>
            <p:cNvPr id="23" name="Rectangle 3">
              <a:extLst>
                <a:ext uri="{FF2B5EF4-FFF2-40B4-BE49-F238E27FC236}">
                  <a16:creationId xmlns:a16="http://schemas.microsoft.com/office/drawing/2014/main" id="{B797243C-79DD-440E-B995-F68932C2BD29}"/>
                </a:ext>
              </a:extLst>
            </p:cNvPr>
            <p:cNvSpPr>
              <a:spLocks noChangeArrowheads="1"/>
            </p:cNvSpPr>
            <p:nvPr/>
          </p:nvSpPr>
          <p:spPr bwMode="auto">
            <a:xfrm>
              <a:off x="736600" y="2330731"/>
              <a:ext cx="33528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buFont typeface="Wingdings 2" pitchFamily="18" charset="2"/>
                <a:buNone/>
              </a:pPr>
              <a:r>
                <a:rPr lang="en-US" altLang="en-US" sz="3200" b="1" dirty="0">
                  <a:solidFill>
                    <a:srgbClr val="000000"/>
                  </a:solidFill>
                  <a:cs typeface="Calibri" panose="020F0502020204030204" pitchFamily="34" charset="0"/>
                </a:rPr>
                <a:t>Experimental</a:t>
              </a:r>
              <a:r>
                <a:rPr lang="en-US" altLang="en-US" b="1" dirty="0">
                  <a:solidFill>
                    <a:srgbClr val="000000"/>
                  </a:solidFill>
                  <a:cs typeface="Calibri" panose="020F0502020204030204" pitchFamily="34" charset="0"/>
                </a:rPr>
                <a:t> </a:t>
              </a:r>
              <a:r>
                <a:rPr lang="en-US" altLang="en-US" sz="3200" b="1" dirty="0">
                  <a:solidFill>
                    <a:srgbClr val="000000"/>
                  </a:solidFill>
                  <a:cs typeface="Calibri" panose="020F0502020204030204" pitchFamily="34" charset="0"/>
                </a:rPr>
                <a:t>Group</a:t>
              </a:r>
            </a:p>
          </p:txBody>
        </p:sp>
        <p:sp>
          <p:nvSpPr>
            <p:cNvPr id="24" name="Rectangle 4">
              <a:extLst>
                <a:ext uri="{FF2B5EF4-FFF2-40B4-BE49-F238E27FC236}">
                  <a16:creationId xmlns:a16="http://schemas.microsoft.com/office/drawing/2014/main" id="{21145376-D34D-4223-B7B9-54B2FE3DBDC0}"/>
                </a:ext>
              </a:extLst>
            </p:cNvPr>
            <p:cNvSpPr>
              <a:spLocks noChangeArrowheads="1"/>
            </p:cNvSpPr>
            <p:nvPr/>
          </p:nvSpPr>
          <p:spPr bwMode="auto">
            <a:xfrm>
              <a:off x="736600" y="4370668"/>
              <a:ext cx="2395857"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b="1" dirty="0">
                  <a:solidFill>
                    <a:srgbClr val="000000"/>
                  </a:solidFill>
                  <a:cs typeface="Calibri" panose="020F0502020204030204" pitchFamily="34" charset="0"/>
                </a:rPr>
                <a:t>Control Group</a:t>
              </a:r>
            </a:p>
          </p:txBody>
        </p:sp>
        <p:grpSp>
          <p:nvGrpSpPr>
            <p:cNvPr id="25" name="Group 2">
              <a:extLst>
                <a:ext uri="{FF2B5EF4-FFF2-40B4-BE49-F238E27FC236}">
                  <a16:creationId xmlns:a16="http://schemas.microsoft.com/office/drawing/2014/main" id="{09176532-368D-4549-AF1B-609449CF2162}"/>
                </a:ext>
              </a:extLst>
            </p:cNvPr>
            <p:cNvGrpSpPr>
              <a:grpSpLocks/>
            </p:cNvGrpSpPr>
            <p:nvPr/>
          </p:nvGrpSpPr>
          <p:grpSpPr bwMode="auto">
            <a:xfrm>
              <a:off x="2686050" y="5132664"/>
              <a:ext cx="6126167" cy="512659"/>
              <a:chOff x="2711447" y="4191000"/>
              <a:chExt cx="6126846" cy="513423"/>
            </a:xfrm>
          </p:grpSpPr>
          <p:sp>
            <p:nvSpPr>
              <p:cNvPr id="30" name="Rectangle 8">
                <a:extLst>
                  <a:ext uri="{FF2B5EF4-FFF2-40B4-BE49-F238E27FC236}">
                    <a16:creationId xmlns:a16="http://schemas.microsoft.com/office/drawing/2014/main" id="{B8FBD065-FB07-4DE5-AC94-709B9B6514A3}"/>
                  </a:ext>
                </a:extLst>
              </p:cNvPr>
              <p:cNvSpPr>
                <a:spLocks noChangeArrowheads="1"/>
              </p:cNvSpPr>
              <p:nvPr/>
            </p:nvSpPr>
            <p:spPr bwMode="auto">
              <a:xfrm>
                <a:off x="6553815" y="4191000"/>
                <a:ext cx="2284478" cy="513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31" name="Line 10">
                <a:extLst>
                  <a:ext uri="{FF2B5EF4-FFF2-40B4-BE49-F238E27FC236}">
                    <a16:creationId xmlns:a16="http://schemas.microsoft.com/office/drawing/2014/main" id="{91A96E38-E050-452B-806A-63FDB16AF7D6}"/>
                  </a:ext>
                </a:extLst>
              </p:cNvPr>
              <p:cNvSpPr>
                <a:spLocks noChangeShapeType="1"/>
              </p:cNvSpPr>
              <p:nvPr/>
            </p:nvSpPr>
            <p:spPr bwMode="auto">
              <a:xfrm>
                <a:off x="2711447" y="4448558"/>
                <a:ext cx="3810422"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nvGrpSpPr>
            <p:cNvPr id="26" name="Group 1">
              <a:extLst>
                <a:ext uri="{FF2B5EF4-FFF2-40B4-BE49-F238E27FC236}">
                  <a16:creationId xmlns:a16="http://schemas.microsoft.com/office/drawing/2014/main" id="{1D96C90A-7775-40A9-88CB-1083F303FAF2}"/>
                </a:ext>
              </a:extLst>
            </p:cNvPr>
            <p:cNvGrpSpPr>
              <a:grpSpLocks/>
            </p:cNvGrpSpPr>
            <p:nvPr/>
          </p:nvGrpSpPr>
          <p:grpSpPr bwMode="auto">
            <a:xfrm>
              <a:off x="889000" y="3092731"/>
              <a:ext cx="7985530" cy="525484"/>
              <a:chOff x="914400" y="2362200"/>
              <a:chExt cx="7985530" cy="525484"/>
            </a:xfrm>
          </p:grpSpPr>
          <p:sp>
            <p:nvSpPr>
              <p:cNvPr id="27" name="Rectangle 7">
                <a:extLst>
                  <a:ext uri="{FF2B5EF4-FFF2-40B4-BE49-F238E27FC236}">
                    <a16:creationId xmlns:a16="http://schemas.microsoft.com/office/drawing/2014/main" id="{F3942A85-B405-4E91-AC47-DAF633B3A93E}"/>
                  </a:ext>
                </a:extLst>
              </p:cNvPr>
              <p:cNvSpPr>
                <a:spLocks noChangeArrowheads="1"/>
              </p:cNvSpPr>
              <p:nvPr/>
            </p:nvSpPr>
            <p:spPr bwMode="auto">
              <a:xfrm>
                <a:off x="914400" y="2362200"/>
                <a:ext cx="1981200" cy="5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algn="ctr" eaLnBrk="1" fontAlgn="base" hangingPunct="1">
                  <a:spcBef>
                    <a:spcPct val="0"/>
                  </a:spcBef>
                  <a:spcAft>
                    <a:spcPct val="0"/>
                  </a:spcAft>
                </a:pPr>
                <a:r>
                  <a:rPr lang="en-US" altLang="en-US" sz="3200" dirty="0">
                    <a:solidFill>
                      <a:srgbClr val="000000"/>
                    </a:solidFill>
                    <a:cs typeface="Calibri" panose="020F0502020204030204" pitchFamily="34" charset="0"/>
                  </a:rPr>
                  <a:t>Program</a:t>
                </a:r>
              </a:p>
            </p:txBody>
          </p:sp>
          <p:sp>
            <p:nvSpPr>
              <p:cNvPr id="28" name="Rectangle 9">
                <a:extLst>
                  <a:ext uri="{FF2B5EF4-FFF2-40B4-BE49-F238E27FC236}">
                    <a16:creationId xmlns:a16="http://schemas.microsoft.com/office/drawing/2014/main" id="{A790136A-BF15-4F07-9BCA-014A63CAC34F}"/>
                  </a:ext>
                </a:extLst>
              </p:cNvPr>
              <p:cNvSpPr>
                <a:spLocks noChangeArrowheads="1"/>
              </p:cNvSpPr>
              <p:nvPr/>
            </p:nvSpPr>
            <p:spPr bwMode="auto">
              <a:xfrm>
                <a:off x="6553200" y="2362200"/>
                <a:ext cx="2346730" cy="52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2075" tIns="46038" rIns="92075" bIns="46038"/>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sz="3200" dirty="0">
                    <a:solidFill>
                      <a:srgbClr val="000000"/>
                    </a:solidFill>
                    <a:cs typeface="Calibri" panose="020F0502020204030204" pitchFamily="34" charset="0"/>
                  </a:rPr>
                  <a:t>Post-Measure</a:t>
                </a:r>
              </a:p>
            </p:txBody>
          </p:sp>
          <p:sp>
            <p:nvSpPr>
              <p:cNvPr id="29" name="Line 12">
                <a:extLst>
                  <a:ext uri="{FF2B5EF4-FFF2-40B4-BE49-F238E27FC236}">
                    <a16:creationId xmlns:a16="http://schemas.microsoft.com/office/drawing/2014/main" id="{62BBD51E-AD31-4DD0-9900-8F34B64919E1}"/>
                  </a:ext>
                </a:extLst>
              </p:cNvPr>
              <p:cNvSpPr>
                <a:spLocks noChangeShapeType="1"/>
              </p:cNvSpPr>
              <p:nvPr/>
            </p:nvSpPr>
            <p:spPr bwMode="auto">
              <a:xfrm>
                <a:off x="2743200" y="2590800"/>
                <a:ext cx="3778250" cy="0"/>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solidFill>
                    <a:prstClr val="black"/>
                  </a:solidFill>
                  <a:effectLst>
                    <a:outerShdw blurRad="38100" dist="38100" dir="2700000" algn="tl">
                      <a:srgbClr val="000000">
                        <a:alpha val="43137"/>
                      </a:srgbClr>
                    </a:outerShdw>
                  </a:effectLst>
                  <a:latin typeface="Arial" charset="0"/>
                  <a:ea typeface="ＭＳ Ｐゴシック" charset="0"/>
                  <a:cs typeface="ＭＳ Ｐゴシック" charset="0"/>
                </a:endParaRPr>
              </a:p>
            </p:txBody>
          </p:sp>
        </p:grpSp>
      </p:grpSp>
      <p:sp>
        <p:nvSpPr>
          <p:cNvPr id="18" name="TextBox 17">
            <a:extLst>
              <a:ext uri="{FF2B5EF4-FFF2-40B4-BE49-F238E27FC236}">
                <a16:creationId xmlns:a16="http://schemas.microsoft.com/office/drawing/2014/main" id="{401B15C5-123A-4EB0-B955-08BBC67CA300}"/>
              </a:ext>
            </a:extLst>
          </p:cNvPr>
          <p:cNvSpPr txBox="1">
            <a:spLocks noChangeArrowheads="1"/>
          </p:cNvSpPr>
          <p:nvPr/>
        </p:nvSpPr>
        <p:spPr bwMode="auto">
          <a:xfrm>
            <a:off x="2144889" y="5543093"/>
            <a:ext cx="9788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Calibri" pitchFamily="34" charset="0"/>
                <a:ea typeface="ＭＳ Ｐゴシック" charset="-128"/>
                <a:cs typeface="+mn-cs"/>
              </a:rPr>
              <a:t>Experimental: 3    Control:  8    </a:t>
            </a:r>
            <a:r>
              <a:rPr kumimoji="0" lang="en-US" altLang="en-US" sz="2800" b="1" i="0" u="none" strike="noStrike" kern="1200" cap="none" spc="0" normalizeH="0" baseline="0" noProof="0" dirty="0">
                <a:ln>
                  <a:noFill/>
                </a:ln>
                <a:solidFill>
                  <a:prstClr val="black"/>
                </a:solidFill>
                <a:effectLst/>
                <a:uLnTx/>
                <a:uFillTx/>
                <a:latin typeface="Calibri" pitchFamily="34" charset="0"/>
                <a:ea typeface="Lucida Grande" charset="0"/>
                <a:cs typeface="+mn-cs"/>
              </a:rPr>
              <a:t>ΔP = 5</a:t>
            </a:r>
            <a:endParaRPr kumimoji="0" lang="en-US" altLang="en-US" sz="2800" b="1" i="0" u="none" strike="noStrike" kern="1200" cap="none" spc="0" normalizeH="0" baseline="0" noProof="0" dirty="0">
              <a:ln>
                <a:noFill/>
              </a:ln>
              <a:solidFill>
                <a:prstClr val="black"/>
              </a:solidFill>
              <a:effectLst/>
              <a:uLnTx/>
              <a:uFillTx/>
              <a:latin typeface="Calibri" pitchFamily="34" charset="0"/>
              <a:ea typeface="ＭＳ Ｐゴシック" charset="-128"/>
              <a:cs typeface="+mn-cs"/>
            </a:endParaRPr>
          </a:p>
        </p:txBody>
      </p:sp>
      <p:sp>
        <p:nvSpPr>
          <p:cNvPr id="2" name="TextBox 12">
            <a:extLst>
              <a:ext uri="{FF2B5EF4-FFF2-40B4-BE49-F238E27FC236}">
                <a16:creationId xmlns:a16="http://schemas.microsoft.com/office/drawing/2014/main" id="{7B1FEAE6-0A6E-D522-1269-623BF7D88C15}"/>
              </a:ext>
            </a:extLst>
          </p:cNvPr>
          <p:cNvSpPr txBox="1">
            <a:spLocks noChangeArrowheads="1"/>
          </p:cNvSpPr>
          <p:nvPr/>
        </p:nvSpPr>
        <p:spPr bwMode="auto">
          <a:xfrm>
            <a:off x="9560523" y="2612232"/>
            <a:ext cx="1567683" cy="47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dirty="0">
                <a:solidFill>
                  <a:prstClr val="black"/>
                </a:solidFill>
                <a:cs typeface="Calibri" panose="020F0502020204030204" pitchFamily="34" charset="0"/>
              </a:rPr>
              <a:t>3 hours</a:t>
            </a:r>
          </a:p>
        </p:txBody>
      </p:sp>
      <p:sp>
        <p:nvSpPr>
          <p:cNvPr id="4" name="TextBox 3">
            <a:extLst>
              <a:ext uri="{FF2B5EF4-FFF2-40B4-BE49-F238E27FC236}">
                <a16:creationId xmlns:a16="http://schemas.microsoft.com/office/drawing/2014/main" id="{726DF63C-DA00-BB10-E066-2A7DB218E8AD}"/>
              </a:ext>
            </a:extLst>
          </p:cNvPr>
          <p:cNvSpPr txBox="1">
            <a:spLocks noChangeArrowheads="1"/>
          </p:cNvSpPr>
          <p:nvPr/>
        </p:nvSpPr>
        <p:spPr bwMode="auto">
          <a:xfrm>
            <a:off x="9560524" y="4995935"/>
            <a:ext cx="1567683" cy="47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US" altLang="en-US" dirty="0">
                <a:solidFill>
                  <a:prstClr val="black"/>
                </a:solidFill>
                <a:cs typeface="Calibri" panose="020F0502020204030204" pitchFamily="34" charset="0"/>
              </a:rPr>
              <a:t>8 hours</a:t>
            </a:r>
          </a:p>
        </p:txBody>
      </p:sp>
      <p:sp>
        <p:nvSpPr>
          <p:cNvPr id="5" name="Slide Number Placeholder 1">
            <a:extLst>
              <a:ext uri="{FF2B5EF4-FFF2-40B4-BE49-F238E27FC236}">
                <a16:creationId xmlns:a16="http://schemas.microsoft.com/office/drawing/2014/main" id="{11D22062-935A-DF29-A9D0-339CE1E310D1}"/>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214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C0D28AC9-25C1-9588-7DD0-7EAAB0C82476}"/>
            </a:ext>
          </a:extLst>
        </p:cNvPr>
        <p:cNvGrpSpPr/>
        <p:nvPr/>
      </p:nvGrpSpPr>
      <p:grpSpPr>
        <a:xfrm>
          <a:off x="0" y="0"/>
          <a:ext cx="0" cy="0"/>
          <a:chOff x="0" y="0"/>
          <a:chExt cx="0" cy="0"/>
        </a:xfrm>
      </p:grpSpPr>
      <p:sp>
        <p:nvSpPr>
          <p:cNvPr id="87" name="Rectangle 8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lored beads on a skewer">
            <a:extLst>
              <a:ext uri="{FF2B5EF4-FFF2-40B4-BE49-F238E27FC236}">
                <a16:creationId xmlns:a16="http://schemas.microsoft.com/office/drawing/2014/main" id="{CACFC6EE-1780-06F8-4437-FBB5EB1429D2}"/>
              </a:ext>
            </a:extLst>
          </p:cNvPr>
          <p:cNvPicPr>
            <a:picLocks noChangeAspect="1"/>
          </p:cNvPicPr>
          <p:nvPr/>
        </p:nvPicPr>
        <p:blipFill>
          <a:blip r:embed="rId3">
            <a:alphaModFix amt="50000"/>
          </a:blip>
          <a:srcRect t="3861" b="11869"/>
          <a:stretch>
            <a:fillRect/>
          </a:stretch>
        </p:blipFill>
        <p:spPr>
          <a:xfrm>
            <a:off x="20" y="1"/>
            <a:ext cx="12191980" cy="6857999"/>
          </a:xfrm>
          <a:prstGeom prst="rect">
            <a:avLst/>
          </a:prstGeom>
        </p:spPr>
      </p:pic>
      <p:sp>
        <p:nvSpPr>
          <p:cNvPr id="7" name="Slide Number Placeholder 1">
            <a:extLst>
              <a:ext uri="{FF2B5EF4-FFF2-40B4-BE49-F238E27FC236}">
                <a16:creationId xmlns:a16="http://schemas.microsoft.com/office/drawing/2014/main" id="{A6538C8F-F2CE-4D55-5D2A-1AC77DB47AE4}"/>
              </a:ext>
            </a:extLst>
          </p:cNvPr>
          <p:cNvSpPr txBox="1">
            <a:spLocks/>
          </p:cNvSpPr>
          <p:nvPr/>
        </p:nvSpPr>
        <p:spPr>
          <a:xfrm>
            <a:off x="1524000" y="1122362"/>
            <a:ext cx="9144000" cy="290051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fontAlgn="auto">
              <a:lnSpc>
                <a:spcPct val="90000"/>
              </a:lnSpc>
              <a:spcBef>
                <a:spcPct val="0"/>
              </a:spcBef>
              <a:spcAft>
                <a:spcPts val="600"/>
              </a:spcAft>
              <a:buClrTx/>
              <a:buSzTx/>
              <a:tabLst/>
              <a:defRPr/>
            </a:pPr>
            <a:r>
              <a:rPr kumimoji="0" lang="en-US" sz="6000" b="1" i="0" u="none" strike="noStrike" cap="none" spc="0" normalizeH="0" baseline="0" noProof="0" dirty="0">
                <a:ln>
                  <a:noFill/>
                </a:ln>
                <a:solidFill>
                  <a:srgbClr val="FFFFFF"/>
                </a:solidFill>
                <a:effectLst/>
                <a:uLnTx/>
                <a:uFillTx/>
                <a:ea typeface="+mj-ea"/>
                <a:cs typeface="+mj-cs"/>
              </a:rPr>
              <a:t>Grab your calculator!</a:t>
            </a:r>
          </a:p>
        </p:txBody>
      </p:sp>
    </p:spTree>
    <p:extLst>
      <p:ext uri="{BB962C8B-B14F-4D97-AF65-F5344CB8AC3E}">
        <p14:creationId xmlns:p14="http://schemas.microsoft.com/office/powerpoint/2010/main" val="1599334358"/>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1233C86-02D5-40C1-5EB1-051EEAB52434}"/>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A27AD40C-A274-BC1F-EE4F-94634E804B8F}"/>
              </a:ext>
            </a:extLst>
          </p:cNvPr>
          <p:cNvSpPr>
            <a:spLocks noGrp="1"/>
          </p:cNvSpPr>
          <p:nvPr>
            <p:ph type="title"/>
          </p:nvPr>
        </p:nvSpPr>
        <p:spPr>
          <a:xfrm>
            <a:off x="587025" y="804334"/>
            <a:ext cx="10996140" cy="2424641"/>
          </a:xfrm>
        </p:spPr>
        <p:txBody>
          <a:bodyPr vert="horz" lIns="91440" tIns="45720" rIns="91440" bIns="45720" rtlCol="0" anchor="ctr">
            <a:noAutofit/>
          </a:bodyPr>
          <a:lstStyle/>
          <a:p>
            <a:r>
              <a:rPr lang="en-US" sz="4400" dirty="0">
                <a:latin typeface="Calibri Light" panose="020F0302020204030204" pitchFamily="34" charset="0"/>
                <a:cs typeface="Calibri Light" panose="020F0302020204030204" pitchFamily="34" charset="0"/>
              </a:rPr>
              <a:t>Trend Line Analysis</a:t>
            </a:r>
          </a:p>
        </p:txBody>
      </p:sp>
    </p:spTree>
    <p:extLst>
      <p:ext uri="{BB962C8B-B14F-4D97-AF65-F5344CB8AC3E}">
        <p14:creationId xmlns:p14="http://schemas.microsoft.com/office/powerpoint/2010/main" val="4240884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503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50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708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5A67F52-F67E-47E2-6711-60E8A4A08BE5}"/>
              </a:ext>
            </a:extLst>
          </p:cNvPr>
          <p:cNvSpPr>
            <a:spLocks noGrp="1"/>
          </p:cNvSpPr>
          <p:nvPr>
            <p:ph type="title"/>
          </p:nvPr>
        </p:nvSpPr>
        <p:spPr>
          <a:xfrm>
            <a:off x="654908" y="804334"/>
            <a:ext cx="10928257" cy="2424641"/>
          </a:xfrm>
        </p:spPr>
        <p:txBody>
          <a:bodyPr vert="horz" lIns="91440" tIns="45720" rIns="91440" bIns="45720" rtlCol="0" anchor="ctr">
            <a:noAutofit/>
          </a:bodyPr>
          <a:lstStyle/>
          <a:p>
            <a:r>
              <a:rPr lang="en-US" sz="4400" dirty="0">
                <a:latin typeface="Calibri Light" panose="020F0302020204030204" pitchFamily="34" charset="0"/>
                <a:cs typeface="Calibri Light" panose="020F0302020204030204" pitchFamily="34" charset="0"/>
              </a:rPr>
              <a:t>Estimations</a:t>
            </a:r>
          </a:p>
        </p:txBody>
      </p:sp>
      <p:sp>
        <p:nvSpPr>
          <p:cNvPr id="6" name="Slide Number Placeholder 1">
            <a:extLst>
              <a:ext uri="{FF2B5EF4-FFF2-40B4-BE49-F238E27FC236}">
                <a16:creationId xmlns:a16="http://schemas.microsoft.com/office/drawing/2014/main" id="{1111E327-F6DC-4573-1B3F-3AFE172D4FC2}"/>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456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3548A-7C54-4BF1-ABE8-35E31101CAE2}"/>
            </a:ext>
          </a:extLst>
        </p:cNvPr>
        <p:cNvGrpSpPr/>
        <p:nvPr/>
      </p:nvGrpSpPr>
      <p:grpSpPr>
        <a:xfrm>
          <a:off x="0" y="0"/>
          <a:ext cx="0" cy="0"/>
          <a:chOff x="0" y="0"/>
          <a:chExt cx="0" cy="0"/>
        </a:xfrm>
      </p:grpSpPr>
      <p:sp>
        <p:nvSpPr>
          <p:cNvPr id="2" name="Rectangle 4">
            <a:extLst>
              <a:ext uri="{FF2B5EF4-FFF2-40B4-BE49-F238E27FC236}">
                <a16:creationId xmlns:a16="http://schemas.microsoft.com/office/drawing/2014/main" id="{14891496-28DD-652A-9324-29703D97E518}"/>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algn="ctr" defTabSz="914400">
              <a:spcBef>
                <a:spcPct val="50000"/>
              </a:spcBef>
              <a:defRPr/>
            </a:pPr>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a:rPr>
              <a:t>Example of Estimation</a:t>
            </a:r>
          </a:p>
        </p:txBody>
      </p:sp>
      <p:graphicFrame>
        <p:nvGraphicFramePr>
          <p:cNvPr id="3" name="Group 50">
            <a:extLst>
              <a:ext uri="{FF2B5EF4-FFF2-40B4-BE49-F238E27FC236}">
                <a16:creationId xmlns:a16="http://schemas.microsoft.com/office/drawing/2014/main" id="{3509A13C-6017-C236-24B3-5723957A03D4}"/>
              </a:ext>
            </a:extLst>
          </p:cNvPr>
          <p:cNvGraphicFramePr>
            <a:graphicFrameLocks/>
          </p:cNvGraphicFramePr>
          <p:nvPr>
            <p:extLst>
              <p:ext uri="{D42A27DB-BD31-4B8C-83A1-F6EECF244321}">
                <p14:modId xmlns:p14="http://schemas.microsoft.com/office/powerpoint/2010/main" val="284267745"/>
              </p:ext>
            </p:extLst>
          </p:nvPr>
        </p:nvGraphicFramePr>
        <p:xfrm>
          <a:off x="2204921" y="461881"/>
          <a:ext cx="9733809" cy="5795917"/>
        </p:xfrm>
        <a:graphic>
          <a:graphicData uri="http://schemas.openxmlformats.org/drawingml/2006/table">
            <a:tbl>
              <a:tblPr/>
              <a:tblGrid>
                <a:gridCol w="3244603">
                  <a:extLst>
                    <a:ext uri="{9D8B030D-6E8A-4147-A177-3AD203B41FA5}">
                      <a16:colId xmlns:a16="http://schemas.microsoft.com/office/drawing/2014/main" val="20000"/>
                    </a:ext>
                  </a:extLst>
                </a:gridCol>
                <a:gridCol w="3244603">
                  <a:extLst>
                    <a:ext uri="{9D8B030D-6E8A-4147-A177-3AD203B41FA5}">
                      <a16:colId xmlns:a16="http://schemas.microsoft.com/office/drawing/2014/main" val="20001"/>
                    </a:ext>
                  </a:extLst>
                </a:gridCol>
                <a:gridCol w="3244603">
                  <a:extLst>
                    <a:ext uri="{9D8B030D-6E8A-4147-A177-3AD203B41FA5}">
                      <a16:colId xmlns:a16="http://schemas.microsoft.com/office/drawing/2014/main" val="20002"/>
                    </a:ext>
                  </a:extLst>
                </a:gridCol>
              </a:tblGrid>
              <a:tr h="618492">
                <a:tc gridSpan="3">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3200" b="1" i="0" u="none" strike="noStrike" cap="none" normalizeH="0" baseline="0" dirty="0">
                          <a:ln>
                            <a:noFill/>
                          </a:ln>
                          <a:solidFill>
                            <a:schemeClr val="tx1"/>
                          </a:solidFill>
                          <a:effectLst/>
                          <a:latin typeface="+mj-lt"/>
                          <a:cs typeface="Calibri" panose="020F0502020204030204" pitchFamily="34" charset="0"/>
                        </a:rPr>
                        <a:t>Sales Increase: </a:t>
                      </a:r>
                      <a:r>
                        <a:rPr lang="en-US" sz="3200" b="1" kern="1200" dirty="0">
                          <a:solidFill>
                            <a:schemeClr val="tx1"/>
                          </a:solidFill>
                          <a:effectLst/>
                          <a:latin typeface="+mn-lt"/>
                          <a:ea typeface="+mn-ea"/>
                          <a:cs typeface="+mn-cs"/>
                        </a:rPr>
                        <a:t>$1,537,690 (Fact)</a:t>
                      </a:r>
                      <a:endParaRPr kumimoji="0" lang="en-US" sz="3200" b="1" i="0" u="none" strike="noStrike" cap="none" normalizeH="0" baseline="0" dirty="0">
                        <a:ln>
                          <a:noFill/>
                        </a:ln>
                        <a:solidFill>
                          <a:schemeClr val="tx1"/>
                        </a:solidFill>
                        <a:effectLst/>
                        <a:latin typeface="+mj-lt"/>
                        <a:cs typeface="Calibri" panose="020F0502020204030204" pitchFamily="34" charset="0"/>
                      </a:endParaRPr>
                    </a:p>
                  </a:txBody>
                  <a:tcPr marT="45719" marB="45719" anchor="ctr" horzOverflow="overflow">
                    <a:lnL cap="flat">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70495">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Contributing Factors</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Average</a:t>
                      </a:r>
                    </a:p>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Impact (%)</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Average   </a:t>
                      </a:r>
                      <a:b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Confidence (%)</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707597">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Account Manager</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19</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87</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5826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Incentive Plan</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15</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91</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527338">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Marketing/Promo</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18</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86</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5826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Managed Markets</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16</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90</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93109">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Sales Training</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14</a:t>
                      </a:r>
                    </a:p>
                  </a:txBody>
                  <a:tcPr marT="45719" marB="45719"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69</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393109">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Access to Provider</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10</a:t>
                      </a:r>
                    </a:p>
                  </a:txBody>
                  <a:tcPr marT="45719" marB="45719" anchor="ctr"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94</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023210834"/>
                  </a:ext>
                </a:extLst>
              </a:tr>
              <a:tr h="393109">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Weekly Reporting</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a:t>
                      </a:r>
                    </a:p>
                  </a:txBody>
                  <a:tcPr marT="45719" marB="45719" anchor="ctr" horzOverflow="overflow">
                    <a:lnL>
                      <a:noFill/>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94</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74669339"/>
                  </a:ext>
                </a:extLst>
              </a:tr>
              <a:tr h="55826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endPar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T="45719" marB="45719" anchor="ct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100%</a:t>
                      </a:r>
                    </a:p>
                  </a:txBody>
                  <a:tcPr marT="45719" marB="45719" anchor="ctr" horzOverflow="overflow">
                    <a:lnL>
                      <a:noFill/>
                    </a:lnL>
                    <a:lnR>
                      <a:noFill/>
                    </a:lnR>
                    <a:lnT w="28575"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endPar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T="45719" marB="45719"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 name="Slide Number Placeholder 1">
            <a:extLst>
              <a:ext uri="{FF2B5EF4-FFF2-40B4-BE49-F238E27FC236}">
                <a16:creationId xmlns:a16="http://schemas.microsoft.com/office/drawing/2014/main" id="{1E03909F-68EA-4969-378E-D0F08D6F8BAF}"/>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9650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A78BD7-E57E-428A-AF1D-19EFE3011DAB}"/>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algn="ctr" defTabSz="914400">
              <a:spcBef>
                <a:spcPct val="50000"/>
              </a:spcBef>
              <a:defRPr/>
            </a:pPr>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a:rPr>
              <a:t>Example of Estimation</a:t>
            </a:r>
          </a:p>
        </p:txBody>
      </p:sp>
      <p:graphicFrame>
        <p:nvGraphicFramePr>
          <p:cNvPr id="3" name="Group 50">
            <a:extLst>
              <a:ext uri="{FF2B5EF4-FFF2-40B4-BE49-F238E27FC236}">
                <a16:creationId xmlns:a16="http://schemas.microsoft.com/office/drawing/2014/main" id="{3636C5F2-02AF-476C-97E7-500CAE0C0C70}"/>
              </a:ext>
            </a:extLst>
          </p:cNvPr>
          <p:cNvGraphicFramePr>
            <a:graphicFrameLocks/>
          </p:cNvGraphicFramePr>
          <p:nvPr>
            <p:extLst>
              <p:ext uri="{D42A27DB-BD31-4B8C-83A1-F6EECF244321}">
                <p14:modId xmlns:p14="http://schemas.microsoft.com/office/powerpoint/2010/main" val="1171494600"/>
              </p:ext>
            </p:extLst>
          </p:nvPr>
        </p:nvGraphicFramePr>
        <p:xfrm>
          <a:off x="2204921" y="461881"/>
          <a:ext cx="9733809" cy="5795917"/>
        </p:xfrm>
        <a:graphic>
          <a:graphicData uri="http://schemas.openxmlformats.org/drawingml/2006/table">
            <a:tbl>
              <a:tblPr/>
              <a:tblGrid>
                <a:gridCol w="3244603">
                  <a:extLst>
                    <a:ext uri="{9D8B030D-6E8A-4147-A177-3AD203B41FA5}">
                      <a16:colId xmlns:a16="http://schemas.microsoft.com/office/drawing/2014/main" val="20000"/>
                    </a:ext>
                  </a:extLst>
                </a:gridCol>
                <a:gridCol w="3244603">
                  <a:extLst>
                    <a:ext uri="{9D8B030D-6E8A-4147-A177-3AD203B41FA5}">
                      <a16:colId xmlns:a16="http://schemas.microsoft.com/office/drawing/2014/main" val="20001"/>
                    </a:ext>
                  </a:extLst>
                </a:gridCol>
                <a:gridCol w="3244603">
                  <a:extLst>
                    <a:ext uri="{9D8B030D-6E8A-4147-A177-3AD203B41FA5}">
                      <a16:colId xmlns:a16="http://schemas.microsoft.com/office/drawing/2014/main" val="20002"/>
                    </a:ext>
                  </a:extLst>
                </a:gridCol>
              </a:tblGrid>
              <a:tr h="618492">
                <a:tc gridSpan="3">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3200" b="1" i="0" u="none" strike="noStrike" cap="none" normalizeH="0" baseline="0" dirty="0">
                          <a:ln>
                            <a:noFill/>
                          </a:ln>
                          <a:solidFill>
                            <a:schemeClr val="tx1"/>
                          </a:solidFill>
                          <a:effectLst/>
                          <a:latin typeface="+mj-lt"/>
                          <a:cs typeface="Calibri" panose="020F0502020204030204" pitchFamily="34" charset="0"/>
                        </a:rPr>
                        <a:t>Sales Increase: </a:t>
                      </a:r>
                      <a:r>
                        <a:rPr lang="en-US" sz="3200" b="1" kern="1200" dirty="0">
                          <a:solidFill>
                            <a:schemeClr val="tx1"/>
                          </a:solidFill>
                          <a:effectLst/>
                          <a:latin typeface="+mn-lt"/>
                          <a:ea typeface="+mn-ea"/>
                          <a:cs typeface="+mn-cs"/>
                        </a:rPr>
                        <a:t>$1,537,690 (Fact)</a:t>
                      </a:r>
                      <a:endParaRPr kumimoji="0" lang="en-US" sz="3200" b="1" i="0" u="none" strike="noStrike" cap="none" normalizeH="0" baseline="0" dirty="0">
                        <a:ln>
                          <a:noFill/>
                        </a:ln>
                        <a:solidFill>
                          <a:schemeClr val="tx1"/>
                        </a:solidFill>
                        <a:effectLst/>
                        <a:latin typeface="+mj-lt"/>
                        <a:cs typeface="Calibri" panose="020F0502020204030204" pitchFamily="34" charset="0"/>
                      </a:endParaRPr>
                    </a:p>
                  </a:txBody>
                  <a:tcPr marT="45719" marB="45719" anchor="ctr" horzOverflow="overflow">
                    <a:lnL cap="flat">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70495">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Contributing Factors</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Average</a:t>
                      </a:r>
                    </a:p>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Impact (%)</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Average   </a:t>
                      </a:r>
                      <a:b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Confidence (%)</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707597">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Account Manager</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19</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87</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5826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Incentive Plan</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15</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91</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527338">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Marketing/Promo</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18</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86</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5826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Managed Markets</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16</a:t>
                      </a:r>
                    </a:p>
                  </a:txBody>
                  <a:tcPr marT="45719" marB="4571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90</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93109">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Sales Training</a:t>
                      </a:r>
                    </a:p>
                  </a:txBody>
                  <a:tcPr marT="45719" marB="45719" anchor="ctr" horzOverflow="overflow">
                    <a:lnL cap="flat">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14</a:t>
                      </a:r>
                    </a:p>
                  </a:txBody>
                  <a:tcPr marT="45719" marB="45719" anchor="ctr" horzOverflow="overflow">
                    <a:lnL>
                      <a:noFill/>
                    </a:lnL>
                    <a:lnR>
                      <a:noFill/>
                    </a:lnR>
                    <a:lnT>
                      <a:noFill/>
                    </a:lnT>
                    <a:lnB w="12700" cap="flat" cmpd="sng" algn="ctr">
                      <a:no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69</a:t>
                      </a:r>
                    </a:p>
                  </a:txBody>
                  <a:tcPr marT="45719" marB="45719" anchor="ctr" horzOverflow="overflow">
                    <a:lnL>
                      <a:noFill/>
                    </a:lnL>
                    <a:lnR cap="flat">
                      <a:noFill/>
                    </a:lnR>
                    <a:lnT>
                      <a:noFill/>
                    </a:lnT>
                    <a:lnB>
                      <a:noFill/>
                    </a:lnB>
                    <a:lnTlToBr>
                      <a:noFill/>
                    </a:lnTlToBr>
                    <a:lnBlToTr>
                      <a:noFill/>
                    </a:lnBlToTr>
                    <a:solidFill>
                      <a:srgbClr val="FFFF00"/>
                    </a:solidFill>
                  </a:tcPr>
                </a:tc>
                <a:extLst>
                  <a:ext uri="{0D108BD9-81ED-4DB2-BD59-A6C34878D82A}">
                    <a16:rowId xmlns:a16="http://schemas.microsoft.com/office/drawing/2014/main" val="10006"/>
                  </a:ext>
                </a:extLst>
              </a:tr>
              <a:tr h="393109">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Access to Provider</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10</a:t>
                      </a:r>
                    </a:p>
                  </a:txBody>
                  <a:tcPr marT="45719" marB="45719" anchor="ctr"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94</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023210834"/>
                  </a:ext>
                </a:extLst>
              </a:tr>
              <a:tr h="393109">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Weekly Reporting</a:t>
                      </a:r>
                    </a:p>
                  </a:txBody>
                  <a:tcPr marT="45719" marB="45719"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a:t>
                      </a:r>
                    </a:p>
                  </a:txBody>
                  <a:tcPr marT="45719" marB="45719" anchor="ctr" horzOverflow="overflow">
                    <a:lnL>
                      <a:noFill/>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94</a:t>
                      </a:r>
                    </a:p>
                  </a:txBody>
                  <a:tcPr marT="45719" marB="45719"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74669339"/>
                  </a:ext>
                </a:extLst>
              </a:tr>
              <a:tr h="55826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endPar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T="45719" marB="45719" anchor="ct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100%</a:t>
                      </a:r>
                    </a:p>
                  </a:txBody>
                  <a:tcPr marT="45719" marB="45719" anchor="ctr" horzOverflow="overflow">
                    <a:lnL>
                      <a:noFill/>
                    </a:lnL>
                    <a:lnR>
                      <a:noFill/>
                    </a:lnR>
                    <a:lnT w="28575"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endPar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T="45719" marB="45719"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 name="Slide Number Placeholder 1">
            <a:extLst>
              <a:ext uri="{FF2B5EF4-FFF2-40B4-BE49-F238E27FC236}">
                <a16:creationId xmlns:a16="http://schemas.microsoft.com/office/drawing/2014/main" id="{7FD41894-03B1-88F8-2A48-C71188979E19}"/>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36</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7502DB6F-D0DF-A8E0-B203-D3099BCB37BF}"/>
              </a:ext>
            </a:extLst>
          </p:cNvPr>
          <p:cNvSpPr txBox="1">
            <a:spLocks/>
          </p:cNvSpPr>
          <p:nvPr/>
        </p:nvSpPr>
        <p:spPr>
          <a:xfrm>
            <a:off x="2204920" y="5898814"/>
            <a:ext cx="9733809" cy="99461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600" b="0" i="0" kern="1200" baseline="0">
                <a:solidFill>
                  <a:schemeClr val="tx1"/>
                </a:solidFill>
                <a:latin typeface="Calibri" panose="020F0502020204030204" pitchFamily="34" charset="0"/>
                <a:ea typeface="+mj-ea"/>
                <a:cs typeface="Gotham Medium" pitchFamily="2" charset="0"/>
              </a:defRPr>
            </a:lvl1pPr>
          </a:lstStyle>
          <a:p>
            <a:pPr marL="0" marR="0" lvl="0" indent="0" algn="ctr" defTabSz="914400" rtl="0" eaLnBrk="1" fontAlgn="auto" latinLnBrk="0" hangingPunct="1">
              <a:lnSpc>
                <a:spcPct val="100000"/>
              </a:lnSpc>
              <a:spcBef>
                <a:spcPct val="0"/>
              </a:spcBef>
              <a:spcAft>
                <a:spcPts val="60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Calibri" panose="020F0502020204030204"/>
                <a:ea typeface="+mj-ea"/>
                <a:cs typeface="+mj-cs"/>
              </a:rPr>
              <a:t>How much in sales is due to sales training?</a:t>
            </a:r>
          </a:p>
        </p:txBody>
      </p:sp>
    </p:spTree>
    <p:extLst>
      <p:ext uri="{BB962C8B-B14F-4D97-AF65-F5344CB8AC3E}">
        <p14:creationId xmlns:p14="http://schemas.microsoft.com/office/powerpoint/2010/main" val="334479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A78BD7-E57E-428A-AF1D-19EFE3011DAB}"/>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algn="ctr" defTabSz="914400">
              <a:spcBef>
                <a:spcPct val="50000"/>
              </a:spcBef>
              <a:defRPr/>
            </a:pPr>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a:rPr>
              <a:t>Example of Estimation</a:t>
            </a:r>
          </a:p>
        </p:txBody>
      </p:sp>
      <p:graphicFrame>
        <p:nvGraphicFramePr>
          <p:cNvPr id="6" name="Content Placeholder 4">
            <a:extLst>
              <a:ext uri="{FF2B5EF4-FFF2-40B4-BE49-F238E27FC236}">
                <a16:creationId xmlns:a16="http://schemas.microsoft.com/office/drawing/2014/main" id="{071F88B2-DE31-4D25-89A0-9DEA983A2854}"/>
              </a:ext>
            </a:extLst>
          </p:cNvPr>
          <p:cNvGraphicFramePr>
            <a:graphicFrameLocks/>
          </p:cNvGraphicFramePr>
          <p:nvPr>
            <p:extLst>
              <p:ext uri="{D42A27DB-BD31-4B8C-83A1-F6EECF244321}">
                <p14:modId xmlns:p14="http://schemas.microsoft.com/office/powerpoint/2010/main" val="4260059754"/>
              </p:ext>
            </p:extLst>
          </p:nvPr>
        </p:nvGraphicFramePr>
        <p:xfrm>
          <a:off x="2180492" y="308845"/>
          <a:ext cx="9730153" cy="1340491"/>
        </p:xfrm>
        <a:graphic>
          <a:graphicData uri="http://schemas.openxmlformats.org/drawingml/2006/table">
            <a:tbl>
              <a:tblPr/>
              <a:tblGrid>
                <a:gridCol w="1621692">
                  <a:extLst>
                    <a:ext uri="{9D8B030D-6E8A-4147-A177-3AD203B41FA5}">
                      <a16:colId xmlns:a16="http://schemas.microsoft.com/office/drawing/2014/main" val="20000"/>
                    </a:ext>
                  </a:extLst>
                </a:gridCol>
                <a:gridCol w="1621692">
                  <a:extLst>
                    <a:ext uri="{9D8B030D-6E8A-4147-A177-3AD203B41FA5}">
                      <a16:colId xmlns:a16="http://schemas.microsoft.com/office/drawing/2014/main" val="20001"/>
                    </a:ext>
                  </a:extLst>
                </a:gridCol>
                <a:gridCol w="1621692">
                  <a:extLst>
                    <a:ext uri="{9D8B030D-6E8A-4147-A177-3AD203B41FA5}">
                      <a16:colId xmlns:a16="http://schemas.microsoft.com/office/drawing/2014/main" val="20002"/>
                    </a:ext>
                  </a:extLst>
                </a:gridCol>
                <a:gridCol w="1621692">
                  <a:extLst>
                    <a:ext uri="{9D8B030D-6E8A-4147-A177-3AD203B41FA5}">
                      <a16:colId xmlns:a16="http://schemas.microsoft.com/office/drawing/2014/main" val="20003"/>
                    </a:ext>
                  </a:extLst>
                </a:gridCol>
                <a:gridCol w="1711787">
                  <a:extLst>
                    <a:ext uri="{9D8B030D-6E8A-4147-A177-3AD203B41FA5}">
                      <a16:colId xmlns:a16="http://schemas.microsoft.com/office/drawing/2014/main" val="20004"/>
                    </a:ext>
                  </a:extLst>
                </a:gridCol>
                <a:gridCol w="1531598">
                  <a:extLst>
                    <a:ext uri="{9D8B030D-6E8A-4147-A177-3AD203B41FA5}">
                      <a16:colId xmlns:a16="http://schemas.microsoft.com/office/drawing/2014/main" val="20005"/>
                    </a:ext>
                  </a:extLst>
                </a:gridCol>
              </a:tblGrid>
              <a:tr h="639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Influence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Fact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 Contrib.</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Est.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Confidence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Adjusted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639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Sales Training</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spc="0" normalizeH="0" baseline="0" noProof="0" dirty="0">
                          <a:ln>
                            <a:noFill/>
                          </a:ln>
                          <a:solidFill>
                            <a:srgbClr val="000000"/>
                          </a:solidFill>
                          <a:effectLst/>
                          <a:uLnTx/>
                          <a:uFillTx/>
                          <a:latin typeface="+mn-lt"/>
                          <a:ea typeface="+mn-ea"/>
                          <a:cs typeface="+mn-cs"/>
                        </a:rPr>
                        <a:t>$1,537,690 </a:t>
                      </a:r>
                      <a:endParaRPr kumimoji="0" lang="en-US" sz="2000" b="0" i="0" u="none" strike="noStrike" cap="none" normalizeH="0" baseline="0" dirty="0">
                        <a:ln>
                          <a:noFill/>
                        </a:ln>
                        <a:solidFill>
                          <a:srgbClr val="000000"/>
                        </a:solidFill>
                        <a:effectLst/>
                        <a:latin typeface="Calibri" charset="0"/>
                        <a:ea typeface="ＭＳ Ｐゴシック" charset="-128"/>
                      </a:endParaRP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$215,276.60</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69%</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$148,540.85</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extLst>
                  <a:ext uri="{0D108BD9-81ED-4DB2-BD59-A6C34878D82A}">
                    <a16:rowId xmlns:a16="http://schemas.microsoft.com/office/drawing/2014/main" val="10001"/>
                  </a:ext>
                </a:extLst>
              </a:tr>
            </a:tbl>
          </a:graphicData>
        </a:graphic>
      </p:graphicFrame>
      <p:sp>
        <p:nvSpPr>
          <p:cNvPr id="3" name="Slide Number Placeholder 1">
            <a:extLst>
              <a:ext uri="{FF2B5EF4-FFF2-40B4-BE49-F238E27FC236}">
                <a16:creationId xmlns:a16="http://schemas.microsoft.com/office/drawing/2014/main" id="{1327BC27-DF3A-52DF-A97B-FA58356F90D9}"/>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96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D153A-1C5B-D56E-F478-3C7073DBC604}"/>
            </a:ext>
          </a:extLst>
        </p:cNvPr>
        <p:cNvGrpSpPr/>
        <p:nvPr/>
      </p:nvGrpSpPr>
      <p:grpSpPr>
        <a:xfrm>
          <a:off x="0" y="0"/>
          <a:ext cx="0" cy="0"/>
          <a:chOff x="0" y="0"/>
          <a:chExt cx="0" cy="0"/>
        </a:xfrm>
      </p:grpSpPr>
      <p:sp>
        <p:nvSpPr>
          <p:cNvPr id="2" name="Rectangle 4">
            <a:extLst>
              <a:ext uri="{FF2B5EF4-FFF2-40B4-BE49-F238E27FC236}">
                <a16:creationId xmlns:a16="http://schemas.microsoft.com/office/drawing/2014/main" id="{10ED7275-3530-C06D-4610-6B3F6E8755D6}"/>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a:rPr>
              <a:t>Example of Estimation</a:t>
            </a:r>
          </a:p>
        </p:txBody>
      </p:sp>
      <p:graphicFrame>
        <p:nvGraphicFramePr>
          <p:cNvPr id="6" name="Content Placeholder 4">
            <a:extLst>
              <a:ext uri="{FF2B5EF4-FFF2-40B4-BE49-F238E27FC236}">
                <a16:creationId xmlns:a16="http://schemas.microsoft.com/office/drawing/2014/main" id="{E4FB086A-BEED-5C3B-6197-1F57821A8D98}"/>
              </a:ext>
            </a:extLst>
          </p:cNvPr>
          <p:cNvGraphicFramePr>
            <a:graphicFrameLocks/>
          </p:cNvGraphicFramePr>
          <p:nvPr/>
        </p:nvGraphicFramePr>
        <p:xfrm>
          <a:off x="2180492" y="308845"/>
          <a:ext cx="9730153" cy="1340491"/>
        </p:xfrm>
        <a:graphic>
          <a:graphicData uri="http://schemas.openxmlformats.org/drawingml/2006/table">
            <a:tbl>
              <a:tblPr/>
              <a:tblGrid>
                <a:gridCol w="1621692">
                  <a:extLst>
                    <a:ext uri="{9D8B030D-6E8A-4147-A177-3AD203B41FA5}">
                      <a16:colId xmlns:a16="http://schemas.microsoft.com/office/drawing/2014/main" val="20000"/>
                    </a:ext>
                  </a:extLst>
                </a:gridCol>
                <a:gridCol w="1621692">
                  <a:extLst>
                    <a:ext uri="{9D8B030D-6E8A-4147-A177-3AD203B41FA5}">
                      <a16:colId xmlns:a16="http://schemas.microsoft.com/office/drawing/2014/main" val="20001"/>
                    </a:ext>
                  </a:extLst>
                </a:gridCol>
                <a:gridCol w="1621692">
                  <a:extLst>
                    <a:ext uri="{9D8B030D-6E8A-4147-A177-3AD203B41FA5}">
                      <a16:colId xmlns:a16="http://schemas.microsoft.com/office/drawing/2014/main" val="20002"/>
                    </a:ext>
                  </a:extLst>
                </a:gridCol>
                <a:gridCol w="1621692">
                  <a:extLst>
                    <a:ext uri="{9D8B030D-6E8A-4147-A177-3AD203B41FA5}">
                      <a16:colId xmlns:a16="http://schemas.microsoft.com/office/drawing/2014/main" val="20003"/>
                    </a:ext>
                  </a:extLst>
                </a:gridCol>
                <a:gridCol w="1711787">
                  <a:extLst>
                    <a:ext uri="{9D8B030D-6E8A-4147-A177-3AD203B41FA5}">
                      <a16:colId xmlns:a16="http://schemas.microsoft.com/office/drawing/2014/main" val="20004"/>
                    </a:ext>
                  </a:extLst>
                </a:gridCol>
                <a:gridCol w="1531598">
                  <a:extLst>
                    <a:ext uri="{9D8B030D-6E8A-4147-A177-3AD203B41FA5}">
                      <a16:colId xmlns:a16="http://schemas.microsoft.com/office/drawing/2014/main" val="20005"/>
                    </a:ext>
                  </a:extLst>
                </a:gridCol>
              </a:tblGrid>
              <a:tr h="639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Influence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Fact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 Contrib.</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Est.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Confidence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Adjusted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639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Sales Training</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spc="0" normalizeH="0" baseline="0" noProof="0" dirty="0">
                          <a:ln>
                            <a:noFill/>
                          </a:ln>
                          <a:solidFill>
                            <a:srgbClr val="000000"/>
                          </a:solidFill>
                          <a:effectLst/>
                          <a:uLnTx/>
                          <a:uFillTx/>
                          <a:latin typeface="+mn-lt"/>
                          <a:ea typeface="+mn-ea"/>
                          <a:cs typeface="+mn-cs"/>
                        </a:rPr>
                        <a:t>$1,537,690 </a:t>
                      </a:r>
                      <a:endParaRPr kumimoji="0" lang="en-US" sz="2000" b="0" i="0" u="none" strike="noStrike" cap="none" normalizeH="0" baseline="0" dirty="0">
                        <a:ln>
                          <a:noFill/>
                        </a:ln>
                        <a:solidFill>
                          <a:srgbClr val="000000"/>
                        </a:solidFill>
                        <a:effectLst/>
                        <a:latin typeface="Calibri" charset="0"/>
                        <a:ea typeface="ＭＳ Ｐゴシック" charset="-128"/>
                      </a:endParaRP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$215,276.60</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69%</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$148,540.85</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30C62C05-55EE-0336-703C-DB029178CEB5}"/>
              </a:ext>
            </a:extLst>
          </p:cNvPr>
          <p:cNvSpPr txBox="1">
            <a:spLocks noChangeArrowheads="1"/>
          </p:cNvSpPr>
          <p:nvPr/>
        </p:nvSpPr>
        <p:spPr bwMode="auto">
          <a:xfrm>
            <a:off x="2737429" y="2090524"/>
            <a:ext cx="5638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Fact: $1,537,690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 Contribution: 14%</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Est. Impact: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Uncertainty:  31%     (100% - 69%)</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Margin of Error: +/-  $66,735.75</a:t>
            </a:r>
          </a:p>
        </p:txBody>
      </p:sp>
      <p:sp>
        <p:nvSpPr>
          <p:cNvPr id="3" name="Slide Number Placeholder 1">
            <a:extLst>
              <a:ext uri="{FF2B5EF4-FFF2-40B4-BE49-F238E27FC236}">
                <a16:creationId xmlns:a16="http://schemas.microsoft.com/office/drawing/2014/main" id="{2C5E4AFE-2CA8-5DC0-F9A2-2C9810C414BB}"/>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38</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8512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38167-A6BF-A6E2-61A6-8BE0A01E79B0}"/>
            </a:ext>
          </a:extLst>
        </p:cNvPr>
        <p:cNvGrpSpPr/>
        <p:nvPr/>
      </p:nvGrpSpPr>
      <p:grpSpPr>
        <a:xfrm>
          <a:off x="0" y="0"/>
          <a:ext cx="0" cy="0"/>
          <a:chOff x="0" y="0"/>
          <a:chExt cx="0" cy="0"/>
        </a:xfrm>
      </p:grpSpPr>
      <p:sp>
        <p:nvSpPr>
          <p:cNvPr id="2" name="Rectangle 4">
            <a:extLst>
              <a:ext uri="{FF2B5EF4-FFF2-40B4-BE49-F238E27FC236}">
                <a16:creationId xmlns:a16="http://schemas.microsoft.com/office/drawing/2014/main" id="{B335FC4C-7F38-EE54-B390-C6B58FAA933C}"/>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a:rPr>
              <a:t>Example of Estimation</a:t>
            </a:r>
          </a:p>
        </p:txBody>
      </p:sp>
      <p:graphicFrame>
        <p:nvGraphicFramePr>
          <p:cNvPr id="6" name="Content Placeholder 4">
            <a:extLst>
              <a:ext uri="{FF2B5EF4-FFF2-40B4-BE49-F238E27FC236}">
                <a16:creationId xmlns:a16="http://schemas.microsoft.com/office/drawing/2014/main" id="{A5D5DD4C-35B5-5E17-537D-3FAC8EC16ACF}"/>
              </a:ext>
            </a:extLst>
          </p:cNvPr>
          <p:cNvGraphicFramePr>
            <a:graphicFrameLocks/>
          </p:cNvGraphicFramePr>
          <p:nvPr/>
        </p:nvGraphicFramePr>
        <p:xfrm>
          <a:off x="2180492" y="308845"/>
          <a:ext cx="9730153" cy="1340491"/>
        </p:xfrm>
        <a:graphic>
          <a:graphicData uri="http://schemas.openxmlformats.org/drawingml/2006/table">
            <a:tbl>
              <a:tblPr/>
              <a:tblGrid>
                <a:gridCol w="1621692">
                  <a:extLst>
                    <a:ext uri="{9D8B030D-6E8A-4147-A177-3AD203B41FA5}">
                      <a16:colId xmlns:a16="http://schemas.microsoft.com/office/drawing/2014/main" val="20000"/>
                    </a:ext>
                  </a:extLst>
                </a:gridCol>
                <a:gridCol w="1621692">
                  <a:extLst>
                    <a:ext uri="{9D8B030D-6E8A-4147-A177-3AD203B41FA5}">
                      <a16:colId xmlns:a16="http://schemas.microsoft.com/office/drawing/2014/main" val="20001"/>
                    </a:ext>
                  </a:extLst>
                </a:gridCol>
                <a:gridCol w="1621692">
                  <a:extLst>
                    <a:ext uri="{9D8B030D-6E8A-4147-A177-3AD203B41FA5}">
                      <a16:colId xmlns:a16="http://schemas.microsoft.com/office/drawing/2014/main" val="20002"/>
                    </a:ext>
                  </a:extLst>
                </a:gridCol>
                <a:gridCol w="1621692">
                  <a:extLst>
                    <a:ext uri="{9D8B030D-6E8A-4147-A177-3AD203B41FA5}">
                      <a16:colId xmlns:a16="http://schemas.microsoft.com/office/drawing/2014/main" val="20003"/>
                    </a:ext>
                  </a:extLst>
                </a:gridCol>
                <a:gridCol w="1711787">
                  <a:extLst>
                    <a:ext uri="{9D8B030D-6E8A-4147-A177-3AD203B41FA5}">
                      <a16:colId xmlns:a16="http://schemas.microsoft.com/office/drawing/2014/main" val="20004"/>
                    </a:ext>
                  </a:extLst>
                </a:gridCol>
                <a:gridCol w="1531598">
                  <a:extLst>
                    <a:ext uri="{9D8B030D-6E8A-4147-A177-3AD203B41FA5}">
                      <a16:colId xmlns:a16="http://schemas.microsoft.com/office/drawing/2014/main" val="20005"/>
                    </a:ext>
                  </a:extLst>
                </a:gridCol>
              </a:tblGrid>
              <a:tr h="639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Influence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Fact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 Contrib.</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Est.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Confidence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Adjusted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639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Sales Training</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spc="0" normalizeH="0" baseline="0" noProof="0" dirty="0">
                          <a:ln>
                            <a:noFill/>
                          </a:ln>
                          <a:solidFill>
                            <a:srgbClr val="000000"/>
                          </a:solidFill>
                          <a:effectLst/>
                          <a:uLnTx/>
                          <a:uFillTx/>
                          <a:latin typeface="+mn-lt"/>
                          <a:ea typeface="+mn-ea"/>
                          <a:cs typeface="+mn-cs"/>
                        </a:rPr>
                        <a:t>$1,537,690 </a:t>
                      </a:r>
                      <a:endParaRPr kumimoji="0" lang="en-US" sz="2000" b="0" i="0" u="none" strike="noStrike" cap="none" normalizeH="0" baseline="0" dirty="0">
                        <a:ln>
                          <a:noFill/>
                        </a:ln>
                        <a:solidFill>
                          <a:srgbClr val="000000"/>
                        </a:solidFill>
                        <a:effectLst/>
                        <a:latin typeface="Calibri" charset="0"/>
                        <a:ea typeface="ＭＳ Ｐゴシック" charset="-128"/>
                      </a:endParaRP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$215,276.60</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69%</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$148,540.85</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0B38F902-CD0E-77C2-12DB-5D42CE54BF04}"/>
              </a:ext>
            </a:extLst>
          </p:cNvPr>
          <p:cNvSpPr txBox="1">
            <a:spLocks noChangeArrowheads="1"/>
          </p:cNvSpPr>
          <p:nvPr/>
        </p:nvSpPr>
        <p:spPr bwMode="auto">
          <a:xfrm>
            <a:off x="2737429" y="2090524"/>
            <a:ext cx="5638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Fact: $1,537,690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 Contribution: 14%</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Est. Impact: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Uncertainty:  31%     (100% - 69%)</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Margin of Error: +/-  $66,735.75</a:t>
            </a:r>
          </a:p>
        </p:txBody>
      </p:sp>
      <p:sp>
        <p:nvSpPr>
          <p:cNvPr id="8" name="TextBox 7">
            <a:extLst>
              <a:ext uri="{FF2B5EF4-FFF2-40B4-BE49-F238E27FC236}">
                <a16:creationId xmlns:a16="http://schemas.microsoft.com/office/drawing/2014/main" id="{D12E0D37-3727-8FC3-78F2-4585E0B1E3B3}"/>
              </a:ext>
            </a:extLst>
          </p:cNvPr>
          <p:cNvSpPr txBox="1">
            <a:spLocks noChangeArrowheads="1"/>
          </p:cNvSpPr>
          <p:nvPr/>
        </p:nvSpPr>
        <p:spPr bwMode="auto">
          <a:xfrm>
            <a:off x="8269856" y="1905580"/>
            <a:ext cx="196201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a:t>
            </a:r>
          </a:p>
        </p:txBody>
      </p:sp>
      <p:sp>
        <p:nvSpPr>
          <p:cNvPr id="3" name="Slide Number Placeholder 1">
            <a:extLst>
              <a:ext uri="{FF2B5EF4-FFF2-40B4-BE49-F238E27FC236}">
                <a16:creationId xmlns:a16="http://schemas.microsoft.com/office/drawing/2014/main" id="{B12F99C7-0140-E257-4E6A-82FD3F8BEDBB}"/>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39</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292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2A24E27-501F-D643-9C1D-369A2F6D950C}"/>
              </a:ext>
            </a:extLst>
          </p:cNvPr>
          <p:cNvSpPr>
            <a:spLocks noGrp="1"/>
          </p:cNvSpPr>
          <p:nvPr>
            <p:ph type="title"/>
          </p:nvPr>
        </p:nvSpPr>
        <p:spPr>
          <a:xfrm>
            <a:off x="448491" y="347172"/>
            <a:ext cx="8966619" cy="1057734"/>
          </a:xfrm>
          <a:prstGeom prst="rect">
            <a:avLst/>
          </a:prstGeom>
        </p:spPr>
        <p:txBody>
          <a:bodyPr vert="horz" lIns="91440" tIns="45720" rIns="91440" bIns="45720" rtlCol="0" anchor="ctr">
            <a:normAutofit/>
          </a:bodyPr>
          <a:lstStyle/>
          <a:p>
            <a:pPr algn="ctr"/>
            <a:r>
              <a:rPr lang="en-US" b="1" dirty="0">
                <a:cs typeface="Calibri" panose="020F0502020204030204" pitchFamily="34" charset="0"/>
              </a:rPr>
              <a:t>What Caused it?</a:t>
            </a:r>
          </a:p>
        </p:txBody>
      </p:sp>
      <p:sp>
        <p:nvSpPr>
          <p:cNvPr id="3" name="TextBox 2">
            <a:extLst>
              <a:ext uri="{FF2B5EF4-FFF2-40B4-BE49-F238E27FC236}">
                <a16:creationId xmlns:a16="http://schemas.microsoft.com/office/drawing/2014/main" id="{78C64ECC-B92F-0045-8027-AAEC8426DA84}"/>
              </a:ext>
            </a:extLst>
          </p:cNvPr>
          <p:cNvSpPr txBox="1"/>
          <p:nvPr/>
        </p:nvSpPr>
        <p:spPr>
          <a:xfrm>
            <a:off x="448491" y="1404906"/>
            <a:ext cx="11295017" cy="5179821"/>
          </a:xfrm>
          <a:prstGeom prst="rect">
            <a:avLst/>
          </a:prstGeom>
        </p:spPr>
        <p:txBody>
          <a:bodyPr vert="horz" lIns="91440" tIns="45720" rIns="91440" bIns="45720" rtlCol="0" anchor="ctr">
            <a:noAutofit/>
          </a:bodyPr>
          <a:lstStyle/>
          <a:p>
            <a:pPr marL="57150">
              <a:spcAft>
                <a:spcPts val="600"/>
              </a:spcAft>
            </a:pPr>
            <a:r>
              <a:rPr lang="en-US" sz="2300" b="1" dirty="0"/>
              <a:t>Second quarter earnings increased 8%</a:t>
            </a:r>
            <a:r>
              <a:rPr lang="en-US" sz="2300" dirty="0"/>
              <a:t>; the CEO wants to know </a:t>
            </a:r>
            <a:br>
              <a:rPr lang="en-US" sz="2300" dirty="0"/>
            </a:br>
            <a:r>
              <a:rPr lang="en-US" sz="2300" b="1" dirty="0"/>
              <a:t>“What caused it?” </a:t>
            </a:r>
            <a:r>
              <a:rPr lang="en-US" sz="2300" dirty="0"/>
              <a:t>Executive team members respond as follows:</a:t>
            </a:r>
          </a:p>
          <a:p>
            <a:pPr marL="342900" indent="-285750">
              <a:spcAft>
                <a:spcPts val="600"/>
              </a:spcAft>
              <a:buFont typeface="Arial" panose="020B0604020202020204" pitchFamily="34" charset="0"/>
              <a:buChar char="•"/>
            </a:pPr>
            <a:r>
              <a:rPr lang="en-US" sz="2200" dirty="0"/>
              <a:t>The Chief Commercialization Officer started the discussion by pointing </a:t>
            </a:r>
            <a:br>
              <a:rPr lang="en-US" sz="2200" dirty="0"/>
            </a:br>
            <a:r>
              <a:rPr lang="en-US" sz="2200" dirty="0"/>
              <a:t>out that sales of products in the </a:t>
            </a:r>
            <a:r>
              <a:rPr lang="en-US" sz="2200" b="1" dirty="0"/>
              <a:t>growth portfolio</a:t>
            </a:r>
            <a:r>
              <a:rPr lang="en-US" sz="2200" dirty="0"/>
              <a:t> is the factor for </a:t>
            </a:r>
            <a:br>
              <a:rPr lang="en-US" sz="2200" dirty="0"/>
            </a:br>
            <a:r>
              <a:rPr lang="en-US" sz="2200" dirty="0"/>
              <a:t>the increase.</a:t>
            </a:r>
          </a:p>
          <a:p>
            <a:pPr marL="342900" indent="-285750">
              <a:spcAft>
                <a:spcPts val="600"/>
              </a:spcAft>
              <a:buFont typeface="Arial" panose="020B0604020202020204" pitchFamily="34" charset="0"/>
              <a:buChar char="•"/>
            </a:pPr>
            <a:r>
              <a:rPr lang="en-US" sz="2200" dirty="0"/>
              <a:t>He added that </a:t>
            </a:r>
            <a:r>
              <a:rPr lang="en-US" sz="2200" b="1" dirty="0"/>
              <a:t>marketing efforts tailored to these products </a:t>
            </a:r>
            <a:r>
              <a:rPr lang="en-US" sz="2200" dirty="0"/>
              <a:t>influenced both doctors </a:t>
            </a:r>
            <a:br>
              <a:rPr lang="en-US" sz="2200" dirty="0"/>
            </a:br>
            <a:r>
              <a:rPr lang="en-US" sz="2200" dirty="0"/>
              <a:t>and patients. </a:t>
            </a:r>
          </a:p>
          <a:p>
            <a:pPr marL="342900" indent="-285750">
              <a:spcAft>
                <a:spcPts val="600"/>
              </a:spcAft>
              <a:buFont typeface="Arial" panose="020B0604020202020204" pitchFamily="34" charset="0"/>
              <a:buChar char="•"/>
            </a:pPr>
            <a:r>
              <a:rPr lang="en-US" sz="2200" dirty="0"/>
              <a:t>The Chief Strategy Officer thought it was the result of </a:t>
            </a:r>
            <a:r>
              <a:rPr lang="en-US" sz="2200" b="1" dirty="0"/>
              <a:t>strategic partnerships</a:t>
            </a:r>
            <a:r>
              <a:rPr lang="en-US" sz="2200" dirty="0"/>
              <a:t>. </a:t>
            </a:r>
          </a:p>
          <a:p>
            <a:pPr marL="342900" indent="-285750">
              <a:spcAft>
                <a:spcPts val="600"/>
              </a:spcAft>
              <a:buFont typeface="Arial" panose="020B0604020202020204" pitchFamily="34" charset="0"/>
              <a:buChar char="•"/>
            </a:pPr>
            <a:r>
              <a:rPr lang="en-US" sz="2200" dirty="0"/>
              <a:t>The General Council indicated that it was due to </a:t>
            </a:r>
            <a:r>
              <a:rPr lang="en-US" sz="2200" b="1" dirty="0"/>
              <a:t>regulatory streamlining</a:t>
            </a:r>
            <a:r>
              <a:rPr lang="en-US" sz="2200" dirty="0"/>
              <a:t>. </a:t>
            </a:r>
          </a:p>
          <a:p>
            <a:pPr marL="342900" indent="-285750">
              <a:spcAft>
                <a:spcPts val="600"/>
              </a:spcAft>
              <a:buFont typeface="Arial" panose="020B0604020202020204" pitchFamily="34" charset="0"/>
              <a:buChar char="•"/>
            </a:pPr>
            <a:r>
              <a:rPr lang="en-US" sz="2200" dirty="0"/>
              <a:t>The Chief People Officer spoke up and said that the employee </a:t>
            </a:r>
            <a:r>
              <a:rPr lang="en-US" sz="2200" b="1" dirty="0"/>
              <a:t>referral program </a:t>
            </a:r>
            <a:r>
              <a:rPr lang="en-US" sz="2200" dirty="0"/>
              <a:t>is enabling the company to hire more of the right people</a:t>
            </a:r>
            <a:r>
              <a:rPr lang="en-US" sz="2200" b="1" dirty="0"/>
              <a:t>. </a:t>
            </a:r>
          </a:p>
          <a:p>
            <a:pPr marL="342900" indent="-285750">
              <a:spcAft>
                <a:spcPts val="600"/>
              </a:spcAft>
              <a:buFont typeface="Arial" panose="020B0604020202020204" pitchFamily="34" charset="0"/>
              <a:buChar char="•"/>
            </a:pPr>
            <a:r>
              <a:rPr lang="en-US" sz="2200" b="1" dirty="0"/>
              <a:t>The Chief Talent Officer </a:t>
            </a:r>
            <a:r>
              <a:rPr lang="en-US" sz="2200" dirty="0"/>
              <a:t>argued that their new sales coaching for managers was the key. Managers were better supporting their team members and coaching them toward higher performance.</a:t>
            </a:r>
          </a:p>
        </p:txBody>
      </p:sp>
      <p:pic>
        <p:nvPicPr>
          <p:cNvPr id="22" name="Picture 21" descr="A close up of a lamp&#10;&#10;Description automatically generated">
            <a:extLst>
              <a:ext uri="{FF2B5EF4-FFF2-40B4-BE49-F238E27FC236}">
                <a16:creationId xmlns:a16="http://schemas.microsoft.com/office/drawing/2014/main" id="{24E09F4B-7ED4-4189-96AE-5E255BBF2D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30937" y="-3"/>
            <a:ext cx="3061063" cy="3180922"/>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effectLst/>
        </p:spPr>
      </p:pic>
      <p:sp>
        <p:nvSpPr>
          <p:cNvPr id="21" name="Slide Number Placeholder 1">
            <a:extLst>
              <a:ext uri="{FF2B5EF4-FFF2-40B4-BE49-F238E27FC236}">
                <a16:creationId xmlns:a16="http://schemas.microsoft.com/office/drawing/2014/main" id="{9546B727-0494-6C4E-82DF-D7DBB991C557}"/>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6211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C67C1-9801-265F-340C-74E3BD868247}"/>
            </a:ext>
          </a:extLst>
        </p:cNvPr>
        <p:cNvGrpSpPr/>
        <p:nvPr/>
      </p:nvGrpSpPr>
      <p:grpSpPr>
        <a:xfrm>
          <a:off x="0" y="0"/>
          <a:ext cx="0" cy="0"/>
          <a:chOff x="0" y="0"/>
          <a:chExt cx="0" cy="0"/>
        </a:xfrm>
      </p:grpSpPr>
      <p:sp>
        <p:nvSpPr>
          <p:cNvPr id="2" name="Rectangle 4">
            <a:extLst>
              <a:ext uri="{FF2B5EF4-FFF2-40B4-BE49-F238E27FC236}">
                <a16:creationId xmlns:a16="http://schemas.microsoft.com/office/drawing/2014/main" id="{B8ED5398-1A5B-C393-3DBA-F2AAB4DD45F6}"/>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a:rPr>
              <a:t>Example of Estimation</a:t>
            </a:r>
          </a:p>
        </p:txBody>
      </p:sp>
      <p:graphicFrame>
        <p:nvGraphicFramePr>
          <p:cNvPr id="6" name="Content Placeholder 4">
            <a:extLst>
              <a:ext uri="{FF2B5EF4-FFF2-40B4-BE49-F238E27FC236}">
                <a16:creationId xmlns:a16="http://schemas.microsoft.com/office/drawing/2014/main" id="{8170C1F1-BED2-3EC1-ECA1-926D34D992A6}"/>
              </a:ext>
            </a:extLst>
          </p:cNvPr>
          <p:cNvGraphicFramePr>
            <a:graphicFrameLocks/>
          </p:cNvGraphicFramePr>
          <p:nvPr/>
        </p:nvGraphicFramePr>
        <p:xfrm>
          <a:off x="2180492" y="308845"/>
          <a:ext cx="9730153" cy="1340491"/>
        </p:xfrm>
        <a:graphic>
          <a:graphicData uri="http://schemas.openxmlformats.org/drawingml/2006/table">
            <a:tbl>
              <a:tblPr/>
              <a:tblGrid>
                <a:gridCol w="1621692">
                  <a:extLst>
                    <a:ext uri="{9D8B030D-6E8A-4147-A177-3AD203B41FA5}">
                      <a16:colId xmlns:a16="http://schemas.microsoft.com/office/drawing/2014/main" val="20000"/>
                    </a:ext>
                  </a:extLst>
                </a:gridCol>
                <a:gridCol w="1621692">
                  <a:extLst>
                    <a:ext uri="{9D8B030D-6E8A-4147-A177-3AD203B41FA5}">
                      <a16:colId xmlns:a16="http://schemas.microsoft.com/office/drawing/2014/main" val="20001"/>
                    </a:ext>
                  </a:extLst>
                </a:gridCol>
                <a:gridCol w="1621692">
                  <a:extLst>
                    <a:ext uri="{9D8B030D-6E8A-4147-A177-3AD203B41FA5}">
                      <a16:colId xmlns:a16="http://schemas.microsoft.com/office/drawing/2014/main" val="20002"/>
                    </a:ext>
                  </a:extLst>
                </a:gridCol>
                <a:gridCol w="1621692">
                  <a:extLst>
                    <a:ext uri="{9D8B030D-6E8A-4147-A177-3AD203B41FA5}">
                      <a16:colId xmlns:a16="http://schemas.microsoft.com/office/drawing/2014/main" val="20003"/>
                    </a:ext>
                  </a:extLst>
                </a:gridCol>
                <a:gridCol w="1711787">
                  <a:extLst>
                    <a:ext uri="{9D8B030D-6E8A-4147-A177-3AD203B41FA5}">
                      <a16:colId xmlns:a16="http://schemas.microsoft.com/office/drawing/2014/main" val="20004"/>
                    </a:ext>
                  </a:extLst>
                </a:gridCol>
                <a:gridCol w="1531598">
                  <a:extLst>
                    <a:ext uri="{9D8B030D-6E8A-4147-A177-3AD203B41FA5}">
                      <a16:colId xmlns:a16="http://schemas.microsoft.com/office/drawing/2014/main" val="20005"/>
                    </a:ext>
                  </a:extLst>
                </a:gridCol>
              </a:tblGrid>
              <a:tr h="639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Influence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Fact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 Contrib.</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Est.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Confidence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Adjusted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639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Sales Training</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spc="0" normalizeH="0" baseline="0" noProof="0" dirty="0">
                          <a:ln>
                            <a:noFill/>
                          </a:ln>
                          <a:solidFill>
                            <a:srgbClr val="000000"/>
                          </a:solidFill>
                          <a:effectLst/>
                          <a:uLnTx/>
                          <a:uFillTx/>
                          <a:latin typeface="+mn-lt"/>
                          <a:ea typeface="+mn-ea"/>
                          <a:cs typeface="+mn-cs"/>
                        </a:rPr>
                        <a:t>$1,537,690 </a:t>
                      </a:r>
                      <a:endParaRPr kumimoji="0" lang="en-US" sz="2000" b="0" i="0" u="none" strike="noStrike" cap="none" normalizeH="0" baseline="0" dirty="0">
                        <a:ln>
                          <a:noFill/>
                        </a:ln>
                        <a:solidFill>
                          <a:srgbClr val="000000"/>
                        </a:solidFill>
                        <a:effectLst/>
                        <a:latin typeface="Calibri" charset="0"/>
                        <a:ea typeface="ＭＳ Ｐゴシック" charset="-128"/>
                      </a:endParaRP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$215,276.60</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69%</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$148,540.85</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1E5C4B5D-6402-B431-8BF2-AC8C78FF8ECC}"/>
              </a:ext>
            </a:extLst>
          </p:cNvPr>
          <p:cNvSpPr txBox="1">
            <a:spLocks noChangeArrowheads="1"/>
          </p:cNvSpPr>
          <p:nvPr/>
        </p:nvSpPr>
        <p:spPr bwMode="auto">
          <a:xfrm>
            <a:off x="2737429" y="2090524"/>
            <a:ext cx="5638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Fact: $1,537,690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 Contribution: 14%</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Est. Impact: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Uncertainty:  31%     (100% - 69%)</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Margin of Error: +/-  $66,735.75</a:t>
            </a:r>
          </a:p>
        </p:txBody>
      </p:sp>
      <p:sp>
        <p:nvSpPr>
          <p:cNvPr id="8" name="TextBox 7">
            <a:extLst>
              <a:ext uri="{FF2B5EF4-FFF2-40B4-BE49-F238E27FC236}">
                <a16:creationId xmlns:a16="http://schemas.microsoft.com/office/drawing/2014/main" id="{D34AAFE5-04BD-06D7-CCDB-7F7ACFA9ECA9}"/>
              </a:ext>
            </a:extLst>
          </p:cNvPr>
          <p:cNvSpPr txBox="1">
            <a:spLocks noChangeArrowheads="1"/>
          </p:cNvSpPr>
          <p:nvPr/>
        </p:nvSpPr>
        <p:spPr bwMode="auto">
          <a:xfrm>
            <a:off x="8269856" y="1905580"/>
            <a:ext cx="196201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$282,012.35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a:t>
            </a:r>
          </a:p>
        </p:txBody>
      </p:sp>
      <p:sp>
        <p:nvSpPr>
          <p:cNvPr id="3" name="Slide Number Placeholder 1">
            <a:extLst>
              <a:ext uri="{FF2B5EF4-FFF2-40B4-BE49-F238E27FC236}">
                <a16:creationId xmlns:a16="http://schemas.microsoft.com/office/drawing/2014/main" id="{DBF5367F-08DE-0190-B5E8-2E6F4BA91799}"/>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40</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692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5FD82-9652-2E10-27F9-76066DA12381}"/>
            </a:ext>
          </a:extLst>
        </p:cNvPr>
        <p:cNvGrpSpPr/>
        <p:nvPr/>
      </p:nvGrpSpPr>
      <p:grpSpPr>
        <a:xfrm>
          <a:off x="0" y="0"/>
          <a:ext cx="0" cy="0"/>
          <a:chOff x="0" y="0"/>
          <a:chExt cx="0" cy="0"/>
        </a:xfrm>
      </p:grpSpPr>
      <p:sp>
        <p:nvSpPr>
          <p:cNvPr id="2" name="Rectangle 4">
            <a:extLst>
              <a:ext uri="{FF2B5EF4-FFF2-40B4-BE49-F238E27FC236}">
                <a16:creationId xmlns:a16="http://schemas.microsoft.com/office/drawing/2014/main" id="{201F70EA-3916-129D-CFF6-FF03638BA8F3}"/>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a:rPr>
              <a:t>Example of Estimation</a:t>
            </a:r>
          </a:p>
        </p:txBody>
      </p:sp>
      <p:graphicFrame>
        <p:nvGraphicFramePr>
          <p:cNvPr id="6" name="Content Placeholder 4">
            <a:extLst>
              <a:ext uri="{FF2B5EF4-FFF2-40B4-BE49-F238E27FC236}">
                <a16:creationId xmlns:a16="http://schemas.microsoft.com/office/drawing/2014/main" id="{710608D2-C0EB-158C-1E60-D6D87048D42B}"/>
              </a:ext>
            </a:extLst>
          </p:cNvPr>
          <p:cNvGraphicFramePr>
            <a:graphicFrameLocks/>
          </p:cNvGraphicFramePr>
          <p:nvPr/>
        </p:nvGraphicFramePr>
        <p:xfrm>
          <a:off x="2180492" y="308845"/>
          <a:ext cx="9730153" cy="1340491"/>
        </p:xfrm>
        <a:graphic>
          <a:graphicData uri="http://schemas.openxmlformats.org/drawingml/2006/table">
            <a:tbl>
              <a:tblPr/>
              <a:tblGrid>
                <a:gridCol w="1621692">
                  <a:extLst>
                    <a:ext uri="{9D8B030D-6E8A-4147-A177-3AD203B41FA5}">
                      <a16:colId xmlns:a16="http://schemas.microsoft.com/office/drawing/2014/main" val="20000"/>
                    </a:ext>
                  </a:extLst>
                </a:gridCol>
                <a:gridCol w="1621692">
                  <a:extLst>
                    <a:ext uri="{9D8B030D-6E8A-4147-A177-3AD203B41FA5}">
                      <a16:colId xmlns:a16="http://schemas.microsoft.com/office/drawing/2014/main" val="20001"/>
                    </a:ext>
                  </a:extLst>
                </a:gridCol>
                <a:gridCol w="1621692">
                  <a:extLst>
                    <a:ext uri="{9D8B030D-6E8A-4147-A177-3AD203B41FA5}">
                      <a16:colId xmlns:a16="http://schemas.microsoft.com/office/drawing/2014/main" val="20002"/>
                    </a:ext>
                  </a:extLst>
                </a:gridCol>
                <a:gridCol w="1621692">
                  <a:extLst>
                    <a:ext uri="{9D8B030D-6E8A-4147-A177-3AD203B41FA5}">
                      <a16:colId xmlns:a16="http://schemas.microsoft.com/office/drawing/2014/main" val="20003"/>
                    </a:ext>
                  </a:extLst>
                </a:gridCol>
                <a:gridCol w="1711787">
                  <a:extLst>
                    <a:ext uri="{9D8B030D-6E8A-4147-A177-3AD203B41FA5}">
                      <a16:colId xmlns:a16="http://schemas.microsoft.com/office/drawing/2014/main" val="20004"/>
                    </a:ext>
                  </a:extLst>
                </a:gridCol>
                <a:gridCol w="1531598">
                  <a:extLst>
                    <a:ext uri="{9D8B030D-6E8A-4147-A177-3AD203B41FA5}">
                      <a16:colId xmlns:a16="http://schemas.microsoft.com/office/drawing/2014/main" val="20005"/>
                    </a:ext>
                  </a:extLst>
                </a:gridCol>
              </a:tblGrid>
              <a:tr h="639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Influence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Fact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 Contrib.</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Est.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Confidence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Adjusted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639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Sales Training</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spc="0" normalizeH="0" baseline="0" noProof="0" dirty="0">
                          <a:ln>
                            <a:noFill/>
                          </a:ln>
                          <a:solidFill>
                            <a:srgbClr val="000000"/>
                          </a:solidFill>
                          <a:effectLst/>
                          <a:uLnTx/>
                          <a:uFillTx/>
                          <a:latin typeface="+mn-lt"/>
                          <a:ea typeface="+mn-ea"/>
                          <a:cs typeface="+mn-cs"/>
                        </a:rPr>
                        <a:t>$1,537,690 </a:t>
                      </a:r>
                      <a:endParaRPr kumimoji="0" lang="en-US" sz="2000" b="0" i="0" u="none" strike="noStrike" cap="none" normalizeH="0" baseline="0" dirty="0">
                        <a:ln>
                          <a:noFill/>
                        </a:ln>
                        <a:solidFill>
                          <a:srgbClr val="000000"/>
                        </a:solidFill>
                        <a:effectLst/>
                        <a:latin typeface="Calibri" charset="0"/>
                        <a:ea typeface="ＭＳ Ｐゴシック" charset="-128"/>
                      </a:endParaRP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$215,276.60</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69%</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$148,540.85</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F17A09D3-5C09-84AB-5F70-2523B97B0AE2}"/>
              </a:ext>
            </a:extLst>
          </p:cNvPr>
          <p:cNvSpPr txBox="1">
            <a:spLocks noChangeArrowheads="1"/>
          </p:cNvSpPr>
          <p:nvPr/>
        </p:nvSpPr>
        <p:spPr bwMode="auto">
          <a:xfrm>
            <a:off x="2737429" y="2090524"/>
            <a:ext cx="5638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Fact: $1,537,690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 Contribution: 14%</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Est. Impact: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Uncertainty:  31%     (100% - 69%)</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Margin of Error: +/-  $66,735.75</a:t>
            </a:r>
          </a:p>
        </p:txBody>
      </p:sp>
      <p:sp>
        <p:nvSpPr>
          <p:cNvPr id="8" name="TextBox 7">
            <a:extLst>
              <a:ext uri="{FF2B5EF4-FFF2-40B4-BE49-F238E27FC236}">
                <a16:creationId xmlns:a16="http://schemas.microsoft.com/office/drawing/2014/main" id="{30385D50-5648-9620-01CA-0DA320B6DD0F}"/>
              </a:ext>
            </a:extLst>
          </p:cNvPr>
          <p:cNvSpPr txBox="1">
            <a:spLocks noChangeArrowheads="1"/>
          </p:cNvSpPr>
          <p:nvPr/>
        </p:nvSpPr>
        <p:spPr bwMode="auto">
          <a:xfrm>
            <a:off x="8269856" y="1905580"/>
            <a:ext cx="1962011"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$282,012.35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$148,540.85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p:txBody>
      </p:sp>
      <p:sp>
        <p:nvSpPr>
          <p:cNvPr id="3" name="Slide Number Placeholder 1">
            <a:extLst>
              <a:ext uri="{FF2B5EF4-FFF2-40B4-BE49-F238E27FC236}">
                <a16:creationId xmlns:a16="http://schemas.microsoft.com/office/drawing/2014/main" id="{2CA31CC2-EFF9-0762-2220-29AB28421D9F}"/>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41</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24743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A78BD7-E57E-428A-AF1D-19EFE3011DAB}"/>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a:rPr>
              <a:t>Example of Estimation</a:t>
            </a:r>
          </a:p>
        </p:txBody>
      </p:sp>
      <p:graphicFrame>
        <p:nvGraphicFramePr>
          <p:cNvPr id="6" name="Content Placeholder 4">
            <a:extLst>
              <a:ext uri="{FF2B5EF4-FFF2-40B4-BE49-F238E27FC236}">
                <a16:creationId xmlns:a16="http://schemas.microsoft.com/office/drawing/2014/main" id="{071F88B2-DE31-4D25-89A0-9DEA983A2854}"/>
              </a:ext>
            </a:extLst>
          </p:cNvPr>
          <p:cNvGraphicFramePr>
            <a:graphicFrameLocks/>
          </p:cNvGraphicFramePr>
          <p:nvPr>
            <p:extLst>
              <p:ext uri="{D42A27DB-BD31-4B8C-83A1-F6EECF244321}">
                <p14:modId xmlns:p14="http://schemas.microsoft.com/office/powerpoint/2010/main" val="3452834150"/>
              </p:ext>
            </p:extLst>
          </p:nvPr>
        </p:nvGraphicFramePr>
        <p:xfrm>
          <a:off x="2180492" y="308845"/>
          <a:ext cx="9730153" cy="1340491"/>
        </p:xfrm>
        <a:graphic>
          <a:graphicData uri="http://schemas.openxmlformats.org/drawingml/2006/table">
            <a:tbl>
              <a:tblPr/>
              <a:tblGrid>
                <a:gridCol w="1621692">
                  <a:extLst>
                    <a:ext uri="{9D8B030D-6E8A-4147-A177-3AD203B41FA5}">
                      <a16:colId xmlns:a16="http://schemas.microsoft.com/office/drawing/2014/main" val="20000"/>
                    </a:ext>
                  </a:extLst>
                </a:gridCol>
                <a:gridCol w="1621692">
                  <a:extLst>
                    <a:ext uri="{9D8B030D-6E8A-4147-A177-3AD203B41FA5}">
                      <a16:colId xmlns:a16="http://schemas.microsoft.com/office/drawing/2014/main" val="20001"/>
                    </a:ext>
                  </a:extLst>
                </a:gridCol>
                <a:gridCol w="1621692">
                  <a:extLst>
                    <a:ext uri="{9D8B030D-6E8A-4147-A177-3AD203B41FA5}">
                      <a16:colId xmlns:a16="http://schemas.microsoft.com/office/drawing/2014/main" val="20002"/>
                    </a:ext>
                  </a:extLst>
                </a:gridCol>
                <a:gridCol w="1621692">
                  <a:extLst>
                    <a:ext uri="{9D8B030D-6E8A-4147-A177-3AD203B41FA5}">
                      <a16:colId xmlns:a16="http://schemas.microsoft.com/office/drawing/2014/main" val="20003"/>
                    </a:ext>
                  </a:extLst>
                </a:gridCol>
                <a:gridCol w="1711787">
                  <a:extLst>
                    <a:ext uri="{9D8B030D-6E8A-4147-A177-3AD203B41FA5}">
                      <a16:colId xmlns:a16="http://schemas.microsoft.com/office/drawing/2014/main" val="20004"/>
                    </a:ext>
                  </a:extLst>
                </a:gridCol>
                <a:gridCol w="1531598">
                  <a:extLst>
                    <a:ext uri="{9D8B030D-6E8A-4147-A177-3AD203B41FA5}">
                      <a16:colId xmlns:a16="http://schemas.microsoft.com/office/drawing/2014/main" val="20005"/>
                    </a:ext>
                  </a:extLst>
                </a:gridCol>
              </a:tblGrid>
              <a:tr h="639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Influence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Fact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 Contrib.</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Est.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Confidence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Adjusted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639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Sales Training</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spc="0" normalizeH="0" baseline="0" noProof="0" dirty="0">
                          <a:ln>
                            <a:noFill/>
                          </a:ln>
                          <a:solidFill>
                            <a:srgbClr val="000000"/>
                          </a:solidFill>
                          <a:effectLst/>
                          <a:uLnTx/>
                          <a:uFillTx/>
                          <a:latin typeface="+mn-lt"/>
                          <a:ea typeface="+mn-ea"/>
                          <a:cs typeface="+mn-cs"/>
                        </a:rPr>
                        <a:t>$1,537,690 </a:t>
                      </a:r>
                      <a:endParaRPr kumimoji="0" lang="en-US" sz="2000" b="0" i="0" u="none" strike="noStrike" cap="none" normalizeH="0" baseline="0" dirty="0">
                        <a:ln>
                          <a:noFill/>
                        </a:ln>
                        <a:solidFill>
                          <a:srgbClr val="000000"/>
                        </a:solidFill>
                        <a:effectLst/>
                        <a:latin typeface="Calibri" charset="0"/>
                        <a:ea typeface="ＭＳ Ｐゴシック" charset="-128"/>
                      </a:endParaRP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$215,276.60</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69%</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$148,540.85</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23C84D7A-C6EB-4246-8409-1E821D2429E3}"/>
              </a:ext>
            </a:extLst>
          </p:cNvPr>
          <p:cNvSpPr txBox="1">
            <a:spLocks noChangeArrowheads="1"/>
          </p:cNvSpPr>
          <p:nvPr/>
        </p:nvSpPr>
        <p:spPr bwMode="auto">
          <a:xfrm>
            <a:off x="2737429" y="2090524"/>
            <a:ext cx="5638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Fact: $1,537,690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 Contribution: 14%</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Est. Impact: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Uncertainty:  31%     (100% - 69%)</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Margin of Error: +/-  $66,735.75</a:t>
            </a:r>
          </a:p>
        </p:txBody>
      </p:sp>
      <p:sp>
        <p:nvSpPr>
          <p:cNvPr id="8" name="TextBox 7">
            <a:extLst>
              <a:ext uri="{FF2B5EF4-FFF2-40B4-BE49-F238E27FC236}">
                <a16:creationId xmlns:a16="http://schemas.microsoft.com/office/drawing/2014/main" id="{80777D67-06DB-4083-BE15-633633133CF3}"/>
              </a:ext>
            </a:extLst>
          </p:cNvPr>
          <p:cNvSpPr txBox="1">
            <a:spLocks noChangeArrowheads="1"/>
          </p:cNvSpPr>
          <p:nvPr/>
        </p:nvSpPr>
        <p:spPr bwMode="auto">
          <a:xfrm>
            <a:off x="8269856" y="1905580"/>
            <a:ext cx="1962011"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$282,012.35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$148,540.85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p:txBody>
      </p:sp>
      <p:grpSp>
        <p:nvGrpSpPr>
          <p:cNvPr id="9" name="Group 8">
            <a:extLst>
              <a:ext uri="{FF2B5EF4-FFF2-40B4-BE49-F238E27FC236}">
                <a16:creationId xmlns:a16="http://schemas.microsoft.com/office/drawing/2014/main" id="{75AAE933-C2A2-45E8-848C-23C99B702D8F}"/>
              </a:ext>
            </a:extLst>
          </p:cNvPr>
          <p:cNvGrpSpPr/>
          <p:nvPr/>
        </p:nvGrpSpPr>
        <p:grpSpPr>
          <a:xfrm>
            <a:off x="10142657" y="2115789"/>
            <a:ext cx="1023325" cy="3009510"/>
            <a:chOff x="7412966" y="3036893"/>
            <a:chExt cx="685800" cy="2897190"/>
          </a:xfrm>
        </p:grpSpPr>
        <p:cxnSp>
          <p:nvCxnSpPr>
            <p:cNvPr id="10" name="Straight Connector 9">
              <a:extLst>
                <a:ext uri="{FF2B5EF4-FFF2-40B4-BE49-F238E27FC236}">
                  <a16:creationId xmlns:a16="http://schemas.microsoft.com/office/drawing/2014/main" id="{02B4C950-C6D1-401E-8FD0-E8B72F9C6A57}"/>
                </a:ext>
              </a:extLst>
            </p:cNvPr>
            <p:cNvCxnSpPr>
              <a:cxnSpLocks noChangeShapeType="1"/>
            </p:cNvCxnSpPr>
            <p:nvPr/>
          </p:nvCxnSpPr>
          <p:spPr bwMode="auto">
            <a:xfrm rot="5400000">
              <a:off x="6639314" y="4484695"/>
              <a:ext cx="2895600" cy="3175"/>
            </a:xfrm>
            <a:prstGeom prst="line">
              <a:avLst/>
            </a:prstGeom>
            <a:noFill/>
            <a:ln w="31750">
              <a:solidFill>
                <a:srgbClr val="800000"/>
              </a:solidFill>
              <a:round/>
              <a:headEnd/>
              <a:tailEnd/>
            </a:ln>
            <a:extLst>
              <a:ext uri="{909E8E84-426E-40DD-AFC4-6F175D3DCCD1}">
                <a14:hiddenFill xmlns:a14="http://schemas.microsoft.com/office/drawing/2010/main">
                  <a:noFill/>
                </a14:hiddenFill>
              </a:ext>
            </a:extLst>
          </p:spPr>
        </p:cxnSp>
        <p:grpSp>
          <p:nvGrpSpPr>
            <p:cNvPr id="11" name="Group 16">
              <a:extLst>
                <a:ext uri="{FF2B5EF4-FFF2-40B4-BE49-F238E27FC236}">
                  <a16:creationId xmlns:a16="http://schemas.microsoft.com/office/drawing/2014/main" id="{992D849F-C76B-47B4-80AC-B520A5905EA3}"/>
                </a:ext>
              </a:extLst>
            </p:cNvPr>
            <p:cNvGrpSpPr>
              <a:grpSpLocks/>
            </p:cNvGrpSpPr>
            <p:nvPr/>
          </p:nvGrpSpPr>
          <p:grpSpPr bwMode="auto">
            <a:xfrm>
              <a:off x="7412966" y="3036893"/>
              <a:ext cx="685800" cy="2897188"/>
              <a:chOff x="7162800" y="3276600"/>
              <a:chExt cx="685800" cy="2897188"/>
            </a:xfrm>
          </p:grpSpPr>
          <p:cxnSp>
            <p:nvCxnSpPr>
              <p:cNvPr id="12" name="Straight Arrow Connector 11">
                <a:extLst>
                  <a:ext uri="{FF2B5EF4-FFF2-40B4-BE49-F238E27FC236}">
                    <a16:creationId xmlns:a16="http://schemas.microsoft.com/office/drawing/2014/main" id="{ECEEB18F-A684-4AAC-BB99-1F66ABDDFAF8}"/>
                  </a:ext>
                </a:extLst>
              </p:cNvPr>
              <p:cNvCxnSpPr>
                <a:cxnSpLocks noChangeShapeType="1"/>
              </p:cNvCxnSpPr>
              <p:nvPr/>
            </p:nvCxnSpPr>
            <p:spPr bwMode="auto">
              <a:xfrm rot="10800000">
                <a:off x="7162800" y="3276600"/>
                <a:ext cx="685800" cy="1588"/>
              </a:xfrm>
              <a:prstGeom prst="straightConnector1">
                <a:avLst/>
              </a:prstGeom>
              <a:noFill/>
              <a:ln w="31750">
                <a:solidFill>
                  <a:srgbClr val="800000"/>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15">
                <a:extLst>
                  <a:ext uri="{FF2B5EF4-FFF2-40B4-BE49-F238E27FC236}">
                    <a16:creationId xmlns:a16="http://schemas.microsoft.com/office/drawing/2014/main" id="{9CE34427-49D7-400F-A561-E79F348D70B4}"/>
                  </a:ext>
                </a:extLst>
              </p:cNvPr>
              <p:cNvCxnSpPr>
                <a:cxnSpLocks noChangeShapeType="1"/>
              </p:cNvCxnSpPr>
              <p:nvPr/>
            </p:nvCxnSpPr>
            <p:spPr bwMode="auto">
              <a:xfrm rot="10800000">
                <a:off x="7239000" y="6172200"/>
                <a:ext cx="609600" cy="1588"/>
              </a:xfrm>
              <a:prstGeom prst="straightConnector1">
                <a:avLst/>
              </a:prstGeom>
              <a:noFill/>
              <a:ln w="31750">
                <a:solidFill>
                  <a:srgbClr val="800000"/>
                </a:solidFill>
                <a:round/>
                <a:headEnd/>
                <a:tailEnd type="arrow" w="med" len="med"/>
              </a:ln>
              <a:extLst>
                <a:ext uri="{909E8E84-426E-40DD-AFC4-6F175D3DCCD1}">
                  <a14:hiddenFill xmlns:a14="http://schemas.microsoft.com/office/drawing/2010/main">
                    <a:noFill/>
                  </a14:hiddenFill>
                </a:ext>
              </a:extLst>
            </p:spPr>
          </p:cxnSp>
        </p:grpSp>
      </p:grpSp>
      <p:sp>
        <p:nvSpPr>
          <p:cNvPr id="3" name="Slide Number Placeholder 1">
            <a:extLst>
              <a:ext uri="{FF2B5EF4-FFF2-40B4-BE49-F238E27FC236}">
                <a16:creationId xmlns:a16="http://schemas.microsoft.com/office/drawing/2014/main" id="{F60BEBE1-C6EE-4D31-AC85-0F90F75F909F}"/>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42</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4294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80BCB-ED06-7776-339E-4671D7C8F886}"/>
            </a:ext>
          </a:extLst>
        </p:cNvPr>
        <p:cNvGrpSpPr/>
        <p:nvPr/>
      </p:nvGrpSpPr>
      <p:grpSpPr>
        <a:xfrm>
          <a:off x="0" y="0"/>
          <a:ext cx="0" cy="0"/>
          <a:chOff x="0" y="0"/>
          <a:chExt cx="0" cy="0"/>
        </a:xfrm>
      </p:grpSpPr>
      <p:sp>
        <p:nvSpPr>
          <p:cNvPr id="2" name="Rectangle 4">
            <a:extLst>
              <a:ext uri="{FF2B5EF4-FFF2-40B4-BE49-F238E27FC236}">
                <a16:creationId xmlns:a16="http://schemas.microsoft.com/office/drawing/2014/main" id="{C8ED14C4-D5CD-92DD-5B9C-A7EF7FDDB39C}"/>
              </a:ext>
            </a:extLst>
          </p:cNvPr>
          <p:cNvSpPr>
            <a:spLocks noChangeArrowheads="1"/>
          </p:cNvSpPr>
          <p:nvPr/>
        </p:nvSpPr>
        <p:spPr bwMode="auto">
          <a:xfrm rot="16200000">
            <a:off x="-2541712" y="2888591"/>
            <a:ext cx="6986958" cy="951863"/>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a:rPr>
              <a:t>Example of Estimation</a:t>
            </a:r>
          </a:p>
        </p:txBody>
      </p:sp>
      <p:graphicFrame>
        <p:nvGraphicFramePr>
          <p:cNvPr id="6" name="Content Placeholder 4">
            <a:extLst>
              <a:ext uri="{FF2B5EF4-FFF2-40B4-BE49-F238E27FC236}">
                <a16:creationId xmlns:a16="http://schemas.microsoft.com/office/drawing/2014/main" id="{126E7767-95C8-034C-5415-501F66685133}"/>
              </a:ext>
            </a:extLst>
          </p:cNvPr>
          <p:cNvGraphicFramePr>
            <a:graphicFrameLocks/>
          </p:cNvGraphicFramePr>
          <p:nvPr/>
        </p:nvGraphicFramePr>
        <p:xfrm>
          <a:off x="2180492" y="308845"/>
          <a:ext cx="9730153" cy="1340491"/>
        </p:xfrm>
        <a:graphic>
          <a:graphicData uri="http://schemas.openxmlformats.org/drawingml/2006/table">
            <a:tbl>
              <a:tblPr/>
              <a:tblGrid>
                <a:gridCol w="1621692">
                  <a:extLst>
                    <a:ext uri="{9D8B030D-6E8A-4147-A177-3AD203B41FA5}">
                      <a16:colId xmlns:a16="http://schemas.microsoft.com/office/drawing/2014/main" val="20000"/>
                    </a:ext>
                  </a:extLst>
                </a:gridCol>
                <a:gridCol w="1621692">
                  <a:extLst>
                    <a:ext uri="{9D8B030D-6E8A-4147-A177-3AD203B41FA5}">
                      <a16:colId xmlns:a16="http://schemas.microsoft.com/office/drawing/2014/main" val="20001"/>
                    </a:ext>
                  </a:extLst>
                </a:gridCol>
                <a:gridCol w="1621692">
                  <a:extLst>
                    <a:ext uri="{9D8B030D-6E8A-4147-A177-3AD203B41FA5}">
                      <a16:colId xmlns:a16="http://schemas.microsoft.com/office/drawing/2014/main" val="20002"/>
                    </a:ext>
                  </a:extLst>
                </a:gridCol>
                <a:gridCol w="1621692">
                  <a:extLst>
                    <a:ext uri="{9D8B030D-6E8A-4147-A177-3AD203B41FA5}">
                      <a16:colId xmlns:a16="http://schemas.microsoft.com/office/drawing/2014/main" val="20003"/>
                    </a:ext>
                  </a:extLst>
                </a:gridCol>
                <a:gridCol w="1711787">
                  <a:extLst>
                    <a:ext uri="{9D8B030D-6E8A-4147-A177-3AD203B41FA5}">
                      <a16:colId xmlns:a16="http://schemas.microsoft.com/office/drawing/2014/main" val="20004"/>
                    </a:ext>
                  </a:extLst>
                </a:gridCol>
                <a:gridCol w="1531598">
                  <a:extLst>
                    <a:ext uri="{9D8B030D-6E8A-4147-A177-3AD203B41FA5}">
                      <a16:colId xmlns:a16="http://schemas.microsoft.com/office/drawing/2014/main" val="20005"/>
                    </a:ext>
                  </a:extLst>
                </a:gridCol>
              </a:tblGrid>
              <a:tr h="639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Influence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Fact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 Contrib.</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Est.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Confidence</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CFAFA"/>
                          </a:solidFill>
                          <a:effectLst/>
                          <a:latin typeface="Calibri" charset="0"/>
                          <a:ea typeface="ＭＳ Ｐゴシック" charset="-128"/>
                        </a:rPr>
                        <a:t>Adjusted Impact</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639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Sales Training</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spc="0" normalizeH="0" baseline="0" noProof="0" dirty="0">
                          <a:ln>
                            <a:noFill/>
                          </a:ln>
                          <a:solidFill>
                            <a:srgbClr val="000000"/>
                          </a:solidFill>
                          <a:effectLst/>
                          <a:uLnTx/>
                          <a:uFillTx/>
                          <a:latin typeface="+mn-lt"/>
                          <a:ea typeface="+mn-ea"/>
                          <a:cs typeface="+mn-cs"/>
                        </a:rPr>
                        <a:t>$1,537,690 </a:t>
                      </a:r>
                      <a:endParaRPr kumimoji="0" lang="en-US" sz="2000" b="0" i="0" u="none" strike="noStrike" cap="none" normalizeH="0" baseline="0" dirty="0">
                        <a:ln>
                          <a:noFill/>
                        </a:ln>
                        <a:solidFill>
                          <a:srgbClr val="000000"/>
                        </a:solidFill>
                        <a:effectLst/>
                        <a:latin typeface="Calibri" charset="0"/>
                        <a:ea typeface="ＭＳ Ｐゴシック" charset="-128"/>
                      </a:endParaRP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$215,276.60</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69%</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Calibri" charset="0"/>
                          <a:ea typeface="ＭＳ Ｐゴシック" charset="-128"/>
                        </a:rPr>
                        <a:t>$148,540.85</a:t>
                      </a:r>
                    </a:p>
                  </a:txBody>
                  <a:tcPr marT="45568" marB="4556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CCCC"/>
                    </a:solid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C59E67F7-2C16-B1B5-F7BB-0CF7E97A399D}"/>
              </a:ext>
            </a:extLst>
          </p:cNvPr>
          <p:cNvSpPr txBox="1">
            <a:spLocks noChangeArrowheads="1"/>
          </p:cNvSpPr>
          <p:nvPr/>
        </p:nvSpPr>
        <p:spPr bwMode="auto">
          <a:xfrm>
            <a:off x="2737429" y="2090524"/>
            <a:ext cx="5638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Fact: $1,537,690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 Contribution: 14%</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Est. Impact: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Uncertainty:  31%     (100% - 69%)</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ＭＳ Ｐゴシック" charset="-128"/>
                <a:cs typeface="+mn-cs"/>
              </a:rPr>
              <a:t>Margin of Error: +/-  $66,735.75</a:t>
            </a:r>
          </a:p>
        </p:txBody>
      </p:sp>
      <p:sp>
        <p:nvSpPr>
          <p:cNvPr id="8" name="TextBox 7">
            <a:extLst>
              <a:ext uri="{FF2B5EF4-FFF2-40B4-BE49-F238E27FC236}">
                <a16:creationId xmlns:a16="http://schemas.microsoft.com/office/drawing/2014/main" id="{0A235396-07C3-2A1C-34F6-62FB8E22AAB4}"/>
              </a:ext>
            </a:extLst>
          </p:cNvPr>
          <p:cNvSpPr txBox="1">
            <a:spLocks noChangeArrowheads="1"/>
          </p:cNvSpPr>
          <p:nvPr/>
        </p:nvSpPr>
        <p:spPr bwMode="auto">
          <a:xfrm>
            <a:off x="8269856" y="1905580"/>
            <a:ext cx="1962011"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$282,012.35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$215,276.60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rPr>
              <a:t>   $148,540.85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itchFamily="34" charset="0"/>
              <a:ea typeface="ＭＳ Ｐゴシック" charset="-128"/>
              <a:cs typeface="Calibri" panose="020F0502020204030204" pitchFamily="34" charset="0"/>
            </a:endParaRPr>
          </a:p>
        </p:txBody>
      </p:sp>
      <p:grpSp>
        <p:nvGrpSpPr>
          <p:cNvPr id="9" name="Group 8">
            <a:extLst>
              <a:ext uri="{FF2B5EF4-FFF2-40B4-BE49-F238E27FC236}">
                <a16:creationId xmlns:a16="http://schemas.microsoft.com/office/drawing/2014/main" id="{847FD4B0-D926-704D-FCF9-F94C2B6B36D0}"/>
              </a:ext>
            </a:extLst>
          </p:cNvPr>
          <p:cNvGrpSpPr/>
          <p:nvPr/>
        </p:nvGrpSpPr>
        <p:grpSpPr>
          <a:xfrm>
            <a:off x="10142657" y="2115789"/>
            <a:ext cx="1023325" cy="3009510"/>
            <a:chOff x="7412966" y="3036893"/>
            <a:chExt cx="685800" cy="2897190"/>
          </a:xfrm>
        </p:grpSpPr>
        <p:cxnSp>
          <p:nvCxnSpPr>
            <p:cNvPr id="10" name="Straight Connector 9">
              <a:extLst>
                <a:ext uri="{FF2B5EF4-FFF2-40B4-BE49-F238E27FC236}">
                  <a16:creationId xmlns:a16="http://schemas.microsoft.com/office/drawing/2014/main" id="{2B828260-C711-E4F1-FF98-808C1729FF28}"/>
                </a:ext>
              </a:extLst>
            </p:cNvPr>
            <p:cNvCxnSpPr>
              <a:cxnSpLocks noChangeShapeType="1"/>
            </p:cNvCxnSpPr>
            <p:nvPr/>
          </p:nvCxnSpPr>
          <p:spPr bwMode="auto">
            <a:xfrm rot="5400000">
              <a:off x="6639314" y="4484695"/>
              <a:ext cx="2895600" cy="3175"/>
            </a:xfrm>
            <a:prstGeom prst="line">
              <a:avLst/>
            </a:prstGeom>
            <a:noFill/>
            <a:ln w="31750">
              <a:solidFill>
                <a:srgbClr val="800000"/>
              </a:solidFill>
              <a:round/>
              <a:headEnd/>
              <a:tailEnd/>
            </a:ln>
            <a:extLst>
              <a:ext uri="{909E8E84-426E-40DD-AFC4-6F175D3DCCD1}">
                <a14:hiddenFill xmlns:a14="http://schemas.microsoft.com/office/drawing/2010/main">
                  <a:noFill/>
                </a14:hiddenFill>
              </a:ext>
            </a:extLst>
          </p:spPr>
        </p:cxnSp>
        <p:grpSp>
          <p:nvGrpSpPr>
            <p:cNvPr id="11" name="Group 16">
              <a:extLst>
                <a:ext uri="{FF2B5EF4-FFF2-40B4-BE49-F238E27FC236}">
                  <a16:creationId xmlns:a16="http://schemas.microsoft.com/office/drawing/2014/main" id="{AF2C0CE6-09EE-9C96-9817-B61FEC54FB6E}"/>
                </a:ext>
              </a:extLst>
            </p:cNvPr>
            <p:cNvGrpSpPr>
              <a:grpSpLocks/>
            </p:cNvGrpSpPr>
            <p:nvPr/>
          </p:nvGrpSpPr>
          <p:grpSpPr bwMode="auto">
            <a:xfrm>
              <a:off x="7412966" y="3036893"/>
              <a:ext cx="685800" cy="2897188"/>
              <a:chOff x="7162800" y="3276600"/>
              <a:chExt cx="685800" cy="2897188"/>
            </a:xfrm>
          </p:grpSpPr>
          <p:cxnSp>
            <p:nvCxnSpPr>
              <p:cNvPr id="12" name="Straight Arrow Connector 11">
                <a:extLst>
                  <a:ext uri="{FF2B5EF4-FFF2-40B4-BE49-F238E27FC236}">
                    <a16:creationId xmlns:a16="http://schemas.microsoft.com/office/drawing/2014/main" id="{CC8C02DB-0013-B0E5-20A7-5400620F02F4}"/>
                  </a:ext>
                </a:extLst>
              </p:cNvPr>
              <p:cNvCxnSpPr>
                <a:cxnSpLocks noChangeShapeType="1"/>
              </p:cNvCxnSpPr>
              <p:nvPr/>
            </p:nvCxnSpPr>
            <p:spPr bwMode="auto">
              <a:xfrm rot="10800000">
                <a:off x="7162800" y="3276600"/>
                <a:ext cx="685800" cy="1588"/>
              </a:xfrm>
              <a:prstGeom prst="straightConnector1">
                <a:avLst/>
              </a:prstGeom>
              <a:noFill/>
              <a:ln w="31750">
                <a:solidFill>
                  <a:srgbClr val="800000"/>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15">
                <a:extLst>
                  <a:ext uri="{FF2B5EF4-FFF2-40B4-BE49-F238E27FC236}">
                    <a16:creationId xmlns:a16="http://schemas.microsoft.com/office/drawing/2014/main" id="{0F0AD54E-23F6-8BB6-896B-2FE032DF5A21}"/>
                  </a:ext>
                </a:extLst>
              </p:cNvPr>
              <p:cNvCxnSpPr>
                <a:cxnSpLocks noChangeShapeType="1"/>
              </p:cNvCxnSpPr>
              <p:nvPr/>
            </p:nvCxnSpPr>
            <p:spPr bwMode="auto">
              <a:xfrm rot="10800000">
                <a:off x="7239000" y="6172200"/>
                <a:ext cx="609600" cy="1588"/>
              </a:xfrm>
              <a:prstGeom prst="straightConnector1">
                <a:avLst/>
              </a:prstGeom>
              <a:noFill/>
              <a:ln w="31750">
                <a:solidFill>
                  <a:srgbClr val="800000"/>
                </a:solidFill>
                <a:round/>
                <a:headEnd/>
                <a:tailEnd type="arrow" w="med" len="med"/>
              </a:ln>
              <a:extLst>
                <a:ext uri="{909E8E84-426E-40DD-AFC4-6F175D3DCCD1}">
                  <a14:hiddenFill xmlns:a14="http://schemas.microsoft.com/office/drawing/2010/main">
                    <a:noFill/>
                  </a14:hiddenFill>
                </a:ext>
              </a:extLst>
            </p:spPr>
          </p:cxnSp>
        </p:grpSp>
      </p:grpSp>
      <p:sp>
        <p:nvSpPr>
          <p:cNvPr id="3" name="Slide Number Placeholder 1">
            <a:extLst>
              <a:ext uri="{FF2B5EF4-FFF2-40B4-BE49-F238E27FC236}">
                <a16:creationId xmlns:a16="http://schemas.microsoft.com/office/drawing/2014/main" id="{E16C91A3-2829-0563-9055-4BFC00091244}"/>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43</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6BFD7F2F-8258-97AB-22D9-90BB34FEBDF5}"/>
              </a:ext>
            </a:extLst>
          </p:cNvPr>
          <p:cNvSpPr>
            <a:spLocks noChangeArrowheads="1"/>
          </p:cNvSpPr>
          <p:nvPr/>
        </p:nvSpPr>
        <p:spPr bwMode="auto">
          <a:xfrm>
            <a:off x="8500055" y="4627238"/>
            <a:ext cx="1731811" cy="874636"/>
          </a:xfrm>
          <a:prstGeom prst="ellipse">
            <a:avLst/>
          </a:prstGeom>
          <a:noFill/>
          <a:ln w="57150">
            <a:solidFill>
              <a:srgbClr val="8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4F81BD"/>
              </a:solidFill>
              <a:effectLst/>
              <a:uLnTx/>
              <a:uFillTx/>
              <a:latin typeface="Calibri" pitchFamily="34" charset="0"/>
              <a:ea typeface="ＭＳ Ｐゴシック" charset="-128"/>
              <a:cs typeface="+mn-cs"/>
            </a:endParaRPr>
          </a:p>
        </p:txBody>
      </p:sp>
    </p:spTree>
    <p:extLst>
      <p:ext uri="{BB962C8B-B14F-4D97-AF65-F5344CB8AC3E}">
        <p14:creationId xmlns:p14="http://schemas.microsoft.com/office/powerpoint/2010/main" val="1930870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11F44-3D1D-5432-41F2-83AFADE752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BD7F541-A137-4781-71A1-1B6A517F538D}"/>
              </a:ext>
            </a:extLst>
          </p:cNvPr>
          <p:cNvSpPr/>
          <p:nvPr/>
        </p:nvSpPr>
        <p:spPr>
          <a:xfrm>
            <a:off x="283026" y="260939"/>
            <a:ext cx="6919317" cy="715101"/>
          </a:xfrm>
          <a:prstGeom prst="rect">
            <a:avLst/>
          </a:prstGeom>
        </p:spPr>
        <p:txBody>
          <a:bodyPr vert="horz" lIns="91440" tIns="45720" rIns="91440" bIns="45720" rtlCol="0" anchor="ctr">
            <a:normAutofit fontScale="850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Answers to three questions lead to credibility. </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Slide Number Placeholder 1">
            <a:extLst>
              <a:ext uri="{FF2B5EF4-FFF2-40B4-BE49-F238E27FC236}">
                <a16:creationId xmlns:a16="http://schemas.microsoft.com/office/drawing/2014/main" id="{B9182776-31D5-C29F-3299-A618682086F0}"/>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US"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3EAA41C-A1EC-1A6F-CB91-80D818C14E03}"/>
              </a:ext>
            </a:extLst>
          </p:cNvPr>
          <p:cNvSpPr txBox="1"/>
          <p:nvPr/>
        </p:nvSpPr>
        <p:spPr>
          <a:xfrm>
            <a:off x="283026" y="6121439"/>
            <a:ext cx="1144300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*This process was first introduced to learning and development in Jack J. Phillips’ 1983 </a:t>
            </a: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Handbook of Training Evaluation and Measurement Methods</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(Houston, TX: Gulf Publishing). While the process leads to a conservative output and several organizations and learning evaluation platform providers have adopted it as a standard approach, ROI Institute recommends using estimates as a fallback technique. Experimental design is the gold standard, followed by trend line analysis, and mathematical modeling. But when all else fails, use the estimation process to isolate program effects.</a:t>
            </a:r>
          </a:p>
        </p:txBody>
      </p:sp>
    </p:spTree>
    <p:extLst>
      <p:ext uri="{BB962C8B-B14F-4D97-AF65-F5344CB8AC3E}">
        <p14:creationId xmlns:p14="http://schemas.microsoft.com/office/powerpoint/2010/main" val="320126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DA8A3-906D-7F62-1F22-A0EC24D2448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F7AD42F-36EC-9F1A-8CA4-85050EB7E4E8}"/>
              </a:ext>
            </a:extLst>
          </p:cNvPr>
          <p:cNvSpPr/>
          <p:nvPr/>
        </p:nvSpPr>
        <p:spPr>
          <a:xfrm>
            <a:off x="283026" y="260939"/>
            <a:ext cx="6919317" cy="715101"/>
          </a:xfrm>
          <a:prstGeom prst="rect">
            <a:avLst/>
          </a:prstGeom>
        </p:spPr>
        <p:txBody>
          <a:bodyPr vert="horz" lIns="91440" tIns="45720" rIns="91440" bIns="45720" rtlCol="0" anchor="ctr">
            <a:normAutofit fontScale="850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Answers to three questions lead to credibility. </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E62CDD14-B8C1-8DA9-895A-435C0B1D628C}"/>
              </a:ext>
            </a:extLst>
          </p:cNvPr>
          <p:cNvSpPr/>
          <p:nvPr/>
        </p:nvSpPr>
        <p:spPr>
          <a:xfrm>
            <a:off x="283031" y="976040"/>
            <a:ext cx="11625943" cy="5065032"/>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 What are we doing?</a:t>
            </a:r>
          </a:p>
          <a:p>
            <a:pPr marL="685800" marR="0" lvl="1"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Isolating the effects of training’s contribution to the increase in sales.</a:t>
            </a:r>
          </a:p>
        </p:txBody>
      </p:sp>
      <p:sp>
        <p:nvSpPr>
          <p:cNvPr id="5" name="Slide Number Placeholder 1">
            <a:extLst>
              <a:ext uri="{FF2B5EF4-FFF2-40B4-BE49-F238E27FC236}">
                <a16:creationId xmlns:a16="http://schemas.microsoft.com/office/drawing/2014/main" id="{9DA42174-1D36-6FA7-7764-560DBA854A80}"/>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45</a:t>
            </a:fld>
            <a:endParaRPr kumimoji="0" lang="en-US"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6F45FAD-6071-713A-C1F8-2F13A90463A5}"/>
              </a:ext>
            </a:extLst>
          </p:cNvPr>
          <p:cNvSpPr txBox="1"/>
          <p:nvPr/>
        </p:nvSpPr>
        <p:spPr>
          <a:xfrm>
            <a:off x="283026" y="6121439"/>
            <a:ext cx="1144300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*This process was first introduced to learning and development in Jack J. Phillips’ 1983 </a:t>
            </a: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Handbook of Training Evaluation and Measurement Methods</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(Houston, TX: Gulf Publishing). While the process leads to a conservative output and several organizations and learning evaluation platform providers have adopted it as a standard approach, ROI Institute recommends using estimates as a fallback technique. Experimental design is the gold standard, followed by trend line analysis, and mathematical modeling. But when all else fails, use the estimation process to isolate program effects.</a:t>
            </a:r>
          </a:p>
        </p:txBody>
      </p:sp>
    </p:spTree>
    <p:extLst>
      <p:ext uri="{BB962C8B-B14F-4D97-AF65-F5344CB8AC3E}">
        <p14:creationId xmlns:p14="http://schemas.microsoft.com/office/powerpoint/2010/main" val="1148942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2D699-CCBF-3608-A596-425F5DD0D20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3906C91-E039-9BEE-B07D-CA4777C2A3CF}"/>
              </a:ext>
            </a:extLst>
          </p:cNvPr>
          <p:cNvSpPr/>
          <p:nvPr/>
        </p:nvSpPr>
        <p:spPr>
          <a:xfrm>
            <a:off x="283026" y="260939"/>
            <a:ext cx="6919317" cy="715101"/>
          </a:xfrm>
          <a:prstGeom prst="rect">
            <a:avLst/>
          </a:prstGeom>
        </p:spPr>
        <p:txBody>
          <a:bodyPr vert="horz" lIns="91440" tIns="45720" rIns="91440" bIns="45720" rtlCol="0" anchor="ctr">
            <a:normAutofit fontScale="850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Answers to three questions lead to credibility. </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DA78B78F-4CEB-6549-3BAA-9A59D66DB05D}"/>
              </a:ext>
            </a:extLst>
          </p:cNvPr>
          <p:cNvSpPr/>
          <p:nvPr/>
        </p:nvSpPr>
        <p:spPr>
          <a:xfrm>
            <a:off x="283031" y="976040"/>
            <a:ext cx="11625943" cy="5065032"/>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 What are we doing?</a:t>
            </a:r>
          </a:p>
          <a:p>
            <a:pPr marL="685800" marR="0" lvl="1"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Isolating the effects of training’s contribution to the increase in sales.</a:t>
            </a:r>
          </a:p>
          <a:p>
            <a:pPr marL="0" marR="0" lvl="0" indent="0" algn="l" defTabSz="914400" rtl="0" eaLnBrk="1" fontAlgn="base" latinLnBrk="0" hangingPunct="1">
              <a:lnSpc>
                <a:spcPct val="100000"/>
              </a:lnSpc>
              <a:spcBef>
                <a:spcPts val="0"/>
              </a:spcBef>
              <a:spcAft>
                <a:spcPts val="600"/>
              </a:spcAft>
              <a:buClr>
                <a:prstClr val="black">
                  <a:lumMod val="85000"/>
                  <a:lumOff val="15000"/>
                </a:prstClr>
              </a:buClr>
              <a:buSzPct val="100000"/>
              <a:buFontTx/>
              <a:buNone/>
              <a:tabLst>
                <a:tab pos="805815"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 How are we doing it?</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start with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fact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that sales has increased.</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identify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most credible sources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of data to help us understand what caused it.</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ask our sources of data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three simple questions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Given the improvement in the measure, what factors caused it?</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As a percentage, how much of the improvement is due to each factor?</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As a percentage, how confident are you in your estimate?</a:t>
            </a:r>
          </a:p>
        </p:txBody>
      </p:sp>
      <p:sp>
        <p:nvSpPr>
          <p:cNvPr id="5" name="Slide Number Placeholder 1">
            <a:extLst>
              <a:ext uri="{FF2B5EF4-FFF2-40B4-BE49-F238E27FC236}">
                <a16:creationId xmlns:a16="http://schemas.microsoft.com/office/drawing/2014/main" id="{24671541-9E1A-6EB2-59BC-431B3800DA33}"/>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46</a:t>
            </a:fld>
            <a:endParaRPr kumimoji="0" lang="en-US"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1EE5B1F-2A94-3BAD-91B2-A5798046F021}"/>
              </a:ext>
            </a:extLst>
          </p:cNvPr>
          <p:cNvSpPr txBox="1"/>
          <p:nvPr/>
        </p:nvSpPr>
        <p:spPr>
          <a:xfrm>
            <a:off x="283026" y="6121439"/>
            <a:ext cx="1144300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*This process was first introduced to learning and development in Jack J. Phillips’ 1983 </a:t>
            </a: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Handbook of Training Evaluation and Measurement Methods</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(Houston, TX: Gulf Publishing). While the process leads to a conservative output and several organizations and learning evaluation platform providers have adopted it as a standard approach, ROI Institute recommends using estimates as a fallback technique. Experimental design is the gold standard, followed by trend line analysis, and mathematical modeling. But when all else fails, use the estimation process to isolate program effects.</a:t>
            </a:r>
          </a:p>
        </p:txBody>
      </p:sp>
    </p:spTree>
    <p:extLst>
      <p:ext uri="{BB962C8B-B14F-4D97-AF65-F5344CB8AC3E}">
        <p14:creationId xmlns:p14="http://schemas.microsoft.com/office/powerpoint/2010/main" val="134807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4600AE-DCC8-0845-ADF8-2A7BBE0F47BB}"/>
              </a:ext>
            </a:extLst>
          </p:cNvPr>
          <p:cNvSpPr/>
          <p:nvPr/>
        </p:nvSpPr>
        <p:spPr>
          <a:xfrm>
            <a:off x="283026" y="260939"/>
            <a:ext cx="6919317" cy="715101"/>
          </a:xfrm>
          <a:prstGeom prst="rect">
            <a:avLst/>
          </a:prstGeom>
        </p:spPr>
        <p:txBody>
          <a:bodyPr vert="horz" lIns="91440" tIns="45720" rIns="91440" bIns="45720" rtlCol="0" anchor="ctr">
            <a:normAutofit fontScale="850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Answers to three questions lead to credibility. </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F66AF662-AC22-AE45-BA02-DC6DAA82398F}"/>
              </a:ext>
            </a:extLst>
          </p:cNvPr>
          <p:cNvSpPr/>
          <p:nvPr/>
        </p:nvSpPr>
        <p:spPr>
          <a:xfrm>
            <a:off x="283031" y="976040"/>
            <a:ext cx="11625943" cy="5065032"/>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 What are we doing?</a:t>
            </a:r>
          </a:p>
          <a:p>
            <a:pPr marL="685800" marR="0" lvl="1"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Isolating the effects of training’s contribution to the increase in sales.</a:t>
            </a:r>
          </a:p>
          <a:p>
            <a:pPr marL="0" marR="0" lvl="0" indent="0" algn="l" defTabSz="914400" rtl="0" eaLnBrk="1" fontAlgn="base" latinLnBrk="0" hangingPunct="1">
              <a:lnSpc>
                <a:spcPct val="100000"/>
              </a:lnSpc>
              <a:spcBef>
                <a:spcPts val="0"/>
              </a:spcBef>
              <a:spcAft>
                <a:spcPts val="600"/>
              </a:spcAft>
              <a:buClr>
                <a:prstClr val="black">
                  <a:lumMod val="85000"/>
                  <a:lumOff val="15000"/>
                </a:prstClr>
              </a:buClr>
              <a:buSzPct val="100000"/>
              <a:buFontTx/>
              <a:buNone/>
              <a:tabLst>
                <a:tab pos="805815"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 How are we doing it?</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start with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fact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that sales has increased.</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identify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most credible sources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of data to help us understand what caused it.</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ask our sources of data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three simple questions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Given the improvement in the measure, what factors caused it?</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As a percentage, how much of the improvement is due to each factor?</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As a percentage, how confident are you in your estimate?</a:t>
            </a:r>
          </a:p>
          <a:p>
            <a:pPr marL="0" marR="0" lvl="0" indent="0" algn="l" defTabSz="914400" rtl="0" eaLnBrk="1" fontAlgn="base" latinLnBrk="0" hangingPunct="1">
              <a:lnSpc>
                <a:spcPct val="100000"/>
              </a:lnSpc>
              <a:spcBef>
                <a:spcPts val="0"/>
              </a:spcBef>
              <a:spcAft>
                <a:spcPts val="600"/>
              </a:spcAft>
              <a:buClr>
                <a:prstClr val="black">
                  <a:lumMod val="85000"/>
                  <a:lumOff val="15000"/>
                </a:prstClr>
              </a:buClr>
              <a:buSzPct val="100000"/>
              <a:buFontTx/>
              <a:buNone/>
              <a:tabLst>
                <a:tab pos="805815"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3. Why did we do it that way?</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always isolate the effects of the program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#5)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and in this case we could not use control group, trend line analysis, or forecasting models.</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always go to the most credible sources when collecting data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#3).</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When using estimates, we always adjust for error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#7),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which ensures we use the most conservative alternative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#4).</a:t>
            </a:r>
          </a:p>
        </p:txBody>
      </p:sp>
      <p:sp>
        <p:nvSpPr>
          <p:cNvPr id="5" name="Slide Number Placeholder 1">
            <a:extLst>
              <a:ext uri="{FF2B5EF4-FFF2-40B4-BE49-F238E27FC236}">
                <a16:creationId xmlns:a16="http://schemas.microsoft.com/office/drawing/2014/main" id="{BC15E06E-224F-FA4D-B17F-D4F404206683}"/>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47</a:t>
            </a:fld>
            <a:endParaRPr kumimoji="0" lang="en-US"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FEE2667-1BDC-B64A-AB2C-61EC116F1811}"/>
              </a:ext>
            </a:extLst>
          </p:cNvPr>
          <p:cNvSpPr txBox="1"/>
          <p:nvPr/>
        </p:nvSpPr>
        <p:spPr>
          <a:xfrm>
            <a:off x="283026" y="6121439"/>
            <a:ext cx="1144300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*This process was first introduced to learning and development in Jack J. Phillips’ 1983 </a:t>
            </a: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Handbook of Training Evaluation and Measurement Methods</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(Houston, TX: Gulf Publishing). While the process leads to a conservative output and several organizations and learning evaluation platform providers have adopted it as a standard approach, ROI Institute recommends using estimates as a fallback technique. Experimental design is the gold standard, followed by trend line analysis, and mathematical modeling. But when all else fails, use the estimation process to isolate program effects.</a:t>
            </a:r>
          </a:p>
        </p:txBody>
      </p:sp>
    </p:spTree>
    <p:extLst>
      <p:ext uri="{BB962C8B-B14F-4D97-AF65-F5344CB8AC3E}">
        <p14:creationId xmlns:p14="http://schemas.microsoft.com/office/powerpoint/2010/main" val="341288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113821-F749-7040-BADB-1203FEB6EB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3" y="1787500"/>
            <a:ext cx="2878091" cy="5070499"/>
          </a:xfrm>
          <a:prstGeom prst="rect">
            <a:avLst/>
          </a:prstGeom>
        </p:spPr>
      </p:pic>
      <p:sp>
        <p:nvSpPr>
          <p:cNvPr id="40962" name="Rectangle 3"/>
          <p:cNvSpPr>
            <a:spLocks noChangeArrowheads="1"/>
          </p:cNvSpPr>
          <p:nvPr/>
        </p:nvSpPr>
        <p:spPr bwMode="auto">
          <a:xfrm>
            <a:off x="2444319" y="1647866"/>
            <a:ext cx="7438251" cy="405539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oAutofit/>
          </a:bodyPr>
          <a:lstStyle>
            <a:lvl1pPr marL="457200" indent="-457200"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ＭＳ Ｐゴシック" charset="-128"/>
              </a:defRPr>
            </a:lvl9pPr>
          </a:lstStyle>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Reputation of the source of the data</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Reputation of the source of the study</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Motives of the researchers</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Personal bias of audience</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Methodology of the study</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Assumptions made in the analysis</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Realism of the outcome data</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Type of data</a:t>
            </a:r>
          </a:p>
          <a:p>
            <a:pPr indent="-228600" eaLnBrk="1" fontAlgn="base" hangingPunct="1">
              <a:spcBef>
                <a:spcPts val="300"/>
              </a:spcBef>
              <a:spcAft>
                <a:spcPts val="300"/>
              </a:spcAft>
              <a:buClr>
                <a:schemeClr val="tx1"/>
              </a:buClr>
              <a:buSzPct val="100000"/>
              <a:buFont typeface="Arial" panose="020B0604020202020204" pitchFamily="34" charset="0"/>
              <a:buChar char="•"/>
              <a:tabLst>
                <a:tab pos="805815" algn="l"/>
              </a:tabLst>
              <a:defRPr/>
            </a:pPr>
            <a:r>
              <a:rPr lang="en-US" altLang="en-US" sz="2600" dirty="0">
                <a:latin typeface="Arial" panose="020B0604020202020204" pitchFamily="34" charset="0"/>
                <a:cs typeface="Arial" panose="020B0604020202020204" pitchFamily="34" charset="0"/>
              </a:rPr>
              <a:t>Scope of analysis</a:t>
            </a:r>
          </a:p>
        </p:txBody>
      </p:sp>
      <p:sp>
        <p:nvSpPr>
          <p:cNvPr id="2" name="Slide Number Placeholder 1">
            <a:extLst>
              <a:ext uri="{FF2B5EF4-FFF2-40B4-BE49-F238E27FC236}">
                <a16:creationId xmlns:a16="http://schemas.microsoft.com/office/drawing/2014/main" id="{690E1B22-FAF9-6543-BDB4-BBB2B7BB02E2}"/>
              </a:ext>
            </a:extLst>
          </p:cNvPr>
          <p:cNvSpPr>
            <a:spLocks noGrp="1"/>
          </p:cNvSpPr>
          <p:nvPr>
            <p:ph type="sldNum" sz="quarter" idx="12"/>
          </p:nvPr>
        </p:nvSpPr>
        <p:spPr>
          <a:xfrm>
            <a:off x="9448800" y="649287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ts val="600"/>
              </a:spcAft>
              <a:defRPr/>
            </a:pPr>
            <a:fld id="{56EA94D7-9192-B34D-BA5E-3A1641D4A37E}" type="slidenum">
              <a:rPr lang="en-US" smtClean="0"/>
              <a:pPr fontAlgn="base">
                <a:spcBef>
                  <a:spcPct val="0"/>
                </a:spcBef>
                <a:spcAft>
                  <a:spcPts val="600"/>
                </a:spcAft>
                <a:defRPr/>
              </a:pPr>
              <a:t>48</a:t>
            </a:fld>
            <a:endParaRPr lang="en-US" dirty="0"/>
          </a:p>
        </p:txBody>
      </p:sp>
      <p:sp>
        <p:nvSpPr>
          <p:cNvPr id="3" name="TextBox 2">
            <a:extLst>
              <a:ext uri="{FF2B5EF4-FFF2-40B4-BE49-F238E27FC236}">
                <a16:creationId xmlns:a16="http://schemas.microsoft.com/office/drawing/2014/main" id="{22F7B342-3557-AC83-F347-D2A26F1AD214}"/>
              </a:ext>
            </a:extLst>
          </p:cNvPr>
          <p:cNvSpPr txBox="1"/>
          <p:nvPr/>
        </p:nvSpPr>
        <p:spPr>
          <a:xfrm>
            <a:off x="393570" y="430474"/>
            <a:ext cx="11749283" cy="584775"/>
          </a:xfrm>
          <a:prstGeom prst="rect">
            <a:avLst/>
          </a:prstGeom>
          <a:noFill/>
        </p:spPr>
        <p:txBody>
          <a:bodyPr wrap="square">
            <a:spAutoFit/>
          </a:bodyPr>
          <a:lstStyle/>
          <a:p>
            <a:pPr eaLnBrk="0" fontAlgn="base" hangingPunct="0">
              <a:spcBef>
                <a:spcPct val="0"/>
              </a:spcBef>
              <a:spcAft>
                <a:spcPct val="0"/>
              </a:spcAft>
              <a:defRPr/>
            </a:pPr>
            <a:r>
              <a:rPr lang="en-US" sz="3200" b="1" kern="0" dirty="0">
                <a:solidFill>
                  <a:srgbClr val="000000"/>
                </a:solidFill>
                <a:latin typeface="Arial"/>
                <a:cs typeface="Arial"/>
                <a:sym typeface="Arial"/>
              </a:rPr>
              <a:t>Credibility of output data is influenced by</a:t>
            </a:r>
          </a:p>
        </p:txBody>
      </p:sp>
    </p:spTree>
    <p:extLst>
      <p:ext uri="{BB962C8B-B14F-4D97-AF65-F5344CB8AC3E}">
        <p14:creationId xmlns:p14="http://schemas.microsoft.com/office/powerpoint/2010/main" val="237533690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715846" y="254000"/>
            <a:ext cx="184666"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pic>
        <p:nvPicPr>
          <p:cNvPr id="5" name="Picture 4">
            <a:hlinkClick r:id="rId3"/>
            <a:extLst>
              <a:ext uri="{FF2B5EF4-FFF2-40B4-BE49-F238E27FC236}">
                <a16:creationId xmlns:a16="http://schemas.microsoft.com/office/drawing/2014/main" id="{4C1E58C0-B9A6-8F48-98DA-0CC70304120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0"/>
            <a:ext cx="5638801" cy="6858000"/>
          </a:xfrm>
          <a:prstGeom prst="rect">
            <a:avLst/>
          </a:prstGeom>
        </p:spPr>
      </p:pic>
      <p:grpSp>
        <p:nvGrpSpPr>
          <p:cNvPr id="15" name="Group 14">
            <a:extLst>
              <a:ext uri="{FF2B5EF4-FFF2-40B4-BE49-F238E27FC236}">
                <a16:creationId xmlns:a16="http://schemas.microsoft.com/office/drawing/2014/main" id="{86BA16D1-7203-FA43-BAB0-9A0FD4939F20}"/>
              </a:ext>
            </a:extLst>
          </p:cNvPr>
          <p:cNvGrpSpPr/>
          <p:nvPr/>
        </p:nvGrpSpPr>
        <p:grpSpPr>
          <a:xfrm>
            <a:off x="6087873" y="623332"/>
            <a:ext cx="5638801" cy="5410293"/>
            <a:chOff x="4040576" y="1343214"/>
            <a:chExt cx="4785769" cy="4677770"/>
          </a:xfrm>
        </p:grpSpPr>
        <p:sp>
          <p:nvSpPr>
            <p:cNvPr id="16" name="Text Placeholder 2">
              <a:extLst>
                <a:ext uri="{FF2B5EF4-FFF2-40B4-BE49-F238E27FC236}">
                  <a16:creationId xmlns:a16="http://schemas.microsoft.com/office/drawing/2014/main" id="{4F45877A-EE2E-7341-862F-42A7D6AA2D52}"/>
                </a:ext>
              </a:extLst>
            </p:cNvPr>
            <p:cNvSpPr txBox="1">
              <a:spLocks/>
            </p:cNvSpPr>
            <p:nvPr/>
          </p:nvSpPr>
          <p:spPr>
            <a:xfrm>
              <a:off x="4040576" y="1343214"/>
              <a:ext cx="4785769" cy="4536831"/>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6600" b="1" i="0" u="none" strike="noStrike" kern="1200" cap="none" spc="0" normalizeH="0" baseline="0" noProof="0" dirty="0">
                  <a:ln>
                    <a:noFill/>
                  </a:ln>
                  <a:solidFill>
                    <a:prstClr val="black">
                      <a:lumMod val="7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Questions?</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39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Visit us Online</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www.roiinstitute.net</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26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9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Email Us </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err="1">
                  <a:ln>
                    <a:noFill/>
                  </a:ln>
                  <a:solidFill>
                    <a:prstClr val="black">
                      <a:lumMod val="75000"/>
                    </a:prstClr>
                  </a:solidFill>
                  <a:effectLst/>
                  <a:uLnTx/>
                  <a:uFillTx/>
                  <a:latin typeface="Calibri" panose="020F0502020204030204" pitchFamily="34" charset="0"/>
                  <a:ea typeface="+mn-ea"/>
                  <a:cs typeface="Calibri" panose="020F0502020204030204" pitchFamily="34" charset="0"/>
                </a:rPr>
                <a:t>patti@roiinstitute.net</a:t>
              </a:r>
              <a:endPar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altLang="en-US" sz="2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39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Connect with Us</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7" name="Group 16">
              <a:extLst>
                <a:ext uri="{FF2B5EF4-FFF2-40B4-BE49-F238E27FC236}">
                  <a16:creationId xmlns:a16="http://schemas.microsoft.com/office/drawing/2014/main" id="{418318D0-8BD3-F849-89E4-00B400C4B066}"/>
                </a:ext>
              </a:extLst>
            </p:cNvPr>
            <p:cNvGrpSpPr/>
            <p:nvPr/>
          </p:nvGrpSpPr>
          <p:grpSpPr>
            <a:xfrm>
              <a:off x="5488859" y="5551938"/>
              <a:ext cx="1887618" cy="469046"/>
              <a:chOff x="3090035" y="4961034"/>
              <a:chExt cx="1887618" cy="469046"/>
            </a:xfrm>
          </p:grpSpPr>
          <p:pic>
            <p:nvPicPr>
              <p:cNvPr id="18" name="Picture 3" descr="Linkedin.png">
                <a:hlinkClick r:id="rId5"/>
                <a:extLst>
                  <a:ext uri="{FF2B5EF4-FFF2-40B4-BE49-F238E27FC236}">
                    <a16:creationId xmlns:a16="http://schemas.microsoft.com/office/drawing/2014/main" id="{F611585C-C854-0742-AFAB-95497AC13C43}"/>
                  </a:ext>
                </a:extLst>
              </p:cNvPr>
              <p:cNvPicPr>
                <a:picLocks noChangeAspect="1"/>
              </p:cNvPicPr>
              <p:nvPr/>
            </p:nvPicPr>
            <p:blipFill>
              <a:blip r:embed="rId6" cstate="screen">
                <a:extLst>
                  <a:ext uri="{28A0092B-C50C-407E-A947-70E740481C1C}">
                    <a14:useLocalDpi xmlns:a14="http://schemas.microsoft.com/office/drawing/2010/main"/>
                  </a:ext>
                </a:extLst>
              </a:blip>
              <a:srcRect r="11238"/>
              <a:stretch>
                <a:fillRect/>
              </a:stretch>
            </p:blipFill>
            <p:spPr bwMode="auto">
              <a:xfrm>
                <a:off x="3090035" y="4971293"/>
                <a:ext cx="4603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facebook_logo_detail.gif">
                <a:hlinkClick r:id="rId7"/>
                <a:extLst>
                  <a:ext uri="{FF2B5EF4-FFF2-40B4-BE49-F238E27FC236}">
                    <a16:creationId xmlns:a16="http://schemas.microsoft.com/office/drawing/2014/main" id="{2874CEC3-0B5A-5145-9BAC-891E642A1C62}"/>
                  </a:ext>
                </a:extLst>
              </p:cNvPr>
              <p:cNvPicPr>
                <a:picLocks noChangeAspect="1"/>
              </p:cNvPicPr>
              <p:nvPr/>
            </p:nvPicPr>
            <p:blipFill>
              <a:blip r:embed="rId8" cstate="screen">
                <a:extLst>
                  <a:ext uri="{28A0092B-C50C-407E-A947-70E740481C1C}">
                    <a14:useLocalDpi xmlns:a14="http://schemas.microsoft.com/office/drawing/2010/main"/>
                  </a:ext>
                </a:extLst>
              </a:blip>
              <a:srcRect t="3307" b="3101"/>
              <a:stretch>
                <a:fillRect/>
              </a:stretch>
            </p:blipFill>
            <p:spPr bwMode="auto">
              <a:xfrm>
                <a:off x="3799687" y="4961034"/>
                <a:ext cx="4699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twitter.png">
                <a:hlinkClick r:id="rId9"/>
                <a:extLst>
                  <a:ext uri="{FF2B5EF4-FFF2-40B4-BE49-F238E27FC236}">
                    <a16:creationId xmlns:a16="http://schemas.microsoft.com/office/drawing/2014/main" id="{516768AB-D9FB-AA44-876B-094BA8E123F8}"/>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518865" y="4963889"/>
                <a:ext cx="458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3773555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Empty speech bubbles">
            <a:extLst>
              <a:ext uri="{FF2B5EF4-FFF2-40B4-BE49-F238E27FC236}">
                <a16:creationId xmlns:a16="http://schemas.microsoft.com/office/drawing/2014/main" id="{FB6EA6D6-01E1-A645-8CB0-375D1CAC7733}"/>
              </a:ext>
            </a:extLst>
          </p:cNvPr>
          <p:cNvPicPr>
            <a:picLocks noChangeAspect="1"/>
          </p:cNvPicPr>
          <p:nvPr/>
        </p:nvPicPr>
        <p:blipFill rotWithShape="1">
          <a:blip r:embed="rId3"/>
          <a:srcRect l="4624" r="1258" b="-1"/>
          <a:stretch/>
        </p:blipFill>
        <p:spPr>
          <a:xfrm>
            <a:off x="2522358" y="10"/>
            <a:ext cx="9669642" cy="6857990"/>
          </a:xfrm>
          <a:prstGeom prst="rect">
            <a:avLst/>
          </a:prstGeom>
        </p:spPr>
      </p:pic>
      <p:sp>
        <p:nvSpPr>
          <p:cNvPr id="60" name="Rectangle 5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1">
            <a:extLst>
              <a:ext uri="{FF2B5EF4-FFF2-40B4-BE49-F238E27FC236}">
                <a16:creationId xmlns:a16="http://schemas.microsoft.com/office/drawing/2014/main" id="{AE0EE859-396C-174D-89C7-E452312F1101}"/>
              </a:ext>
            </a:extLst>
          </p:cNvPr>
          <p:cNvSpPr txBox="1">
            <a:spLocks/>
          </p:cNvSpPr>
          <p:nvPr/>
        </p:nvSpPr>
        <p:spPr>
          <a:xfrm>
            <a:off x="952228" y="743447"/>
            <a:ext cx="3973385" cy="3692028"/>
          </a:xfrm>
          <a:prstGeom prst="rect">
            <a:avLst/>
          </a:prstGeom>
          <a:noFill/>
        </p:spPr>
        <p:txBody>
          <a:bodyPr vert="horz" lIns="91440" tIns="45720" rIns="91440" bIns="45720" rtlCol="0" anchor="b">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fontAlgn="auto">
              <a:lnSpc>
                <a:spcPct val="90000"/>
              </a:lnSpc>
              <a:spcBef>
                <a:spcPct val="0"/>
              </a:spcBef>
              <a:spcAft>
                <a:spcPts val="600"/>
              </a:spcAft>
              <a:buClrTx/>
              <a:buSzTx/>
              <a:tabLst/>
              <a:defRPr/>
            </a:pPr>
            <a:r>
              <a:rPr kumimoji="0" lang="en-US" sz="5200" i="0" u="none" strike="noStrike" cap="none" spc="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Is this situation typical?</a:t>
            </a:r>
          </a:p>
        </p:txBody>
      </p:sp>
      <p:sp>
        <p:nvSpPr>
          <p:cNvPr id="2" name="Slide Number Placeholder 1">
            <a:extLst>
              <a:ext uri="{FF2B5EF4-FFF2-40B4-BE49-F238E27FC236}">
                <a16:creationId xmlns:a16="http://schemas.microsoft.com/office/drawing/2014/main" id="{7078C0D0-E4CF-2815-D270-5B67223C07CD}"/>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992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3" name="Google Shape;943;p3"/>
          <p:cNvSpPr txBox="1">
            <a:spLocks noGrp="1"/>
          </p:cNvSpPr>
          <p:nvPr>
            <p:ph sz="quarter" idx="11"/>
          </p:nvPr>
        </p:nvSpPr>
        <p:spPr>
          <a:xfrm>
            <a:off x="599021" y="1371605"/>
            <a:ext cx="10963952" cy="4724395"/>
          </a:xfrm>
          <a:prstGeom prst="rect">
            <a:avLst/>
          </a:prstGeom>
          <a:noFill/>
          <a:ln>
            <a:noFill/>
          </a:ln>
        </p:spPr>
        <p:txBody>
          <a:bodyPr spcFirstLastPara="1" vert="horz" wrap="square" lIns="91425" tIns="45700" rIns="91425" bIns="45700" rtlCol="0" anchor="t" anchorCtr="0">
            <a:normAutofit/>
          </a:bodyPr>
          <a:lstStyle/>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Author, Educator, Consultant, Coach</a:t>
            </a:r>
          </a:p>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CEO, ROI Institute, Inc.</a:t>
            </a:r>
            <a:endParaRPr sz="2133"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Senior Advisor, The Conference Board</a:t>
            </a:r>
          </a:p>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Chair, i4cp People Analytics Board</a:t>
            </a:r>
            <a:endParaRPr sz="2133"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Member, International Federation of Training and Development Board</a:t>
            </a:r>
          </a:p>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Vice Chair, UN Institute for Training and Research Board of Trustees</a:t>
            </a:r>
          </a:p>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Board Member, International Society for Performance Improvement </a:t>
            </a:r>
            <a:endParaRPr sz="2133"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2133" dirty="0">
                <a:solidFill>
                  <a:schemeClr val="tx1"/>
                </a:solidFill>
                <a:latin typeface="Calibri" panose="020F0502020204030204" pitchFamily="34" charset="0"/>
                <a:cs typeface="Calibri" panose="020F0502020204030204" pitchFamily="34" charset="0"/>
              </a:rPr>
              <a:t>Fellow, ATD Certified Professional in Talent Development</a:t>
            </a:r>
            <a:endParaRPr sz="2133" dirty="0">
              <a:solidFill>
                <a:schemeClr val="tx1"/>
              </a:solidFill>
              <a:latin typeface="Calibri" panose="020F0502020204030204" pitchFamily="34" charset="0"/>
              <a:cs typeface="Calibri" panose="020F0502020204030204" pitchFamily="34" charset="0"/>
            </a:endParaRPr>
          </a:p>
        </p:txBody>
      </p:sp>
      <p:sp>
        <p:nvSpPr>
          <p:cNvPr id="941" name="Google Shape;941;p3"/>
          <p:cNvSpPr txBox="1">
            <a:spLocks noGrp="1"/>
          </p:cNvSpPr>
          <p:nvPr>
            <p:ph type="title"/>
          </p:nvPr>
        </p:nvSpPr>
        <p:spPr>
          <a:prstGeom prst="rect">
            <a:avLst/>
          </a:prstGeom>
          <a:noFill/>
          <a:ln>
            <a:noFill/>
          </a:ln>
        </p:spPr>
        <p:txBody>
          <a:bodyPr spcFirstLastPara="1" vert="horz" wrap="square" lIns="91425" tIns="45700" rIns="91425" bIns="45700" rtlCol="0" anchor="ctr" anchorCtr="0">
            <a:normAutofit/>
          </a:bodyPr>
          <a:lstStyle/>
          <a:p>
            <a:pPr>
              <a:spcBef>
                <a:spcPts val="0"/>
              </a:spcBef>
              <a:buClr>
                <a:schemeClr val="dk1"/>
              </a:buClr>
              <a:buSzPts val="4400"/>
            </a:pPr>
            <a:r>
              <a:rPr lang="en-US" dirty="0">
                <a:solidFill>
                  <a:schemeClr val="bg1"/>
                </a:solidFill>
                <a:latin typeface="Calibri" panose="020F0502020204030204" pitchFamily="34" charset="0"/>
                <a:ea typeface="Calibri"/>
                <a:cs typeface="Calibri" panose="020F0502020204030204" pitchFamily="34" charset="0"/>
                <a:sym typeface="Calibri"/>
              </a:rPr>
              <a:t>Patti P. Phillips, Ph.D.</a:t>
            </a:r>
            <a:endParaRPr dirty="0">
              <a:solidFill>
                <a:schemeClr val="bg1"/>
              </a:solidFill>
              <a:latin typeface="Calibri" panose="020F0502020204030204" pitchFamily="34" charset="0"/>
              <a:cs typeface="Calibri" panose="020F0502020204030204" pitchFamily="34" charset="0"/>
            </a:endParaRPr>
          </a:p>
        </p:txBody>
      </p:sp>
      <p:pic>
        <p:nvPicPr>
          <p:cNvPr id="6" name="Content Placeholder 5" descr="A person with brown hair wearing a black and white tweed jacket&#10;&#10;Description automatically generated with low confidence">
            <a:extLst>
              <a:ext uri="{FF2B5EF4-FFF2-40B4-BE49-F238E27FC236}">
                <a16:creationId xmlns:a16="http://schemas.microsoft.com/office/drawing/2014/main" id="{C7431F3B-8F47-74C2-0C4F-064CF7B9E889}"/>
              </a:ext>
            </a:extLst>
          </p:cNvPr>
          <p:cNvPicPr>
            <a:picLocks noGrp="1" noChangeAspect="1"/>
          </p:cNvPicPr>
          <p:nvPr>
            <p:ph sz="quarter" idx="4294967295"/>
          </p:nvPr>
        </p:nvPicPr>
        <p:blipFill>
          <a:blip r:embed="rId3" cstate="screen">
            <a:extLst>
              <a:ext uri="{28A0092B-C50C-407E-A947-70E740481C1C}">
                <a14:useLocalDpi xmlns:a14="http://schemas.microsoft.com/office/drawing/2010/main"/>
              </a:ext>
            </a:extLst>
          </a:blip>
          <a:stretch>
            <a:fillRect/>
          </a:stretch>
        </p:blipFill>
        <p:spPr>
          <a:xfrm>
            <a:off x="8958793" y="1727201"/>
            <a:ext cx="2655168" cy="2654299"/>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text, font, poster, book&#10;&#10;Description automatically generated">
            <a:extLst>
              <a:ext uri="{FF2B5EF4-FFF2-40B4-BE49-F238E27FC236}">
                <a16:creationId xmlns:a16="http://schemas.microsoft.com/office/drawing/2014/main" id="{F153A3CA-C9CB-8C50-7592-76DD4B35E1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78309" y="4837976"/>
            <a:ext cx="730443" cy="1095664"/>
          </a:xfrm>
          <a:prstGeom prst="rect">
            <a:avLst/>
          </a:prstGeom>
          <a:ln>
            <a:solidFill>
              <a:schemeClr val="tx1">
                <a:lumMod val="50000"/>
                <a:lumOff val="50000"/>
              </a:schemeClr>
            </a:solidFill>
          </a:ln>
        </p:spPr>
      </p:pic>
      <p:pic>
        <p:nvPicPr>
          <p:cNvPr id="13" name="Picture 12" descr="A picture containing text, font, diagram, line&#10;&#10;Description automatically generated">
            <a:extLst>
              <a:ext uri="{FF2B5EF4-FFF2-40B4-BE49-F238E27FC236}">
                <a16:creationId xmlns:a16="http://schemas.microsoft.com/office/drawing/2014/main" id="{99D999A0-A239-BDAA-F1D6-0EE931BC30B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54585" y="4863826"/>
            <a:ext cx="730443" cy="1095665"/>
          </a:xfrm>
          <a:prstGeom prst="rect">
            <a:avLst/>
          </a:prstGeom>
          <a:ln>
            <a:solidFill>
              <a:schemeClr val="tx1">
                <a:lumMod val="50000"/>
                <a:lumOff val="50000"/>
              </a:schemeClr>
            </a:solidFill>
          </a:ln>
        </p:spPr>
      </p:pic>
      <p:pic>
        <p:nvPicPr>
          <p:cNvPr id="17" name="Picture 16" descr="A book cover with people around a table&#10;&#10;Description automatically generated with low confidence">
            <a:extLst>
              <a:ext uri="{FF2B5EF4-FFF2-40B4-BE49-F238E27FC236}">
                <a16:creationId xmlns:a16="http://schemas.microsoft.com/office/drawing/2014/main" id="{34F42A4D-6F28-0C2B-9F53-77625C288CD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07136" y="4862410"/>
            <a:ext cx="722449" cy="1084385"/>
          </a:xfrm>
          <a:prstGeom prst="rect">
            <a:avLst/>
          </a:prstGeom>
          <a:ln>
            <a:solidFill>
              <a:schemeClr val="tx1">
                <a:lumMod val="50000"/>
                <a:lumOff val="50000"/>
              </a:schemeClr>
            </a:solidFill>
          </a:ln>
        </p:spPr>
      </p:pic>
      <p:pic>
        <p:nvPicPr>
          <p:cNvPr id="19" name="Picture 18" descr="A book cover of a green globe&#10;&#10;Description automatically generated with low confidence">
            <a:extLst>
              <a:ext uri="{FF2B5EF4-FFF2-40B4-BE49-F238E27FC236}">
                <a16:creationId xmlns:a16="http://schemas.microsoft.com/office/drawing/2014/main" id="{99A713F3-B0AC-53FF-3BFB-F0C3C5A2C2F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43700" y="4837930"/>
            <a:ext cx="722923" cy="1084385"/>
          </a:xfrm>
          <a:prstGeom prst="rect">
            <a:avLst/>
          </a:prstGeom>
          <a:ln>
            <a:solidFill>
              <a:schemeClr val="tx1">
                <a:lumMod val="50000"/>
                <a:lumOff val="50000"/>
              </a:schemeClr>
            </a:solidFill>
          </a:ln>
        </p:spPr>
      </p:pic>
      <p:pic>
        <p:nvPicPr>
          <p:cNvPr id="21" name="Picture 20" descr="A picture containing text, screenshot, font, poster&#10;&#10;Description automatically generated">
            <a:extLst>
              <a:ext uri="{FF2B5EF4-FFF2-40B4-BE49-F238E27FC236}">
                <a16:creationId xmlns:a16="http://schemas.microsoft.com/office/drawing/2014/main" id="{03B34146-5481-7A89-3861-C681D1577D4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75418" y="4869338"/>
            <a:ext cx="722449" cy="1077456"/>
          </a:xfrm>
          <a:prstGeom prst="rect">
            <a:avLst/>
          </a:prstGeom>
          <a:ln>
            <a:solidFill>
              <a:schemeClr val="tx1">
                <a:lumMod val="50000"/>
                <a:lumOff val="50000"/>
              </a:schemeClr>
            </a:solidFill>
          </a:ln>
        </p:spPr>
      </p:pic>
      <p:pic>
        <p:nvPicPr>
          <p:cNvPr id="23" name="Picture 22" descr="A picture containing text, font, screenshot, poster&#10;&#10;Description automatically generated">
            <a:extLst>
              <a:ext uri="{FF2B5EF4-FFF2-40B4-BE49-F238E27FC236}">
                <a16:creationId xmlns:a16="http://schemas.microsoft.com/office/drawing/2014/main" id="{CD26BA8D-E0DF-D117-84D9-80BC64B6AA0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12456" y="4855481"/>
            <a:ext cx="722449" cy="1091313"/>
          </a:xfrm>
          <a:prstGeom prst="rect">
            <a:avLst/>
          </a:prstGeom>
          <a:ln>
            <a:solidFill>
              <a:schemeClr val="tx1">
                <a:lumMod val="50000"/>
                <a:lumOff val="50000"/>
              </a:schemeClr>
            </a:solidFill>
          </a:ln>
        </p:spPr>
      </p:pic>
      <p:pic>
        <p:nvPicPr>
          <p:cNvPr id="27" name="Picture 26" descr="A book cover with a gold caduceus symbol&#10;&#10;Description automatically generated with low confidence">
            <a:extLst>
              <a:ext uri="{FF2B5EF4-FFF2-40B4-BE49-F238E27FC236}">
                <a16:creationId xmlns:a16="http://schemas.microsoft.com/office/drawing/2014/main" id="{3C1CD6C0-B25A-7B09-4F90-3AF139914A3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180740" y="4847169"/>
            <a:ext cx="722450" cy="1089232"/>
          </a:xfrm>
          <a:prstGeom prst="rect">
            <a:avLst/>
          </a:prstGeom>
          <a:ln>
            <a:solidFill>
              <a:schemeClr val="tx1">
                <a:lumMod val="50000"/>
                <a:lumOff val="50000"/>
              </a:schemeClr>
            </a:solidFill>
          </a:ln>
        </p:spPr>
      </p:pic>
      <p:sp>
        <p:nvSpPr>
          <p:cNvPr id="33" name="TextBox 32">
            <a:extLst>
              <a:ext uri="{FF2B5EF4-FFF2-40B4-BE49-F238E27FC236}">
                <a16:creationId xmlns:a16="http://schemas.microsoft.com/office/drawing/2014/main" id="{CD27F684-CFDC-BAF4-9511-919F630ED9C3}"/>
              </a:ext>
            </a:extLst>
          </p:cNvPr>
          <p:cNvSpPr txBox="1"/>
          <p:nvPr/>
        </p:nvSpPr>
        <p:spPr>
          <a:xfrm>
            <a:off x="2045348" y="4272167"/>
            <a:ext cx="5228982" cy="379656"/>
          </a:xfrm>
          <a:prstGeom prst="rect">
            <a:avLst/>
          </a:prstGeom>
          <a:noFill/>
        </p:spPr>
        <p:txBody>
          <a:bodyPr wrap="square" rtlCol="0">
            <a:spAutoFit/>
          </a:bodyPr>
          <a:lstStyle/>
          <a:p>
            <a:pPr algn="ctr" defTabSz="1358500"/>
            <a:r>
              <a:rPr lang="en-US" sz="1867" b="1" dirty="0">
                <a:solidFill>
                  <a:prstClr val="black"/>
                </a:solidFill>
                <a:latin typeface="Arial" panose="020B0604020202020204"/>
              </a:rPr>
              <a:t>Author of these books and more.</a:t>
            </a:r>
          </a:p>
        </p:txBody>
      </p:sp>
      <p:pic>
        <p:nvPicPr>
          <p:cNvPr id="14" name="Picture 13">
            <a:extLst>
              <a:ext uri="{FF2B5EF4-FFF2-40B4-BE49-F238E27FC236}">
                <a16:creationId xmlns:a16="http://schemas.microsoft.com/office/drawing/2014/main" id="{741864EF-0B40-E847-B637-AF139FA24D89}"/>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330860" y="4880007"/>
            <a:ext cx="730443" cy="1082510"/>
          </a:xfrm>
          <a:prstGeom prst="rect">
            <a:avLst/>
          </a:prstGeom>
          <a:ln>
            <a:solidFill>
              <a:schemeClr val="tx1">
                <a:lumMod val="50000"/>
                <a:lumOff val="50000"/>
              </a:schemeClr>
            </a:solidFill>
          </a:ln>
        </p:spPr>
      </p:pic>
      <p:pic>
        <p:nvPicPr>
          <p:cNvPr id="4" name="Picture 3">
            <a:extLst>
              <a:ext uri="{FF2B5EF4-FFF2-40B4-BE49-F238E27FC236}">
                <a16:creationId xmlns:a16="http://schemas.microsoft.com/office/drawing/2014/main" id="{D2E41EE2-F40F-DF58-8194-A5989F1AF14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807952" y="4818929"/>
            <a:ext cx="718607" cy="1095664"/>
          </a:xfrm>
          <a:prstGeom prst="rect">
            <a:avLst/>
          </a:prstGeom>
          <a:ln>
            <a:solidFill>
              <a:schemeClr val="tx1">
                <a:lumMod val="50000"/>
                <a:lumOff val="50000"/>
              </a:schemeClr>
            </a:solid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16DB5-C3D6-664B-BD51-228B295E1ECC}"/>
              </a:ext>
            </a:extLst>
          </p:cNvPr>
          <p:cNvSpPr>
            <a:spLocks noGrp="1"/>
          </p:cNvSpPr>
          <p:nvPr>
            <p:ph type="title"/>
          </p:nvPr>
        </p:nvSpPr>
        <p:spPr>
          <a:xfrm>
            <a:off x="598754" y="350566"/>
            <a:ext cx="3003123" cy="5866504"/>
          </a:xfrm>
          <a:solidFill>
            <a:schemeClr val="bg1">
              <a:lumMod val="65000"/>
            </a:schemeClr>
          </a:solidFill>
        </p:spPr>
        <p:txBody>
          <a:bodyPr>
            <a:normAutofit/>
          </a:bodyPr>
          <a:lstStyle/>
          <a:p>
            <a:pPr algn="ctr"/>
            <a:r>
              <a:rPr lang="en-US" sz="5400" b="1" dirty="0">
                <a:effectLst>
                  <a:outerShdw blurRad="38100" dist="38100" dir="2700000" algn="tl">
                    <a:srgbClr val="000000">
                      <a:alpha val="43137"/>
                    </a:srgbClr>
                  </a:outerShdw>
                </a:effectLst>
              </a:rPr>
              <a:t>The Wisdom of Crowds</a:t>
            </a:r>
            <a:endParaRPr lang="en-US" sz="5400" dirty="0">
              <a:effectLst>
                <a:outerShdw blurRad="38100" dist="38100" dir="2700000" algn="tl">
                  <a:srgbClr val="000000">
                    <a:alpha val="43137"/>
                  </a:srgbClr>
                </a:outerShdw>
              </a:effectLst>
            </a:endParaRPr>
          </a:p>
        </p:txBody>
      </p:sp>
      <p:pic>
        <p:nvPicPr>
          <p:cNvPr id="4" name="BBC - The Code - The Wisdom of the Crowd (1)">
            <a:hlinkClick r:id="" action="ppaction://media"/>
            <a:extLst>
              <a:ext uri="{FF2B5EF4-FFF2-40B4-BE49-F238E27FC236}">
                <a16:creationId xmlns:a16="http://schemas.microsoft.com/office/drawing/2014/main" id="{25041D7B-7D1C-4B7F-A53A-50B8F40781F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41512" y="350566"/>
            <a:ext cx="7822007" cy="5866504"/>
          </a:xfrm>
          <a:prstGeom prst="rect">
            <a:avLst/>
          </a:prstGeom>
        </p:spPr>
      </p:pic>
      <p:sp>
        <p:nvSpPr>
          <p:cNvPr id="3" name="Slide Number Placeholder 2">
            <a:extLst>
              <a:ext uri="{FF2B5EF4-FFF2-40B4-BE49-F238E27FC236}">
                <a16:creationId xmlns:a16="http://schemas.microsoft.com/office/drawing/2014/main" id="{7187EEF5-62E0-6342-933A-DBDEAC3FFA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srgbClr val="171616">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1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1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E44EB-1E8F-4E42-9566-6FB78E46C2A0}"/>
              </a:ext>
            </a:extLst>
          </p:cNvPr>
          <p:cNvSpPr/>
          <p:nvPr/>
        </p:nvSpPr>
        <p:spPr>
          <a:xfrm rot="5400000">
            <a:off x="5961087" y="628537"/>
            <a:ext cx="269825" cy="12192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6" name="Rectangle 25">
            <a:extLst>
              <a:ext uri="{FF2B5EF4-FFF2-40B4-BE49-F238E27FC236}">
                <a16:creationId xmlns:a16="http://schemas.microsoft.com/office/drawing/2014/main" id="{DB3C4F77-3BAC-A14E-ABA1-BCE77B6DBDE0}"/>
              </a:ext>
            </a:extLst>
          </p:cNvPr>
          <p:cNvSpPr/>
          <p:nvPr/>
        </p:nvSpPr>
        <p:spPr>
          <a:xfrm rot="5400000">
            <a:off x="5961086" y="-5956984"/>
            <a:ext cx="269827" cy="12192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4259" name="Rectangle 11"/>
          <p:cNvSpPr>
            <a:spLocks noChangeArrowheads="1"/>
          </p:cNvSpPr>
          <p:nvPr/>
        </p:nvSpPr>
        <p:spPr bwMode="auto">
          <a:xfrm>
            <a:off x="4682766" y="3625288"/>
            <a:ext cx="2819400" cy="708528"/>
          </a:xfrm>
          <a:prstGeom prst="rect">
            <a:avLst/>
          </a:prstGeom>
          <a:noFill/>
          <a:ln w="9525">
            <a:noFill/>
            <a:miter lim="800000"/>
            <a:headEnd/>
            <a:tailEnd/>
          </a:ln>
        </p:spPr>
        <p:txBody>
          <a:bodyPr lIns="92075" tIns="46038" rIns="92075" bIns="46038">
            <a:spAutoFit/>
          </a:bodyPr>
          <a:lstStyle/>
          <a:p>
            <a:pPr algn="ctr" eaLnBrk="0" hangingPunct="0"/>
            <a:r>
              <a:rPr lang="en-US" sz="2000" dirty="0">
                <a:latin typeface="Arial" panose="020B0604020202020204" pitchFamily="34" charset="0"/>
                <a:cs typeface="Arial" panose="020B0604020202020204" pitchFamily="34" charset="0"/>
              </a:rPr>
              <a:t>Systems/Procedures</a:t>
            </a:r>
          </a:p>
          <a:p>
            <a:pPr algn="ctr" eaLnBrk="0" hangingPunct="0"/>
            <a:r>
              <a:rPr lang="en-US" sz="2000" dirty="0">
                <a:latin typeface="Arial" panose="020B0604020202020204" pitchFamily="34" charset="0"/>
                <a:cs typeface="Arial" panose="020B0604020202020204" pitchFamily="34" charset="0"/>
              </a:rPr>
              <a:t>Changes</a:t>
            </a:r>
          </a:p>
        </p:txBody>
      </p:sp>
      <p:sp>
        <p:nvSpPr>
          <p:cNvPr id="1442819" name="Rectangle 3"/>
          <p:cNvSpPr>
            <a:spLocks noChangeArrowheads="1"/>
          </p:cNvSpPr>
          <p:nvPr/>
        </p:nvSpPr>
        <p:spPr bwMode="auto">
          <a:xfrm>
            <a:off x="4733566" y="1879038"/>
            <a:ext cx="2681288" cy="4183062"/>
          </a:xfrm>
          <a:prstGeom prst="rect">
            <a:avLst/>
          </a:prstGeom>
          <a:noFill/>
          <a:ln w="38100">
            <a:solidFill>
              <a:srgbClr val="000000"/>
            </a:solidFill>
            <a:miter lim="800000"/>
            <a:headEnd/>
            <a:tailEnd/>
          </a:ln>
          <a:effectLst/>
        </p:spPr>
        <p:txBody>
          <a:bodyPr wrap="none" anchor="ctr"/>
          <a:lstStyle/>
          <a:p>
            <a:pPr>
              <a:defRPr/>
            </a:pPr>
            <a:r>
              <a:rPr lang="en-US" dirty="0">
                <a:effectLst>
                  <a:outerShdw blurRad="38100" dist="38100" dir="2700000" algn="tl">
                    <a:srgbClr val="000000">
                      <a:alpha val="43137"/>
                    </a:srgbClr>
                  </a:outerShdw>
                </a:effectLst>
              </a:rPr>
              <a:t> </a:t>
            </a:r>
          </a:p>
        </p:txBody>
      </p:sp>
      <p:sp>
        <p:nvSpPr>
          <p:cNvPr id="1442820" name="Line 4"/>
          <p:cNvSpPr>
            <a:spLocks noChangeShapeType="1"/>
          </p:cNvSpPr>
          <p:nvPr/>
        </p:nvSpPr>
        <p:spPr bwMode="auto">
          <a:xfrm>
            <a:off x="4749441" y="2342588"/>
            <a:ext cx="2647950" cy="0"/>
          </a:xfrm>
          <a:prstGeom prst="line">
            <a:avLst/>
          </a:prstGeom>
          <a:noFill/>
          <a:ln w="38100">
            <a:solidFill>
              <a:srgbClr val="000000"/>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21" name="Line 5"/>
          <p:cNvSpPr>
            <a:spLocks noChangeShapeType="1"/>
          </p:cNvSpPr>
          <p:nvPr/>
        </p:nvSpPr>
        <p:spPr bwMode="auto">
          <a:xfrm>
            <a:off x="4762141" y="3036325"/>
            <a:ext cx="2647950" cy="0"/>
          </a:xfrm>
          <a:prstGeom prst="line">
            <a:avLst/>
          </a:prstGeom>
          <a:noFill/>
          <a:ln w="38100">
            <a:solidFill>
              <a:srgbClr val="000000"/>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22" name="Line 6"/>
          <p:cNvSpPr>
            <a:spLocks noChangeShapeType="1"/>
          </p:cNvSpPr>
          <p:nvPr/>
        </p:nvSpPr>
        <p:spPr bwMode="auto">
          <a:xfrm>
            <a:off x="4762141" y="3587188"/>
            <a:ext cx="2647950" cy="0"/>
          </a:xfrm>
          <a:prstGeom prst="line">
            <a:avLst/>
          </a:prstGeom>
          <a:noFill/>
          <a:ln w="38100">
            <a:solidFill>
              <a:srgbClr val="000000"/>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23" name="Line 7"/>
          <p:cNvSpPr>
            <a:spLocks noChangeShapeType="1"/>
          </p:cNvSpPr>
          <p:nvPr/>
        </p:nvSpPr>
        <p:spPr bwMode="auto">
          <a:xfrm>
            <a:off x="4749441" y="4376175"/>
            <a:ext cx="2647950" cy="0"/>
          </a:xfrm>
          <a:prstGeom prst="line">
            <a:avLst/>
          </a:prstGeom>
          <a:noFill/>
          <a:ln w="38100">
            <a:solidFill>
              <a:srgbClr val="000000"/>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224266" name="Rectangle 8"/>
          <p:cNvSpPr>
            <a:spLocks noChangeArrowheads="1"/>
          </p:cNvSpPr>
          <p:nvPr/>
        </p:nvSpPr>
        <p:spPr bwMode="auto">
          <a:xfrm>
            <a:off x="5003045" y="1909200"/>
            <a:ext cx="2051844" cy="400752"/>
          </a:xfrm>
          <a:prstGeom prst="rect">
            <a:avLst/>
          </a:prstGeom>
          <a:noFill/>
          <a:ln w="9525">
            <a:noFill/>
            <a:miter lim="800000"/>
            <a:headEnd/>
            <a:tailEnd/>
          </a:ln>
        </p:spPr>
        <p:txBody>
          <a:bodyPr wrap="none" lIns="92075" tIns="46038" rIns="92075" bIns="46038">
            <a:spAutoFit/>
          </a:bodyPr>
          <a:lstStyle/>
          <a:p>
            <a:pPr algn="ctr" eaLnBrk="0" hangingPunct="0"/>
            <a:r>
              <a:rPr lang="en-US" sz="2000" dirty="0">
                <a:latin typeface="Arial" panose="020B0604020202020204" pitchFamily="34" charset="0"/>
                <a:cs typeface="Arial" panose="020B0604020202020204" pitchFamily="34" charset="0"/>
              </a:rPr>
              <a:t>External Factors</a:t>
            </a:r>
          </a:p>
        </p:txBody>
      </p:sp>
      <p:sp>
        <p:nvSpPr>
          <p:cNvPr id="224267" name="Rectangle 9"/>
          <p:cNvSpPr>
            <a:spLocks noChangeArrowheads="1"/>
          </p:cNvSpPr>
          <p:nvPr/>
        </p:nvSpPr>
        <p:spPr bwMode="auto">
          <a:xfrm>
            <a:off x="5185810" y="2329888"/>
            <a:ext cx="1681551" cy="708528"/>
          </a:xfrm>
          <a:prstGeom prst="rect">
            <a:avLst/>
          </a:prstGeom>
          <a:noFill/>
          <a:ln w="9525">
            <a:noFill/>
            <a:miter lim="800000"/>
            <a:headEnd/>
            <a:tailEnd/>
          </a:ln>
        </p:spPr>
        <p:txBody>
          <a:bodyPr wrap="none" lIns="92075" tIns="46038" rIns="92075" bIns="46038">
            <a:spAutoFit/>
          </a:bodyPr>
          <a:lstStyle/>
          <a:p>
            <a:pPr algn="ctr" eaLnBrk="0" hangingPunct="0"/>
            <a:r>
              <a:rPr lang="en-US" sz="2000" dirty="0">
                <a:latin typeface="Arial" panose="020B0604020202020204" pitchFamily="34" charset="0"/>
                <a:cs typeface="Arial" panose="020B0604020202020204" pitchFamily="34" charset="0"/>
              </a:rPr>
              <a:t>Management</a:t>
            </a:r>
          </a:p>
          <a:p>
            <a:pPr algn="ctr" eaLnBrk="0" hangingPunct="0"/>
            <a:r>
              <a:rPr lang="en-US" sz="2000" dirty="0">
                <a:latin typeface="Arial" panose="020B0604020202020204" pitchFamily="34" charset="0"/>
                <a:cs typeface="Arial" panose="020B0604020202020204" pitchFamily="34" charset="0"/>
              </a:rPr>
              <a:t>Attention</a:t>
            </a:r>
          </a:p>
        </p:txBody>
      </p:sp>
      <p:sp>
        <p:nvSpPr>
          <p:cNvPr id="224268" name="Rectangle 10"/>
          <p:cNvSpPr>
            <a:spLocks noChangeArrowheads="1"/>
          </p:cNvSpPr>
          <p:nvPr/>
        </p:nvSpPr>
        <p:spPr bwMode="auto">
          <a:xfrm>
            <a:off x="5358911" y="3112525"/>
            <a:ext cx="1340111" cy="400752"/>
          </a:xfrm>
          <a:prstGeom prst="rect">
            <a:avLst/>
          </a:prstGeom>
          <a:noFill/>
          <a:ln w="9525">
            <a:noFill/>
            <a:miter lim="800000"/>
            <a:headEnd/>
            <a:tailEnd/>
          </a:ln>
        </p:spPr>
        <p:txBody>
          <a:bodyPr wrap="none" lIns="92075" tIns="46038" rIns="92075" bIns="46038">
            <a:spAutoFit/>
          </a:bodyPr>
          <a:lstStyle/>
          <a:p>
            <a:pPr algn="ctr" eaLnBrk="0" hangingPunct="0"/>
            <a:r>
              <a:rPr lang="en-US" sz="2000" dirty="0">
                <a:latin typeface="Arial" panose="020B0604020202020204" pitchFamily="34" charset="0"/>
                <a:cs typeface="Arial" panose="020B0604020202020204" pitchFamily="34" charset="0"/>
              </a:rPr>
              <a:t>Incentives</a:t>
            </a:r>
          </a:p>
        </p:txBody>
      </p:sp>
      <p:sp>
        <p:nvSpPr>
          <p:cNvPr id="224269" name="Rectangle 12"/>
          <p:cNvSpPr>
            <a:spLocks noChangeArrowheads="1"/>
          </p:cNvSpPr>
          <p:nvPr/>
        </p:nvSpPr>
        <p:spPr bwMode="auto">
          <a:xfrm>
            <a:off x="5453886" y="4864874"/>
            <a:ext cx="1168590" cy="708528"/>
          </a:xfrm>
          <a:prstGeom prst="rect">
            <a:avLst/>
          </a:prstGeom>
          <a:noFill/>
          <a:ln w="9525">
            <a:noFill/>
            <a:miter lim="800000"/>
            <a:headEnd/>
            <a:tailEnd/>
          </a:ln>
        </p:spPr>
        <p:txBody>
          <a:bodyPr wrap="none" lIns="92075" tIns="46038" rIns="92075" bIns="46038">
            <a:spAutoFit/>
          </a:bodyPr>
          <a:lstStyle/>
          <a:p>
            <a:pPr algn="ctr" eaLnBrk="0" hangingPunct="0"/>
            <a:r>
              <a:rPr lang="en-US" sz="2000" dirty="0">
                <a:latin typeface="Arial" panose="020B0604020202020204" pitchFamily="34" charset="0"/>
                <a:cs typeface="Arial" panose="020B0604020202020204" pitchFamily="34" charset="0"/>
              </a:rPr>
              <a:t>Your</a:t>
            </a:r>
          </a:p>
          <a:p>
            <a:pPr algn="ctr" eaLnBrk="0" hangingPunct="0"/>
            <a:r>
              <a:rPr lang="en-US" sz="2000" dirty="0">
                <a:latin typeface="Arial" panose="020B0604020202020204" pitchFamily="34" charset="0"/>
                <a:cs typeface="Arial" panose="020B0604020202020204" pitchFamily="34" charset="0"/>
              </a:rPr>
              <a:t>Program</a:t>
            </a:r>
          </a:p>
        </p:txBody>
      </p:sp>
      <p:sp>
        <p:nvSpPr>
          <p:cNvPr id="224270" name="Rectangle 13"/>
          <p:cNvSpPr>
            <a:spLocks noChangeArrowheads="1"/>
          </p:cNvSpPr>
          <p:nvPr/>
        </p:nvSpPr>
        <p:spPr bwMode="auto">
          <a:xfrm>
            <a:off x="1889126" y="3267010"/>
            <a:ext cx="2096728" cy="1324081"/>
          </a:xfrm>
          <a:prstGeom prst="rect">
            <a:avLst/>
          </a:prstGeom>
          <a:noFill/>
          <a:ln w="9525">
            <a:noFill/>
            <a:miter lim="800000"/>
            <a:headEnd/>
            <a:tailEnd/>
          </a:ln>
        </p:spPr>
        <p:txBody>
          <a:bodyPr wrap="none" lIns="92075" tIns="46038" rIns="92075" bIns="46038">
            <a:spAutoFit/>
          </a:bodyPr>
          <a:lstStyle/>
          <a:p>
            <a:pPr algn="ctr" eaLnBrk="0" hangingPunct="0"/>
            <a:r>
              <a:rPr lang="en-US" sz="2000" dirty="0">
                <a:latin typeface="Arial" panose="020B0604020202020204" pitchFamily="34" charset="0"/>
                <a:cs typeface="Arial" panose="020B0604020202020204" pitchFamily="34" charset="0"/>
              </a:rPr>
              <a:t>TOTAL</a:t>
            </a:r>
          </a:p>
          <a:p>
            <a:pPr algn="ctr" eaLnBrk="0" hangingPunct="0"/>
            <a:r>
              <a:rPr lang="en-US" sz="2000" dirty="0">
                <a:latin typeface="Arial" panose="020B0604020202020204" pitchFamily="34" charset="0"/>
                <a:cs typeface="Arial" panose="020B0604020202020204" pitchFamily="34" charset="0"/>
              </a:rPr>
              <a:t>IMPROVEMENT</a:t>
            </a:r>
          </a:p>
          <a:p>
            <a:pPr algn="ctr" eaLnBrk="0" hangingPunct="0"/>
            <a:r>
              <a:rPr lang="en-US" sz="2000" dirty="0">
                <a:latin typeface="Arial" panose="020B0604020202020204" pitchFamily="34" charset="0"/>
                <a:cs typeface="Arial" panose="020B0604020202020204" pitchFamily="34" charset="0"/>
              </a:rPr>
              <a:t>AFTER</a:t>
            </a:r>
          </a:p>
          <a:p>
            <a:pPr algn="ctr" eaLnBrk="0" hangingPunct="0"/>
            <a:r>
              <a:rPr lang="en-US" sz="2000" dirty="0">
                <a:latin typeface="Arial" panose="020B0604020202020204" pitchFamily="34" charset="0"/>
                <a:cs typeface="Arial" panose="020B0604020202020204" pitchFamily="34" charset="0"/>
              </a:rPr>
              <a:t>PROGRAM</a:t>
            </a:r>
          </a:p>
        </p:txBody>
      </p:sp>
      <p:sp>
        <p:nvSpPr>
          <p:cNvPr id="1442830" name="Line 14"/>
          <p:cNvSpPr>
            <a:spLocks noChangeShapeType="1"/>
          </p:cNvSpPr>
          <p:nvPr/>
        </p:nvSpPr>
        <p:spPr bwMode="auto">
          <a:xfrm>
            <a:off x="2980965" y="4698704"/>
            <a:ext cx="1" cy="1401496"/>
          </a:xfrm>
          <a:prstGeom prst="line">
            <a:avLst/>
          </a:prstGeom>
          <a:noFill/>
          <a:ln w="38100">
            <a:solidFill>
              <a:schemeClr val="tx1"/>
            </a:solidFill>
            <a:round/>
            <a:headEnd type="none" w="sm" len="sm"/>
            <a:tailEnd type="stealth" w="med" len="lg"/>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31" name="Line 15"/>
          <p:cNvSpPr>
            <a:spLocks noChangeShapeType="1"/>
          </p:cNvSpPr>
          <p:nvPr/>
        </p:nvSpPr>
        <p:spPr bwMode="auto">
          <a:xfrm flipV="1">
            <a:off x="2963504" y="1833000"/>
            <a:ext cx="0" cy="1295400"/>
          </a:xfrm>
          <a:prstGeom prst="line">
            <a:avLst/>
          </a:prstGeom>
          <a:noFill/>
          <a:ln w="38100">
            <a:solidFill>
              <a:schemeClr val="tx1"/>
            </a:solidFill>
            <a:round/>
            <a:headEnd type="none" w="sm" len="sm"/>
            <a:tailEnd type="stealth" w="med" len="lg"/>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32" name="Line 16"/>
          <p:cNvSpPr>
            <a:spLocks noChangeShapeType="1"/>
          </p:cNvSpPr>
          <p:nvPr/>
        </p:nvSpPr>
        <p:spPr bwMode="auto">
          <a:xfrm>
            <a:off x="2599966" y="1850463"/>
            <a:ext cx="742950" cy="0"/>
          </a:xfrm>
          <a:prstGeom prst="line">
            <a:avLst/>
          </a:prstGeom>
          <a:noFill/>
          <a:ln w="38100">
            <a:solidFill>
              <a:schemeClr val="tx1"/>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224274" name="Rectangle 17"/>
          <p:cNvSpPr>
            <a:spLocks noChangeArrowheads="1"/>
          </p:cNvSpPr>
          <p:nvPr/>
        </p:nvSpPr>
        <p:spPr bwMode="auto">
          <a:xfrm>
            <a:off x="7758547" y="4932779"/>
            <a:ext cx="2557463" cy="708528"/>
          </a:xfrm>
          <a:prstGeom prst="rect">
            <a:avLst/>
          </a:prstGeom>
          <a:noFill/>
          <a:ln w="9525">
            <a:noFill/>
            <a:miter lim="800000"/>
            <a:headEnd/>
            <a:tailEnd/>
          </a:ln>
        </p:spPr>
        <p:txBody>
          <a:bodyPr lIns="92075" tIns="46038" rIns="92075" bIns="46038">
            <a:spAutoFit/>
          </a:bodyPr>
          <a:lstStyle/>
          <a:p>
            <a:pPr algn="ctr" eaLnBrk="0" hangingPunct="0"/>
            <a:r>
              <a:rPr lang="en-US" sz="2000" dirty="0">
                <a:latin typeface="Arial" panose="020B0604020202020204" pitchFamily="34" charset="0"/>
                <a:cs typeface="Arial" panose="020B0604020202020204" pitchFamily="34" charset="0"/>
              </a:rPr>
              <a:t>EFFECT OF YOUR PROGRAM</a:t>
            </a:r>
          </a:p>
        </p:txBody>
      </p:sp>
      <p:sp>
        <p:nvSpPr>
          <p:cNvPr id="1442834" name="Line 18"/>
          <p:cNvSpPr>
            <a:spLocks noChangeShapeType="1"/>
          </p:cNvSpPr>
          <p:nvPr/>
        </p:nvSpPr>
        <p:spPr bwMode="auto">
          <a:xfrm>
            <a:off x="9037279" y="4369825"/>
            <a:ext cx="0" cy="533400"/>
          </a:xfrm>
          <a:prstGeom prst="line">
            <a:avLst/>
          </a:prstGeom>
          <a:noFill/>
          <a:ln w="38100">
            <a:solidFill>
              <a:srgbClr val="000000"/>
            </a:solidFill>
            <a:round/>
            <a:headEnd type="stealth" w="med" len="lg"/>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35" name="Line 19"/>
          <p:cNvSpPr>
            <a:spLocks noChangeShapeType="1"/>
          </p:cNvSpPr>
          <p:nvPr/>
        </p:nvSpPr>
        <p:spPr bwMode="auto">
          <a:xfrm>
            <a:off x="9037279" y="5641307"/>
            <a:ext cx="14288" cy="458894"/>
          </a:xfrm>
          <a:prstGeom prst="line">
            <a:avLst/>
          </a:prstGeom>
          <a:noFill/>
          <a:ln w="38100">
            <a:solidFill>
              <a:srgbClr val="000000"/>
            </a:solidFill>
            <a:round/>
            <a:headEnd type="none" w="sm" len="sm"/>
            <a:tailEnd type="stealth" w="med" len="lg"/>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36" name="Line 20"/>
          <p:cNvSpPr>
            <a:spLocks noChangeShapeType="1"/>
          </p:cNvSpPr>
          <p:nvPr/>
        </p:nvSpPr>
        <p:spPr bwMode="auto">
          <a:xfrm>
            <a:off x="8808679" y="6090675"/>
            <a:ext cx="487362" cy="0"/>
          </a:xfrm>
          <a:prstGeom prst="line">
            <a:avLst/>
          </a:prstGeom>
          <a:noFill/>
          <a:ln w="38100">
            <a:solidFill>
              <a:srgbClr val="000000"/>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37" name="Line 21"/>
          <p:cNvSpPr>
            <a:spLocks noChangeShapeType="1"/>
          </p:cNvSpPr>
          <p:nvPr/>
        </p:nvSpPr>
        <p:spPr bwMode="auto">
          <a:xfrm>
            <a:off x="8808679" y="4369825"/>
            <a:ext cx="487362" cy="0"/>
          </a:xfrm>
          <a:prstGeom prst="line">
            <a:avLst/>
          </a:prstGeom>
          <a:noFill/>
          <a:ln w="38100">
            <a:solidFill>
              <a:srgbClr val="000000"/>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1442838" name="Line 22"/>
          <p:cNvSpPr>
            <a:spLocks noChangeShapeType="1"/>
          </p:cNvSpPr>
          <p:nvPr/>
        </p:nvSpPr>
        <p:spPr bwMode="auto">
          <a:xfrm>
            <a:off x="2599966" y="6100200"/>
            <a:ext cx="742950" cy="0"/>
          </a:xfrm>
          <a:prstGeom prst="line">
            <a:avLst/>
          </a:prstGeom>
          <a:noFill/>
          <a:ln w="38100">
            <a:solidFill>
              <a:schemeClr val="tx1"/>
            </a:solidFill>
            <a:round/>
            <a:headEnd type="none" w="sm" len="sm"/>
            <a:tailEnd type="none" w="sm" len="sm"/>
          </a:ln>
          <a:effectLst/>
        </p:spPr>
        <p:txBody>
          <a:bodyPr wrap="none" anchor="ctr"/>
          <a:lstStyle/>
          <a:p>
            <a:pPr>
              <a:defRPr/>
            </a:pPr>
            <a:endParaRPr lang="en-US" dirty="0">
              <a:effectLst>
                <a:outerShdw blurRad="38100" dist="38100" dir="2700000" algn="tl">
                  <a:srgbClr val="000000">
                    <a:alpha val="43137"/>
                  </a:srgbClr>
                </a:outerShdw>
              </a:effectLst>
            </a:endParaRPr>
          </a:p>
        </p:txBody>
      </p:sp>
      <p:sp>
        <p:nvSpPr>
          <p:cNvPr id="2" name="Slide Number Placeholder 1">
            <a:extLst>
              <a:ext uri="{FF2B5EF4-FFF2-40B4-BE49-F238E27FC236}">
                <a16:creationId xmlns:a16="http://schemas.microsoft.com/office/drawing/2014/main" id="{20C5E0AD-56BC-8F4A-AF15-09A0DB91F552}"/>
              </a:ext>
            </a:extLst>
          </p:cNvPr>
          <p:cNvSpPr>
            <a:spLocks noGrp="1"/>
          </p:cNvSpPr>
          <p:nvPr>
            <p:ph type="sldNum" sz="quarter" idx="12"/>
          </p:nvPr>
        </p:nvSpPr>
        <p:spPr>
          <a:xfrm>
            <a:off x="11437439" y="5866018"/>
            <a:ext cx="793750" cy="976312"/>
          </a:xfrm>
        </p:spPr>
        <p:txBody>
          <a:bodyPr anchor="b"/>
          <a:lstStyle/>
          <a:p>
            <a:pPr algn="r">
              <a:defRPr/>
            </a:pPr>
            <a:fld id="{1AF434CC-6383-4F01-AAC9-7CD06BAF099C}" type="slidenum">
              <a:rPr lang="en-US" sz="1200" smtClean="0">
                <a:solidFill>
                  <a:schemeClr val="bg1"/>
                </a:solidFill>
                <a:latin typeface="Calibri" panose="020F0502020204030204" pitchFamily="34" charset="0"/>
                <a:cs typeface="Calibri" panose="020F0502020204030204" pitchFamily="34" charset="0"/>
              </a:rPr>
              <a:pPr algn="r">
                <a:defRPr/>
              </a:pPr>
              <a:t>6</a:t>
            </a:fld>
            <a:endParaRPr lang="en-US" sz="1200" dirty="0">
              <a:solidFill>
                <a:schemeClr val="bg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C54C499-C247-C81B-E766-F063F96236D9}"/>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3200" b="1" kern="0" dirty="0">
                <a:solidFill>
                  <a:srgbClr val="000000"/>
                </a:solidFill>
                <a:latin typeface="Arial" panose="020B0604020202020204" pitchFamily="34" charset="0"/>
                <a:cs typeface="Arial" panose="020B0604020202020204" pitchFamily="34" charset="0"/>
                <a:sym typeface="Arial"/>
              </a:rPr>
              <a:t>Multiple factors contribute to improvement</a:t>
            </a:r>
            <a:r>
              <a:rPr kumimoji="0" lang="en-US" sz="3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t>
            </a:r>
          </a:p>
        </p:txBody>
      </p:sp>
    </p:spTree>
    <p:extLst>
      <p:ext uri="{BB962C8B-B14F-4D97-AF65-F5344CB8AC3E}">
        <p14:creationId xmlns:p14="http://schemas.microsoft.com/office/powerpoint/2010/main" val="114201590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437C5C09-405B-F1EE-372F-7EEDB7C68211}"/>
            </a:ext>
          </a:extLst>
        </p:cNvPr>
        <p:cNvGrpSpPr/>
        <p:nvPr/>
      </p:nvGrpSpPr>
      <p:grpSpPr>
        <a:xfrm>
          <a:off x="0" y="0"/>
          <a:ext cx="0" cy="0"/>
          <a:chOff x="0" y="0"/>
          <a:chExt cx="0" cy="0"/>
        </a:xfrm>
      </p:grpSpPr>
      <p:pic>
        <p:nvPicPr>
          <p:cNvPr id="4" name="Graphic 3" descr="Smiling with hearts face with solid fill with solid fill">
            <a:extLst>
              <a:ext uri="{FF2B5EF4-FFF2-40B4-BE49-F238E27FC236}">
                <a16:creationId xmlns:a16="http://schemas.microsoft.com/office/drawing/2014/main" id="{D2693DAC-D6C6-BE49-71CD-8748FFAA4B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7342" y="2145114"/>
            <a:ext cx="566986" cy="566986"/>
          </a:xfrm>
          <a:prstGeom prst="rect">
            <a:avLst/>
          </a:prstGeom>
          <a:effectLst>
            <a:outerShdw blurRad="50800" dist="38100" dir="5400000" algn="t" rotWithShape="0">
              <a:prstClr val="black">
                <a:alpha val="40000"/>
              </a:prstClr>
            </a:outerShdw>
          </a:effectLst>
        </p:spPr>
      </p:pic>
      <p:sp>
        <p:nvSpPr>
          <p:cNvPr id="6" name="TextBox 5">
            <a:extLst>
              <a:ext uri="{FF2B5EF4-FFF2-40B4-BE49-F238E27FC236}">
                <a16:creationId xmlns:a16="http://schemas.microsoft.com/office/drawing/2014/main" id="{34940CDD-3388-19B0-C2D9-C725E65FD0C1}"/>
              </a:ext>
            </a:extLst>
          </p:cNvPr>
          <p:cNvSpPr txBox="1"/>
          <p:nvPr/>
        </p:nvSpPr>
        <p:spPr>
          <a:xfrm>
            <a:off x="1747342" y="2267943"/>
            <a:ext cx="63847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Reaction, perceived value, and buy-in</a:t>
            </a:r>
          </a:p>
        </p:txBody>
      </p:sp>
      <p:sp>
        <p:nvSpPr>
          <p:cNvPr id="8" name="TextBox 7">
            <a:extLst>
              <a:ext uri="{FF2B5EF4-FFF2-40B4-BE49-F238E27FC236}">
                <a16:creationId xmlns:a16="http://schemas.microsoft.com/office/drawing/2014/main" id="{C7F02A0D-2F86-07AC-D8BA-32335CD50D48}"/>
              </a:ext>
            </a:extLst>
          </p:cNvPr>
          <p:cNvSpPr txBox="1"/>
          <p:nvPr/>
        </p:nvSpPr>
        <p:spPr>
          <a:xfrm>
            <a:off x="1747342" y="2977102"/>
            <a:ext cx="638472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Learning, knowledge, skill, information, insight, capability, connections</a:t>
            </a:r>
          </a:p>
        </p:txBody>
      </p:sp>
      <p:sp>
        <p:nvSpPr>
          <p:cNvPr id="10" name="TextBox 9">
            <a:extLst>
              <a:ext uri="{FF2B5EF4-FFF2-40B4-BE49-F238E27FC236}">
                <a16:creationId xmlns:a16="http://schemas.microsoft.com/office/drawing/2014/main" id="{EC55F65B-ABF0-D561-DCF8-D76CCA08A1EC}"/>
              </a:ext>
            </a:extLst>
          </p:cNvPr>
          <p:cNvSpPr txBox="1"/>
          <p:nvPr/>
        </p:nvSpPr>
        <p:spPr>
          <a:xfrm>
            <a:off x="1747342" y="3876262"/>
            <a:ext cx="638472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Application of knowledge gained, behavior change, compliance, system support</a:t>
            </a:r>
          </a:p>
        </p:txBody>
      </p:sp>
      <p:sp>
        <p:nvSpPr>
          <p:cNvPr id="12" name="TextBox 11">
            <a:extLst>
              <a:ext uri="{FF2B5EF4-FFF2-40B4-BE49-F238E27FC236}">
                <a16:creationId xmlns:a16="http://schemas.microsoft.com/office/drawing/2014/main" id="{99AB77A6-513C-B1D4-B1D3-E6D91AA0DEF8}"/>
              </a:ext>
            </a:extLst>
          </p:cNvPr>
          <p:cNvSpPr txBox="1"/>
          <p:nvPr/>
        </p:nvSpPr>
        <p:spPr>
          <a:xfrm>
            <a:off x="1747342" y="4714917"/>
            <a:ext cx="623998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Impact and consequences of applying knowledge/skill due to the program</a:t>
            </a:r>
          </a:p>
        </p:txBody>
      </p:sp>
      <p:sp>
        <p:nvSpPr>
          <p:cNvPr id="14" name="TextBox 13">
            <a:extLst>
              <a:ext uri="{FF2B5EF4-FFF2-40B4-BE49-F238E27FC236}">
                <a16:creationId xmlns:a16="http://schemas.microsoft.com/office/drawing/2014/main" id="{554DD639-CF1D-1418-8D17-DB7CC6DC1218}"/>
              </a:ext>
            </a:extLst>
          </p:cNvPr>
          <p:cNvSpPr txBox="1"/>
          <p:nvPr/>
        </p:nvSpPr>
        <p:spPr>
          <a:xfrm>
            <a:off x="1747342" y="5603450"/>
            <a:ext cx="437667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Benefits compared to costs</a:t>
            </a:r>
          </a:p>
        </p:txBody>
      </p:sp>
      <p:pic>
        <p:nvPicPr>
          <p:cNvPr id="16" name="Graphic 15" descr="Head with gears with solid fill">
            <a:extLst>
              <a:ext uri="{FF2B5EF4-FFF2-40B4-BE49-F238E27FC236}">
                <a16:creationId xmlns:a16="http://schemas.microsoft.com/office/drawing/2014/main" id="{93634C54-9CA3-817A-9B1E-74A3EF30F7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7342" y="2972361"/>
            <a:ext cx="566986" cy="566986"/>
          </a:xfrm>
          <a:prstGeom prst="rect">
            <a:avLst/>
          </a:prstGeom>
          <a:effectLst>
            <a:outerShdw blurRad="50800" dist="38100" dir="5400000" algn="t" rotWithShape="0">
              <a:prstClr val="black">
                <a:alpha val="40000"/>
              </a:prstClr>
            </a:outerShdw>
          </a:effectLst>
        </p:spPr>
      </p:pic>
      <p:pic>
        <p:nvPicPr>
          <p:cNvPr id="18" name="Graphic 17" descr="Thumbs up sign with solid fill">
            <a:extLst>
              <a:ext uri="{FF2B5EF4-FFF2-40B4-BE49-F238E27FC236}">
                <a16:creationId xmlns:a16="http://schemas.microsoft.com/office/drawing/2014/main" id="{17B581E6-6552-06B7-3076-8D4770D0CAD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7342" y="3869095"/>
            <a:ext cx="566986" cy="566986"/>
          </a:xfrm>
          <a:prstGeom prst="rect">
            <a:avLst/>
          </a:prstGeom>
          <a:effectLst>
            <a:outerShdw blurRad="50800" dist="38100" dir="5400000" algn="t" rotWithShape="0">
              <a:prstClr val="black">
                <a:alpha val="40000"/>
              </a:prstClr>
            </a:outerShdw>
          </a:effectLst>
        </p:spPr>
      </p:pic>
      <p:pic>
        <p:nvPicPr>
          <p:cNvPr id="20" name="Graphic 19" descr="Bar graph with upward trend with solid fill">
            <a:extLst>
              <a:ext uri="{FF2B5EF4-FFF2-40B4-BE49-F238E27FC236}">
                <a16:creationId xmlns:a16="http://schemas.microsoft.com/office/drawing/2014/main" id="{FFDF6035-9BFE-510D-45D3-37D4DB20A1B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7342" y="4764918"/>
            <a:ext cx="566986" cy="566986"/>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08CA48ED-2FF4-5FE4-C9D7-C7DFC293CDBD}"/>
              </a:ext>
            </a:extLst>
          </p:cNvPr>
          <p:cNvSpPr txBox="1"/>
          <p:nvPr/>
        </p:nvSpPr>
        <p:spPr>
          <a:xfrm>
            <a:off x="1747341" y="1474728"/>
            <a:ext cx="91205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sym typeface="Arial"/>
              </a:rPr>
              <a:t>Number of participants, budget, sessions completed, etc.</a:t>
            </a:r>
          </a:p>
        </p:txBody>
      </p:sp>
      <p:pic>
        <p:nvPicPr>
          <p:cNvPr id="17" name="Graphic 16" descr="Contract with solid fill">
            <a:extLst>
              <a:ext uri="{FF2B5EF4-FFF2-40B4-BE49-F238E27FC236}">
                <a16:creationId xmlns:a16="http://schemas.microsoft.com/office/drawing/2014/main" id="{26BDB2B5-31CA-1134-B364-015E964622E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7342" y="1343444"/>
            <a:ext cx="566986" cy="566986"/>
          </a:xfrm>
          <a:prstGeom prst="rect">
            <a:avLst/>
          </a:prstGeom>
        </p:spPr>
      </p:pic>
      <p:graphicFrame>
        <p:nvGraphicFramePr>
          <p:cNvPr id="7" name="Table 25">
            <a:extLst>
              <a:ext uri="{FF2B5EF4-FFF2-40B4-BE49-F238E27FC236}">
                <a16:creationId xmlns:a16="http://schemas.microsoft.com/office/drawing/2014/main" id="{8178C1C4-1CFC-92E9-037C-90AE8801819B}"/>
              </a:ext>
            </a:extLst>
          </p:cNvPr>
          <p:cNvGraphicFramePr>
            <a:graphicFrameLocks noGrp="1"/>
          </p:cNvGraphicFramePr>
          <p:nvPr/>
        </p:nvGraphicFramePr>
        <p:xfrm>
          <a:off x="8570976" y="1230958"/>
          <a:ext cx="1623402" cy="4851378"/>
        </p:xfrm>
        <a:graphic>
          <a:graphicData uri="http://schemas.openxmlformats.org/drawingml/2006/table">
            <a:tbl>
              <a:tblPr firstRow="1" bandRow="1">
                <a:tableStyleId>{5C22544A-7EE6-4342-B048-85BDC9FD1C3A}</a:tableStyleId>
              </a:tblPr>
              <a:tblGrid>
                <a:gridCol w="1623402">
                  <a:extLst>
                    <a:ext uri="{9D8B030D-6E8A-4147-A177-3AD203B41FA5}">
                      <a16:colId xmlns:a16="http://schemas.microsoft.com/office/drawing/2014/main" val="1661792963"/>
                    </a:ext>
                  </a:extLst>
                </a:gridCol>
              </a:tblGrid>
              <a:tr h="808563">
                <a:tc>
                  <a:txBody>
                    <a:bodyPr/>
                    <a:lstStyle/>
                    <a:p>
                      <a:r>
                        <a:rPr lang="en-US" sz="2000" b="1" kern="1200" dirty="0">
                          <a:solidFill>
                            <a:schemeClr val="tx1">
                              <a:lumMod val="75000"/>
                              <a:lumOff val="25000"/>
                            </a:schemeClr>
                          </a:solidFill>
                          <a:latin typeface="Arial" panose="020B0604020202020204" pitchFamily="34" charset="0"/>
                          <a:ea typeface="+mn-ea"/>
                          <a:cs typeface="Arial" panose="020B0604020202020204" pitchFamily="34" charset="0"/>
                        </a:rPr>
                        <a:t>Inputs</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8016079"/>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Reaction</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770088"/>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Learning</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5411317"/>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Application</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7037781"/>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Impact</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7217741"/>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ROI</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7150410"/>
                  </a:ext>
                </a:extLst>
              </a:tr>
            </a:tbl>
          </a:graphicData>
        </a:graphic>
      </p:graphicFrame>
      <p:sp>
        <p:nvSpPr>
          <p:cNvPr id="15" name="TextBox 14">
            <a:extLst>
              <a:ext uri="{FF2B5EF4-FFF2-40B4-BE49-F238E27FC236}">
                <a16:creationId xmlns:a16="http://schemas.microsoft.com/office/drawing/2014/main" id="{E51781F0-1790-851F-B51E-AD52DCFCEB93}"/>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The value chain provides evidence.</a:t>
            </a:r>
          </a:p>
        </p:txBody>
      </p:sp>
      <p:sp>
        <p:nvSpPr>
          <p:cNvPr id="19" name="TextBox 18">
            <a:extLst>
              <a:ext uri="{FF2B5EF4-FFF2-40B4-BE49-F238E27FC236}">
                <a16:creationId xmlns:a16="http://schemas.microsoft.com/office/drawing/2014/main" id="{F8D4C4CB-D508-2758-9CB9-8CD377487885}"/>
              </a:ext>
            </a:extLst>
          </p:cNvPr>
          <p:cNvSpPr txBox="1"/>
          <p:nvPr/>
        </p:nvSpPr>
        <p:spPr>
          <a:xfrm>
            <a:off x="749904" y="6596343"/>
            <a:ext cx="10692192" cy="215444"/>
          </a:xfrm>
          <a:prstGeom prst="rect">
            <a:avLst/>
          </a:prstGeom>
          <a:noFill/>
        </p:spPr>
        <p:txBody>
          <a:bodyPr wrap="square" rtlCol="0" anchor="ctr">
            <a:spAutoFit/>
          </a:bodyPr>
          <a:lstStyle/>
          <a:p>
            <a:pPr marL="0" marR="0" lvl="0" indent="0" algn="l" defTabSz="1142817" rtl="0" eaLnBrk="0" fontAlgn="base" latinLnBrk="0" hangingPunct="0">
              <a:lnSpc>
                <a:spcPct val="100000"/>
              </a:lnSpc>
              <a:spcBef>
                <a:spcPct val="0"/>
              </a:spcBef>
              <a:spcAft>
                <a:spcPts val="75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©Copyright ROI Institute, Inc. 1983-2025. All Rights Reserved. </a:t>
            </a:r>
          </a:p>
        </p:txBody>
      </p:sp>
      <p:sp>
        <p:nvSpPr>
          <p:cNvPr id="5" name="Arrow: Down 4">
            <a:extLst>
              <a:ext uri="{FF2B5EF4-FFF2-40B4-BE49-F238E27FC236}">
                <a16:creationId xmlns:a16="http://schemas.microsoft.com/office/drawing/2014/main" id="{29201C87-3BD5-16AD-2725-F122F4739960}"/>
              </a:ext>
            </a:extLst>
          </p:cNvPr>
          <p:cNvSpPr/>
          <p:nvPr/>
        </p:nvSpPr>
        <p:spPr>
          <a:xfrm>
            <a:off x="10049642" y="1353818"/>
            <a:ext cx="810613" cy="4657760"/>
          </a:xfrm>
          <a:prstGeom prst="downArrow">
            <a:avLst/>
          </a:prstGeom>
          <a:gradFill flip="none" rotWithShape="1">
            <a:gsLst>
              <a:gs pos="0">
                <a:srgbClr val="820E2E"/>
              </a:gs>
              <a:gs pos="100000">
                <a:srgbClr val="820E2E"/>
              </a:gs>
              <a:gs pos="0">
                <a:schemeClr val="accent1">
                  <a:lumMod val="5000"/>
                  <a:lumOff val="95000"/>
                </a:schemeClr>
              </a:gs>
              <a:gs pos="0">
                <a:schemeClr val="accent1">
                  <a:lumMod val="45000"/>
                  <a:lumOff val="55000"/>
                </a:schemeClr>
              </a:gs>
              <a:gs pos="100000">
                <a:srgbClr val="001F60"/>
              </a:gs>
              <a:gs pos="100000">
                <a:srgbClr val="174686"/>
              </a:gs>
            </a:gsLst>
            <a:lin ang="5400000" scaled="1"/>
            <a:tileRect/>
          </a:gradFill>
          <a:ln>
            <a:solidFill>
              <a:srgbClr val="820E2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sym typeface="Arial"/>
              </a:rPr>
              <a:t> </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sym typeface="Arial"/>
              </a:rPr>
              <a:t>Value</a:t>
            </a: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sym typeface="Arial"/>
              </a:rPr>
              <a:t> </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sym typeface="Arial"/>
              </a:rPr>
              <a:t>Chain</a:t>
            </a:r>
          </a:p>
        </p:txBody>
      </p:sp>
      <p:pic>
        <p:nvPicPr>
          <p:cNvPr id="26" name="Picture 25" descr="A black and grey logo&#10;&#10;Description automatically generated">
            <a:extLst>
              <a:ext uri="{FF2B5EF4-FFF2-40B4-BE49-F238E27FC236}">
                <a16:creationId xmlns:a16="http://schemas.microsoft.com/office/drawing/2014/main" id="{84C6EB99-E16B-0EC3-EDA8-F6DE3EB58978}"/>
              </a:ext>
            </a:extLst>
          </p:cNvPr>
          <p:cNvPicPr>
            <a:picLocks noChangeAspect="1"/>
          </p:cNvPicPr>
          <p:nvPr/>
        </p:nvPicPr>
        <p:blipFill>
          <a:blip r:embed="rId13"/>
          <a:stretch>
            <a:fillRect/>
          </a:stretch>
        </p:blipFill>
        <p:spPr>
          <a:xfrm>
            <a:off x="853762" y="6247853"/>
            <a:ext cx="1799286" cy="255218"/>
          </a:xfrm>
          <a:prstGeom prst="rect">
            <a:avLst/>
          </a:prstGeom>
        </p:spPr>
      </p:pic>
      <p:pic>
        <p:nvPicPr>
          <p:cNvPr id="28" name="Graphic 27" descr="Money with solid fill">
            <a:extLst>
              <a:ext uri="{FF2B5EF4-FFF2-40B4-BE49-F238E27FC236}">
                <a16:creationId xmlns:a16="http://schemas.microsoft.com/office/drawing/2014/main" id="{46C31F83-0747-C5C5-E621-FEE6FFBA175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27987" y="5442579"/>
            <a:ext cx="569757" cy="595772"/>
          </a:xfrm>
          <a:prstGeom prst="rect">
            <a:avLst/>
          </a:prstGeom>
        </p:spPr>
      </p:pic>
      <p:cxnSp>
        <p:nvCxnSpPr>
          <p:cNvPr id="32" name="Straight Connector 31">
            <a:extLst>
              <a:ext uri="{FF2B5EF4-FFF2-40B4-BE49-F238E27FC236}">
                <a16:creationId xmlns:a16="http://schemas.microsoft.com/office/drawing/2014/main" id="{61679DDE-C849-1FC6-1CF7-B581BC0435E6}"/>
              </a:ext>
            </a:extLst>
          </p:cNvPr>
          <p:cNvCxnSpPr>
            <a:cxnSpLocks/>
          </p:cNvCxnSpPr>
          <p:nvPr/>
        </p:nvCxnSpPr>
        <p:spPr>
          <a:xfrm>
            <a:off x="1008824" y="2830901"/>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218FE7-CC4D-5761-90E9-B406D8C97262}"/>
              </a:ext>
            </a:extLst>
          </p:cNvPr>
          <p:cNvCxnSpPr>
            <a:cxnSpLocks/>
          </p:cNvCxnSpPr>
          <p:nvPr/>
        </p:nvCxnSpPr>
        <p:spPr>
          <a:xfrm>
            <a:off x="1018409" y="3727472"/>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D909989-1815-7EE8-D559-3C6686EDDC9A}"/>
              </a:ext>
            </a:extLst>
          </p:cNvPr>
          <p:cNvCxnSpPr>
            <a:cxnSpLocks/>
          </p:cNvCxnSpPr>
          <p:nvPr/>
        </p:nvCxnSpPr>
        <p:spPr>
          <a:xfrm>
            <a:off x="1049418" y="4654242"/>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17B05-5B99-287F-0556-EDC9B72EA0B5}"/>
              </a:ext>
            </a:extLst>
          </p:cNvPr>
          <p:cNvCxnSpPr>
            <a:cxnSpLocks/>
          </p:cNvCxnSpPr>
          <p:nvPr/>
        </p:nvCxnSpPr>
        <p:spPr>
          <a:xfrm>
            <a:off x="1049418" y="5409471"/>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D548037-4A3C-1715-2155-10B6EA3A79C3}"/>
              </a:ext>
            </a:extLst>
          </p:cNvPr>
          <p:cNvCxnSpPr>
            <a:cxnSpLocks/>
          </p:cNvCxnSpPr>
          <p:nvPr/>
        </p:nvCxnSpPr>
        <p:spPr>
          <a:xfrm>
            <a:off x="1008824" y="1989775"/>
            <a:ext cx="694944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34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33E111-1EC0-DE9B-2762-9D31CFC08DBA}"/>
              </a:ext>
            </a:extLst>
          </p:cNvPr>
          <p:cNvSpPr txBox="1"/>
          <p:nvPr/>
        </p:nvSpPr>
        <p:spPr>
          <a:xfrm>
            <a:off x="393571" y="430474"/>
            <a:ext cx="11749283" cy="584775"/>
          </a:xfrm>
          <a:prstGeom prst="rect">
            <a:avLst/>
          </a:prstGeom>
          <a:noFill/>
        </p:spPr>
        <p:txBody>
          <a:bodyPr wrap="square">
            <a:spAutoFit/>
          </a:bodyPr>
          <a:lstStyle/>
          <a:p>
            <a:pPr marL="0" marR="0" lvl="0" indent="0" algn="l" defTabSz="914446"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Impact Measures</a:t>
            </a:r>
          </a:p>
        </p:txBody>
      </p:sp>
      <p:graphicFrame>
        <p:nvGraphicFramePr>
          <p:cNvPr id="3" name="Table 2">
            <a:extLst>
              <a:ext uri="{FF2B5EF4-FFF2-40B4-BE49-F238E27FC236}">
                <a16:creationId xmlns:a16="http://schemas.microsoft.com/office/drawing/2014/main" id="{16A4F1BB-F6BD-001D-57EF-E059708E053C}"/>
              </a:ext>
            </a:extLst>
          </p:cNvPr>
          <p:cNvGraphicFramePr>
            <a:graphicFrameLocks noGrp="1"/>
          </p:cNvGraphicFramePr>
          <p:nvPr/>
        </p:nvGraphicFramePr>
        <p:xfrm>
          <a:off x="376983" y="1107583"/>
          <a:ext cx="11612598" cy="5486400"/>
        </p:xfrm>
        <a:graphic>
          <a:graphicData uri="http://schemas.openxmlformats.org/drawingml/2006/table">
            <a:tbl>
              <a:tblPr firstRow="1" bandRow="1">
                <a:tableStyleId>{D7AC3CCA-C797-4891-BE02-D94E43425B78}</a:tableStyleId>
              </a:tblPr>
              <a:tblGrid>
                <a:gridCol w="1077718">
                  <a:extLst>
                    <a:ext uri="{9D8B030D-6E8A-4147-A177-3AD203B41FA5}">
                      <a16:colId xmlns:a16="http://schemas.microsoft.com/office/drawing/2014/main" val="3914407602"/>
                    </a:ext>
                  </a:extLst>
                </a:gridCol>
                <a:gridCol w="410560">
                  <a:extLst>
                    <a:ext uri="{9D8B030D-6E8A-4147-A177-3AD203B41FA5}">
                      <a16:colId xmlns:a16="http://schemas.microsoft.com/office/drawing/2014/main" val="866299373"/>
                    </a:ext>
                  </a:extLst>
                </a:gridCol>
                <a:gridCol w="199726">
                  <a:extLst>
                    <a:ext uri="{9D8B030D-6E8A-4147-A177-3AD203B41FA5}">
                      <a16:colId xmlns:a16="http://schemas.microsoft.com/office/drawing/2014/main" val="3996300048"/>
                    </a:ext>
                  </a:extLst>
                </a:gridCol>
                <a:gridCol w="203642">
                  <a:extLst>
                    <a:ext uri="{9D8B030D-6E8A-4147-A177-3AD203B41FA5}">
                      <a16:colId xmlns:a16="http://schemas.microsoft.com/office/drawing/2014/main" val="3224766322"/>
                    </a:ext>
                  </a:extLst>
                </a:gridCol>
                <a:gridCol w="109829">
                  <a:extLst>
                    <a:ext uri="{9D8B030D-6E8A-4147-A177-3AD203B41FA5}">
                      <a16:colId xmlns:a16="http://schemas.microsoft.com/office/drawing/2014/main" val="1303553091"/>
                    </a:ext>
                  </a:extLst>
                </a:gridCol>
                <a:gridCol w="206411">
                  <a:extLst>
                    <a:ext uri="{9D8B030D-6E8A-4147-A177-3AD203B41FA5}">
                      <a16:colId xmlns:a16="http://schemas.microsoft.com/office/drawing/2014/main" val="1148170255"/>
                    </a:ext>
                  </a:extLst>
                </a:gridCol>
                <a:gridCol w="101508">
                  <a:extLst>
                    <a:ext uri="{9D8B030D-6E8A-4147-A177-3AD203B41FA5}">
                      <a16:colId xmlns:a16="http://schemas.microsoft.com/office/drawing/2014/main" val="1631822703"/>
                    </a:ext>
                  </a:extLst>
                </a:gridCol>
                <a:gridCol w="514355">
                  <a:extLst>
                    <a:ext uri="{9D8B030D-6E8A-4147-A177-3AD203B41FA5}">
                      <a16:colId xmlns:a16="http://schemas.microsoft.com/office/drawing/2014/main" val="3541110413"/>
                    </a:ext>
                  </a:extLst>
                </a:gridCol>
                <a:gridCol w="359253">
                  <a:extLst>
                    <a:ext uri="{9D8B030D-6E8A-4147-A177-3AD203B41FA5}">
                      <a16:colId xmlns:a16="http://schemas.microsoft.com/office/drawing/2014/main" val="2823722710"/>
                    </a:ext>
                  </a:extLst>
                </a:gridCol>
                <a:gridCol w="113864">
                  <a:extLst>
                    <a:ext uri="{9D8B030D-6E8A-4147-A177-3AD203B41FA5}">
                      <a16:colId xmlns:a16="http://schemas.microsoft.com/office/drawing/2014/main" val="1044194420"/>
                    </a:ext>
                  </a:extLst>
                </a:gridCol>
                <a:gridCol w="449483">
                  <a:extLst>
                    <a:ext uri="{9D8B030D-6E8A-4147-A177-3AD203B41FA5}">
                      <a16:colId xmlns:a16="http://schemas.microsoft.com/office/drawing/2014/main" val="2562065781"/>
                    </a:ext>
                  </a:extLst>
                </a:gridCol>
                <a:gridCol w="155751">
                  <a:extLst>
                    <a:ext uri="{9D8B030D-6E8A-4147-A177-3AD203B41FA5}">
                      <a16:colId xmlns:a16="http://schemas.microsoft.com/office/drawing/2014/main" val="66882021"/>
                    </a:ext>
                  </a:extLst>
                </a:gridCol>
                <a:gridCol w="256019">
                  <a:extLst>
                    <a:ext uri="{9D8B030D-6E8A-4147-A177-3AD203B41FA5}">
                      <a16:colId xmlns:a16="http://schemas.microsoft.com/office/drawing/2014/main" val="1284317809"/>
                    </a:ext>
                  </a:extLst>
                </a:gridCol>
                <a:gridCol w="323865">
                  <a:extLst>
                    <a:ext uri="{9D8B030D-6E8A-4147-A177-3AD203B41FA5}">
                      <a16:colId xmlns:a16="http://schemas.microsoft.com/office/drawing/2014/main" val="331796956"/>
                    </a:ext>
                  </a:extLst>
                </a:gridCol>
                <a:gridCol w="343321">
                  <a:extLst>
                    <a:ext uri="{9D8B030D-6E8A-4147-A177-3AD203B41FA5}">
                      <a16:colId xmlns:a16="http://schemas.microsoft.com/office/drawing/2014/main" val="53711105"/>
                    </a:ext>
                  </a:extLst>
                </a:gridCol>
                <a:gridCol w="205288">
                  <a:extLst>
                    <a:ext uri="{9D8B030D-6E8A-4147-A177-3AD203B41FA5}">
                      <a16:colId xmlns:a16="http://schemas.microsoft.com/office/drawing/2014/main" val="2384798735"/>
                    </a:ext>
                  </a:extLst>
                </a:gridCol>
                <a:gridCol w="307932">
                  <a:extLst>
                    <a:ext uri="{9D8B030D-6E8A-4147-A177-3AD203B41FA5}">
                      <a16:colId xmlns:a16="http://schemas.microsoft.com/office/drawing/2014/main" val="3880397440"/>
                    </a:ext>
                  </a:extLst>
                </a:gridCol>
                <a:gridCol w="152703">
                  <a:extLst>
                    <a:ext uri="{9D8B030D-6E8A-4147-A177-3AD203B41FA5}">
                      <a16:colId xmlns:a16="http://schemas.microsoft.com/office/drawing/2014/main" val="568585840"/>
                    </a:ext>
                  </a:extLst>
                </a:gridCol>
                <a:gridCol w="155229">
                  <a:extLst>
                    <a:ext uri="{9D8B030D-6E8A-4147-A177-3AD203B41FA5}">
                      <a16:colId xmlns:a16="http://schemas.microsoft.com/office/drawing/2014/main" val="3457902514"/>
                    </a:ext>
                  </a:extLst>
                </a:gridCol>
                <a:gridCol w="306651">
                  <a:extLst>
                    <a:ext uri="{9D8B030D-6E8A-4147-A177-3AD203B41FA5}">
                      <a16:colId xmlns:a16="http://schemas.microsoft.com/office/drawing/2014/main" val="619018752"/>
                    </a:ext>
                  </a:extLst>
                </a:gridCol>
                <a:gridCol w="532111">
                  <a:extLst>
                    <a:ext uri="{9D8B030D-6E8A-4147-A177-3AD203B41FA5}">
                      <a16:colId xmlns:a16="http://schemas.microsoft.com/office/drawing/2014/main" val="2128728213"/>
                    </a:ext>
                  </a:extLst>
                </a:gridCol>
                <a:gridCol w="244120">
                  <a:extLst>
                    <a:ext uri="{9D8B030D-6E8A-4147-A177-3AD203B41FA5}">
                      <a16:colId xmlns:a16="http://schemas.microsoft.com/office/drawing/2014/main" val="215046550"/>
                    </a:ext>
                  </a:extLst>
                </a:gridCol>
                <a:gridCol w="302812">
                  <a:extLst>
                    <a:ext uri="{9D8B030D-6E8A-4147-A177-3AD203B41FA5}">
                      <a16:colId xmlns:a16="http://schemas.microsoft.com/office/drawing/2014/main" val="376671831"/>
                    </a:ext>
                  </a:extLst>
                </a:gridCol>
                <a:gridCol w="420169">
                  <a:extLst>
                    <a:ext uri="{9D8B030D-6E8A-4147-A177-3AD203B41FA5}">
                      <a16:colId xmlns:a16="http://schemas.microsoft.com/office/drawing/2014/main" val="935919669"/>
                    </a:ext>
                  </a:extLst>
                </a:gridCol>
                <a:gridCol w="93050">
                  <a:extLst>
                    <a:ext uri="{9D8B030D-6E8A-4147-A177-3AD203B41FA5}">
                      <a16:colId xmlns:a16="http://schemas.microsoft.com/office/drawing/2014/main" val="109128524"/>
                    </a:ext>
                  </a:extLst>
                </a:gridCol>
                <a:gridCol w="526469">
                  <a:extLst>
                    <a:ext uri="{9D8B030D-6E8A-4147-A177-3AD203B41FA5}">
                      <a16:colId xmlns:a16="http://schemas.microsoft.com/office/drawing/2014/main" val="3147364989"/>
                    </a:ext>
                  </a:extLst>
                </a:gridCol>
                <a:gridCol w="86360">
                  <a:extLst>
                    <a:ext uri="{9D8B030D-6E8A-4147-A177-3AD203B41FA5}">
                      <a16:colId xmlns:a16="http://schemas.microsoft.com/office/drawing/2014/main" val="1813621149"/>
                    </a:ext>
                  </a:extLst>
                </a:gridCol>
                <a:gridCol w="230721">
                  <a:extLst>
                    <a:ext uri="{9D8B030D-6E8A-4147-A177-3AD203B41FA5}">
                      <a16:colId xmlns:a16="http://schemas.microsoft.com/office/drawing/2014/main" val="591125064"/>
                    </a:ext>
                  </a:extLst>
                </a:gridCol>
                <a:gridCol w="441731">
                  <a:extLst>
                    <a:ext uri="{9D8B030D-6E8A-4147-A177-3AD203B41FA5}">
                      <a16:colId xmlns:a16="http://schemas.microsoft.com/office/drawing/2014/main" val="1381949507"/>
                    </a:ext>
                  </a:extLst>
                </a:gridCol>
                <a:gridCol w="597548">
                  <a:extLst>
                    <a:ext uri="{9D8B030D-6E8A-4147-A177-3AD203B41FA5}">
                      <a16:colId xmlns:a16="http://schemas.microsoft.com/office/drawing/2014/main" val="2934638916"/>
                    </a:ext>
                  </a:extLst>
                </a:gridCol>
                <a:gridCol w="273473">
                  <a:extLst>
                    <a:ext uri="{9D8B030D-6E8A-4147-A177-3AD203B41FA5}">
                      <a16:colId xmlns:a16="http://schemas.microsoft.com/office/drawing/2014/main" val="689007915"/>
                    </a:ext>
                  </a:extLst>
                </a:gridCol>
                <a:gridCol w="153965">
                  <a:extLst>
                    <a:ext uri="{9D8B030D-6E8A-4147-A177-3AD203B41FA5}">
                      <a16:colId xmlns:a16="http://schemas.microsoft.com/office/drawing/2014/main" val="1091815678"/>
                    </a:ext>
                  </a:extLst>
                </a:gridCol>
                <a:gridCol w="184809">
                  <a:extLst>
                    <a:ext uri="{9D8B030D-6E8A-4147-A177-3AD203B41FA5}">
                      <a16:colId xmlns:a16="http://schemas.microsoft.com/office/drawing/2014/main" val="87428971"/>
                    </a:ext>
                  </a:extLst>
                </a:gridCol>
                <a:gridCol w="277089">
                  <a:extLst>
                    <a:ext uri="{9D8B030D-6E8A-4147-A177-3AD203B41FA5}">
                      <a16:colId xmlns:a16="http://schemas.microsoft.com/office/drawing/2014/main" val="3575488866"/>
                    </a:ext>
                  </a:extLst>
                </a:gridCol>
                <a:gridCol w="1295063">
                  <a:extLst>
                    <a:ext uri="{9D8B030D-6E8A-4147-A177-3AD203B41FA5}">
                      <a16:colId xmlns:a16="http://schemas.microsoft.com/office/drawing/2014/main" val="1870148606"/>
                    </a:ext>
                  </a:extLst>
                </a:gridCol>
              </a:tblGrid>
              <a:tr h="609600">
                <a:tc gridSpan="4">
                  <a:txBody>
                    <a:bodyPr/>
                    <a:lstStyle/>
                    <a:p>
                      <a:pPr>
                        <a:spcBef>
                          <a:spcPts val="600"/>
                        </a:spcBef>
                        <a:spcAft>
                          <a:spcPts val="600"/>
                        </a:spcAft>
                      </a:pPr>
                      <a:r>
                        <a:rPr lang="en-US" sz="2100" b="0" dirty="0">
                          <a:solidFill>
                            <a:schemeClr val="tx2"/>
                          </a:solidFill>
                        </a:rPr>
                        <a:t>Absenteeism</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b="0" dirty="0"/>
                    </a:p>
                  </a:txBody>
                  <a:tcPr/>
                </a:tc>
                <a:tc hMerge="1">
                  <a:txBody>
                    <a:bodyPr/>
                    <a:lstStyle/>
                    <a:p>
                      <a:endParaRPr lang="en-US" b="0" dirty="0"/>
                    </a:p>
                  </a:txBody>
                  <a:tcPr>
                    <a:lnL w="12700" cmpd="sng">
                      <a:noFill/>
                    </a:lnL>
                  </a:tcPr>
                </a:tc>
                <a:tc hMerge="1">
                  <a:txBody>
                    <a:bodyPr/>
                    <a:lstStyle/>
                    <a:p>
                      <a:pPr>
                        <a:spcBef>
                          <a:spcPts val="600"/>
                        </a:spcBef>
                        <a:spcAft>
                          <a:spcPts val="600"/>
                        </a:spcAft>
                      </a:pPr>
                      <a:endParaRPr lang="en-US" sz="2800" b="0" dirty="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pPr>
                        <a:spcBef>
                          <a:spcPts val="600"/>
                        </a:spcBef>
                        <a:spcAft>
                          <a:spcPts val="600"/>
                        </a:spcAft>
                      </a:pPr>
                      <a:r>
                        <a:rPr lang="en-US" sz="2100" b="0" dirty="0">
                          <a:solidFill>
                            <a:srgbClr val="C00000"/>
                          </a:solidFill>
                        </a:rPr>
                        <a:t>Turnover</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b="0" dirty="0"/>
                    </a:p>
                  </a:txBody>
                  <a:tcPr/>
                </a:tc>
                <a:tc gridSpan="6">
                  <a:txBody>
                    <a:bodyPr/>
                    <a:lstStyle/>
                    <a:p>
                      <a:pPr>
                        <a:spcBef>
                          <a:spcPts val="600"/>
                        </a:spcBef>
                        <a:spcAft>
                          <a:spcPts val="600"/>
                        </a:spcAft>
                      </a:pPr>
                      <a:r>
                        <a:rPr lang="en-US" sz="2100" b="0" dirty="0">
                          <a:solidFill>
                            <a:schemeClr val="accent1"/>
                          </a:solidFill>
                        </a:rPr>
                        <a:t>Complaints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b="0" dirty="0"/>
                    </a:p>
                  </a:txBody>
                  <a:tcPr/>
                </a:tc>
                <a:tc gridSpan="6">
                  <a:txBody>
                    <a:bodyPr/>
                    <a:lstStyle/>
                    <a:p>
                      <a:r>
                        <a:rPr lang="en-US" sz="2100" b="0" dirty="0">
                          <a:solidFill>
                            <a:schemeClr val="accent3">
                              <a:lumMod val="75000"/>
                            </a:schemeClr>
                          </a:solidFill>
                        </a:rPr>
                        <a:t>Recidivism</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gridSpan="7">
                  <a:txBody>
                    <a:bodyPr/>
                    <a:lstStyle/>
                    <a:p>
                      <a:r>
                        <a:rPr lang="en-US" sz="2100" b="0" dirty="0">
                          <a:solidFill>
                            <a:schemeClr val="accent5">
                              <a:lumMod val="75000"/>
                            </a:schemeClr>
                          </a:solidFill>
                        </a:rPr>
                        <a:t>Visas processed</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b="0" dirty="0"/>
                    </a:p>
                  </a:txBody>
                  <a:tcPr>
                    <a:lnL w="12700" cmpd="sng">
                      <a:noFill/>
                    </a:lnL>
                  </a:tcPr>
                </a:tc>
                <a:tc hMerge="1">
                  <a:txBody>
                    <a:bodyPr/>
                    <a:lstStyle/>
                    <a:p>
                      <a:endParaRPr lang="en-US"/>
                    </a:p>
                  </a:txBody>
                  <a:tcPr/>
                </a:tc>
                <a:tc hMerge="1">
                  <a:txBody>
                    <a:bodyPr/>
                    <a:lstStyle/>
                    <a:p>
                      <a:endParaRPr lang="en-US"/>
                    </a:p>
                  </a:txBody>
                  <a:tcPr/>
                </a:tc>
                <a:tc gridSpan="6">
                  <a:txBody>
                    <a:bodyPr/>
                    <a:lstStyle/>
                    <a:p>
                      <a:pPr>
                        <a:spcBef>
                          <a:spcPts val="600"/>
                        </a:spcBef>
                        <a:spcAft>
                          <a:spcPts val="600"/>
                        </a:spcAft>
                      </a:pPr>
                      <a:r>
                        <a:rPr lang="en-US" sz="2100" b="0" dirty="0">
                          <a:solidFill>
                            <a:srgbClr val="0070C0"/>
                          </a:solidFill>
                        </a:rPr>
                        <a:t>Customer satisfaction</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2143117036"/>
                  </a:ext>
                </a:extLst>
              </a:tr>
              <a:tr h="609600">
                <a:tc gridSpan="3">
                  <a:txBody>
                    <a:bodyPr/>
                    <a:lstStyle/>
                    <a:p>
                      <a:pPr>
                        <a:spcBef>
                          <a:spcPts val="600"/>
                        </a:spcBef>
                        <a:spcAft>
                          <a:spcPts val="600"/>
                        </a:spcAft>
                      </a:pPr>
                      <a:r>
                        <a:rPr lang="en-US" sz="2100" b="0" dirty="0">
                          <a:solidFill>
                            <a:srgbClr val="92D050"/>
                          </a:solidFill>
                        </a:rPr>
                        <a:t>Families fed</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gridSpan="11">
                  <a:txBody>
                    <a:bodyPr/>
                    <a:lstStyle/>
                    <a:p>
                      <a:r>
                        <a:rPr lang="en-US" sz="2100" b="0" dirty="0">
                          <a:solidFill>
                            <a:srgbClr val="FFC000"/>
                          </a:solidFill>
                        </a:rPr>
                        <a:t>Hospital length of stay</a:t>
                      </a:r>
                      <a:endParaRPr lang="en-US" sz="2100" dirty="0">
                        <a:solidFill>
                          <a:srgbClr val="FFC000"/>
                        </a:solidFill>
                      </a:endParaRP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b="0" dirty="0"/>
                    </a:p>
                  </a:txBody>
                  <a:tcPr/>
                </a:tc>
                <a:tc hMerge="1">
                  <a:txBody>
                    <a:bodyPr/>
                    <a:lstStyle/>
                    <a:p>
                      <a:endParaRPr lang="en-US"/>
                    </a:p>
                  </a:txBody>
                  <a:tcPr/>
                </a:tc>
                <a:tc hMerge="1">
                  <a:txBody>
                    <a:bodyPr/>
                    <a:lstStyle/>
                    <a:p>
                      <a:endParaRPr lang="en-US" sz="2700" b="0" dirty="0"/>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sz="3200" dirty="0">
                        <a:solidFill>
                          <a:srgbClr val="FFC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7">
                  <a:txBody>
                    <a:bodyPr/>
                    <a:lstStyle/>
                    <a:p>
                      <a:r>
                        <a:rPr lang="en-US" sz="2100" b="0" dirty="0">
                          <a:solidFill>
                            <a:srgbClr val="FF0000"/>
                          </a:solidFill>
                        </a:rPr>
                        <a:t>Needle Sticks</a:t>
                      </a:r>
                      <a:endParaRPr lang="en-US" sz="2100" dirty="0">
                        <a:solidFill>
                          <a:srgbClr val="FF0000"/>
                        </a:solidFill>
                      </a:endParaRP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gridSpan="5">
                  <a:txBody>
                    <a:bodyPr/>
                    <a:lstStyle/>
                    <a:p>
                      <a:r>
                        <a:rPr lang="en-US" sz="2100" b="0" dirty="0">
                          <a:solidFill>
                            <a:srgbClr val="C00000"/>
                          </a:solidFill>
                        </a:rPr>
                        <a:t>Accolades</a:t>
                      </a:r>
                      <a:endParaRPr lang="en-US" sz="2100" dirty="0">
                        <a:solidFill>
                          <a:srgbClr val="C00000"/>
                        </a:solidFill>
                      </a:endParaRP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b="0" dirty="0"/>
                    </a:p>
                  </a:txBody>
                  <a:tcPr>
                    <a:lnL w="12700" cap="flat" cmpd="sng" algn="ctr">
                      <a:noFill/>
                      <a:prstDash val="solid"/>
                      <a:round/>
                      <a:headEnd type="none" w="med" len="med"/>
                      <a:tailEnd type="none" w="med" len="med"/>
                    </a:lnL>
                  </a:tcPr>
                </a:tc>
                <a:tc hMerge="1">
                  <a:txBody>
                    <a:bodyPr/>
                    <a:lstStyle/>
                    <a:p>
                      <a:endParaRPr lang="en-US"/>
                    </a:p>
                  </a:txBody>
                  <a:tcPr/>
                </a:tc>
                <a:tc gridSpan="7">
                  <a:txBody>
                    <a:bodyPr/>
                    <a:lstStyle/>
                    <a:p>
                      <a:pPr>
                        <a:spcBef>
                          <a:spcPts val="600"/>
                        </a:spcBef>
                        <a:spcAft>
                          <a:spcPts val="600"/>
                        </a:spcAft>
                      </a:pPr>
                      <a:r>
                        <a:rPr lang="en-US" sz="2100" dirty="0">
                          <a:solidFill>
                            <a:schemeClr val="accent1">
                              <a:lumMod val="75000"/>
                            </a:schemeClr>
                          </a:solidFill>
                        </a:rPr>
                        <a:t>Bills passed</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gridSpan="2">
                  <a:txBody>
                    <a:bodyPr/>
                    <a:lstStyle/>
                    <a:p>
                      <a:pPr>
                        <a:spcBef>
                          <a:spcPts val="600"/>
                        </a:spcBef>
                        <a:spcAft>
                          <a:spcPts val="600"/>
                        </a:spcAft>
                      </a:pPr>
                      <a:r>
                        <a:rPr lang="en-US" sz="2100" dirty="0">
                          <a:solidFill>
                            <a:schemeClr val="accent3">
                              <a:lumMod val="75000"/>
                            </a:schemeClr>
                          </a:solidFill>
                        </a:rPr>
                        <a:t>Votes</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extLst>
                  <a:ext uri="{0D108BD9-81ED-4DB2-BD59-A6C34878D82A}">
                    <a16:rowId xmlns:a16="http://schemas.microsoft.com/office/drawing/2014/main" val="1255729140"/>
                  </a:ext>
                </a:extLst>
              </a:tr>
              <a:tr h="609600">
                <a:tc gridSpan="6">
                  <a:txBody>
                    <a:bodyPr/>
                    <a:lstStyle/>
                    <a:p>
                      <a:pPr>
                        <a:spcBef>
                          <a:spcPts val="600"/>
                        </a:spcBef>
                        <a:spcAft>
                          <a:spcPts val="600"/>
                        </a:spcAft>
                      </a:pPr>
                      <a:r>
                        <a:rPr lang="en-US" sz="2100" b="0" dirty="0">
                          <a:solidFill>
                            <a:srgbClr val="00B0F0"/>
                          </a:solidFill>
                        </a:rPr>
                        <a:t>Contracts closed</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r>
                        <a:rPr lang="en-US" sz="3200" dirty="0">
                          <a:solidFill>
                            <a:srgbClr val="002060"/>
                          </a:solidFill>
                        </a:rPr>
                        <a:t>Memberships renewed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r>
                        <a:rPr lang="en-US" sz="2100" dirty="0">
                          <a:solidFill>
                            <a:srgbClr val="002060"/>
                          </a:solidFill>
                        </a:rPr>
                        <a:t>Renewals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tc>
                <a:tc gridSpan="9">
                  <a:txBody>
                    <a:bodyPr/>
                    <a:lstStyle/>
                    <a:p>
                      <a:r>
                        <a:rPr lang="en-US" sz="2100" dirty="0">
                          <a:solidFill>
                            <a:srgbClr val="7030A0"/>
                          </a:solidFill>
                        </a:rPr>
                        <a:t>New customers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spcBef>
                          <a:spcPts val="600"/>
                        </a:spcBef>
                        <a:spcAft>
                          <a:spcPts val="600"/>
                        </a:spcAft>
                      </a:pPr>
                      <a:endParaRPr lang="en-US" sz="2800"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pPr>
                        <a:spcBef>
                          <a:spcPts val="600"/>
                        </a:spcBef>
                        <a:spcAft>
                          <a:spcPts val="600"/>
                        </a:spcAft>
                      </a:pPr>
                      <a:r>
                        <a:rPr lang="en-US" sz="3200" dirty="0">
                          <a:solidFill>
                            <a:srgbClr val="7030A0"/>
                          </a:solidFill>
                        </a:rPr>
                        <a:t>New customers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gridSpan="7">
                  <a:txBody>
                    <a:bodyPr/>
                    <a:lstStyle/>
                    <a:p>
                      <a:r>
                        <a:rPr lang="en-US" sz="2100" dirty="0">
                          <a:solidFill>
                            <a:srgbClr val="0056A0"/>
                          </a:solidFill>
                        </a:rPr>
                        <a:t>False rejects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endParaRPr lang="en-US" dirty="0"/>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sz="3200" dirty="0">
                        <a:solidFill>
                          <a:srgbClr val="0056A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r>
                        <a:rPr lang="en-US" sz="2100" dirty="0">
                          <a:solidFill>
                            <a:srgbClr val="7030A0"/>
                          </a:solidFill>
                        </a:rPr>
                        <a:t>Near misses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tc>
                  <a:txBody>
                    <a:bodyPr/>
                    <a:lstStyle/>
                    <a:p>
                      <a:pPr>
                        <a:spcBef>
                          <a:spcPts val="600"/>
                        </a:spcBef>
                        <a:spcAft>
                          <a:spcPts val="600"/>
                        </a:spcAft>
                      </a:pPr>
                      <a:r>
                        <a:rPr lang="en-US" sz="2100" dirty="0">
                          <a:solidFill>
                            <a:schemeClr val="tx2">
                              <a:lumMod val="90000"/>
                              <a:lumOff val="10000"/>
                            </a:schemeClr>
                          </a:solidFill>
                        </a:rPr>
                        <a:t>Rework</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42608108"/>
                  </a:ext>
                </a:extLst>
              </a:tr>
              <a:tr h="609600">
                <a:tc>
                  <a:txBody>
                    <a:bodyPr/>
                    <a:lstStyle/>
                    <a:p>
                      <a:pPr>
                        <a:spcBef>
                          <a:spcPts val="600"/>
                        </a:spcBef>
                        <a:spcAft>
                          <a:spcPts val="600"/>
                        </a:spcAft>
                      </a:pPr>
                      <a:r>
                        <a:rPr lang="en-US" sz="2100" b="0" dirty="0">
                          <a:solidFill>
                            <a:schemeClr val="accent2">
                              <a:lumMod val="75000"/>
                            </a:schemeClr>
                          </a:solidFill>
                        </a:rPr>
                        <a:t>Rejects</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8">
                  <a:txBody>
                    <a:bodyPr/>
                    <a:lstStyle/>
                    <a:p>
                      <a:pPr>
                        <a:spcBef>
                          <a:spcPts val="600"/>
                        </a:spcBef>
                        <a:spcAft>
                          <a:spcPts val="600"/>
                        </a:spcAft>
                      </a:pPr>
                      <a:r>
                        <a:rPr lang="en-US" sz="2100" dirty="0">
                          <a:solidFill>
                            <a:schemeClr val="accent5"/>
                          </a:solidFill>
                        </a:rPr>
                        <a:t>Call escalations</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sz="3000" dirty="0"/>
                    </a:p>
                  </a:txBody>
                  <a:tcPr>
                    <a:lnL w="12700" cap="flat" cmpd="sng" algn="ctr">
                      <a:solidFill>
                        <a:schemeClr val="tx1"/>
                      </a:solidFill>
                      <a:prstDash val="solid"/>
                      <a:round/>
                      <a:headEnd type="none" w="med" len="med"/>
                      <a:tailEnd type="none" w="med" len="med"/>
                    </a:lnL>
                  </a:tcPr>
                </a:tc>
                <a:tc gridSpan="10">
                  <a:txBody>
                    <a:bodyPr/>
                    <a:lstStyle/>
                    <a:p>
                      <a:pPr>
                        <a:spcBef>
                          <a:spcPts val="600"/>
                        </a:spcBef>
                        <a:spcAft>
                          <a:spcPts val="600"/>
                        </a:spcAft>
                      </a:pPr>
                      <a:r>
                        <a:rPr lang="en-US" sz="2100" dirty="0">
                          <a:solidFill>
                            <a:schemeClr val="accent3">
                              <a:lumMod val="50000"/>
                            </a:schemeClr>
                          </a:solidFill>
                        </a:rPr>
                        <a:t>New products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dirty="0"/>
                    </a:p>
                  </a:txBody>
                  <a:tcPr>
                    <a:lnL w="12700" cap="flat" cmpd="sng" algn="ctr">
                      <a:noFill/>
                      <a:prstDash val="solid"/>
                      <a:round/>
                      <a:headEnd type="none" w="med" len="med"/>
                      <a:tailEnd type="none" w="med" len="med"/>
                    </a:lnL>
                  </a:tcPr>
                </a:tc>
                <a:tc gridSpan="15">
                  <a:txBody>
                    <a:bodyPr/>
                    <a:lstStyle/>
                    <a:p>
                      <a:r>
                        <a:rPr lang="en-US" sz="2100" dirty="0">
                          <a:solidFill>
                            <a:schemeClr val="accent6">
                              <a:lumMod val="75000"/>
                            </a:schemeClr>
                          </a:solidFill>
                        </a:rPr>
                        <a:t>Carbon dioxide equivalents (CO2e)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lnL w="12700" cmpd="sng">
                      <a:noFill/>
                    </a:lnL>
                  </a:tcPr>
                </a:tc>
                <a:tc hMerge="1">
                  <a:txBody>
                    <a:bodyPr/>
                    <a:lstStyle/>
                    <a:p>
                      <a:endParaRPr lang="en-US"/>
                    </a:p>
                  </a:txBody>
                  <a:tcPr>
                    <a:lnL w="12700" cmpd="sng">
                      <a:noFill/>
                    </a:lnL>
                  </a:tcPr>
                </a:tc>
                <a:tc>
                  <a:txBody>
                    <a:bodyPr/>
                    <a:lstStyle/>
                    <a:p>
                      <a:r>
                        <a:rPr lang="en-US" sz="2100" dirty="0">
                          <a:solidFill>
                            <a:schemeClr val="tx2">
                              <a:lumMod val="90000"/>
                              <a:lumOff val="10000"/>
                            </a:schemeClr>
                          </a:solidFill>
                        </a:rPr>
                        <a:t>Miles</a:t>
                      </a:r>
                      <a:endParaRPr lang="en-US" sz="1200" dirty="0"/>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50378936"/>
                  </a:ext>
                </a:extLst>
              </a:tr>
              <a:tr h="609600">
                <a:tc gridSpan="8">
                  <a:txBody>
                    <a:bodyPr/>
                    <a:lstStyle/>
                    <a:p>
                      <a:pPr>
                        <a:spcBef>
                          <a:spcPts val="600"/>
                        </a:spcBef>
                        <a:spcAft>
                          <a:spcPts val="600"/>
                        </a:spcAft>
                      </a:pPr>
                      <a:r>
                        <a:rPr lang="en-US" sz="2100" b="0" dirty="0">
                          <a:solidFill>
                            <a:schemeClr val="accent1">
                              <a:lumMod val="75000"/>
                            </a:schemeClr>
                          </a:solidFill>
                        </a:rPr>
                        <a:t>Employee engagement</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spcBef>
                          <a:spcPts val="600"/>
                        </a:spcBef>
                        <a:spcAft>
                          <a:spcPts val="600"/>
                        </a:spcAft>
                      </a:pPr>
                      <a:r>
                        <a:rPr lang="en-US" sz="2100" dirty="0">
                          <a:solidFill>
                            <a:schemeClr val="accent2">
                              <a:lumMod val="75000"/>
                            </a:schemeClr>
                          </a:solidFill>
                        </a:rPr>
                        <a:t>Stores sales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endParaRPr lang="en-US" sz="2800" dirty="0">
                        <a:solidFill>
                          <a:schemeClr val="accent2">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pPr>
                        <a:spcBef>
                          <a:spcPts val="600"/>
                        </a:spcBef>
                        <a:spcAft>
                          <a:spcPts val="600"/>
                        </a:spcAft>
                      </a:pPr>
                      <a:endParaRPr lang="en-US" sz="3200" dirty="0">
                        <a:solidFill>
                          <a:schemeClr val="accent2">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5">
                  <a:txBody>
                    <a:bodyPr/>
                    <a:lstStyle/>
                    <a:p>
                      <a:r>
                        <a:rPr lang="en-US" sz="2100" dirty="0">
                          <a:solidFill>
                            <a:schemeClr val="accent4">
                              <a:lumMod val="75000"/>
                            </a:schemeClr>
                          </a:solidFill>
                        </a:rPr>
                        <a:t>Awards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dirty="0"/>
                    </a:p>
                  </a:txBody>
                  <a:tcPr>
                    <a:lnL w="12700" cap="flat" cmpd="sng" algn="ctr">
                      <a:noFill/>
                      <a:prstDash val="solid"/>
                      <a:round/>
                      <a:headEnd type="none" w="med" len="med"/>
                      <a:tailEnd type="none" w="med" len="med"/>
                    </a:lnL>
                  </a:tcPr>
                </a:tc>
                <a:tc gridSpan="13">
                  <a:txBody>
                    <a:bodyPr/>
                    <a:lstStyle/>
                    <a:p>
                      <a:r>
                        <a:rPr lang="en-US" sz="2100" dirty="0">
                          <a:solidFill>
                            <a:schemeClr val="accent5"/>
                          </a:solidFill>
                        </a:rPr>
                        <a:t>Customer net promoter score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2700" dirty="0"/>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lnL w="12700" cmpd="sng">
                      <a:noFill/>
                    </a:lnL>
                  </a:tcPr>
                </a:tc>
                <a:tc hMerge="1">
                  <a:txBody>
                    <a:bodyPr/>
                    <a:lstStyle/>
                    <a:p>
                      <a:endParaRPr lang="en-US"/>
                    </a:p>
                  </a:txBody>
                  <a:tcPr/>
                </a:tc>
                <a:tc hMerge="1">
                  <a:txBody>
                    <a:bodyPr/>
                    <a:lstStyle/>
                    <a:p>
                      <a:endParaRPr lang="en-US"/>
                    </a:p>
                  </a:txBody>
                  <a:tcPr/>
                </a:tc>
                <a:tc gridSpan="3">
                  <a:txBody>
                    <a:bodyPr/>
                    <a:lstStyle/>
                    <a:p>
                      <a:pPr>
                        <a:spcBef>
                          <a:spcPts val="600"/>
                        </a:spcBef>
                        <a:spcAft>
                          <a:spcPts val="600"/>
                        </a:spcAft>
                      </a:pPr>
                      <a:r>
                        <a:rPr lang="en-US" sz="2100" dirty="0">
                          <a:solidFill>
                            <a:srgbClr val="C00000"/>
                          </a:solidFill>
                        </a:rPr>
                        <a:t>Time to hire</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extLst>
                  <a:ext uri="{0D108BD9-81ED-4DB2-BD59-A6C34878D82A}">
                    <a16:rowId xmlns:a16="http://schemas.microsoft.com/office/drawing/2014/main" val="1663052264"/>
                  </a:ext>
                </a:extLst>
              </a:tr>
              <a:tr h="609600">
                <a:tc gridSpan="2">
                  <a:txBody>
                    <a:bodyPr/>
                    <a:lstStyle/>
                    <a:p>
                      <a:pPr>
                        <a:spcBef>
                          <a:spcPts val="600"/>
                        </a:spcBef>
                        <a:spcAft>
                          <a:spcPts val="600"/>
                        </a:spcAft>
                      </a:pPr>
                      <a:r>
                        <a:rPr lang="en-US" sz="2100" b="0" dirty="0">
                          <a:solidFill>
                            <a:srgbClr val="0056A0"/>
                          </a:solidFill>
                        </a:rPr>
                        <a:t>Downtime</a:t>
                      </a:r>
                      <a:r>
                        <a:rPr lang="en-US" sz="2100" b="0" dirty="0"/>
                        <a:t> </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6">
                  <a:txBody>
                    <a:bodyPr/>
                    <a:lstStyle/>
                    <a:p>
                      <a:r>
                        <a:rPr lang="en-US" sz="2100" dirty="0">
                          <a:solidFill>
                            <a:srgbClr val="002060"/>
                          </a:solidFill>
                        </a:rPr>
                        <a:t>Overtime</a:t>
                      </a:r>
                      <a:endParaRPr lang="en-US" sz="1200" dirty="0"/>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9">
                  <a:txBody>
                    <a:bodyPr/>
                    <a:lstStyle/>
                    <a:p>
                      <a:pPr>
                        <a:spcBef>
                          <a:spcPts val="600"/>
                        </a:spcBef>
                        <a:spcAft>
                          <a:spcPts val="600"/>
                        </a:spcAft>
                      </a:pPr>
                      <a:r>
                        <a:rPr lang="en-US" sz="2100" dirty="0">
                          <a:solidFill>
                            <a:srgbClr val="7030A0"/>
                          </a:solidFill>
                        </a:rPr>
                        <a:t>Lost time accident</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r>
                        <a:rPr lang="en-US" sz="2700" dirty="0"/>
                        <a:t>Traffic violations</a:t>
                      </a:r>
                    </a:p>
                  </a:txBody>
                  <a:tcPr/>
                </a:tc>
                <a:tc hMerge="1">
                  <a:txBody>
                    <a:bodyPr/>
                    <a:lstStyle/>
                    <a:p>
                      <a:r>
                        <a:rPr lang="en-US" sz="3200" dirty="0">
                          <a:solidFill>
                            <a:srgbClr val="C00000"/>
                          </a:solidFill>
                        </a:rPr>
                        <a:t>Traffic violations</a:t>
                      </a:r>
                      <a:endParaRPr 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mpd="sng">
                      <a:noFill/>
                    </a:lnB>
                    <a:lnTlToBr w="12700" cmpd="sng">
                      <a:noFill/>
                      <a:prstDash val="solid"/>
                    </a:lnTlToBr>
                    <a:lnBlToTr w="12700" cmpd="sng">
                      <a:noFill/>
                      <a:prstDash val="solid"/>
                    </a:lnBlToTr>
                    <a:noFill/>
                  </a:tcPr>
                </a:tc>
                <a:tc gridSpan="8">
                  <a:txBody>
                    <a:bodyPr/>
                    <a:lstStyle/>
                    <a:p>
                      <a:r>
                        <a:rPr lang="en-US" sz="2100" dirty="0">
                          <a:solidFill>
                            <a:srgbClr val="C00000"/>
                          </a:solidFill>
                        </a:rPr>
                        <a:t>Traffic violations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pPr>
                        <a:spcBef>
                          <a:spcPts val="600"/>
                        </a:spcBef>
                        <a:spcAft>
                          <a:spcPts val="600"/>
                        </a:spcAft>
                      </a:pPr>
                      <a:endParaRPr lang="en-US" sz="32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gridSpan="7">
                  <a:txBody>
                    <a:bodyPr/>
                    <a:lstStyle/>
                    <a:p>
                      <a:r>
                        <a:rPr lang="en-US" sz="2100" dirty="0"/>
                        <a:t>Round-trip time</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pPr>
                        <a:spcBef>
                          <a:spcPts val="600"/>
                        </a:spcBef>
                        <a:spcAft>
                          <a:spcPts val="600"/>
                        </a:spcAft>
                      </a:pPr>
                      <a:endParaRPr lang="en-US"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r>
                        <a:rPr lang="en-US" sz="3200" dirty="0">
                          <a:solidFill>
                            <a:schemeClr val="accent1"/>
                          </a:solidFill>
                        </a:rPr>
                        <a:t>Number of investments</a:t>
                      </a:r>
                      <a:endParaRPr lang="en-US" dirty="0"/>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3">
                  <a:txBody>
                    <a:bodyPr/>
                    <a:lstStyle/>
                    <a:p>
                      <a:r>
                        <a:rPr lang="en-US" sz="2100" dirty="0">
                          <a:solidFill>
                            <a:schemeClr val="accent1"/>
                          </a:solidFill>
                        </a:rPr>
                        <a:t>Investments</a:t>
                      </a:r>
                      <a:endParaRPr lang="en-US" sz="1200" dirty="0"/>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3935767722"/>
                  </a:ext>
                </a:extLst>
              </a:tr>
              <a:tr h="609600">
                <a:tc gridSpan="2">
                  <a:txBody>
                    <a:bodyPr/>
                    <a:lstStyle/>
                    <a:p>
                      <a:pPr>
                        <a:spcBef>
                          <a:spcPts val="600"/>
                        </a:spcBef>
                        <a:spcAft>
                          <a:spcPts val="600"/>
                        </a:spcAft>
                      </a:pPr>
                      <a:r>
                        <a:rPr lang="en-US" sz="2100" b="0" dirty="0">
                          <a:solidFill>
                            <a:schemeClr val="accent1">
                              <a:lumMod val="75000"/>
                            </a:schemeClr>
                          </a:solidFill>
                        </a:rPr>
                        <a:t>Churn rate</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11">
                  <a:txBody>
                    <a:bodyPr/>
                    <a:lstStyle/>
                    <a:p>
                      <a:pPr>
                        <a:spcBef>
                          <a:spcPts val="600"/>
                        </a:spcBef>
                        <a:spcAft>
                          <a:spcPts val="600"/>
                        </a:spcAft>
                      </a:pPr>
                      <a:r>
                        <a:rPr lang="en-US" sz="2100" dirty="0">
                          <a:solidFill>
                            <a:schemeClr val="accent5">
                              <a:lumMod val="60000"/>
                              <a:lumOff val="40000"/>
                            </a:schemeClr>
                          </a:solidFill>
                        </a:rPr>
                        <a:t>Average handle time</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lnT w="12700" cmpd="sng">
                      <a:noFill/>
                    </a:lnT>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r>
                        <a:rPr lang="en-US" sz="2800" dirty="0"/>
                        <a:t>Slips and falls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r>
                        <a:rPr lang="en-US" sz="3200" dirty="0">
                          <a:solidFill>
                            <a:srgbClr val="C00000"/>
                          </a:solidFill>
                        </a:rPr>
                        <a:t>Accidents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5">
                  <a:txBody>
                    <a:bodyPr/>
                    <a:lstStyle/>
                    <a:p>
                      <a:r>
                        <a:rPr lang="en-US" sz="2100" dirty="0">
                          <a:solidFill>
                            <a:srgbClr val="C00000"/>
                          </a:solidFill>
                        </a:rPr>
                        <a:t>Accidents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dirty="0"/>
                    </a:p>
                  </a:txBody>
                  <a:tcPr/>
                </a:tc>
                <a:tc hMerge="1">
                  <a:txBody>
                    <a:bodyPr/>
                    <a:lstStyle/>
                    <a:p>
                      <a:endParaRPr lang="en-US" sz="32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32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pPr>
                        <a:spcBef>
                          <a:spcPts val="600"/>
                        </a:spcBef>
                        <a:spcAft>
                          <a:spcPts val="600"/>
                        </a:spcAft>
                      </a:pPr>
                      <a:r>
                        <a:rPr lang="en-US" sz="2100" dirty="0">
                          <a:solidFill>
                            <a:srgbClr val="00B050"/>
                          </a:solidFill>
                        </a:rPr>
                        <a:t>Time to market</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tc hMerge="1">
                  <a:txBody>
                    <a:bodyPr/>
                    <a:lstStyle/>
                    <a:p>
                      <a:pPr>
                        <a:spcBef>
                          <a:spcPts val="600"/>
                        </a:spcBef>
                        <a:spcAft>
                          <a:spcPts val="600"/>
                        </a:spcAft>
                      </a:pPr>
                      <a:endParaRPr lang="en-US" sz="3200" dirty="0">
                        <a:solidFill>
                          <a:srgbClr val="00B05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mpd="sng">
                      <a:noFill/>
                    </a:lnB>
                    <a:lnTlToBr w="12700" cmpd="sng">
                      <a:noFill/>
                      <a:prstDash val="solid"/>
                    </a:lnTlToBr>
                    <a:lnBlToTr w="12700" cmpd="sng">
                      <a:noFill/>
                      <a:prstDash val="solid"/>
                    </a:lnBlToTr>
                    <a:noFill/>
                  </a:tcPr>
                </a:tc>
                <a:tc gridSpan="8">
                  <a:txBody>
                    <a:bodyPr/>
                    <a:lstStyle/>
                    <a:p>
                      <a:pPr>
                        <a:spcBef>
                          <a:spcPts val="600"/>
                        </a:spcBef>
                        <a:spcAft>
                          <a:spcPts val="600"/>
                        </a:spcAft>
                      </a:pPr>
                      <a:r>
                        <a:rPr lang="en-US" sz="2100" dirty="0">
                          <a:solidFill>
                            <a:srgbClr val="002060"/>
                          </a:solidFill>
                        </a:rPr>
                        <a:t>Inventory turnover</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gridSpan="3">
                  <a:txBody>
                    <a:bodyPr/>
                    <a:lstStyle/>
                    <a:p>
                      <a:r>
                        <a:rPr lang="en-US" sz="2100" dirty="0">
                          <a:solidFill>
                            <a:schemeClr val="tx1">
                              <a:lumMod val="75000"/>
                              <a:lumOff val="25000"/>
                            </a:schemeClr>
                          </a:solidFill>
                        </a:rPr>
                        <a:t>Conversions</a:t>
                      </a:r>
                      <a:endParaRPr lang="en-US" sz="1200" dirty="0"/>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4153212824"/>
                  </a:ext>
                </a:extLst>
              </a:tr>
              <a:tr h="609600">
                <a:tc gridSpan="5">
                  <a:txBody>
                    <a:bodyPr/>
                    <a:lstStyle/>
                    <a:p>
                      <a:pPr>
                        <a:spcBef>
                          <a:spcPts val="600"/>
                        </a:spcBef>
                        <a:spcAft>
                          <a:spcPts val="600"/>
                        </a:spcAft>
                      </a:pPr>
                      <a:r>
                        <a:rPr lang="en-US" sz="2100" b="0" dirty="0">
                          <a:solidFill>
                            <a:schemeClr val="accent1"/>
                          </a:solidFill>
                        </a:rPr>
                        <a:t>Response time</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sz="2700" dirty="0"/>
                    </a:p>
                  </a:txBody>
                  <a:tcPr>
                    <a:lnL w="12700" cmpd="sng">
                      <a:noFill/>
                    </a:lnL>
                    <a:lnT w="12700" cmpd="sng">
                      <a:noFill/>
                    </a:lnT>
                  </a:tcPr>
                </a:tc>
                <a:tc hMerge="1">
                  <a:txBody>
                    <a:bodyPr/>
                    <a:lstStyle/>
                    <a:p>
                      <a:endParaRPr lang="en-US"/>
                    </a:p>
                  </a:txBody>
                  <a:tcPr/>
                </a:tc>
                <a:tc hMerge="1">
                  <a:txBody>
                    <a:bodyPr/>
                    <a:lstStyle/>
                    <a:p>
                      <a:endParaRPr lang="en-US"/>
                    </a:p>
                  </a:txBody>
                  <a:tcPr/>
                </a:tc>
                <a:tc gridSpan="10">
                  <a:txBody>
                    <a:bodyPr/>
                    <a:lstStyle/>
                    <a:p>
                      <a:pPr>
                        <a:spcBef>
                          <a:spcPts val="600"/>
                        </a:spcBef>
                        <a:spcAft>
                          <a:spcPts val="600"/>
                        </a:spcAft>
                      </a:pPr>
                      <a:r>
                        <a:rPr lang="en-US" sz="2100" dirty="0">
                          <a:solidFill>
                            <a:srgbClr val="FF0000"/>
                          </a:solidFill>
                        </a:rPr>
                        <a:t>New business licenses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sz="2700" dirty="0"/>
                    </a:p>
                  </a:txBody>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endParaRPr lang="en-US" sz="2800" dirty="0"/>
                    </a:p>
                  </a:txBody>
                  <a:tcPr anchor="ctr">
                    <a:lnL w="12700" cmpd="sng">
                      <a:noFill/>
                    </a:lnL>
                    <a:lnR w="12700" cap="flat" cmpd="sng" algn="ctr">
                      <a:solidFill>
                        <a:schemeClr val="tx1"/>
                      </a:solidFill>
                      <a:prstDash val="solid"/>
                      <a:round/>
                      <a:headEnd type="none" w="med" len="med"/>
                      <a:tailEnd type="none" w="med" len="med"/>
                    </a:lnR>
                    <a:lnB w="12700" cmpd="sng">
                      <a:noFill/>
                    </a:lnB>
                    <a:lnTlToBr w="12700" cmpd="sng">
                      <a:noFill/>
                      <a:prstDash val="solid"/>
                    </a:lnTlToBr>
                    <a:lnBlToTr w="12700" cmpd="sng">
                      <a:noFill/>
                      <a:prstDash val="solid"/>
                    </a:lnBlToTr>
                    <a:noFill/>
                  </a:tcPr>
                </a:tc>
                <a:tc gridSpan="8">
                  <a:txBody>
                    <a:bodyPr/>
                    <a:lstStyle/>
                    <a:p>
                      <a:pPr>
                        <a:spcBef>
                          <a:spcPts val="600"/>
                        </a:spcBef>
                        <a:spcAft>
                          <a:spcPts val="600"/>
                        </a:spcAft>
                      </a:pPr>
                      <a:r>
                        <a:rPr lang="en-US" sz="2100" dirty="0">
                          <a:solidFill>
                            <a:srgbClr val="002060"/>
                          </a:solidFill>
                        </a:rPr>
                        <a:t>Sales tax revenue</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sz="2700" dirty="0"/>
                    </a:p>
                  </a:txBody>
                  <a:tcPr>
                    <a:lnL w="12700" cap="flat" cmpd="sng" algn="ctr">
                      <a:noFill/>
                      <a:prstDash val="solid"/>
                      <a:round/>
                      <a:headEnd type="none" w="med" len="med"/>
                      <a:tailEnd type="none" w="med" len="med"/>
                    </a:lnL>
                    <a:lnT w="12700" cmpd="sng">
                      <a:noFill/>
                    </a:lnT>
                  </a:tcPr>
                </a:tc>
                <a:tc hMerge="1">
                  <a:txBody>
                    <a:bodyPr/>
                    <a:lstStyle/>
                    <a:p>
                      <a:endParaRPr lang="en-US"/>
                    </a:p>
                  </a:txBody>
                  <a:tcPr/>
                </a:tc>
                <a:tc hMerge="1">
                  <a:txBody>
                    <a:bodyPr/>
                    <a:lstStyle/>
                    <a:p>
                      <a:endParaRPr lang="en-US"/>
                    </a:p>
                  </a:txBody>
                  <a:tcPr>
                    <a:lnL w="12700" cmpd="sng">
                      <a:noFill/>
                    </a:lnL>
                  </a:tcPr>
                </a:tc>
                <a:tc hMerge="1">
                  <a:txBody>
                    <a:bodyPr/>
                    <a:lstStyle/>
                    <a:p>
                      <a:pPr>
                        <a:spcBef>
                          <a:spcPts val="600"/>
                        </a:spcBef>
                        <a:spcAft>
                          <a:spcPts val="600"/>
                        </a:spcAft>
                      </a:pPr>
                      <a:endParaRPr lang="en-US" sz="28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gridSpan="8">
                  <a:txBody>
                    <a:bodyPr/>
                    <a:lstStyle/>
                    <a:p>
                      <a:r>
                        <a:rPr lang="en-US" sz="2100" dirty="0">
                          <a:solidFill>
                            <a:srgbClr val="F9C20B"/>
                          </a:solidFill>
                        </a:rPr>
                        <a:t>Cost per acquisition</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2700" dirty="0"/>
                    </a:p>
                  </a:txBody>
                  <a:tcPr>
                    <a:lnL w="12700" cap="flat" cmpd="sng" algn="ctr">
                      <a:noFill/>
                      <a:prstDash val="solid"/>
                      <a:round/>
                      <a:headEnd type="none" w="med" len="med"/>
                      <a:tailEnd type="none" w="med" len="med"/>
                    </a:lnL>
                    <a:lnT w="12700" cmpd="sng">
                      <a:noFill/>
                    </a:lnT>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dirty="0"/>
                    </a:p>
                  </a:txBody>
                  <a:tcPr/>
                </a:tc>
                <a:tc gridSpan="4">
                  <a:txBody>
                    <a:bodyPr/>
                    <a:lstStyle/>
                    <a:p>
                      <a:pPr>
                        <a:spcBef>
                          <a:spcPts val="600"/>
                        </a:spcBef>
                        <a:spcAft>
                          <a:spcPts val="600"/>
                        </a:spcAft>
                      </a:pPr>
                      <a:r>
                        <a:rPr lang="en-US" sz="2100" dirty="0">
                          <a:solidFill>
                            <a:srgbClr val="002060"/>
                          </a:solidFill>
                        </a:rPr>
                        <a:t>Subscribers</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654104366"/>
                  </a:ext>
                </a:extLst>
              </a:tr>
              <a:tr h="609600">
                <a:tc gridSpan="7">
                  <a:txBody>
                    <a:bodyPr/>
                    <a:lstStyle/>
                    <a:p>
                      <a:pPr>
                        <a:spcBef>
                          <a:spcPts val="600"/>
                        </a:spcBef>
                        <a:spcAft>
                          <a:spcPts val="600"/>
                        </a:spcAft>
                      </a:pPr>
                      <a:r>
                        <a:rPr lang="en-US" sz="2100" b="0" dirty="0">
                          <a:solidFill>
                            <a:schemeClr val="accent1">
                              <a:lumMod val="75000"/>
                            </a:schemeClr>
                          </a:solidFill>
                        </a:rPr>
                        <a:t>Budget variance</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pPr>
                        <a:spcBef>
                          <a:spcPts val="600"/>
                        </a:spcBef>
                        <a:spcAft>
                          <a:spcPts val="600"/>
                        </a:spcAft>
                      </a:pPr>
                      <a:endParaRPr lang="en-US" sz="3200" b="0" dirty="0">
                        <a:solidFill>
                          <a:schemeClr val="accent1">
                            <a:lumMod val="75000"/>
                          </a:schemeClr>
                        </a:solidFill>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4">
                  <a:txBody>
                    <a:bodyPr/>
                    <a:lstStyle/>
                    <a:p>
                      <a:pPr>
                        <a:spcBef>
                          <a:spcPts val="600"/>
                        </a:spcBef>
                        <a:spcAft>
                          <a:spcPts val="600"/>
                        </a:spcAft>
                      </a:pPr>
                      <a:r>
                        <a:rPr lang="en-US" sz="2100" dirty="0">
                          <a:solidFill>
                            <a:schemeClr val="accent4">
                              <a:lumMod val="75000"/>
                            </a:schemeClr>
                          </a:solidFill>
                        </a:rPr>
                        <a:t>Cycle time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9">
                  <a:txBody>
                    <a:bodyPr/>
                    <a:lstStyle/>
                    <a:p>
                      <a:pPr>
                        <a:spcBef>
                          <a:spcPts val="600"/>
                        </a:spcBef>
                        <a:spcAft>
                          <a:spcPts val="600"/>
                        </a:spcAft>
                      </a:pPr>
                      <a:r>
                        <a:rPr lang="en-US" sz="2100" dirty="0">
                          <a:solidFill>
                            <a:srgbClr val="FFC000"/>
                          </a:solidFill>
                        </a:rPr>
                        <a:t>Time in meetings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pPr>
                        <a:spcBef>
                          <a:spcPts val="600"/>
                        </a:spcBef>
                        <a:spcAft>
                          <a:spcPts val="600"/>
                        </a:spcAft>
                      </a:pPr>
                      <a:endParaRPr lang="en-US" sz="3200" dirty="0">
                        <a:solidFill>
                          <a:srgbClr val="FFC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7">
                  <a:txBody>
                    <a:bodyPr/>
                    <a:lstStyle/>
                    <a:p>
                      <a:pPr>
                        <a:spcBef>
                          <a:spcPts val="600"/>
                        </a:spcBef>
                        <a:spcAft>
                          <a:spcPts val="600"/>
                        </a:spcAft>
                      </a:pPr>
                      <a:r>
                        <a:rPr lang="en-US" sz="2100" dirty="0">
                          <a:solidFill>
                            <a:schemeClr val="accent2">
                              <a:lumMod val="75000"/>
                            </a:schemeClr>
                          </a:solidFill>
                        </a:rPr>
                        <a:t>Job placements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pPr>
                        <a:spcBef>
                          <a:spcPts val="600"/>
                        </a:spcBef>
                        <a:spcAft>
                          <a:spcPts val="600"/>
                        </a:spcAft>
                      </a:pPr>
                      <a:endParaRPr lang="en-US" sz="3200" dirty="0">
                        <a:solidFill>
                          <a:schemeClr val="accent2">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gridSpan="3">
                  <a:txBody>
                    <a:bodyPr/>
                    <a:lstStyle/>
                    <a:p>
                      <a:r>
                        <a:rPr lang="en-US" sz="2100" dirty="0">
                          <a:solidFill>
                            <a:schemeClr val="accent3">
                              <a:lumMod val="75000"/>
                            </a:schemeClr>
                          </a:solidFill>
                        </a:rPr>
                        <a:t>Income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gridSpan="5">
                  <a:txBody>
                    <a:bodyPr/>
                    <a:lstStyle/>
                    <a:p>
                      <a:pPr>
                        <a:spcBef>
                          <a:spcPts val="600"/>
                        </a:spcBef>
                        <a:spcAft>
                          <a:spcPts val="600"/>
                        </a:spcAft>
                      </a:pPr>
                      <a:r>
                        <a:rPr lang="en-US" sz="2100" dirty="0">
                          <a:solidFill>
                            <a:schemeClr val="tx2">
                              <a:lumMod val="90000"/>
                              <a:lumOff val="10000"/>
                            </a:schemeClr>
                          </a:solidFill>
                        </a:rPr>
                        <a:t>Kilowatt hours</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1350803020"/>
                  </a:ext>
                </a:extLst>
              </a:tr>
            </a:tbl>
          </a:graphicData>
        </a:graphic>
      </p:graphicFrame>
    </p:spTree>
    <p:extLst>
      <p:ext uri="{BB962C8B-B14F-4D97-AF65-F5344CB8AC3E}">
        <p14:creationId xmlns:p14="http://schemas.microsoft.com/office/powerpoint/2010/main" val="2213360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a:extLst>
              <a:ext uri="{FF2B5EF4-FFF2-40B4-BE49-F238E27FC236}">
                <a16:creationId xmlns:a16="http://schemas.microsoft.com/office/drawing/2014/main" id="{BE96DB10-04F1-64D1-5706-AD59180D43BC}"/>
              </a:ext>
            </a:extLst>
          </p:cNvPr>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cxnSp>
        <p:nvCxnSpPr>
          <p:cNvPr id="4" name="Straight Arrow Connector 52">
            <a:extLst>
              <a:ext uri="{FF2B5EF4-FFF2-40B4-BE49-F238E27FC236}">
                <a16:creationId xmlns:a16="http://schemas.microsoft.com/office/drawing/2014/main" id="{522F048A-50CD-F76E-6070-3C295CC13A8D}"/>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a:extLst>
              <a:ext uri="{FF2B5EF4-FFF2-40B4-BE49-F238E27FC236}">
                <a16:creationId xmlns:a16="http://schemas.microsoft.com/office/drawing/2014/main" id="{CBCA763D-B946-43C0-613E-5B407CC84F8F}"/>
              </a:ext>
            </a:extLst>
          </p:cNvPr>
          <p:cNvSpPr/>
          <p:nvPr/>
        </p:nvSpPr>
        <p:spPr>
          <a:xfrm flipH="1">
            <a:off x="106826" y="1476110"/>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7" name="Rectangle 6">
            <a:extLst>
              <a:ext uri="{FF2B5EF4-FFF2-40B4-BE49-F238E27FC236}">
                <a16:creationId xmlns:a16="http://schemas.microsoft.com/office/drawing/2014/main" id="{FD109024-E0DA-6D97-D81B-57FB431590AD}"/>
              </a:ext>
            </a:extLst>
          </p:cNvPr>
          <p:cNvSpPr/>
          <p:nvPr/>
        </p:nvSpPr>
        <p:spPr>
          <a:xfrm>
            <a:off x="109177" y="1479750"/>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rPr>
              <a:t>Designing for the Delivery of Business Results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8" name="Rectangle 20">
            <a:extLst>
              <a:ext uri="{FF2B5EF4-FFF2-40B4-BE49-F238E27FC236}">
                <a16:creationId xmlns:a16="http://schemas.microsoft.com/office/drawing/2014/main" id="{ECB531C0-36D5-DEFF-04D8-1705CACE8F27}"/>
              </a:ext>
            </a:extLst>
          </p:cNvPr>
          <p:cNvSpPr>
            <a:spLocks noChangeArrowheads="1"/>
          </p:cNvSpPr>
          <p:nvPr/>
        </p:nvSpPr>
        <p:spPr bwMode="auto">
          <a:xfrm rot="10800000">
            <a:off x="73226" y="2376167"/>
            <a:ext cx="2746504"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9" name="Rectangle 8">
            <a:extLst>
              <a:ext uri="{FF2B5EF4-FFF2-40B4-BE49-F238E27FC236}">
                <a16:creationId xmlns:a16="http://schemas.microsoft.com/office/drawing/2014/main" id="{6ADDA938-ACE3-CBA2-F573-00993E503916}"/>
              </a:ext>
            </a:extLst>
          </p:cNvPr>
          <p:cNvSpPr/>
          <p:nvPr/>
        </p:nvSpPr>
        <p:spPr>
          <a:xfrm>
            <a:off x="106826" y="2546766"/>
            <a:ext cx="2894080" cy="33855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PLAN THE EVALUATION</a:t>
            </a:r>
          </a:p>
        </p:txBody>
      </p:sp>
      <p:sp>
        <p:nvSpPr>
          <p:cNvPr id="10" name="Rectangle 9">
            <a:extLst>
              <a:ext uri="{FF2B5EF4-FFF2-40B4-BE49-F238E27FC236}">
                <a16:creationId xmlns:a16="http://schemas.microsoft.com/office/drawing/2014/main" id="{F8ECC2E9-5050-F3AB-305D-0B2DDD54B69D}"/>
              </a:ext>
            </a:extLst>
          </p:cNvPr>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COLLECT DATA</a:t>
            </a:r>
          </a:p>
        </p:txBody>
      </p:sp>
      <p:sp>
        <p:nvSpPr>
          <p:cNvPr id="11" name="Rectangle 22">
            <a:extLst>
              <a:ext uri="{FF2B5EF4-FFF2-40B4-BE49-F238E27FC236}">
                <a16:creationId xmlns:a16="http://schemas.microsoft.com/office/drawing/2014/main" id="{7CB833FC-93F4-F17B-2387-258F5CF521EF}"/>
              </a:ext>
            </a:extLst>
          </p:cNvPr>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2" name="Rectangle 11">
            <a:extLst>
              <a:ext uri="{FF2B5EF4-FFF2-40B4-BE49-F238E27FC236}">
                <a16:creationId xmlns:a16="http://schemas.microsoft.com/office/drawing/2014/main" id="{B6FF25BD-2697-70BC-5D7E-2370BD626761}"/>
              </a:ext>
            </a:extLst>
          </p:cNvPr>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ANALYZE DATA</a:t>
            </a:r>
          </a:p>
        </p:txBody>
      </p:sp>
      <p:sp>
        <p:nvSpPr>
          <p:cNvPr id="14" name="Rectangle 29">
            <a:extLst>
              <a:ext uri="{FF2B5EF4-FFF2-40B4-BE49-F238E27FC236}">
                <a16:creationId xmlns:a16="http://schemas.microsoft.com/office/drawing/2014/main" id="{2627E799-82B0-6BD8-6704-C5B517277D45}"/>
              </a:ext>
            </a:extLst>
          </p:cNvPr>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 name="Rectangle 14">
            <a:extLst>
              <a:ext uri="{FF2B5EF4-FFF2-40B4-BE49-F238E27FC236}">
                <a16:creationId xmlns:a16="http://schemas.microsoft.com/office/drawing/2014/main" id="{A0E4C900-0561-8649-83F4-07292036E350}"/>
              </a:ext>
            </a:extLst>
          </p:cNvPr>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OPTIMIZE RESULTS</a:t>
            </a:r>
            <a:endPar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6" name="Rectangle 15">
            <a:extLst>
              <a:ext uri="{FF2B5EF4-FFF2-40B4-BE49-F238E27FC236}">
                <a16:creationId xmlns:a16="http://schemas.microsoft.com/office/drawing/2014/main" id="{B5F18238-3A4F-5793-E6E0-F9EA0C8FADAB}"/>
              </a:ext>
            </a:extLst>
          </p:cNvPr>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5: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ROI</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7" name="Rectangle 16">
            <a:extLst>
              <a:ext uri="{FF2B5EF4-FFF2-40B4-BE49-F238E27FC236}">
                <a16:creationId xmlns:a16="http://schemas.microsoft.com/office/drawing/2014/main" id="{89D59169-9CB2-77CB-86E6-852816B5CD5B}"/>
              </a:ext>
            </a:extLst>
          </p:cNvPr>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REACTION AND PLANNED ACTION</a:t>
            </a:r>
          </a:p>
        </p:txBody>
      </p:sp>
      <p:sp>
        <p:nvSpPr>
          <p:cNvPr id="18" name="Rectangle 17">
            <a:extLst>
              <a:ext uri="{FF2B5EF4-FFF2-40B4-BE49-F238E27FC236}">
                <a16:creationId xmlns:a16="http://schemas.microsoft.com/office/drawing/2014/main" id="{B2E86182-0D0E-8F51-43F8-B5FFEE20AD82}"/>
              </a:ext>
            </a:extLst>
          </p:cNvPr>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3:</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APPLICATION</a:t>
            </a:r>
          </a:p>
        </p:txBody>
      </p:sp>
      <p:sp>
        <p:nvSpPr>
          <p:cNvPr id="19" name="Rectangle 18">
            <a:extLst>
              <a:ext uri="{FF2B5EF4-FFF2-40B4-BE49-F238E27FC236}">
                <a16:creationId xmlns:a16="http://schemas.microsoft.com/office/drawing/2014/main" id="{82372CDF-8ECE-8FC8-F891-CA06BDEC2D2C}"/>
              </a:ext>
            </a:extLst>
          </p:cNvPr>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LEARNING</a:t>
            </a:r>
          </a:p>
        </p:txBody>
      </p:sp>
      <p:sp>
        <p:nvSpPr>
          <p:cNvPr id="20" name="Rectangle 19">
            <a:extLst>
              <a:ext uri="{FF2B5EF4-FFF2-40B4-BE49-F238E27FC236}">
                <a16:creationId xmlns:a16="http://schemas.microsoft.com/office/drawing/2014/main" id="{4BA10AE5-523F-A7AE-72C9-B2CDBF62AD47}"/>
              </a:ext>
            </a:extLst>
          </p:cNvPr>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4: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IMPACT</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21" name="Rectangle 20">
            <a:extLst>
              <a:ext uri="{FF2B5EF4-FFF2-40B4-BE49-F238E27FC236}">
                <a16:creationId xmlns:a16="http://schemas.microsoft.com/office/drawing/2014/main" id="{061627EC-FC74-63C3-CA14-FAAABBFD78FF}"/>
              </a:ext>
            </a:extLst>
          </p:cNvPr>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INTANGIBLE BENEFITS</a:t>
            </a:r>
          </a:p>
        </p:txBody>
      </p:sp>
      <p:cxnSp>
        <p:nvCxnSpPr>
          <p:cNvPr id="22" name="Straight Arrow Connector 21">
            <a:extLst>
              <a:ext uri="{FF2B5EF4-FFF2-40B4-BE49-F238E27FC236}">
                <a16:creationId xmlns:a16="http://schemas.microsoft.com/office/drawing/2014/main" id="{D80E9EC8-C8C7-0D4A-1F92-26B583E97462}"/>
              </a:ext>
            </a:extLst>
          </p:cNvPr>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4" name="Straight Arrow Connector 23">
            <a:extLst>
              <a:ext uri="{FF2B5EF4-FFF2-40B4-BE49-F238E27FC236}">
                <a16:creationId xmlns:a16="http://schemas.microsoft.com/office/drawing/2014/main" id="{9BDB8925-98E8-2D05-180B-FD9DEFE59B92}"/>
              </a:ext>
            </a:extLst>
          </p:cNvPr>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5" name="Straight Arrow Connector 24">
            <a:extLst>
              <a:ext uri="{FF2B5EF4-FFF2-40B4-BE49-F238E27FC236}">
                <a16:creationId xmlns:a16="http://schemas.microsoft.com/office/drawing/2014/main" id="{F49F369D-1EFA-38FC-B672-1608612CFC47}"/>
              </a:ext>
            </a:extLst>
          </p:cNvPr>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6" name="Straight Arrow Connector 25">
            <a:extLst>
              <a:ext uri="{FF2B5EF4-FFF2-40B4-BE49-F238E27FC236}">
                <a16:creationId xmlns:a16="http://schemas.microsoft.com/office/drawing/2014/main" id="{C7678133-8706-ADDA-5602-9190A99E2547}"/>
              </a:ext>
            </a:extLst>
          </p:cNvPr>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7" name="Straight Arrow Connector 26">
            <a:extLst>
              <a:ext uri="{FF2B5EF4-FFF2-40B4-BE49-F238E27FC236}">
                <a16:creationId xmlns:a16="http://schemas.microsoft.com/office/drawing/2014/main" id="{4D14144B-39D4-BE77-F6A6-3E32EA6EDE39}"/>
              </a:ext>
            </a:extLst>
          </p:cNvPr>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28" name="Straight Arrow Connector 27">
            <a:extLst>
              <a:ext uri="{FF2B5EF4-FFF2-40B4-BE49-F238E27FC236}">
                <a16:creationId xmlns:a16="http://schemas.microsoft.com/office/drawing/2014/main" id="{4453A65F-950A-49D7-A08C-2D6B8F22E62A}"/>
              </a:ext>
            </a:extLst>
          </p:cNvPr>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9" name="Straight Arrow Connector 28">
            <a:extLst>
              <a:ext uri="{FF2B5EF4-FFF2-40B4-BE49-F238E27FC236}">
                <a16:creationId xmlns:a16="http://schemas.microsoft.com/office/drawing/2014/main" id="{86A9AC65-BAC0-8171-8CFE-92A63641F8F7}"/>
              </a:ext>
            </a:extLst>
          </p:cNvPr>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0" name="Straight Arrow Connector 29">
            <a:extLst>
              <a:ext uri="{FF2B5EF4-FFF2-40B4-BE49-F238E27FC236}">
                <a16:creationId xmlns:a16="http://schemas.microsoft.com/office/drawing/2014/main" id="{46ACB9F6-C7C6-8893-C8AB-B4B7BCE6D277}"/>
              </a:ext>
            </a:extLst>
          </p:cNvPr>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1" name="Straight Arrow Connector 30">
            <a:extLst>
              <a:ext uri="{FF2B5EF4-FFF2-40B4-BE49-F238E27FC236}">
                <a16:creationId xmlns:a16="http://schemas.microsoft.com/office/drawing/2014/main" id="{8794582C-A99D-5AA9-2F7D-231C99A8E5AD}"/>
              </a:ext>
            </a:extLst>
          </p:cNvPr>
          <p:cNvCxnSpPr/>
          <p:nvPr/>
        </p:nvCxnSpPr>
        <p:spPr bwMode="auto">
          <a:xfrm>
            <a:off x="4362290" y="402626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2" name="Straight Arrow Connector 31">
            <a:extLst>
              <a:ext uri="{FF2B5EF4-FFF2-40B4-BE49-F238E27FC236}">
                <a16:creationId xmlns:a16="http://schemas.microsoft.com/office/drawing/2014/main" id="{C596D1A8-1FF1-0C98-AFD0-87C678B5E73E}"/>
              </a:ext>
            </a:extLst>
          </p:cNvPr>
          <p:cNvCxnSpPr/>
          <p:nvPr/>
        </p:nvCxnSpPr>
        <p:spPr bwMode="auto">
          <a:xfrm>
            <a:off x="2256476"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a:extLst>
              <a:ext uri="{FF2B5EF4-FFF2-40B4-BE49-F238E27FC236}">
                <a16:creationId xmlns:a16="http://schemas.microsoft.com/office/drawing/2014/main" id="{154D812C-CB13-0D8E-2314-69E825FC7A69}"/>
              </a:ext>
            </a:extLst>
          </p:cNvPr>
          <p:cNvCxnSpPr/>
          <p:nvPr/>
        </p:nvCxnSpPr>
        <p:spPr bwMode="auto">
          <a:xfrm>
            <a:off x="5476640"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a:extLst>
              <a:ext uri="{FF2B5EF4-FFF2-40B4-BE49-F238E27FC236}">
                <a16:creationId xmlns:a16="http://schemas.microsoft.com/office/drawing/2014/main" id="{AAA0D640-E727-940D-FB67-8D813BDF0806}"/>
              </a:ext>
            </a:extLst>
          </p:cNvPr>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35" name="Rounded Rectangle 34">
            <a:extLst>
              <a:ext uri="{FF2B5EF4-FFF2-40B4-BE49-F238E27FC236}">
                <a16:creationId xmlns:a16="http://schemas.microsoft.com/office/drawing/2014/main" id="{8A3C1046-F219-657C-FF4F-CB58BA64EC96}"/>
              </a:ext>
            </a:extLst>
          </p:cNvPr>
          <p:cNvSpPr/>
          <p:nvPr/>
        </p:nvSpPr>
        <p:spPr bwMode="auto">
          <a:xfrm>
            <a:off x="163836" y="3508053"/>
            <a:ext cx="92953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Start with Why</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Business</a:t>
            </a:r>
          </a:p>
        </p:txBody>
      </p:sp>
      <p:sp>
        <p:nvSpPr>
          <p:cNvPr id="36" name="Rounded Rectangle 35">
            <a:extLst>
              <a:ext uri="{FF2B5EF4-FFF2-40B4-BE49-F238E27FC236}">
                <a16:creationId xmlns:a16="http://schemas.microsoft.com/office/drawing/2014/main" id="{5D50C8F9-B2C0-8AD1-2D8E-2741B8B86FC6}"/>
              </a:ext>
            </a:extLst>
          </p:cNvPr>
          <p:cNvSpPr/>
          <p:nvPr/>
        </p:nvSpPr>
        <p:spPr bwMode="auto">
          <a:xfrm>
            <a:off x="1264544" y="3530533"/>
            <a:ext cx="1057048"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Feasible</a:t>
            </a: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Solution</a:t>
            </a:r>
          </a:p>
        </p:txBody>
      </p:sp>
      <p:sp>
        <p:nvSpPr>
          <p:cNvPr id="37" name="Rounded Rectangle 36">
            <a:extLst>
              <a:ext uri="{FF2B5EF4-FFF2-40B4-BE49-F238E27FC236}">
                <a16:creationId xmlns:a16="http://schemas.microsoft.com/office/drawing/2014/main" id="{4D6F4AAD-A40D-F1F7-D0FE-EBE8F3C6BD02}"/>
              </a:ext>
            </a:extLst>
          </p:cNvPr>
          <p:cNvSpPr/>
          <p:nvPr/>
        </p:nvSpPr>
        <p:spPr bwMode="auto">
          <a:xfrm>
            <a:off x="3412310" y="3543921"/>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Matter:</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Learning</a:t>
            </a:r>
          </a:p>
        </p:txBody>
      </p:sp>
      <p:sp>
        <p:nvSpPr>
          <p:cNvPr id="38" name="Rounded Rectangle 37">
            <a:extLst>
              <a:ext uri="{FF2B5EF4-FFF2-40B4-BE49-F238E27FC236}">
                <a16:creationId xmlns:a16="http://schemas.microsoft.com/office/drawing/2014/main" id="{4262ECCD-9649-379F-DFAB-2C9BF388F7A0}"/>
              </a:ext>
            </a:extLst>
          </p:cNvPr>
          <p:cNvSpPr/>
          <p:nvPr/>
        </p:nvSpPr>
        <p:spPr bwMode="auto">
          <a:xfrm>
            <a:off x="5692591" y="3525025"/>
            <a:ext cx="856860" cy="1108452"/>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Credible: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Effects of the </a:t>
            </a:r>
            <a:b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b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39" name="Rounded Rectangle 38">
            <a:extLst>
              <a:ext uri="{FF2B5EF4-FFF2-40B4-BE49-F238E27FC236}">
                <a16:creationId xmlns:a16="http://schemas.microsoft.com/office/drawing/2014/main" id="{A0258D00-9917-6A3E-95F5-A0935CD6A50A}"/>
              </a:ext>
            </a:extLst>
          </p:cNvPr>
          <p:cNvSpPr/>
          <p:nvPr/>
        </p:nvSpPr>
        <p:spPr bwMode="auto">
          <a:xfrm>
            <a:off x="6688178" y="3556310"/>
            <a:ext cx="1169668" cy="105103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Monetary Value</a:t>
            </a:r>
          </a:p>
        </p:txBody>
      </p:sp>
      <p:sp>
        <p:nvSpPr>
          <p:cNvPr id="40" name="Rounded Rectangle 39">
            <a:extLst>
              <a:ext uri="{FF2B5EF4-FFF2-40B4-BE49-F238E27FC236}">
                <a16:creationId xmlns:a16="http://schemas.microsoft.com/office/drawing/2014/main" id="{E3E7CDB2-3FDE-ACF2-CB77-2B7B68CB91E9}"/>
              </a:ext>
            </a:extLst>
          </p:cNvPr>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Capture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41" name="Rounded Rectangle 40">
            <a:extLst>
              <a:ext uri="{FF2B5EF4-FFF2-40B4-BE49-F238E27FC236}">
                <a16:creationId xmlns:a16="http://schemas.microsoft.com/office/drawing/2014/main" id="{156A3767-FF09-32A9-FBAE-82192CE9960C}"/>
              </a:ext>
            </a:extLst>
          </p:cNvPr>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Calculate ROI</a:t>
            </a:r>
          </a:p>
        </p:txBody>
      </p:sp>
      <p:sp>
        <p:nvSpPr>
          <p:cNvPr id="42" name="Rounded Rectangle 41">
            <a:extLst>
              <a:ext uri="{FF2B5EF4-FFF2-40B4-BE49-F238E27FC236}">
                <a16:creationId xmlns:a16="http://schemas.microsoft.com/office/drawing/2014/main" id="{E2EE275C-452B-E984-C469-6E7474D1258F}"/>
              </a:ext>
            </a:extLst>
          </p:cNvPr>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Identify Intangible Measures</a:t>
            </a:r>
          </a:p>
        </p:txBody>
      </p:sp>
      <p:sp>
        <p:nvSpPr>
          <p:cNvPr id="43" name="Oval 42">
            <a:extLst>
              <a:ext uri="{FF2B5EF4-FFF2-40B4-BE49-F238E27FC236}">
                <a16:creationId xmlns:a16="http://schemas.microsoft.com/office/drawing/2014/main" id="{9BB35252-E39E-EBA9-8A87-6EFFB8A7062F}"/>
              </a:ext>
            </a:extLst>
          </p:cNvPr>
          <p:cNvSpPr/>
          <p:nvPr/>
        </p:nvSpPr>
        <p:spPr bwMode="auto">
          <a:xfrm>
            <a:off x="9350003" y="3432821"/>
            <a:ext cx="1247775" cy="1193854"/>
          </a:xfrm>
          <a:prstGeom prst="ellipse">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Tell the Story:</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Stakeholders</a:t>
            </a:r>
          </a:p>
        </p:txBody>
      </p:sp>
      <p:sp>
        <p:nvSpPr>
          <p:cNvPr id="44" name="Rounded Rectangle 45">
            <a:extLst>
              <a:ext uri="{FF2B5EF4-FFF2-40B4-BE49-F238E27FC236}">
                <a16:creationId xmlns:a16="http://schemas.microsoft.com/office/drawing/2014/main" id="{01E4A57F-82D7-E762-B331-B5C02BCB5F8A}"/>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Success</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p>
        </p:txBody>
      </p:sp>
      <p:sp>
        <p:nvSpPr>
          <p:cNvPr id="45" name="Rounded Rectangle 51">
            <a:extLst>
              <a:ext uri="{FF2B5EF4-FFF2-40B4-BE49-F238E27FC236}">
                <a16:creationId xmlns:a16="http://schemas.microsoft.com/office/drawing/2014/main" id="{A6A2170C-6A30-C1C3-8FD1-3C9D5E7D0D2C}"/>
              </a:ext>
            </a:extLst>
          </p:cNvPr>
          <p:cNvSpPr/>
          <p:nvPr/>
        </p:nvSpPr>
        <p:spPr bwMode="auto">
          <a:xfrm>
            <a:off x="4552450" y="3544879"/>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Stick:</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and Impact</a:t>
            </a:r>
          </a:p>
        </p:txBody>
      </p:sp>
      <p:cxnSp>
        <p:nvCxnSpPr>
          <p:cNvPr id="46" name="Straight Arrow Connector 32">
            <a:extLst>
              <a:ext uri="{FF2B5EF4-FFF2-40B4-BE49-F238E27FC236}">
                <a16:creationId xmlns:a16="http://schemas.microsoft.com/office/drawing/2014/main" id="{48A27670-2326-F20F-D7C4-6F16D61290B0}"/>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Losange 14335">
            <a:extLst>
              <a:ext uri="{FF2B5EF4-FFF2-40B4-BE49-F238E27FC236}">
                <a16:creationId xmlns:a16="http://schemas.microsoft.com/office/drawing/2014/main" id="{F9A9E5D5-C313-994F-E0F9-7B2E22EFC21D}"/>
              </a:ext>
            </a:extLst>
          </p:cNvPr>
          <p:cNvSpPr/>
          <p:nvPr/>
        </p:nvSpPr>
        <p:spPr>
          <a:xfrm>
            <a:off x="10755130" y="3358171"/>
            <a:ext cx="1284652" cy="1347484"/>
          </a:xfrm>
          <a:prstGeom prst="diamond">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endPar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Increase Funding</a:t>
            </a:r>
          </a:p>
        </p:txBody>
      </p:sp>
      <p:sp>
        <p:nvSpPr>
          <p:cNvPr id="48" name="Rectangle 47">
            <a:extLst>
              <a:ext uri="{FF2B5EF4-FFF2-40B4-BE49-F238E27FC236}">
                <a16:creationId xmlns:a16="http://schemas.microsoft.com/office/drawing/2014/main" id="{5B037795-B7E6-C3D2-4CC2-C0CCDABD4D8F}"/>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0: INPUT</a:t>
            </a:r>
            <a:endPar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49" name="Google Shape;1161;p25">
            <a:extLst>
              <a:ext uri="{FF2B5EF4-FFF2-40B4-BE49-F238E27FC236}">
                <a16:creationId xmlns:a16="http://schemas.microsoft.com/office/drawing/2014/main" id="{40203D49-ECD4-CF94-FD86-64B41172CEC3}"/>
              </a:ext>
            </a:extLst>
          </p:cNvPr>
          <p:cNvSpPr txBox="1"/>
          <p:nvPr/>
        </p:nvSpPr>
        <p:spPr>
          <a:xfrm>
            <a:off x="163836" y="6534368"/>
            <a:ext cx="9421353"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sym typeface="Calibri"/>
              </a:rPr>
              <a:t>©2025 ROI Institute Inc. All Rights Reserved.</a:t>
            </a:r>
            <a:endParaRPr kumimoji="0"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pic>
        <p:nvPicPr>
          <p:cNvPr id="51" name="Picture 50">
            <a:extLst>
              <a:ext uri="{FF2B5EF4-FFF2-40B4-BE49-F238E27FC236}">
                <a16:creationId xmlns:a16="http://schemas.microsoft.com/office/drawing/2014/main" id="{D96D0A09-B1F6-1236-BA83-B9539A12785A}"/>
              </a:ext>
            </a:extLst>
          </p:cNvPr>
          <p:cNvPicPr>
            <a:picLocks noChangeAspect="1"/>
          </p:cNvPicPr>
          <p:nvPr/>
        </p:nvPicPr>
        <p:blipFill>
          <a:blip r:embed="rId3"/>
          <a:stretch>
            <a:fillRect/>
          </a:stretch>
        </p:blipFill>
        <p:spPr>
          <a:xfrm>
            <a:off x="10170087" y="5943680"/>
            <a:ext cx="1850933" cy="261630"/>
          </a:xfrm>
          <a:prstGeom prst="rect">
            <a:avLst/>
          </a:prstGeom>
        </p:spPr>
      </p:pic>
      <p:sp>
        <p:nvSpPr>
          <p:cNvPr id="52" name="Slide Number Placeholder 3">
            <a:extLst>
              <a:ext uri="{FF2B5EF4-FFF2-40B4-BE49-F238E27FC236}">
                <a16:creationId xmlns:a16="http://schemas.microsoft.com/office/drawing/2014/main" id="{7563E9D0-B872-C8DB-B7C8-194D71C7581F}"/>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520EE3B1-0B8E-90C3-D33A-D6A52CB556EF}"/>
              </a:ext>
            </a:extLst>
          </p:cNvPr>
          <p:cNvSpPr txBox="1"/>
          <p:nvPr/>
        </p:nvSpPr>
        <p:spPr>
          <a:xfrm>
            <a:off x="73226" y="430474"/>
            <a:ext cx="12069627"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The ROI Methodology Process Model</a:t>
            </a:r>
          </a:p>
        </p:txBody>
      </p:sp>
    </p:spTree>
    <p:extLst>
      <p:ext uri="{BB962C8B-B14F-4D97-AF65-F5344CB8AC3E}">
        <p14:creationId xmlns:p14="http://schemas.microsoft.com/office/powerpoint/2010/main" val="21881927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xml><?xml version="1.0" encoding="utf-8"?>
<p:tagLst xmlns:a="http://schemas.openxmlformats.org/drawingml/2006/main" xmlns:r="http://schemas.openxmlformats.org/officeDocument/2006/relationships" xmlns:p="http://schemas.openxmlformats.org/presentationml/2006/main">
  <p:tag name="SHAPENAME" val="3. Subtitle"/>
</p:tagLst>
</file>

<file path=ppt/tags/tag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xml><?xml version="1.0" encoding="utf-8"?>
<p:tagLst xmlns:a="http://schemas.openxmlformats.org/drawingml/2006/main" xmlns:r="http://schemas.openxmlformats.org/officeDocument/2006/relationships" xmlns:p="http://schemas.openxmlformats.org/presentationml/2006/main">
  <p:tag name="SHAPENAME" val="5. Source"/>
</p:tagLst>
</file>

<file path=ppt/tags/tag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Virtual">
      <a:dk1>
        <a:srgbClr val="000000"/>
      </a:dk1>
      <a:lt1>
        <a:srgbClr val="FFFFFF"/>
      </a:lt1>
      <a:dk2>
        <a:srgbClr val="221D1E"/>
      </a:dk2>
      <a:lt2>
        <a:srgbClr val="E7E6E6"/>
      </a:lt2>
      <a:accent1>
        <a:srgbClr val="2680BC"/>
      </a:accent1>
      <a:accent2>
        <a:srgbClr val="30B59E"/>
      </a:accent2>
      <a:accent3>
        <a:srgbClr val="A5A5A5"/>
      </a:accent3>
      <a:accent4>
        <a:srgbClr val="82BFDE"/>
      </a:accent4>
      <a:accent5>
        <a:srgbClr val="9DD5CE"/>
      </a:accent5>
      <a:accent6>
        <a:srgbClr val="4990A2"/>
      </a:accent6>
      <a:hlink>
        <a:srgbClr val="1C80E3"/>
      </a:hlink>
      <a:folHlink>
        <a:srgbClr val="CD6D9E"/>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Office 테마">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8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OI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I logo" id="{BDE9A91E-0CCD-0549-9F4F-4EAF510DD72C}" vid="{194D9356-B842-8C44-97B6-19561AC6E8B6}"/>
    </a:ext>
  </a:extLst>
</a:theme>
</file>

<file path=ppt/theme/theme4.xml><?xml version="1.0" encoding="utf-8"?>
<a:theme xmlns:a="http://schemas.openxmlformats.org/drawingml/2006/main" name="Lorman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rman_Template_04.20.23.potx" id="{D28F2AF5-16EB-49D1-A2DF-22E6791620F2}" vid="{54845DA9-316D-4D23-BB0E-1766488C812A}"/>
    </a:ext>
  </a:extLst>
</a:theme>
</file>

<file path=ppt/theme/theme5.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Lorman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rman_Template_04.20.23.potx" id="{D28F2AF5-16EB-49D1-A2DF-22E6791620F2}" vid="{54845DA9-316D-4D23-BB0E-1766488C812A}"/>
    </a:ext>
  </a:extLst>
</a:theme>
</file>

<file path=ppt/theme/theme7.xml><?xml version="1.0" encoding="utf-8"?>
<a:theme xmlns:a="http://schemas.openxmlformats.org/drawingml/2006/main" name="1_Custom Design">
  <a:themeElements>
    <a:clrScheme name="Custom 1">
      <a:dk1>
        <a:srgbClr val="000000"/>
      </a:dk1>
      <a:lt1>
        <a:srgbClr val="FFFFFF"/>
      </a:lt1>
      <a:dk2>
        <a:srgbClr val="69585C"/>
      </a:dk2>
      <a:lt2>
        <a:srgbClr val="D0BDC1"/>
      </a:lt2>
      <a:accent1>
        <a:srgbClr val="676D9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3F75368-2D08-5943-9CA7-AFCB9E2BC1ED}" vid="{AF5FA3E1-953D-9A4C-880A-3F3A9DBD5C19}"/>
    </a:ext>
  </a:extLst>
</a:theme>
</file>

<file path=ppt/theme/theme8.xml><?xml version="1.0" encoding="utf-8"?>
<a:theme xmlns:a="http://schemas.openxmlformats.org/drawingml/2006/main" name="1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A5BD761-0770-5441-BEE6-3FDB6CBC472E}">
  <we:reference id="wa104178141" version="4.3.3.0" store="en-US" storeType="OMEX"/>
  <we:alternateReferences>
    <we:reference id="WA104178141" version="4.3.3.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1098</TotalTime>
  <Words>3942</Words>
  <Application>Microsoft Macintosh PowerPoint</Application>
  <PresentationFormat>Widescreen</PresentationFormat>
  <Paragraphs>794</Paragraphs>
  <Slides>51</Slides>
  <Notes>33</Notes>
  <HiddenSlides>0</HiddenSlides>
  <MMClips>1</MMClips>
  <ScaleCrop>false</ScaleCrop>
  <HeadingPairs>
    <vt:vector size="8" baseType="variant">
      <vt:variant>
        <vt:lpstr>Fonts Used</vt:lpstr>
      </vt:variant>
      <vt:variant>
        <vt:i4>17</vt:i4>
      </vt:variant>
      <vt:variant>
        <vt:lpstr>Theme</vt:lpstr>
      </vt:variant>
      <vt:variant>
        <vt:i4>11</vt:i4>
      </vt:variant>
      <vt:variant>
        <vt:lpstr>Embedded OLE Servers</vt:lpstr>
      </vt:variant>
      <vt:variant>
        <vt:i4>1</vt:i4>
      </vt:variant>
      <vt:variant>
        <vt:lpstr>Slide Titles</vt:lpstr>
      </vt:variant>
      <vt:variant>
        <vt:i4>51</vt:i4>
      </vt:variant>
    </vt:vector>
  </HeadingPairs>
  <TitlesOfParts>
    <vt:vector size="80" baseType="lpstr">
      <vt:lpstr>Aptos</vt:lpstr>
      <vt:lpstr>Aptos Display</vt:lpstr>
      <vt:lpstr>Arial</vt:lpstr>
      <vt:lpstr>Calibri</vt:lpstr>
      <vt:lpstr>Calibri Light</vt:lpstr>
      <vt:lpstr>Georgia</vt:lpstr>
      <vt:lpstr>Helvetica</vt:lpstr>
      <vt:lpstr>Helvetica Light</vt:lpstr>
      <vt:lpstr>Lucida Grande</vt:lpstr>
      <vt:lpstr>Nunito Sans SemiBold</vt:lpstr>
      <vt:lpstr>Proxima Nova</vt:lpstr>
      <vt:lpstr>Raleway Medium</vt:lpstr>
      <vt:lpstr>Verdana</vt:lpstr>
      <vt:lpstr>Vollkorn</vt:lpstr>
      <vt:lpstr>Whitney HTF Book</vt:lpstr>
      <vt:lpstr>Wingdings</vt:lpstr>
      <vt:lpstr>Wingdings 2</vt:lpstr>
      <vt:lpstr>Office Theme</vt:lpstr>
      <vt:lpstr>2_Custom Design</vt:lpstr>
      <vt:lpstr>ROI logo</vt:lpstr>
      <vt:lpstr>Lorman_Template</vt:lpstr>
      <vt:lpstr>5_Custom Design</vt:lpstr>
      <vt:lpstr>1_Lorman_Template</vt:lpstr>
      <vt:lpstr>1_Custom Design</vt:lpstr>
      <vt:lpstr>11_Custom Design</vt:lpstr>
      <vt:lpstr>5_Office Theme</vt:lpstr>
      <vt:lpstr>1_Office 테마</vt:lpstr>
      <vt:lpstr>8_Office Theme</vt:lpstr>
      <vt:lpstr>think-cell Slide</vt:lpstr>
      <vt:lpstr>What caused it? How to Isolate Program Effects  on Improved Performance</vt:lpstr>
      <vt:lpstr>PowerPoint Presentation</vt:lpstr>
      <vt:lpstr>PowerPoint Presentation</vt:lpstr>
      <vt:lpstr>What Caused 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Trend Line Analysis</vt:lpstr>
      <vt:lpstr>PowerPoint Presentation</vt:lpstr>
      <vt:lpstr>PowerPoint Presentation</vt:lpstr>
      <vt:lpstr>PowerPoint Presentation</vt:lpstr>
      <vt:lpstr>Estimations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Patti P. Phillips, Ph.D.</vt:lpstr>
      <vt:lpstr>The Wisdom of Crowds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Caused It?</dc:title>
  <dc:creator>Melissa Brown</dc:creator>
  <cp:lastModifiedBy>Patti Phillips</cp:lastModifiedBy>
  <cp:revision>42</cp:revision>
  <dcterms:created xsi:type="dcterms:W3CDTF">2021-01-07T18:28:55Z</dcterms:created>
  <dcterms:modified xsi:type="dcterms:W3CDTF">2025-10-14T19:41:44Z</dcterms:modified>
</cp:coreProperties>
</file>