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7.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0.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11.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12.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13.xml" ContentType="application/vnd.openxmlformats-officedocument.theme+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14.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5.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6.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17.xml" ContentType="application/vnd.openxmlformats-officedocument.theme+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18.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theme/theme19.xml" ContentType="application/vnd.openxmlformats-officedocument.theme+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20.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theme/theme21.xml" ContentType="application/vnd.openxmlformats-officedocument.theme+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theme/theme22.xml" ContentType="application/vnd.openxmlformats-officedocument.theme+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theme/theme23.xml" ContentType="application/vnd.openxmlformats-officedocument.theme+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theme/theme24.xml" ContentType="application/vnd.openxmlformats-officedocument.theme+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theme/theme25.xml" ContentType="application/vnd.openxmlformats-officedocument.theme+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6.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theme/theme27.xml" ContentType="application/vnd.openxmlformats-officedocument.theme+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28.xml" ContentType="application/vnd.openxmlformats-officedocument.theme+xml"/>
  <Override PartName="/ppt/slideLayouts/slideLayout332.xml" ContentType="application/vnd.openxmlformats-officedocument.presentationml.slideLayout+xml"/>
  <Override PartName="/ppt/theme/theme29.xml" ContentType="application/vnd.openxmlformats-officedocument.theme+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theme/theme30.xml" ContentType="application/vnd.openxmlformats-officedocument.theme+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theme/theme31.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theme/theme32.xml" ContentType="application/vnd.openxmlformats-officedocument.theme+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theme/theme33.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theme/theme34.xml" ContentType="application/vnd.openxmlformats-officedocument.theme+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theme/theme35.xml" ContentType="application/vnd.openxmlformats-officedocument.theme+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theme/theme36.xml" ContentType="application/vnd.openxmlformats-officedocument.theme+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theme/theme37.xml" ContentType="application/vnd.openxmlformats-officedocument.theme+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theme/theme38.xml" ContentType="application/vnd.openxmlformats-officedocument.theme+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theme/theme39.xml" ContentType="application/vnd.openxmlformats-officedocument.theme+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theme/theme40.xml" ContentType="application/vnd.openxmlformats-officedocument.theme+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theme/theme41.xml" ContentType="application/vnd.openxmlformats-officedocument.theme+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theme/theme42.xml" ContentType="application/vnd.openxmlformats-officedocument.theme+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theme/theme43.xml" ContentType="application/vnd.openxmlformats-officedocument.theme+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theme/theme44.xml" ContentType="application/vnd.openxmlformats-officedocument.theme+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theme/theme45.xml" ContentType="application/vnd.openxmlformats-officedocument.theme+xml"/>
  <Override PartName="/ppt/theme/theme46.xml" ContentType="application/vnd.openxmlformats-officedocument.theme+xml"/>
  <Override PartName="/ppt/theme/theme4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ppt/drawings/drawing2.xml" ContentType="application/vnd.openxmlformats-officedocument.drawingml.chartshape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 id="2147483676" r:id="rId2"/>
    <p:sldMasterId id="2147483703" r:id="rId3"/>
    <p:sldMasterId id="2147483719" r:id="rId4"/>
    <p:sldMasterId id="2147483746" r:id="rId5"/>
    <p:sldMasterId id="2147483760" r:id="rId6"/>
    <p:sldMasterId id="2147483814" r:id="rId7"/>
    <p:sldMasterId id="2147483826" r:id="rId8"/>
    <p:sldMasterId id="2147483831" r:id="rId9"/>
    <p:sldMasterId id="2147483916" r:id="rId10"/>
    <p:sldMasterId id="2147483947" r:id="rId11"/>
    <p:sldMasterId id="2147483960" r:id="rId12"/>
    <p:sldMasterId id="2147483973" r:id="rId13"/>
    <p:sldMasterId id="2147483996" r:id="rId14"/>
    <p:sldMasterId id="2147484010" r:id="rId15"/>
    <p:sldMasterId id="2147484037" r:id="rId16"/>
    <p:sldMasterId id="2147484054" r:id="rId17"/>
    <p:sldMasterId id="2147484069" r:id="rId18"/>
    <p:sldMasterId id="2147484081" r:id="rId19"/>
    <p:sldMasterId id="2147484237" r:id="rId20"/>
    <p:sldMasterId id="2147484253" r:id="rId21"/>
    <p:sldMasterId id="2147484267" r:id="rId22"/>
    <p:sldMasterId id="2147484296" r:id="rId23"/>
    <p:sldMasterId id="2147484311" r:id="rId24"/>
    <p:sldMasterId id="2147484341" r:id="rId25"/>
    <p:sldMasterId id="2147484378" r:id="rId26"/>
    <p:sldMasterId id="2147484391" r:id="rId27"/>
    <p:sldMasterId id="2147484400" r:id="rId28"/>
    <p:sldMasterId id="2147484406" r:id="rId29"/>
    <p:sldMasterId id="2147484409" r:id="rId30"/>
    <p:sldMasterId id="2147484465" r:id="rId31"/>
    <p:sldMasterId id="2147484478" r:id="rId32"/>
    <p:sldMasterId id="2147484481" r:id="rId33"/>
    <p:sldMasterId id="2147484495" r:id="rId34"/>
    <p:sldMasterId id="2147484498" r:id="rId35"/>
    <p:sldMasterId id="2147484502" r:id="rId36"/>
    <p:sldMasterId id="2147484514" r:id="rId37"/>
    <p:sldMasterId id="2147484545" r:id="rId38"/>
    <p:sldMasterId id="2147484558" r:id="rId39"/>
    <p:sldMasterId id="2147484572" r:id="rId40"/>
    <p:sldMasterId id="2147484587" r:id="rId41"/>
    <p:sldMasterId id="2147484590" r:id="rId42"/>
    <p:sldMasterId id="2147484595" r:id="rId43"/>
    <p:sldMasterId id="2147484609" r:id="rId44"/>
    <p:sldMasterId id="2147484624" r:id="rId45"/>
  </p:sldMasterIdLst>
  <p:notesMasterIdLst>
    <p:notesMasterId r:id="rId168"/>
  </p:notesMasterIdLst>
  <p:handoutMasterIdLst>
    <p:handoutMasterId r:id="rId169"/>
  </p:handoutMasterIdLst>
  <p:sldIdLst>
    <p:sldId id="2326" r:id="rId46"/>
    <p:sldId id="2667" r:id="rId47"/>
    <p:sldId id="297" r:id="rId48"/>
    <p:sldId id="2147471567" r:id="rId49"/>
    <p:sldId id="2147471541" r:id="rId50"/>
    <p:sldId id="2147471569" r:id="rId51"/>
    <p:sldId id="2147468948" r:id="rId52"/>
    <p:sldId id="2147471613" r:id="rId53"/>
    <p:sldId id="2147471590" r:id="rId54"/>
    <p:sldId id="2147471581" r:id="rId55"/>
    <p:sldId id="2147471585" r:id="rId56"/>
    <p:sldId id="2147471584" r:id="rId57"/>
    <p:sldId id="2147471591" r:id="rId58"/>
    <p:sldId id="2147468906" r:id="rId59"/>
    <p:sldId id="2147471547" r:id="rId60"/>
    <p:sldId id="2147471556" r:id="rId61"/>
    <p:sldId id="2147471558" r:id="rId62"/>
    <p:sldId id="2147471557" r:id="rId63"/>
    <p:sldId id="2147471560" r:id="rId64"/>
    <p:sldId id="2147471561" r:id="rId65"/>
    <p:sldId id="2147471562" r:id="rId66"/>
    <p:sldId id="2147471602" r:id="rId67"/>
    <p:sldId id="2147468825" r:id="rId68"/>
    <p:sldId id="2147471649" r:id="rId69"/>
    <p:sldId id="270" r:id="rId70"/>
    <p:sldId id="2334" r:id="rId71"/>
    <p:sldId id="2147468915" r:id="rId72"/>
    <p:sldId id="2147471610" r:id="rId73"/>
    <p:sldId id="2147471612" r:id="rId74"/>
    <p:sldId id="2147471603" r:id="rId75"/>
    <p:sldId id="2147471604" r:id="rId76"/>
    <p:sldId id="1763" r:id="rId77"/>
    <p:sldId id="1979" r:id="rId78"/>
    <p:sldId id="2147471605" r:id="rId79"/>
    <p:sldId id="2147471646" r:id="rId80"/>
    <p:sldId id="2147468857" r:id="rId81"/>
    <p:sldId id="2147468858" r:id="rId82"/>
    <p:sldId id="2147468860" r:id="rId83"/>
    <p:sldId id="2147468861" r:id="rId84"/>
    <p:sldId id="1275" r:id="rId85"/>
    <p:sldId id="2024" r:id="rId86"/>
    <p:sldId id="13494" r:id="rId87"/>
    <p:sldId id="2147471618" r:id="rId88"/>
    <p:sldId id="2147471619" r:id="rId89"/>
    <p:sldId id="2147471651" r:id="rId90"/>
    <p:sldId id="2147471622" r:id="rId91"/>
    <p:sldId id="2147471623" r:id="rId92"/>
    <p:sldId id="2147471621" r:id="rId93"/>
    <p:sldId id="2147471624" r:id="rId94"/>
    <p:sldId id="2147471625" r:id="rId95"/>
    <p:sldId id="2147471655" r:id="rId96"/>
    <p:sldId id="435" r:id="rId97"/>
    <p:sldId id="2147471626" r:id="rId98"/>
    <p:sldId id="2147471627" r:id="rId99"/>
    <p:sldId id="2147471658" r:id="rId100"/>
    <p:sldId id="2147471629" r:id="rId101"/>
    <p:sldId id="2145705832" r:id="rId102"/>
    <p:sldId id="339" r:id="rId103"/>
    <p:sldId id="2147471659" r:id="rId104"/>
    <p:sldId id="2147471630" r:id="rId105"/>
    <p:sldId id="2147471664" r:id="rId106"/>
    <p:sldId id="1844" r:id="rId107"/>
    <p:sldId id="2147471632" r:id="rId108"/>
    <p:sldId id="2147471633" r:id="rId109"/>
    <p:sldId id="2147471637" r:id="rId110"/>
    <p:sldId id="2147471638" r:id="rId111"/>
    <p:sldId id="2147471640" r:id="rId112"/>
    <p:sldId id="2147469008" r:id="rId113"/>
    <p:sldId id="2147471639" r:id="rId114"/>
    <p:sldId id="2147471641" r:id="rId115"/>
    <p:sldId id="2147471642" r:id="rId116"/>
    <p:sldId id="2147471643" r:id="rId117"/>
    <p:sldId id="2147471665" r:id="rId118"/>
    <p:sldId id="2147471666" r:id="rId119"/>
    <p:sldId id="13542" r:id="rId120"/>
    <p:sldId id="2147469002" r:id="rId121"/>
    <p:sldId id="13488" r:id="rId122"/>
    <p:sldId id="2147468995" r:id="rId123"/>
    <p:sldId id="2147468885" r:id="rId124"/>
    <p:sldId id="2147471534" r:id="rId125"/>
    <p:sldId id="2147468998" r:id="rId126"/>
    <p:sldId id="2147468889" r:id="rId127"/>
    <p:sldId id="2147468924" r:id="rId128"/>
    <p:sldId id="2147468999" r:id="rId129"/>
    <p:sldId id="2147468891" r:id="rId130"/>
    <p:sldId id="13425" r:id="rId131"/>
    <p:sldId id="2147468944" r:id="rId132"/>
    <p:sldId id="2610" r:id="rId133"/>
    <p:sldId id="2147469000" r:id="rId134"/>
    <p:sldId id="2147468945" r:id="rId135"/>
    <p:sldId id="2147468899" r:id="rId136"/>
    <p:sldId id="387" r:id="rId137"/>
    <p:sldId id="259" r:id="rId138"/>
    <p:sldId id="525" r:id="rId139"/>
    <p:sldId id="522" r:id="rId140"/>
    <p:sldId id="278" r:id="rId141"/>
    <p:sldId id="363" r:id="rId142"/>
    <p:sldId id="526" r:id="rId143"/>
    <p:sldId id="515" r:id="rId144"/>
    <p:sldId id="523" r:id="rId145"/>
    <p:sldId id="524" r:id="rId146"/>
    <p:sldId id="398" r:id="rId147"/>
    <p:sldId id="397" r:id="rId148"/>
    <p:sldId id="396" r:id="rId149"/>
    <p:sldId id="395" r:id="rId150"/>
    <p:sldId id="394" r:id="rId151"/>
    <p:sldId id="393" r:id="rId152"/>
    <p:sldId id="392" r:id="rId153"/>
    <p:sldId id="391" r:id="rId154"/>
    <p:sldId id="390" r:id="rId155"/>
    <p:sldId id="389" r:id="rId156"/>
    <p:sldId id="258" r:id="rId157"/>
    <p:sldId id="257" r:id="rId158"/>
    <p:sldId id="256" r:id="rId159"/>
    <p:sldId id="527" r:id="rId160"/>
    <p:sldId id="293" r:id="rId161"/>
    <p:sldId id="2147468946" r:id="rId162"/>
    <p:sldId id="2145705821" r:id="rId163"/>
    <p:sldId id="2147468904" r:id="rId164"/>
    <p:sldId id="2147471647" r:id="rId165"/>
    <p:sldId id="1733" r:id="rId166"/>
    <p:sldId id="2147469025" r:id="rId167"/>
  </p:sldIdLst>
  <p:sldSz cx="12192000" cy="6858000"/>
  <p:notesSz cx="6950075" cy="9236075"/>
  <p:custDataLst>
    <p:tags r:id="rId17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C9AF927-ADC1-DF4A-BFC9-4B2317139DFF}">
          <p14:sldIdLst>
            <p14:sldId id="2326"/>
            <p14:sldId id="2667"/>
            <p14:sldId id="297"/>
            <p14:sldId id="2147471567"/>
            <p14:sldId id="2147471541"/>
            <p14:sldId id="2147471569"/>
            <p14:sldId id="2147468948"/>
            <p14:sldId id="2147471613"/>
            <p14:sldId id="2147471590"/>
            <p14:sldId id="2147471581"/>
            <p14:sldId id="2147471585"/>
            <p14:sldId id="2147471584"/>
            <p14:sldId id="2147471591"/>
            <p14:sldId id="2147468906"/>
            <p14:sldId id="2147471547"/>
            <p14:sldId id="2147471556"/>
            <p14:sldId id="2147471558"/>
            <p14:sldId id="2147471557"/>
            <p14:sldId id="2147471560"/>
            <p14:sldId id="2147471561"/>
            <p14:sldId id="2147471562"/>
            <p14:sldId id="2147471602"/>
            <p14:sldId id="2147468825"/>
            <p14:sldId id="2147471649"/>
            <p14:sldId id="270"/>
            <p14:sldId id="2334"/>
            <p14:sldId id="2147468915"/>
            <p14:sldId id="2147471610"/>
            <p14:sldId id="2147471612"/>
            <p14:sldId id="2147471603"/>
            <p14:sldId id="2147471604"/>
            <p14:sldId id="1763"/>
            <p14:sldId id="1979"/>
            <p14:sldId id="2147471605"/>
            <p14:sldId id="2147471646"/>
            <p14:sldId id="2147468857"/>
            <p14:sldId id="2147468858"/>
            <p14:sldId id="2147468860"/>
            <p14:sldId id="2147468861"/>
            <p14:sldId id="1275"/>
            <p14:sldId id="2024"/>
            <p14:sldId id="13494"/>
            <p14:sldId id="2147471618"/>
            <p14:sldId id="2147471619"/>
            <p14:sldId id="2147471651"/>
            <p14:sldId id="2147471622"/>
            <p14:sldId id="2147471623"/>
            <p14:sldId id="2147471621"/>
            <p14:sldId id="2147471624"/>
            <p14:sldId id="2147471625"/>
            <p14:sldId id="2147471655"/>
            <p14:sldId id="435"/>
            <p14:sldId id="2147471626"/>
            <p14:sldId id="2147471627"/>
            <p14:sldId id="2147471658"/>
            <p14:sldId id="2147471629"/>
            <p14:sldId id="2145705832"/>
            <p14:sldId id="339"/>
            <p14:sldId id="2147471659"/>
            <p14:sldId id="2147471630"/>
            <p14:sldId id="2147471664"/>
            <p14:sldId id="1844"/>
            <p14:sldId id="2147471632"/>
            <p14:sldId id="2147471633"/>
            <p14:sldId id="2147471637"/>
            <p14:sldId id="2147471638"/>
            <p14:sldId id="2147471640"/>
            <p14:sldId id="2147469008"/>
            <p14:sldId id="2147471639"/>
            <p14:sldId id="2147471641"/>
            <p14:sldId id="2147471642"/>
            <p14:sldId id="2147471643"/>
            <p14:sldId id="2147471665"/>
            <p14:sldId id="2147471666"/>
            <p14:sldId id="13542"/>
            <p14:sldId id="2147469002"/>
            <p14:sldId id="13488"/>
            <p14:sldId id="2147468995"/>
            <p14:sldId id="2147468885"/>
            <p14:sldId id="2147471534"/>
            <p14:sldId id="2147468998"/>
            <p14:sldId id="2147468889"/>
            <p14:sldId id="2147468924"/>
            <p14:sldId id="2147468999"/>
            <p14:sldId id="2147468891"/>
            <p14:sldId id="13425"/>
            <p14:sldId id="2147468944"/>
            <p14:sldId id="2610"/>
            <p14:sldId id="2147469000"/>
            <p14:sldId id="2147468945"/>
            <p14:sldId id="2147468899"/>
            <p14:sldId id="387"/>
            <p14:sldId id="259"/>
            <p14:sldId id="525"/>
            <p14:sldId id="522"/>
            <p14:sldId id="278"/>
            <p14:sldId id="363"/>
            <p14:sldId id="526"/>
            <p14:sldId id="515"/>
            <p14:sldId id="523"/>
            <p14:sldId id="524"/>
            <p14:sldId id="398"/>
            <p14:sldId id="397"/>
            <p14:sldId id="396"/>
            <p14:sldId id="395"/>
            <p14:sldId id="394"/>
            <p14:sldId id="393"/>
            <p14:sldId id="392"/>
            <p14:sldId id="391"/>
            <p14:sldId id="390"/>
            <p14:sldId id="389"/>
            <p14:sldId id="258"/>
            <p14:sldId id="257"/>
            <p14:sldId id="256"/>
            <p14:sldId id="527"/>
            <p14:sldId id="293"/>
            <p14:sldId id="2147468946"/>
            <p14:sldId id="2145705821"/>
            <p14:sldId id="2147468904"/>
            <p14:sldId id="2147471647"/>
            <p14:sldId id="1733"/>
            <p14:sldId id="2147469025"/>
          </p14:sldIdLst>
        </p14:section>
      </p14:sectionLst>
    </p:ext>
    <p:ext uri="{EFAFB233-063F-42B5-8137-9DF3F51BA10A}">
      <p15:sldGuideLst xmlns:p15="http://schemas.microsoft.com/office/powerpoint/2012/main">
        <p15:guide id="1" orient="horz" pos="864" userDrawn="1">
          <p15:clr>
            <a:srgbClr val="A4A3A4"/>
          </p15:clr>
        </p15:guide>
        <p15:guide id="2" pos="6888" userDrawn="1">
          <p15:clr>
            <a:srgbClr val="A4A3A4"/>
          </p15:clr>
        </p15:guide>
        <p15:guide id="3" orient="horz" pos="408" userDrawn="1">
          <p15:clr>
            <a:srgbClr val="A4A3A4"/>
          </p15:clr>
        </p15:guide>
        <p15:guide id="4" orient="horz" pos="1608" userDrawn="1">
          <p15:clr>
            <a:srgbClr val="A4A3A4"/>
          </p15:clr>
        </p15:guide>
        <p15:guide id="5" pos="3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20E2E"/>
    <a:srgbClr val="000000"/>
    <a:srgbClr val="E7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9182" autoAdjust="0"/>
    <p:restoredTop sz="96340" autoAdjust="0"/>
  </p:normalViewPr>
  <p:slideViewPr>
    <p:cSldViewPr snapToGrid="0" snapToObjects="1">
      <p:cViewPr varScale="1">
        <p:scale>
          <a:sx n="87" d="100"/>
          <a:sy n="87" d="100"/>
        </p:scale>
        <p:origin x="224" y="976"/>
      </p:cViewPr>
      <p:guideLst>
        <p:guide orient="horz" pos="864"/>
        <p:guide pos="6888"/>
        <p:guide orient="horz" pos="408"/>
        <p:guide orient="horz" pos="1608"/>
        <p:guide pos="360"/>
      </p:guideLst>
    </p:cSldViewPr>
  </p:slideViewPr>
  <p:notesTextViewPr>
    <p:cViewPr>
      <p:scale>
        <a:sx n="1" d="1"/>
        <a:sy n="1" d="1"/>
      </p:scale>
      <p:origin x="0" y="0"/>
    </p:cViewPr>
  </p:notesTextViewPr>
  <p:sorterViewPr>
    <p:cViewPr varScale="1">
      <p:scale>
        <a:sx n="1" d="1"/>
        <a:sy n="1" d="1"/>
      </p:scale>
      <p:origin x="0" y="-3576"/>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72.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63" Type="http://schemas.openxmlformats.org/officeDocument/2006/relationships/slide" Target="slides/slide18.xml"/><Relationship Id="rId84" Type="http://schemas.openxmlformats.org/officeDocument/2006/relationships/slide" Target="slides/slide39.xml"/><Relationship Id="rId138" Type="http://schemas.openxmlformats.org/officeDocument/2006/relationships/slide" Target="slides/slide93.xml"/><Relationship Id="rId159" Type="http://schemas.openxmlformats.org/officeDocument/2006/relationships/slide" Target="slides/slide114.xml"/><Relationship Id="rId170" Type="http://schemas.openxmlformats.org/officeDocument/2006/relationships/tags" Target="tags/tag1.xml"/><Relationship Id="rId107" Type="http://schemas.openxmlformats.org/officeDocument/2006/relationships/slide" Target="slides/slide62.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53" Type="http://schemas.openxmlformats.org/officeDocument/2006/relationships/slide" Target="slides/slide8.xml"/><Relationship Id="rId74" Type="http://schemas.openxmlformats.org/officeDocument/2006/relationships/slide" Target="slides/slide29.xml"/><Relationship Id="rId128" Type="http://schemas.openxmlformats.org/officeDocument/2006/relationships/slide" Target="slides/slide83.xml"/><Relationship Id="rId149" Type="http://schemas.openxmlformats.org/officeDocument/2006/relationships/slide" Target="slides/slide104.xml"/><Relationship Id="rId5" Type="http://schemas.openxmlformats.org/officeDocument/2006/relationships/slideMaster" Target="slideMasters/slideMaster5.xml"/><Relationship Id="rId95" Type="http://schemas.openxmlformats.org/officeDocument/2006/relationships/slide" Target="slides/slide50.xml"/><Relationship Id="rId160" Type="http://schemas.openxmlformats.org/officeDocument/2006/relationships/slide" Target="slides/slide115.xml"/><Relationship Id="rId22" Type="http://schemas.openxmlformats.org/officeDocument/2006/relationships/slideMaster" Target="slideMasters/slideMaster22.xml"/><Relationship Id="rId43" Type="http://schemas.openxmlformats.org/officeDocument/2006/relationships/slideMaster" Target="slideMasters/slideMaster43.xml"/><Relationship Id="rId64" Type="http://schemas.openxmlformats.org/officeDocument/2006/relationships/slide" Target="slides/slide19.xml"/><Relationship Id="rId118" Type="http://schemas.openxmlformats.org/officeDocument/2006/relationships/slide" Target="slides/slide73.xml"/><Relationship Id="rId139" Type="http://schemas.openxmlformats.org/officeDocument/2006/relationships/slide" Target="slides/slide94.xml"/><Relationship Id="rId85" Type="http://schemas.openxmlformats.org/officeDocument/2006/relationships/slide" Target="slides/slide40.xml"/><Relationship Id="rId150" Type="http://schemas.openxmlformats.org/officeDocument/2006/relationships/slide" Target="slides/slide105.xml"/><Relationship Id="rId171" Type="http://schemas.openxmlformats.org/officeDocument/2006/relationships/presProps" Target="presProps.xml"/><Relationship Id="rId12" Type="http://schemas.openxmlformats.org/officeDocument/2006/relationships/slideMaster" Target="slideMasters/slideMaster12.xml"/><Relationship Id="rId33" Type="http://schemas.openxmlformats.org/officeDocument/2006/relationships/slideMaster" Target="slideMasters/slideMaster33.xml"/><Relationship Id="rId108" Type="http://schemas.openxmlformats.org/officeDocument/2006/relationships/slide" Target="slides/slide63.xml"/><Relationship Id="rId129" Type="http://schemas.openxmlformats.org/officeDocument/2006/relationships/slide" Target="slides/slide84.xml"/><Relationship Id="rId54" Type="http://schemas.openxmlformats.org/officeDocument/2006/relationships/slide" Target="slides/slide9.xml"/><Relationship Id="rId75" Type="http://schemas.openxmlformats.org/officeDocument/2006/relationships/slide" Target="slides/slide30.xml"/><Relationship Id="rId96" Type="http://schemas.openxmlformats.org/officeDocument/2006/relationships/slide" Target="slides/slide51.xml"/><Relationship Id="rId140" Type="http://schemas.openxmlformats.org/officeDocument/2006/relationships/slide" Target="slides/slide95.xml"/><Relationship Id="rId161" Type="http://schemas.openxmlformats.org/officeDocument/2006/relationships/slide" Target="slides/slide116.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49" Type="http://schemas.openxmlformats.org/officeDocument/2006/relationships/slide" Target="slides/slide4.xml"/><Relationship Id="rId114" Type="http://schemas.openxmlformats.org/officeDocument/2006/relationships/slide" Target="slides/slide69.xml"/><Relationship Id="rId119" Type="http://schemas.openxmlformats.org/officeDocument/2006/relationships/slide" Target="slides/slide74.xml"/><Relationship Id="rId44" Type="http://schemas.openxmlformats.org/officeDocument/2006/relationships/slideMaster" Target="slideMasters/slideMaster44.xml"/><Relationship Id="rId60" Type="http://schemas.openxmlformats.org/officeDocument/2006/relationships/slide" Target="slides/slide15.xml"/><Relationship Id="rId65" Type="http://schemas.openxmlformats.org/officeDocument/2006/relationships/slide" Target="slides/slide20.xml"/><Relationship Id="rId81" Type="http://schemas.openxmlformats.org/officeDocument/2006/relationships/slide" Target="slides/slide36.xml"/><Relationship Id="rId86" Type="http://schemas.openxmlformats.org/officeDocument/2006/relationships/slide" Target="slides/slide41.xml"/><Relationship Id="rId130" Type="http://schemas.openxmlformats.org/officeDocument/2006/relationships/slide" Target="slides/slide85.xml"/><Relationship Id="rId135" Type="http://schemas.openxmlformats.org/officeDocument/2006/relationships/slide" Target="slides/slide90.xml"/><Relationship Id="rId151" Type="http://schemas.openxmlformats.org/officeDocument/2006/relationships/slide" Target="slides/slide106.xml"/><Relationship Id="rId156" Type="http://schemas.openxmlformats.org/officeDocument/2006/relationships/slide" Target="slides/slide111.xml"/><Relationship Id="rId172" Type="http://schemas.openxmlformats.org/officeDocument/2006/relationships/viewProps" Target="viewProps.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64.xml"/><Relationship Id="rId34" Type="http://schemas.openxmlformats.org/officeDocument/2006/relationships/slideMaster" Target="slideMasters/slideMaster34.xml"/><Relationship Id="rId50" Type="http://schemas.openxmlformats.org/officeDocument/2006/relationships/slide" Target="slides/slide5.xml"/><Relationship Id="rId55" Type="http://schemas.openxmlformats.org/officeDocument/2006/relationships/slide" Target="slides/slide10.xml"/><Relationship Id="rId76" Type="http://schemas.openxmlformats.org/officeDocument/2006/relationships/slide" Target="slides/slide31.xml"/><Relationship Id="rId97" Type="http://schemas.openxmlformats.org/officeDocument/2006/relationships/slide" Target="slides/slide52.xml"/><Relationship Id="rId104" Type="http://schemas.openxmlformats.org/officeDocument/2006/relationships/slide" Target="slides/slide59.xml"/><Relationship Id="rId120" Type="http://schemas.openxmlformats.org/officeDocument/2006/relationships/slide" Target="slides/slide75.xml"/><Relationship Id="rId125" Type="http://schemas.openxmlformats.org/officeDocument/2006/relationships/slide" Target="slides/slide80.xml"/><Relationship Id="rId141" Type="http://schemas.openxmlformats.org/officeDocument/2006/relationships/slide" Target="slides/slide96.xml"/><Relationship Id="rId146" Type="http://schemas.openxmlformats.org/officeDocument/2006/relationships/slide" Target="slides/slide101.xml"/><Relationship Id="rId167" Type="http://schemas.openxmlformats.org/officeDocument/2006/relationships/slide" Target="slides/slide122.xml"/><Relationship Id="rId7" Type="http://schemas.openxmlformats.org/officeDocument/2006/relationships/slideMaster" Target="slideMasters/slideMaster7.xml"/><Relationship Id="rId71" Type="http://schemas.openxmlformats.org/officeDocument/2006/relationships/slide" Target="slides/slide26.xml"/><Relationship Id="rId92" Type="http://schemas.openxmlformats.org/officeDocument/2006/relationships/slide" Target="slides/slide47.xml"/><Relationship Id="rId162" Type="http://schemas.openxmlformats.org/officeDocument/2006/relationships/slide" Target="slides/slide117.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 Target="slides/slide21.xml"/><Relationship Id="rId87" Type="http://schemas.openxmlformats.org/officeDocument/2006/relationships/slide" Target="slides/slide42.xml"/><Relationship Id="rId110" Type="http://schemas.openxmlformats.org/officeDocument/2006/relationships/slide" Target="slides/slide65.xml"/><Relationship Id="rId115" Type="http://schemas.openxmlformats.org/officeDocument/2006/relationships/slide" Target="slides/slide70.xml"/><Relationship Id="rId131" Type="http://schemas.openxmlformats.org/officeDocument/2006/relationships/slide" Target="slides/slide86.xml"/><Relationship Id="rId136" Type="http://schemas.openxmlformats.org/officeDocument/2006/relationships/slide" Target="slides/slide91.xml"/><Relationship Id="rId157" Type="http://schemas.openxmlformats.org/officeDocument/2006/relationships/slide" Target="slides/slide112.xml"/><Relationship Id="rId61" Type="http://schemas.openxmlformats.org/officeDocument/2006/relationships/slide" Target="slides/slide16.xml"/><Relationship Id="rId82" Type="http://schemas.openxmlformats.org/officeDocument/2006/relationships/slide" Target="slides/slide37.xml"/><Relationship Id="rId152" Type="http://schemas.openxmlformats.org/officeDocument/2006/relationships/slide" Target="slides/slide107.xml"/><Relationship Id="rId173" Type="http://schemas.openxmlformats.org/officeDocument/2006/relationships/theme" Target="theme/theme1.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 Target="slides/slide11.xml"/><Relationship Id="rId77" Type="http://schemas.openxmlformats.org/officeDocument/2006/relationships/slide" Target="slides/slide32.xml"/><Relationship Id="rId100" Type="http://schemas.openxmlformats.org/officeDocument/2006/relationships/slide" Target="slides/slide55.xml"/><Relationship Id="rId105" Type="http://schemas.openxmlformats.org/officeDocument/2006/relationships/slide" Target="slides/slide60.xml"/><Relationship Id="rId126" Type="http://schemas.openxmlformats.org/officeDocument/2006/relationships/slide" Target="slides/slide81.xml"/><Relationship Id="rId147" Type="http://schemas.openxmlformats.org/officeDocument/2006/relationships/slide" Target="slides/slide102.xml"/><Relationship Id="rId16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6.xml"/><Relationship Id="rId72" Type="http://schemas.openxmlformats.org/officeDocument/2006/relationships/slide" Target="slides/slide27.xml"/><Relationship Id="rId93" Type="http://schemas.openxmlformats.org/officeDocument/2006/relationships/slide" Target="slides/slide48.xml"/><Relationship Id="rId98" Type="http://schemas.openxmlformats.org/officeDocument/2006/relationships/slide" Target="slides/slide53.xml"/><Relationship Id="rId121" Type="http://schemas.openxmlformats.org/officeDocument/2006/relationships/slide" Target="slides/slide76.xml"/><Relationship Id="rId142" Type="http://schemas.openxmlformats.org/officeDocument/2006/relationships/slide" Target="slides/slide97.xml"/><Relationship Id="rId163" Type="http://schemas.openxmlformats.org/officeDocument/2006/relationships/slide" Target="slides/slide118.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 Target="slides/slide1.xml"/><Relationship Id="rId67" Type="http://schemas.openxmlformats.org/officeDocument/2006/relationships/slide" Target="slides/slide22.xml"/><Relationship Id="rId116" Type="http://schemas.openxmlformats.org/officeDocument/2006/relationships/slide" Target="slides/slide71.xml"/><Relationship Id="rId137" Type="http://schemas.openxmlformats.org/officeDocument/2006/relationships/slide" Target="slides/slide92.xml"/><Relationship Id="rId158" Type="http://schemas.openxmlformats.org/officeDocument/2006/relationships/slide" Target="slides/slide113.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 Target="slides/slide17.xml"/><Relationship Id="rId83" Type="http://schemas.openxmlformats.org/officeDocument/2006/relationships/slide" Target="slides/slide38.xml"/><Relationship Id="rId88" Type="http://schemas.openxmlformats.org/officeDocument/2006/relationships/slide" Target="slides/slide43.xml"/><Relationship Id="rId111" Type="http://schemas.openxmlformats.org/officeDocument/2006/relationships/slide" Target="slides/slide66.xml"/><Relationship Id="rId132" Type="http://schemas.openxmlformats.org/officeDocument/2006/relationships/slide" Target="slides/slide87.xml"/><Relationship Id="rId153" Type="http://schemas.openxmlformats.org/officeDocument/2006/relationships/slide" Target="slides/slide108.xml"/><Relationship Id="rId174" Type="http://schemas.openxmlformats.org/officeDocument/2006/relationships/tableStyles" Target="tableStyles.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 Target="slides/slide12.xml"/><Relationship Id="rId106" Type="http://schemas.openxmlformats.org/officeDocument/2006/relationships/slide" Target="slides/slide61.xml"/><Relationship Id="rId127" Type="http://schemas.openxmlformats.org/officeDocument/2006/relationships/slide" Target="slides/slide82.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 Target="slides/slide7.xml"/><Relationship Id="rId73" Type="http://schemas.openxmlformats.org/officeDocument/2006/relationships/slide" Target="slides/slide28.xml"/><Relationship Id="rId78" Type="http://schemas.openxmlformats.org/officeDocument/2006/relationships/slide" Target="slides/slide33.xml"/><Relationship Id="rId94" Type="http://schemas.openxmlformats.org/officeDocument/2006/relationships/slide" Target="slides/slide49.xml"/><Relationship Id="rId99" Type="http://schemas.openxmlformats.org/officeDocument/2006/relationships/slide" Target="slides/slide54.xml"/><Relationship Id="rId101" Type="http://schemas.openxmlformats.org/officeDocument/2006/relationships/slide" Target="slides/slide56.xml"/><Relationship Id="rId122" Type="http://schemas.openxmlformats.org/officeDocument/2006/relationships/slide" Target="slides/slide77.xml"/><Relationship Id="rId143" Type="http://schemas.openxmlformats.org/officeDocument/2006/relationships/slide" Target="slides/slide98.xml"/><Relationship Id="rId148" Type="http://schemas.openxmlformats.org/officeDocument/2006/relationships/slide" Target="slides/slide103.xml"/><Relationship Id="rId164" Type="http://schemas.openxmlformats.org/officeDocument/2006/relationships/slide" Target="slides/slide119.xml"/><Relationship Id="rId169"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Master" Target="slideMasters/slideMaster26.xml"/><Relationship Id="rId47" Type="http://schemas.openxmlformats.org/officeDocument/2006/relationships/slide" Target="slides/slide2.xml"/><Relationship Id="rId68" Type="http://schemas.openxmlformats.org/officeDocument/2006/relationships/slide" Target="slides/slide23.xml"/><Relationship Id="rId89" Type="http://schemas.openxmlformats.org/officeDocument/2006/relationships/slide" Target="slides/slide44.xml"/><Relationship Id="rId112" Type="http://schemas.openxmlformats.org/officeDocument/2006/relationships/slide" Target="slides/slide67.xml"/><Relationship Id="rId133" Type="http://schemas.openxmlformats.org/officeDocument/2006/relationships/slide" Target="slides/slide88.xml"/><Relationship Id="rId154" Type="http://schemas.openxmlformats.org/officeDocument/2006/relationships/slide" Target="slides/slide109.xml"/><Relationship Id="rId16" Type="http://schemas.openxmlformats.org/officeDocument/2006/relationships/slideMaster" Target="slideMasters/slideMaster16.xml"/><Relationship Id="rId37" Type="http://schemas.openxmlformats.org/officeDocument/2006/relationships/slideMaster" Target="slideMasters/slideMaster37.xml"/><Relationship Id="rId58" Type="http://schemas.openxmlformats.org/officeDocument/2006/relationships/slide" Target="slides/slide13.xml"/><Relationship Id="rId79" Type="http://schemas.openxmlformats.org/officeDocument/2006/relationships/slide" Target="slides/slide34.xml"/><Relationship Id="rId102" Type="http://schemas.openxmlformats.org/officeDocument/2006/relationships/slide" Target="slides/slide57.xml"/><Relationship Id="rId123" Type="http://schemas.openxmlformats.org/officeDocument/2006/relationships/slide" Target="slides/slide78.xml"/><Relationship Id="rId144" Type="http://schemas.openxmlformats.org/officeDocument/2006/relationships/slide" Target="slides/slide99.xml"/><Relationship Id="rId90" Type="http://schemas.openxmlformats.org/officeDocument/2006/relationships/slide" Target="slides/slide45.xml"/><Relationship Id="rId165" Type="http://schemas.openxmlformats.org/officeDocument/2006/relationships/slide" Target="slides/slide120.xml"/><Relationship Id="rId27" Type="http://schemas.openxmlformats.org/officeDocument/2006/relationships/slideMaster" Target="slideMasters/slideMaster27.xml"/><Relationship Id="rId48" Type="http://schemas.openxmlformats.org/officeDocument/2006/relationships/slide" Target="slides/slide3.xml"/><Relationship Id="rId69" Type="http://schemas.openxmlformats.org/officeDocument/2006/relationships/slide" Target="slides/slide24.xml"/><Relationship Id="rId113" Type="http://schemas.openxmlformats.org/officeDocument/2006/relationships/slide" Target="slides/slide68.xml"/><Relationship Id="rId134" Type="http://schemas.openxmlformats.org/officeDocument/2006/relationships/slide" Target="slides/slide89.xml"/><Relationship Id="rId80" Type="http://schemas.openxmlformats.org/officeDocument/2006/relationships/slide" Target="slides/slide35.xml"/><Relationship Id="rId155" Type="http://schemas.openxmlformats.org/officeDocument/2006/relationships/slide" Target="slides/slide110.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 Target="slides/slide14.xml"/><Relationship Id="rId103" Type="http://schemas.openxmlformats.org/officeDocument/2006/relationships/slide" Target="slides/slide58.xml"/><Relationship Id="rId124" Type="http://schemas.openxmlformats.org/officeDocument/2006/relationships/slide" Target="slides/slide79.xml"/><Relationship Id="rId70" Type="http://schemas.openxmlformats.org/officeDocument/2006/relationships/slide" Target="slides/slide25.xml"/><Relationship Id="rId91" Type="http://schemas.openxmlformats.org/officeDocument/2006/relationships/slide" Target="slides/slide46.xml"/><Relationship Id="rId145" Type="http://schemas.openxmlformats.org/officeDocument/2006/relationships/slide" Target="slides/slide100.xml"/><Relationship Id="rId166" Type="http://schemas.openxmlformats.org/officeDocument/2006/relationships/slide" Target="slides/slide12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1"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When collecting data for Level 4 Impact and Level 5 ROI studies, what percentage of the time do you use the following data collection methods?</c:v>
                </c:pt>
              </c:strCache>
            </c:strRef>
          </c:tx>
          <c:spPr>
            <a:solidFill>
              <a:srgbClr val="8C0E2E"/>
            </a:solidFill>
            <a:ln>
              <a:solidFill>
                <a:srgbClr val="8C0E2E"/>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Focus Groups</c:v>
                </c:pt>
                <c:pt idx="1">
                  <c:v>Interviews</c:v>
                </c:pt>
                <c:pt idx="2">
                  <c:v>Tests</c:v>
                </c:pt>
                <c:pt idx="3">
                  <c:v>Observation</c:v>
                </c:pt>
                <c:pt idx="4">
                  <c:v>Action Plans/Performance Contracts</c:v>
                </c:pt>
                <c:pt idx="5">
                  <c:v>Performance Records/Databases</c:v>
                </c:pt>
                <c:pt idx="6">
                  <c:v>Surveys/Questionnaires</c:v>
                </c:pt>
              </c:strCache>
            </c:strRef>
          </c:cat>
          <c:val>
            <c:numRef>
              <c:f>Sheet1!$B$2:$B$8</c:f>
              <c:numCache>
                <c:formatCode>0%</c:formatCode>
                <c:ptCount val="7"/>
                <c:pt idx="0">
                  <c:v>0.27</c:v>
                </c:pt>
                <c:pt idx="1">
                  <c:v>0.35</c:v>
                </c:pt>
                <c:pt idx="2">
                  <c:v>0.36</c:v>
                </c:pt>
                <c:pt idx="3">
                  <c:v>0.39</c:v>
                </c:pt>
                <c:pt idx="4">
                  <c:v>0.43</c:v>
                </c:pt>
                <c:pt idx="5">
                  <c:v>0.51</c:v>
                </c:pt>
                <c:pt idx="6">
                  <c:v>0.71</c:v>
                </c:pt>
              </c:numCache>
            </c:numRef>
          </c:val>
          <c:extLst>
            <c:ext xmlns:c16="http://schemas.microsoft.com/office/drawing/2014/chart" uri="{C3380CC4-5D6E-409C-BE32-E72D297353CC}">
              <c16:uniqueId val="{00000000-A4F1-3649-B254-CC92006081D5}"/>
            </c:ext>
          </c:extLst>
        </c:ser>
        <c:dLbls>
          <c:dLblPos val="outEnd"/>
          <c:showLegendKey val="0"/>
          <c:showVal val="1"/>
          <c:showCatName val="0"/>
          <c:showSerName val="0"/>
          <c:showPercent val="0"/>
          <c:showBubbleSize val="0"/>
        </c:dLbls>
        <c:gapWidth val="182"/>
        <c:axId val="40909551"/>
        <c:axId val="40911183"/>
      </c:barChart>
      <c:catAx>
        <c:axId val="4090955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rgbClr val="000000"/>
                </a:solidFill>
                <a:latin typeface="+mn-lt"/>
                <a:ea typeface="+mn-ea"/>
                <a:cs typeface="+mn-cs"/>
              </a:defRPr>
            </a:pPr>
            <a:endParaRPr lang="en-US"/>
          </a:p>
        </c:txPr>
        <c:crossAx val="40911183"/>
        <c:crosses val="autoZero"/>
        <c:auto val="1"/>
        <c:lblAlgn val="ctr"/>
        <c:lblOffset val="100"/>
        <c:noMultiLvlLbl val="0"/>
      </c:catAx>
      <c:valAx>
        <c:axId val="4091118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90955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When isolating the effects of programs on improvement in key measures, what percentage of the time do you use the following techniques?</c:v>
                </c:pt>
              </c:strCache>
            </c:strRef>
          </c:tx>
          <c:spPr>
            <a:solidFill>
              <a:srgbClr val="820E2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Mathematical Modeling</c:v>
                </c:pt>
                <c:pt idx="1">
                  <c:v>Control Groups</c:v>
                </c:pt>
                <c:pt idx="2">
                  <c:v>Expert Input</c:v>
                </c:pt>
                <c:pt idx="3">
                  <c:v>Customer Input</c:v>
                </c:pt>
                <c:pt idx="4">
                  <c:v>Trendline Analysis</c:v>
                </c:pt>
                <c:pt idx="5">
                  <c:v>Senior Manager Estimates</c:v>
                </c:pt>
                <c:pt idx="6">
                  <c:v>Manager Estimates</c:v>
                </c:pt>
                <c:pt idx="7">
                  <c:v>Participant Estimates</c:v>
                </c:pt>
              </c:strCache>
            </c:strRef>
          </c:cat>
          <c:val>
            <c:numRef>
              <c:f>Sheet1!$B$2:$B$9</c:f>
              <c:numCache>
                <c:formatCode>0%</c:formatCode>
                <c:ptCount val="8"/>
                <c:pt idx="0">
                  <c:v>0.28000000000000003</c:v>
                </c:pt>
                <c:pt idx="1">
                  <c:v>0.34</c:v>
                </c:pt>
                <c:pt idx="2">
                  <c:v>0.37</c:v>
                </c:pt>
                <c:pt idx="3">
                  <c:v>0.38</c:v>
                </c:pt>
                <c:pt idx="4">
                  <c:v>0.4</c:v>
                </c:pt>
                <c:pt idx="5">
                  <c:v>0.42</c:v>
                </c:pt>
                <c:pt idx="6">
                  <c:v>0.49</c:v>
                </c:pt>
                <c:pt idx="7">
                  <c:v>0.56999999999999995</c:v>
                </c:pt>
              </c:numCache>
            </c:numRef>
          </c:val>
          <c:extLst>
            <c:ext xmlns:c16="http://schemas.microsoft.com/office/drawing/2014/chart" uri="{C3380CC4-5D6E-409C-BE32-E72D297353CC}">
              <c16:uniqueId val="{00000000-6C12-1041-B9E0-B411382A537C}"/>
            </c:ext>
          </c:extLst>
        </c:ser>
        <c:dLbls>
          <c:dLblPos val="outEnd"/>
          <c:showLegendKey val="0"/>
          <c:showVal val="1"/>
          <c:showCatName val="0"/>
          <c:showSerName val="0"/>
          <c:showPercent val="0"/>
          <c:showBubbleSize val="0"/>
        </c:dLbls>
        <c:gapWidth val="182"/>
        <c:axId val="40331807"/>
        <c:axId val="34197551"/>
      </c:barChart>
      <c:catAx>
        <c:axId val="403318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4197551"/>
        <c:crosses val="autoZero"/>
        <c:auto val="1"/>
        <c:lblAlgn val="ctr"/>
        <c:lblOffset val="100"/>
        <c:noMultiLvlLbl val="0"/>
      </c:catAx>
      <c:valAx>
        <c:axId val="3419755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033180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lineChart>
        <c:grouping val="standard"/>
        <c:varyColors val="0"/>
        <c:ser>
          <c:idx val="0"/>
          <c:order val="0"/>
          <c:tx>
            <c:strRef>
              <c:f>Sheet1!$B$1</c:f>
              <c:strCache>
                <c:ptCount val="1"/>
                <c:pt idx="0">
                  <c:v>Control Group</c:v>
                </c:pt>
              </c:strCache>
            </c:strRef>
          </c:tx>
          <c:cat>
            <c:numRef>
              <c:f>Sheet1!$A$2:$A$14</c:f>
              <c:numCache>
                <c:formatCode>General</c:formatCode>
                <c:ptCount val="13"/>
                <c:pt idx="0">
                  <c:v>1</c:v>
                </c:pt>
                <c:pt idx="1">
                  <c:v>2</c:v>
                </c:pt>
                <c:pt idx="2">
                  <c:v>3</c:v>
                </c:pt>
                <c:pt idx="3">
                  <c:v>4</c:v>
                </c:pt>
                <c:pt idx="4">
                  <c:v>5</c:v>
                </c:pt>
                <c:pt idx="5">
                  <c:v>6</c:v>
                </c:pt>
                <c:pt idx="6">
                  <c:v>7</c:v>
                </c:pt>
                <c:pt idx="7">
                  <c:v>8</c:v>
                </c:pt>
                <c:pt idx="8">
                  <c:v>9</c:v>
                </c:pt>
                <c:pt idx="9">
                  <c:v>10</c:v>
                </c:pt>
                <c:pt idx="10">
                  <c:v>11</c:v>
                </c:pt>
                <c:pt idx="11">
                  <c:v>12</c:v>
                </c:pt>
                <c:pt idx="12">
                  <c:v>13</c:v>
                </c:pt>
              </c:numCache>
            </c:numRef>
          </c:cat>
          <c:val>
            <c:numRef>
              <c:f>Sheet1!$B$2:$B$14</c:f>
              <c:numCache>
                <c:formatCode>General</c:formatCode>
                <c:ptCount val="13"/>
                <c:pt idx="0">
                  <c:v>40</c:v>
                </c:pt>
                <c:pt idx="1">
                  <c:v>40</c:v>
                </c:pt>
                <c:pt idx="2">
                  <c:v>39</c:v>
                </c:pt>
                <c:pt idx="3">
                  <c:v>38.5</c:v>
                </c:pt>
                <c:pt idx="4">
                  <c:v>40</c:v>
                </c:pt>
                <c:pt idx="5">
                  <c:v>39</c:v>
                </c:pt>
                <c:pt idx="6">
                  <c:v>38</c:v>
                </c:pt>
                <c:pt idx="7">
                  <c:v>37</c:v>
                </c:pt>
                <c:pt idx="8">
                  <c:v>36</c:v>
                </c:pt>
                <c:pt idx="9">
                  <c:v>34</c:v>
                </c:pt>
                <c:pt idx="10">
                  <c:v>31</c:v>
                </c:pt>
                <c:pt idx="11">
                  <c:v>30</c:v>
                </c:pt>
                <c:pt idx="12">
                  <c:v>28</c:v>
                </c:pt>
              </c:numCache>
            </c:numRef>
          </c:val>
          <c:smooth val="0"/>
          <c:extLst>
            <c:ext xmlns:c16="http://schemas.microsoft.com/office/drawing/2014/chart" uri="{C3380CC4-5D6E-409C-BE32-E72D297353CC}">
              <c16:uniqueId val="{00000000-BC42-4192-8895-E16F8418D6C8}"/>
            </c:ext>
          </c:extLst>
        </c:ser>
        <c:ser>
          <c:idx val="1"/>
          <c:order val="1"/>
          <c:tx>
            <c:strRef>
              <c:f>Sheet1!$C$1</c:f>
              <c:strCache>
                <c:ptCount val="1"/>
                <c:pt idx="0">
                  <c:v>Experimental Group</c:v>
                </c:pt>
              </c:strCache>
            </c:strRef>
          </c:tx>
          <c:cat>
            <c:numRef>
              <c:f>Sheet1!$A$2:$A$14</c:f>
              <c:numCache>
                <c:formatCode>General</c:formatCode>
                <c:ptCount val="13"/>
                <c:pt idx="0">
                  <c:v>1</c:v>
                </c:pt>
                <c:pt idx="1">
                  <c:v>2</c:v>
                </c:pt>
                <c:pt idx="2">
                  <c:v>3</c:v>
                </c:pt>
                <c:pt idx="3">
                  <c:v>4</c:v>
                </c:pt>
                <c:pt idx="4">
                  <c:v>5</c:v>
                </c:pt>
                <c:pt idx="5">
                  <c:v>6</c:v>
                </c:pt>
                <c:pt idx="6">
                  <c:v>7</c:v>
                </c:pt>
                <c:pt idx="7">
                  <c:v>8</c:v>
                </c:pt>
                <c:pt idx="8">
                  <c:v>9</c:v>
                </c:pt>
                <c:pt idx="9">
                  <c:v>10</c:v>
                </c:pt>
                <c:pt idx="10">
                  <c:v>11</c:v>
                </c:pt>
                <c:pt idx="11">
                  <c:v>12</c:v>
                </c:pt>
                <c:pt idx="12">
                  <c:v>13</c:v>
                </c:pt>
              </c:numCache>
            </c:numRef>
          </c:cat>
          <c:val>
            <c:numRef>
              <c:f>Sheet1!$C$2:$C$14</c:f>
              <c:numCache>
                <c:formatCode>General</c:formatCode>
                <c:ptCount val="13"/>
                <c:pt idx="0">
                  <c:v>40</c:v>
                </c:pt>
                <c:pt idx="1">
                  <c:v>39</c:v>
                </c:pt>
                <c:pt idx="2">
                  <c:v>39.5</c:v>
                </c:pt>
                <c:pt idx="3">
                  <c:v>37</c:v>
                </c:pt>
                <c:pt idx="4">
                  <c:v>39</c:v>
                </c:pt>
                <c:pt idx="5">
                  <c:v>35</c:v>
                </c:pt>
                <c:pt idx="6">
                  <c:v>33</c:v>
                </c:pt>
                <c:pt idx="7">
                  <c:v>26</c:v>
                </c:pt>
                <c:pt idx="8">
                  <c:v>24.5</c:v>
                </c:pt>
                <c:pt idx="9">
                  <c:v>22.5</c:v>
                </c:pt>
                <c:pt idx="10">
                  <c:v>20</c:v>
                </c:pt>
                <c:pt idx="11">
                  <c:v>19</c:v>
                </c:pt>
                <c:pt idx="12">
                  <c:v>18</c:v>
                </c:pt>
              </c:numCache>
            </c:numRef>
          </c:val>
          <c:smooth val="0"/>
          <c:extLst>
            <c:ext xmlns:c16="http://schemas.microsoft.com/office/drawing/2014/chart" uri="{C3380CC4-5D6E-409C-BE32-E72D297353CC}">
              <c16:uniqueId val="{00000001-BC42-4192-8895-E16F8418D6C8}"/>
            </c:ext>
          </c:extLst>
        </c:ser>
        <c:dLbls>
          <c:showLegendKey val="0"/>
          <c:showVal val="0"/>
          <c:showCatName val="0"/>
          <c:showSerName val="0"/>
          <c:showPercent val="0"/>
          <c:showBubbleSize val="0"/>
        </c:dLbls>
        <c:marker val="1"/>
        <c:smooth val="0"/>
        <c:axId val="581871568"/>
        <c:axId val="581847656"/>
      </c:lineChart>
      <c:catAx>
        <c:axId val="581871568"/>
        <c:scaling>
          <c:orientation val="minMax"/>
        </c:scaling>
        <c:delete val="0"/>
        <c:axPos val="b"/>
        <c:title>
          <c:tx>
            <c:rich>
              <a:bodyPr/>
              <a:lstStyle/>
              <a:p>
                <a:pPr>
                  <a:defRPr/>
                </a:pPr>
                <a:r>
                  <a:rPr lang="en-US" sz="2000" dirty="0"/>
                  <a:t>Weeks</a:t>
                </a:r>
              </a:p>
            </c:rich>
          </c:tx>
          <c:overlay val="0"/>
          <c:spPr>
            <a:solidFill>
              <a:schemeClr val="bg1">
                <a:lumMod val="75000"/>
              </a:schemeClr>
            </a:solidFill>
          </c:spPr>
        </c:title>
        <c:numFmt formatCode="General" sourceLinked="1"/>
        <c:majorTickMark val="out"/>
        <c:minorTickMark val="none"/>
        <c:tickLblPos val="nextTo"/>
        <c:txPr>
          <a:bodyPr/>
          <a:lstStyle/>
          <a:p>
            <a:pPr>
              <a:defRPr sz="2000"/>
            </a:pPr>
            <a:endParaRPr lang="en-US"/>
          </a:p>
        </c:txPr>
        <c:crossAx val="581847656"/>
        <c:crosses val="autoZero"/>
        <c:auto val="1"/>
        <c:lblAlgn val="ctr"/>
        <c:lblOffset val="100"/>
        <c:noMultiLvlLbl val="0"/>
      </c:catAx>
      <c:valAx>
        <c:axId val="581847656"/>
        <c:scaling>
          <c:orientation val="minMax"/>
        </c:scaling>
        <c:delete val="0"/>
        <c:axPos val="l"/>
        <c:majorGridlines>
          <c:spPr>
            <a:ln>
              <a:solidFill>
                <a:schemeClr val="bg1"/>
              </a:solidFill>
            </a:ln>
          </c:spPr>
        </c:majorGridlines>
        <c:title>
          <c:tx>
            <c:rich>
              <a:bodyPr rot="-5400000" vert="horz"/>
              <a:lstStyle/>
              <a:p>
                <a:pPr>
                  <a:defRPr sz="2000"/>
                </a:pPr>
                <a:r>
                  <a:rPr lang="en-US" sz="2000" dirty="0"/>
                  <a:t>Weekly Overtime</a:t>
                </a:r>
              </a:p>
            </c:rich>
          </c:tx>
          <c:layout>
            <c:manualLayout>
              <c:xMode val="edge"/>
              <c:yMode val="edge"/>
              <c:x val="9.2581468776571606E-3"/>
              <c:y val="0.27256151001731749"/>
            </c:manualLayout>
          </c:layout>
          <c:overlay val="0"/>
          <c:spPr>
            <a:solidFill>
              <a:schemeClr val="bg1">
                <a:lumMod val="75000"/>
              </a:schemeClr>
            </a:solidFill>
          </c:spPr>
        </c:title>
        <c:numFmt formatCode="General" sourceLinked="1"/>
        <c:majorTickMark val="out"/>
        <c:minorTickMark val="none"/>
        <c:tickLblPos val="nextTo"/>
        <c:txPr>
          <a:bodyPr/>
          <a:lstStyle/>
          <a:p>
            <a:pPr>
              <a:defRPr sz="2000"/>
            </a:pPr>
            <a:endParaRPr lang="en-US"/>
          </a:p>
        </c:txPr>
        <c:crossAx val="581871568"/>
        <c:crosses val="autoZero"/>
        <c:crossBetween val="between"/>
      </c:valAx>
    </c:plotArea>
    <c:plotVisOnly val="1"/>
    <c:dispBlanksAs val="gap"/>
    <c:showDLblsOverMax val="0"/>
  </c:chart>
  <c:userShapes r:id="rId1"/>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3.2448377581121422E-2"/>
          <c:y val="0.15913978494623779"/>
          <c:w val="0.9351032448377542"/>
          <c:h val="0.73311116755566841"/>
        </c:manualLayout>
      </c:layout>
      <c:lineChart>
        <c:grouping val="standard"/>
        <c:varyColors val="0"/>
        <c:ser>
          <c:idx val="0"/>
          <c:order val="0"/>
          <c:tx>
            <c:strRef>
              <c:f>Sheet1!$B$1</c:f>
              <c:strCache>
                <c:ptCount val="1"/>
                <c:pt idx="0">
                  <c:v>Series 1</c:v>
                </c:pt>
              </c:strCache>
            </c:strRef>
          </c:tx>
          <c:cat>
            <c:strRef>
              <c:f>Sheet1!$A$2:$A$14</c:f>
              <c:strCache>
                <c:ptCount val="13"/>
                <c:pt idx="0">
                  <c:v>J</c:v>
                </c:pt>
                <c:pt idx="1">
                  <c:v>F</c:v>
                </c:pt>
                <c:pt idx="2">
                  <c:v>M</c:v>
                </c:pt>
                <c:pt idx="3">
                  <c:v>A</c:v>
                </c:pt>
                <c:pt idx="4">
                  <c:v>M</c:v>
                </c:pt>
                <c:pt idx="5">
                  <c:v>J</c:v>
                </c:pt>
                <c:pt idx="6">
                  <c:v>J</c:v>
                </c:pt>
                <c:pt idx="7">
                  <c:v>A</c:v>
                </c:pt>
                <c:pt idx="8">
                  <c:v>S</c:v>
                </c:pt>
                <c:pt idx="9">
                  <c:v>O</c:v>
                </c:pt>
                <c:pt idx="10">
                  <c:v>N</c:v>
                </c:pt>
                <c:pt idx="11">
                  <c:v>D</c:v>
                </c:pt>
                <c:pt idx="12">
                  <c:v>J</c:v>
                </c:pt>
              </c:strCache>
            </c:strRef>
          </c:cat>
          <c:val>
            <c:numRef>
              <c:f>Sheet1!$B$2:$B$14</c:f>
              <c:numCache>
                <c:formatCode>General</c:formatCode>
                <c:ptCount val="13"/>
                <c:pt idx="0">
                  <c:v>40</c:v>
                </c:pt>
                <c:pt idx="1">
                  <c:v>39</c:v>
                </c:pt>
                <c:pt idx="2">
                  <c:v>40</c:v>
                </c:pt>
                <c:pt idx="3">
                  <c:v>42</c:v>
                </c:pt>
                <c:pt idx="4">
                  <c:v>43</c:v>
                </c:pt>
                <c:pt idx="5">
                  <c:v>46</c:v>
                </c:pt>
                <c:pt idx="6">
                  <c:v>48</c:v>
                </c:pt>
                <c:pt idx="7">
                  <c:v>40</c:v>
                </c:pt>
                <c:pt idx="8">
                  <c:v>37</c:v>
                </c:pt>
                <c:pt idx="9">
                  <c:v>36</c:v>
                </c:pt>
                <c:pt idx="10">
                  <c:v>35</c:v>
                </c:pt>
                <c:pt idx="11">
                  <c:v>34</c:v>
                </c:pt>
                <c:pt idx="12">
                  <c:v>33</c:v>
                </c:pt>
              </c:numCache>
            </c:numRef>
          </c:val>
          <c:smooth val="0"/>
          <c:extLst>
            <c:ext xmlns:c16="http://schemas.microsoft.com/office/drawing/2014/chart" uri="{C3380CC4-5D6E-409C-BE32-E72D297353CC}">
              <c16:uniqueId val="{00000000-D81F-4807-AE8F-FF0C26F090E1}"/>
            </c:ext>
          </c:extLst>
        </c:ser>
        <c:dLbls>
          <c:showLegendKey val="0"/>
          <c:showVal val="0"/>
          <c:showCatName val="0"/>
          <c:showSerName val="0"/>
          <c:showPercent val="0"/>
          <c:showBubbleSize val="0"/>
        </c:dLbls>
        <c:marker val="1"/>
        <c:smooth val="0"/>
        <c:axId val="581859416"/>
        <c:axId val="581863336"/>
      </c:lineChart>
      <c:catAx>
        <c:axId val="581859416"/>
        <c:scaling>
          <c:orientation val="minMax"/>
        </c:scaling>
        <c:delete val="0"/>
        <c:axPos val="b"/>
        <c:numFmt formatCode="General" sourceLinked="0"/>
        <c:majorTickMark val="out"/>
        <c:minorTickMark val="none"/>
        <c:tickLblPos val="nextTo"/>
        <c:txPr>
          <a:bodyPr/>
          <a:lstStyle/>
          <a:p>
            <a:pPr>
              <a:defRPr sz="2000"/>
            </a:pPr>
            <a:endParaRPr lang="en-US"/>
          </a:p>
        </c:txPr>
        <c:crossAx val="581863336"/>
        <c:crosses val="autoZero"/>
        <c:auto val="1"/>
        <c:lblAlgn val="ctr"/>
        <c:lblOffset val="100"/>
        <c:noMultiLvlLbl val="0"/>
      </c:catAx>
      <c:valAx>
        <c:axId val="581863336"/>
        <c:scaling>
          <c:orientation val="minMax"/>
        </c:scaling>
        <c:delete val="0"/>
        <c:axPos val="l"/>
        <c:majorGridlines>
          <c:spPr>
            <a:ln>
              <a:solidFill>
                <a:schemeClr val="bg1">
                  <a:lumMod val="65000"/>
                </a:schemeClr>
              </a:solidFill>
            </a:ln>
          </c:spPr>
        </c:majorGridlines>
        <c:numFmt formatCode="General" sourceLinked="1"/>
        <c:majorTickMark val="out"/>
        <c:minorTickMark val="none"/>
        <c:tickLblPos val="nextTo"/>
        <c:txPr>
          <a:bodyPr/>
          <a:lstStyle/>
          <a:p>
            <a:pPr>
              <a:defRPr sz="2000"/>
            </a:pPr>
            <a:endParaRPr lang="en-US"/>
          </a:p>
        </c:txPr>
        <c:crossAx val="581859416"/>
        <c:crosses val="autoZero"/>
        <c:crossBetween val="between"/>
      </c:valAx>
      <c:spPr>
        <a:noFill/>
        <a:ln w="25400">
          <a:noFill/>
        </a:ln>
      </c:spPr>
    </c:plotArea>
    <c:plotVisOnly val="1"/>
    <c:dispBlanksAs val="gap"/>
    <c:showDLblsOverMax val="0"/>
  </c:chart>
  <c:userShapes r:id="rId1"/>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505113992766164"/>
          <c:y val="3.2105067452815661E-2"/>
          <c:w val="0.55348727958983668"/>
          <c:h val="0.90021161307165753"/>
        </c:manualLayout>
      </c:layout>
      <c:barChart>
        <c:barDir val="bar"/>
        <c:grouping val="clustered"/>
        <c:varyColors val="0"/>
        <c:ser>
          <c:idx val="0"/>
          <c:order val="0"/>
          <c:tx>
            <c:strRef>
              <c:f>Sheet1!$B$1</c:f>
              <c:strCache>
                <c:ptCount val="1"/>
                <c:pt idx="0">
                  <c:v>When converting data to money, what percentage of the time do you use the following techniques?</c:v>
                </c:pt>
              </c:strCache>
            </c:strRef>
          </c:tx>
          <c:spPr>
            <a:solidFill>
              <a:srgbClr val="8C0E2E"/>
            </a:solidFill>
            <a:ln>
              <a:solidFill>
                <a:srgbClr val="8C0E2E"/>
              </a:solid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Linking Soft Skills with Hard Data (models; regression)</c:v>
                </c:pt>
                <c:pt idx="1">
                  <c:v>Staff Estimates</c:v>
                </c:pt>
                <c:pt idx="2">
                  <c:v>External Databases</c:v>
                </c:pt>
                <c:pt idx="3">
                  <c:v>Internal and External Experts</c:v>
                </c:pt>
                <c:pt idx="4">
                  <c:v>Supervisor Estimates</c:v>
                </c:pt>
                <c:pt idx="5">
                  <c:v>Participant Estimates</c:v>
                </c:pt>
                <c:pt idx="6">
                  <c:v>Standard Values Accepted in the Organization</c:v>
                </c:pt>
              </c:strCache>
            </c:strRef>
          </c:cat>
          <c:val>
            <c:numRef>
              <c:f>Sheet1!$B$2:$B$8</c:f>
              <c:numCache>
                <c:formatCode>0%</c:formatCode>
                <c:ptCount val="7"/>
                <c:pt idx="0">
                  <c:v>0.32</c:v>
                </c:pt>
                <c:pt idx="1">
                  <c:v>0.41</c:v>
                </c:pt>
                <c:pt idx="2">
                  <c:v>0.42</c:v>
                </c:pt>
                <c:pt idx="3">
                  <c:v>0.45</c:v>
                </c:pt>
                <c:pt idx="4">
                  <c:v>0.48</c:v>
                </c:pt>
                <c:pt idx="5">
                  <c:v>0.48</c:v>
                </c:pt>
                <c:pt idx="6">
                  <c:v>0.52</c:v>
                </c:pt>
              </c:numCache>
            </c:numRef>
          </c:val>
          <c:extLst>
            <c:ext xmlns:c16="http://schemas.microsoft.com/office/drawing/2014/chart" uri="{C3380CC4-5D6E-409C-BE32-E72D297353CC}">
              <c16:uniqueId val="{00000000-9EAE-D248-8283-22C99EB50B79}"/>
            </c:ext>
          </c:extLst>
        </c:ser>
        <c:dLbls>
          <c:dLblPos val="outEnd"/>
          <c:showLegendKey val="0"/>
          <c:showVal val="1"/>
          <c:showCatName val="0"/>
          <c:showSerName val="0"/>
          <c:showPercent val="0"/>
          <c:showBubbleSize val="0"/>
        </c:dLbls>
        <c:gapWidth val="182"/>
        <c:axId val="33916399"/>
        <c:axId val="39957423"/>
      </c:barChart>
      <c:catAx>
        <c:axId val="339163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9957423"/>
        <c:crosses val="autoZero"/>
        <c:auto val="1"/>
        <c:lblAlgn val="ctr"/>
        <c:lblOffset val="100"/>
        <c:noMultiLvlLbl val="0"/>
      </c:catAx>
      <c:valAx>
        <c:axId val="3995742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39163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831799-F80E-4C75-8467-8DC7C53A3F77}"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5CA88959-12F1-4764-A8AF-6D7D845D50DC}">
      <dgm:prSet/>
      <dgm:spPr/>
      <dgm:t>
        <a:bodyPr/>
        <a:lstStyle/>
        <a:p>
          <a:r>
            <a:rPr lang="en-US" b="0" i="0" dirty="0">
              <a:latin typeface="Arial" panose="020B0604020202020204" pitchFamily="34" charset="0"/>
              <a:cs typeface="Arial" panose="020B0604020202020204" pitchFamily="34" charset="0"/>
            </a:rPr>
            <a:t>Increase productivity </a:t>
          </a:r>
        </a:p>
      </dgm:t>
    </dgm:pt>
    <dgm:pt modelId="{7CCFBF81-2BF1-4A21-A2F8-9B6F9717DD94}" type="parTrans" cxnId="{0E552439-FC4C-4AE0-820E-4622E3AB8FE0}">
      <dgm:prSet/>
      <dgm:spPr/>
      <dgm:t>
        <a:bodyPr/>
        <a:lstStyle/>
        <a:p>
          <a:endParaRPr lang="en-US" b="0" i="0">
            <a:latin typeface="Arial" panose="020B0604020202020204" pitchFamily="34" charset="0"/>
            <a:cs typeface="Arial" panose="020B0604020202020204" pitchFamily="34" charset="0"/>
          </a:endParaRPr>
        </a:p>
      </dgm:t>
    </dgm:pt>
    <dgm:pt modelId="{9943F5A6-E0BA-490B-9875-F2853A15E845}" type="sibTrans" cxnId="{0E552439-FC4C-4AE0-820E-4622E3AB8FE0}">
      <dgm:prSet/>
      <dgm:spPr/>
      <dgm:t>
        <a:bodyPr/>
        <a:lstStyle/>
        <a:p>
          <a:endParaRPr lang="en-US" b="0" i="0">
            <a:latin typeface="Arial" panose="020B0604020202020204" pitchFamily="34" charset="0"/>
            <a:cs typeface="Arial" panose="020B0604020202020204" pitchFamily="34" charset="0"/>
          </a:endParaRPr>
        </a:p>
      </dgm:t>
    </dgm:pt>
    <dgm:pt modelId="{BA7E6140-BC8E-4254-9342-E6491D06C373}">
      <dgm:prSet/>
      <dgm:spPr/>
      <dgm:t>
        <a:bodyPr/>
        <a:lstStyle/>
        <a:p>
          <a:r>
            <a:rPr lang="en-US" b="0" i="0">
              <a:latin typeface="Arial" panose="020B0604020202020204" pitchFamily="34" charset="0"/>
              <a:cs typeface="Arial" panose="020B0604020202020204" pitchFamily="34" charset="0"/>
            </a:rPr>
            <a:t>Increase the quality of services provided</a:t>
          </a:r>
        </a:p>
      </dgm:t>
    </dgm:pt>
    <dgm:pt modelId="{530F9A1E-8689-4643-A739-21CD893A5F31}" type="parTrans" cxnId="{17226DB6-794F-4604-8CF3-83AD67959FCC}">
      <dgm:prSet/>
      <dgm:spPr/>
      <dgm:t>
        <a:bodyPr/>
        <a:lstStyle/>
        <a:p>
          <a:endParaRPr lang="en-US" b="0" i="0">
            <a:latin typeface="Arial" panose="020B0604020202020204" pitchFamily="34" charset="0"/>
            <a:cs typeface="Arial" panose="020B0604020202020204" pitchFamily="34" charset="0"/>
          </a:endParaRPr>
        </a:p>
      </dgm:t>
    </dgm:pt>
    <dgm:pt modelId="{C6DD8544-20AE-4ECA-A0CF-96D51E9FA14A}" type="sibTrans" cxnId="{17226DB6-794F-4604-8CF3-83AD67959FCC}">
      <dgm:prSet/>
      <dgm:spPr/>
      <dgm:t>
        <a:bodyPr/>
        <a:lstStyle/>
        <a:p>
          <a:endParaRPr lang="en-US" b="0" i="0">
            <a:latin typeface="Arial" panose="020B0604020202020204" pitchFamily="34" charset="0"/>
            <a:cs typeface="Arial" panose="020B0604020202020204" pitchFamily="34" charset="0"/>
          </a:endParaRPr>
        </a:p>
      </dgm:t>
    </dgm:pt>
    <dgm:pt modelId="{D3AEDB48-D2AC-4AD7-A259-104CDB3AA825}">
      <dgm:prSet/>
      <dgm:spPr/>
      <dgm:t>
        <a:bodyPr/>
        <a:lstStyle/>
        <a:p>
          <a:r>
            <a:rPr lang="en-US" b="0" i="0">
              <a:latin typeface="Arial" panose="020B0604020202020204" pitchFamily="34" charset="0"/>
              <a:cs typeface="Arial" panose="020B0604020202020204" pitchFamily="34" charset="0"/>
            </a:rPr>
            <a:t>Improve efficiency (time)</a:t>
          </a:r>
        </a:p>
      </dgm:t>
    </dgm:pt>
    <dgm:pt modelId="{CD3B8F13-7A2E-444C-9F59-BB40C21088B3}" type="parTrans" cxnId="{622196F7-379B-49A5-9EC1-F77096B54E52}">
      <dgm:prSet/>
      <dgm:spPr/>
      <dgm:t>
        <a:bodyPr/>
        <a:lstStyle/>
        <a:p>
          <a:endParaRPr lang="en-US" b="0" i="0">
            <a:latin typeface="Arial" panose="020B0604020202020204" pitchFamily="34" charset="0"/>
            <a:cs typeface="Arial" panose="020B0604020202020204" pitchFamily="34" charset="0"/>
          </a:endParaRPr>
        </a:p>
      </dgm:t>
    </dgm:pt>
    <dgm:pt modelId="{892EC109-A623-4A66-8116-83AC81333F04}" type="sibTrans" cxnId="{622196F7-379B-49A5-9EC1-F77096B54E52}">
      <dgm:prSet/>
      <dgm:spPr/>
      <dgm:t>
        <a:bodyPr/>
        <a:lstStyle/>
        <a:p>
          <a:endParaRPr lang="en-US" b="0" i="0">
            <a:latin typeface="Arial" panose="020B0604020202020204" pitchFamily="34" charset="0"/>
            <a:cs typeface="Arial" panose="020B0604020202020204" pitchFamily="34" charset="0"/>
          </a:endParaRPr>
        </a:p>
      </dgm:t>
    </dgm:pt>
    <dgm:pt modelId="{BA5AD2BB-B73C-4C74-8AC3-5F36711256BB}">
      <dgm:prSet/>
      <dgm:spPr/>
      <dgm:t>
        <a:bodyPr/>
        <a:lstStyle/>
        <a:p>
          <a:r>
            <a:rPr lang="en-US" b="0" i="0">
              <a:latin typeface="Arial" panose="020B0604020202020204" pitchFamily="34" charset="0"/>
              <a:cs typeface="Arial" panose="020B0604020202020204" pitchFamily="34" charset="0"/>
            </a:rPr>
            <a:t>Reduce costs</a:t>
          </a:r>
        </a:p>
      </dgm:t>
    </dgm:pt>
    <dgm:pt modelId="{84F7A2CD-46C6-43F5-9A7E-C580EE2BF716}" type="parTrans" cxnId="{4D99D4A6-F57E-4AF4-87DC-6F8BEB30EA9D}">
      <dgm:prSet/>
      <dgm:spPr/>
      <dgm:t>
        <a:bodyPr/>
        <a:lstStyle/>
        <a:p>
          <a:endParaRPr lang="en-US" b="0" i="0">
            <a:latin typeface="Arial" panose="020B0604020202020204" pitchFamily="34" charset="0"/>
            <a:cs typeface="Arial" panose="020B0604020202020204" pitchFamily="34" charset="0"/>
          </a:endParaRPr>
        </a:p>
      </dgm:t>
    </dgm:pt>
    <dgm:pt modelId="{0CF5AC93-0A9C-4B6D-8BAB-8750219EDD30}" type="sibTrans" cxnId="{4D99D4A6-F57E-4AF4-87DC-6F8BEB30EA9D}">
      <dgm:prSet/>
      <dgm:spPr/>
      <dgm:t>
        <a:bodyPr/>
        <a:lstStyle/>
        <a:p>
          <a:endParaRPr lang="en-US" b="0" i="0">
            <a:latin typeface="Arial" panose="020B0604020202020204" pitchFamily="34" charset="0"/>
            <a:cs typeface="Arial" panose="020B0604020202020204" pitchFamily="34" charset="0"/>
          </a:endParaRPr>
        </a:p>
      </dgm:t>
    </dgm:pt>
    <dgm:pt modelId="{547E6DAB-341E-4F59-A87D-9DB105B48820}">
      <dgm:prSet/>
      <dgm:spPr/>
      <dgm:t>
        <a:bodyPr/>
        <a:lstStyle/>
        <a:p>
          <a:r>
            <a:rPr lang="en-US" b="0" i="0" dirty="0">
              <a:latin typeface="Arial" panose="020B0604020202020204" pitchFamily="34" charset="0"/>
              <a:cs typeface="Arial" panose="020B0604020202020204" pitchFamily="34" charset="0"/>
            </a:rPr>
            <a:t>Improve brand</a:t>
          </a:r>
        </a:p>
      </dgm:t>
    </dgm:pt>
    <dgm:pt modelId="{EAF4501E-AE1D-46D2-898D-A57334C6125B}" type="parTrans" cxnId="{ED52B3F7-8785-4F69-A2C1-40548BF57D1F}">
      <dgm:prSet/>
      <dgm:spPr/>
      <dgm:t>
        <a:bodyPr/>
        <a:lstStyle/>
        <a:p>
          <a:endParaRPr lang="en-US" b="0" i="0">
            <a:latin typeface="Arial" panose="020B0604020202020204" pitchFamily="34" charset="0"/>
            <a:cs typeface="Arial" panose="020B0604020202020204" pitchFamily="34" charset="0"/>
          </a:endParaRPr>
        </a:p>
      </dgm:t>
    </dgm:pt>
    <dgm:pt modelId="{97AA0B82-93D7-43CA-8995-E6DC9BE67C21}" type="sibTrans" cxnId="{ED52B3F7-8785-4F69-A2C1-40548BF57D1F}">
      <dgm:prSet/>
      <dgm:spPr/>
      <dgm:t>
        <a:bodyPr/>
        <a:lstStyle/>
        <a:p>
          <a:endParaRPr lang="en-US" b="0" i="0">
            <a:latin typeface="Arial" panose="020B0604020202020204" pitchFamily="34" charset="0"/>
            <a:cs typeface="Arial" panose="020B0604020202020204" pitchFamily="34" charset="0"/>
          </a:endParaRPr>
        </a:p>
      </dgm:t>
    </dgm:pt>
    <dgm:pt modelId="{D7DDD1CA-A03A-45C9-BBD8-3009DDE4A46F}">
      <dgm:prSet/>
      <dgm:spPr/>
      <dgm:t>
        <a:bodyPr/>
        <a:lstStyle/>
        <a:p>
          <a:r>
            <a:rPr lang="en-US" b="0" i="0">
              <a:latin typeface="Arial" panose="020B0604020202020204" pitchFamily="34" charset="0"/>
              <a:cs typeface="Arial" panose="020B0604020202020204" pitchFamily="34" charset="0"/>
            </a:rPr>
            <a:t>Improve image</a:t>
          </a:r>
        </a:p>
      </dgm:t>
    </dgm:pt>
    <dgm:pt modelId="{52DCBD45-4937-4404-B2D0-8920CEB254E6}" type="parTrans" cxnId="{1B2E5257-AA04-4D98-B472-D869D5910D0E}">
      <dgm:prSet/>
      <dgm:spPr/>
      <dgm:t>
        <a:bodyPr/>
        <a:lstStyle/>
        <a:p>
          <a:endParaRPr lang="en-US" b="0" i="0">
            <a:latin typeface="Arial" panose="020B0604020202020204" pitchFamily="34" charset="0"/>
            <a:cs typeface="Arial" panose="020B0604020202020204" pitchFamily="34" charset="0"/>
          </a:endParaRPr>
        </a:p>
      </dgm:t>
    </dgm:pt>
    <dgm:pt modelId="{5578521C-0B32-4258-84EF-68D89FFD7AF8}" type="sibTrans" cxnId="{1B2E5257-AA04-4D98-B472-D869D5910D0E}">
      <dgm:prSet/>
      <dgm:spPr/>
      <dgm:t>
        <a:bodyPr/>
        <a:lstStyle/>
        <a:p>
          <a:endParaRPr lang="en-US" b="0" i="0">
            <a:latin typeface="Arial" panose="020B0604020202020204" pitchFamily="34" charset="0"/>
            <a:cs typeface="Arial" panose="020B0604020202020204" pitchFamily="34" charset="0"/>
          </a:endParaRPr>
        </a:p>
      </dgm:t>
    </dgm:pt>
    <dgm:pt modelId="{7E999488-F20F-4CE5-9864-9487D98CC6E5}">
      <dgm:prSet/>
      <dgm:spPr/>
      <dgm:t>
        <a:bodyPr/>
        <a:lstStyle/>
        <a:p>
          <a:r>
            <a:rPr lang="en-US" b="0" i="0">
              <a:latin typeface="Arial" panose="020B0604020202020204" pitchFamily="34" charset="0"/>
              <a:cs typeface="Arial" panose="020B0604020202020204" pitchFamily="34" charset="0"/>
            </a:rPr>
            <a:t>Build respect</a:t>
          </a:r>
        </a:p>
      </dgm:t>
    </dgm:pt>
    <dgm:pt modelId="{16C9C7F8-5B08-4A6A-961D-20618F971B14}" type="parTrans" cxnId="{5E90CFC0-3D60-4C9C-A424-4EF6DE293FCD}">
      <dgm:prSet/>
      <dgm:spPr/>
      <dgm:t>
        <a:bodyPr/>
        <a:lstStyle/>
        <a:p>
          <a:endParaRPr lang="en-US" b="0" i="0">
            <a:latin typeface="Arial" panose="020B0604020202020204" pitchFamily="34" charset="0"/>
            <a:cs typeface="Arial" panose="020B0604020202020204" pitchFamily="34" charset="0"/>
          </a:endParaRPr>
        </a:p>
      </dgm:t>
    </dgm:pt>
    <dgm:pt modelId="{3E1BCF82-76FD-4A10-B3BD-B4C543567C35}" type="sibTrans" cxnId="{5E90CFC0-3D60-4C9C-A424-4EF6DE293FCD}">
      <dgm:prSet/>
      <dgm:spPr/>
      <dgm:t>
        <a:bodyPr/>
        <a:lstStyle/>
        <a:p>
          <a:endParaRPr lang="en-US" b="0" i="0">
            <a:latin typeface="Arial" panose="020B0604020202020204" pitchFamily="34" charset="0"/>
            <a:cs typeface="Arial" panose="020B0604020202020204" pitchFamily="34" charset="0"/>
          </a:endParaRPr>
        </a:p>
      </dgm:t>
    </dgm:pt>
    <dgm:pt modelId="{B12A6729-05B8-487F-8D73-D9FA39048530}">
      <dgm:prSet/>
      <dgm:spPr/>
      <dgm:t>
        <a:bodyPr/>
        <a:lstStyle/>
        <a:p>
          <a:r>
            <a:rPr lang="en-US" b="0" i="0">
              <a:latin typeface="Arial" panose="020B0604020202020204" pitchFamily="34" charset="0"/>
              <a:cs typeface="Arial" panose="020B0604020202020204" pitchFamily="34" charset="0"/>
            </a:rPr>
            <a:t>Enhance teamwork </a:t>
          </a:r>
        </a:p>
      </dgm:t>
    </dgm:pt>
    <dgm:pt modelId="{AA0AC3D1-647F-4C25-B3AB-115E83EC83D6}" type="parTrans" cxnId="{8D287DDE-511F-4CB9-8316-AD023235985E}">
      <dgm:prSet/>
      <dgm:spPr/>
      <dgm:t>
        <a:bodyPr/>
        <a:lstStyle/>
        <a:p>
          <a:endParaRPr lang="en-US" b="0" i="0">
            <a:latin typeface="Arial" panose="020B0604020202020204" pitchFamily="34" charset="0"/>
            <a:cs typeface="Arial" panose="020B0604020202020204" pitchFamily="34" charset="0"/>
          </a:endParaRPr>
        </a:p>
      </dgm:t>
    </dgm:pt>
    <dgm:pt modelId="{49433EAA-E89A-470A-9852-1C396F1F0DE0}" type="sibTrans" cxnId="{8D287DDE-511F-4CB9-8316-AD023235985E}">
      <dgm:prSet/>
      <dgm:spPr/>
      <dgm:t>
        <a:bodyPr/>
        <a:lstStyle/>
        <a:p>
          <a:endParaRPr lang="en-US" b="0" i="0">
            <a:latin typeface="Arial" panose="020B0604020202020204" pitchFamily="34" charset="0"/>
            <a:cs typeface="Arial" panose="020B0604020202020204" pitchFamily="34" charset="0"/>
          </a:endParaRPr>
        </a:p>
      </dgm:t>
    </dgm:pt>
    <dgm:pt modelId="{B10F4810-E4CF-40EA-9371-25C854CFD81F}">
      <dgm:prSet/>
      <dgm:spPr/>
      <dgm:t>
        <a:bodyPr/>
        <a:lstStyle/>
        <a:p>
          <a:r>
            <a:rPr lang="en-US" b="0" i="0">
              <a:latin typeface="Arial" panose="020B0604020202020204" pitchFamily="34" charset="0"/>
              <a:cs typeface="Arial" panose="020B0604020202020204" pitchFamily="34" charset="0"/>
            </a:rPr>
            <a:t>Innovation</a:t>
          </a:r>
        </a:p>
      </dgm:t>
    </dgm:pt>
    <dgm:pt modelId="{E3628658-1923-4D2B-9076-EE588F7108DB}" type="parTrans" cxnId="{A41D87DD-F284-4AC2-A88A-D0B9AC6DC19A}">
      <dgm:prSet/>
      <dgm:spPr/>
      <dgm:t>
        <a:bodyPr/>
        <a:lstStyle/>
        <a:p>
          <a:endParaRPr lang="en-US" b="0" i="0">
            <a:latin typeface="Arial" panose="020B0604020202020204" pitchFamily="34" charset="0"/>
            <a:cs typeface="Arial" panose="020B0604020202020204" pitchFamily="34" charset="0"/>
          </a:endParaRPr>
        </a:p>
      </dgm:t>
    </dgm:pt>
    <dgm:pt modelId="{964A4935-BE37-4D6D-8E83-10C33BF5B8F9}" type="sibTrans" cxnId="{A41D87DD-F284-4AC2-A88A-D0B9AC6DC19A}">
      <dgm:prSet/>
      <dgm:spPr/>
      <dgm:t>
        <a:bodyPr/>
        <a:lstStyle/>
        <a:p>
          <a:endParaRPr lang="en-US" b="0" i="0">
            <a:latin typeface="Arial" panose="020B0604020202020204" pitchFamily="34" charset="0"/>
            <a:cs typeface="Arial" panose="020B0604020202020204" pitchFamily="34" charset="0"/>
          </a:endParaRPr>
        </a:p>
      </dgm:t>
    </dgm:pt>
    <dgm:pt modelId="{742CE7D3-4AA7-4045-B432-0BE8170ABFCA}">
      <dgm:prSet/>
      <dgm:spPr/>
      <dgm:t>
        <a:bodyPr/>
        <a:lstStyle/>
        <a:p>
          <a:r>
            <a:rPr lang="en-US" b="0" i="0">
              <a:latin typeface="Arial" panose="020B0604020202020204" pitchFamily="34" charset="0"/>
              <a:cs typeface="Arial" panose="020B0604020202020204" pitchFamily="34" charset="0"/>
            </a:rPr>
            <a:t>Sustainability</a:t>
          </a:r>
        </a:p>
      </dgm:t>
    </dgm:pt>
    <dgm:pt modelId="{BE59A4AE-5250-4E59-8D46-51AE749D0A94}" type="parTrans" cxnId="{87802FA6-8215-4735-9829-44D4BC1EABB9}">
      <dgm:prSet/>
      <dgm:spPr/>
      <dgm:t>
        <a:bodyPr/>
        <a:lstStyle/>
        <a:p>
          <a:endParaRPr lang="en-US" b="0" i="0">
            <a:latin typeface="Arial" panose="020B0604020202020204" pitchFamily="34" charset="0"/>
            <a:cs typeface="Arial" panose="020B0604020202020204" pitchFamily="34" charset="0"/>
          </a:endParaRPr>
        </a:p>
      </dgm:t>
    </dgm:pt>
    <dgm:pt modelId="{F1E128F3-8B0C-43DF-B339-F7B9C12B521B}" type="sibTrans" cxnId="{87802FA6-8215-4735-9829-44D4BC1EABB9}">
      <dgm:prSet/>
      <dgm:spPr/>
      <dgm:t>
        <a:bodyPr/>
        <a:lstStyle/>
        <a:p>
          <a:endParaRPr lang="en-US" b="0" i="0">
            <a:latin typeface="Arial" panose="020B0604020202020204" pitchFamily="34" charset="0"/>
            <a:cs typeface="Arial" panose="020B0604020202020204" pitchFamily="34" charset="0"/>
          </a:endParaRPr>
        </a:p>
      </dgm:t>
    </dgm:pt>
    <dgm:pt modelId="{74FB2D2C-F81D-3F42-93C7-C74BE1A1C30B}" type="pres">
      <dgm:prSet presAssocID="{0D831799-F80E-4C75-8467-8DC7C53A3F77}" presName="vert0" presStyleCnt="0">
        <dgm:presLayoutVars>
          <dgm:dir/>
          <dgm:animOne val="branch"/>
          <dgm:animLvl val="lvl"/>
        </dgm:presLayoutVars>
      </dgm:prSet>
      <dgm:spPr/>
    </dgm:pt>
    <dgm:pt modelId="{7B6232F2-6845-0349-A1E6-77652806355F}" type="pres">
      <dgm:prSet presAssocID="{5CA88959-12F1-4764-A8AF-6D7D845D50DC}" presName="thickLine" presStyleLbl="alignNode1" presStyleIdx="0" presStyleCnt="10"/>
      <dgm:spPr/>
    </dgm:pt>
    <dgm:pt modelId="{4CC4142C-6A71-1F4F-BC6F-7DC4D25C9E33}" type="pres">
      <dgm:prSet presAssocID="{5CA88959-12F1-4764-A8AF-6D7D845D50DC}" presName="horz1" presStyleCnt="0"/>
      <dgm:spPr/>
    </dgm:pt>
    <dgm:pt modelId="{898EAB68-618A-3547-B32A-33FFEF3BE461}" type="pres">
      <dgm:prSet presAssocID="{5CA88959-12F1-4764-A8AF-6D7D845D50DC}" presName="tx1" presStyleLbl="revTx" presStyleIdx="0" presStyleCnt="10"/>
      <dgm:spPr/>
    </dgm:pt>
    <dgm:pt modelId="{E651DA07-D19E-6249-B994-489D1AC7605A}" type="pres">
      <dgm:prSet presAssocID="{5CA88959-12F1-4764-A8AF-6D7D845D50DC}" presName="vert1" presStyleCnt="0"/>
      <dgm:spPr/>
    </dgm:pt>
    <dgm:pt modelId="{A52776FD-B5B2-594F-873A-A00D8507505E}" type="pres">
      <dgm:prSet presAssocID="{BA7E6140-BC8E-4254-9342-E6491D06C373}" presName="thickLine" presStyleLbl="alignNode1" presStyleIdx="1" presStyleCnt="10"/>
      <dgm:spPr/>
    </dgm:pt>
    <dgm:pt modelId="{9A63B6DA-4237-0C40-BEDB-EC949839210A}" type="pres">
      <dgm:prSet presAssocID="{BA7E6140-BC8E-4254-9342-E6491D06C373}" presName="horz1" presStyleCnt="0"/>
      <dgm:spPr/>
    </dgm:pt>
    <dgm:pt modelId="{5FA0C730-B664-7C43-A1CE-8C593FF06BB5}" type="pres">
      <dgm:prSet presAssocID="{BA7E6140-BC8E-4254-9342-E6491D06C373}" presName="tx1" presStyleLbl="revTx" presStyleIdx="1" presStyleCnt="10"/>
      <dgm:spPr/>
    </dgm:pt>
    <dgm:pt modelId="{11267385-CFFD-A443-893A-88D20270F614}" type="pres">
      <dgm:prSet presAssocID="{BA7E6140-BC8E-4254-9342-E6491D06C373}" presName="vert1" presStyleCnt="0"/>
      <dgm:spPr/>
    </dgm:pt>
    <dgm:pt modelId="{32383DBB-0E5B-7843-BA53-0F010B8A0589}" type="pres">
      <dgm:prSet presAssocID="{D3AEDB48-D2AC-4AD7-A259-104CDB3AA825}" presName="thickLine" presStyleLbl="alignNode1" presStyleIdx="2" presStyleCnt="10"/>
      <dgm:spPr/>
    </dgm:pt>
    <dgm:pt modelId="{92855268-A7DC-9044-8962-6B5FA61883BB}" type="pres">
      <dgm:prSet presAssocID="{D3AEDB48-D2AC-4AD7-A259-104CDB3AA825}" presName="horz1" presStyleCnt="0"/>
      <dgm:spPr/>
    </dgm:pt>
    <dgm:pt modelId="{18371ABE-0003-D64D-BB12-5AE62FF8B80B}" type="pres">
      <dgm:prSet presAssocID="{D3AEDB48-D2AC-4AD7-A259-104CDB3AA825}" presName="tx1" presStyleLbl="revTx" presStyleIdx="2" presStyleCnt="10"/>
      <dgm:spPr/>
    </dgm:pt>
    <dgm:pt modelId="{4795BB68-2C09-BD46-BCA4-C76D37D65F69}" type="pres">
      <dgm:prSet presAssocID="{D3AEDB48-D2AC-4AD7-A259-104CDB3AA825}" presName="vert1" presStyleCnt="0"/>
      <dgm:spPr/>
    </dgm:pt>
    <dgm:pt modelId="{6A085E5F-15AA-CF49-ACA1-4138B9211C2F}" type="pres">
      <dgm:prSet presAssocID="{BA5AD2BB-B73C-4C74-8AC3-5F36711256BB}" presName="thickLine" presStyleLbl="alignNode1" presStyleIdx="3" presStyleCnt="10"/>
      <dgm:spPr/>
    </dgm:pt>
    <dgm:pt modelId="{AF195ABC-49FD-3D4E-A3B8-21BF412147D0}" type="pres">
      <dgm:prSet presAssocID="{BA5AD2BB-B73C-4C74-8AC3-5F36711256BB}" presName="horz1" presStyleCnt="0"/>
      <dgm:spPr/>
    </dgm:pt>
    <dgm:pt modelId="{A18DFEAE-A5DF-9C4F-9437-1B32ED1E0980}" type="pres">
      <dgm:prSet presAssocID="{BA5AD2BB-B73C-4C74-8AC3-5F36711256BB}" presName="tx1" presStyleLbl="revTx" presStyleIdx="3" presStyleCnt="10"/>
      <dgm:spPr/>
    </dgm:pt>
    <dgm:pt modelId="{73C3F778-2851-1249-AE1A-618F3EE4974E}" type="pres">
      <dgm:prSet presAssocID="{BA5AD2BB-B73C-4C74-8AC3-5F36711256BB}" presName="vert1" presStyleCnt="0"/>
      <dgm:spPr/>
    </dgm:pt>
    <dgm:pt modelId="{A738E56B-F734-684D-ADCB-373D6057986D}" type="pres">
      <dgm:prSet presAssocID="{547E6DAB-341E-4F59-A87D-9DB105B48820}" presName="thickLine" presStyleLbl="alignNode1" presStyleIdx="4" presStyleCnt="10"/>
      <dgm:spPr/>
    </dgm:pt>
    <dgm:pt modelId="{C8ACCFCB-32C5-4241-A6C8-220E9D93CF3C}" type="pres">
      <dgm:prSet presAssocID="{547E6DAB-341E-4F59-A87D-9DB105B48820}" presName="horz1" presStyleCnt="0"/>
      <dgm:spPr/>
    </dgm:pt>
    <dgm:pt modelId="{52342227-2224-254C-9C0B-4AEA8F4358BA}" type="pres">
      <dgm:prSet presAssocID="{547E6DAB-341E-4F59-A87D-9DB105B48820}" presName="tx1" presStyleLbl="revTx" presStyleIdx="4" presStyleCnt="10"/>
      <dgm:spPr/>
    </dgm:pt>
    <dgm:pt modelId="{43CDC104-B872-3C48-A169-1ABE46BA2935}" type="pres">
      <dgm:prSet presAssocID="{547E6DAB-341E-4F59-A87D-9DB105B48820}" presName="vert1" presStyleCnt="0"/>
      <dgm:spPr/>
    </dgm:pt>
    <dgm:pt modelId="{1C6F8277-2892-C243-A08F-A60BFE02FE18}" type="pres">
      <dgm:prSet presAssocID="{D7DDD1CA-A03A-45C9-BBD8-3009DDE4A46F}" presName="thickLine" presStyleLbl="alignNode1" presStyleIdx="5" presStyleCnt="10"/>
      <dgm:spPr/>
    </dgm:pt>
    <dgm:pt modelId="{45685F60-5E41-A548-8889-B92099A95C02}" type="pres">
      <dgm:prSet presAssocID="{D7DDD1CA-A03A-45C9-BBD8-3009DDE4A46F}" presName="horz1" presStyleCnt="0"/>
      <dgm:spPr/>
    </dgm:pt>
    <dgm:pt modelId="{90BF4006-D0FC-984C-A90F-122FA9C03CF7}" type="pres">
      <dgm:prSet presAssocID="{D7DDD1CA-A03A-45C9-BBD8-3009DDE4A46F}" presName="tx1" presStyleLbl="revTx" presStyleIdx="5" presStyleCnt="10"/>
      <dgm:spPr/>
    </dgm:pt>
    <dgm:pt modelId="{1D28F4BF-C551-714F-8DC1-32BA4BE2BE77}" type="pres">
      <dgm:prSet presAssocID="{D7DDD1CA-A03A-45C9-BBD8-3009DDE4A46F}" presName="vert1" presStyleCnt="0"/>
      <dgm:spPr/>
    </dgm:pt>
    <dgm:pt modelId="{39CF38A3-3E13-2346-84D4-F2B3CEA7A368}" type="pres">
      <dgm:prSet presAssocID="{7E999488-F20F-4CE5-9864-9487D98CC6E5}" presName="thickLine" presStyleLbl="alignNode1" presStyleIdx="6" presStyleCnt="10"/>
      <dgm:spPr/>
    </dgm:pt>
    <dgm:pt modelId="{80DFA1B1-C499-6643-B312-ECB0FD712339}" type="pres">
      <dgm:prSet presAssocID="{7E999488-F20F-4CE5-9864-9487D98CC6E5}" presName="horz1" presStyleCnt="0"/>
      <dgm:spPr/>
    </dgm:pt>
    <dgm:pt modelId="{90226030-A321-0743-A282-EDE151F81441}" type="pres">
      <dgm:prSet presAssocID="{7E999488-F20F-4CE5-9864-9487D98CC6E5}" presName="tx1" presStyleLbl="revTx" presStyleIdx="6" presStyleCnt="10"/>
      <dgm:spPr/>
    </dgm:pt>
    <dgm:pt modelId="{C63C3E6C-11CD-A641-8B4B-F50FB00B9EF8}" type="pres">
      <dgm:prSet presAssocID="{7E999488-F20F-4CE5-9864-9487D98CC6E5}" presName="vert1" presStyleCnt="0"/>
      <dgm:spPr/>
    </dgm:pt>
    <dgm:pt modelId="{97D1E7E8-2C19-824F-A276-C74A8C49FE70}" type="pres">
      <dgm:prSet presAssocID="{B12A6729-05B8-487F-8D73-D9FA39048530}" presName="thickLine" presStyleLbl="alignNode1" presStyleIdx="7" presStyleCnt="10"/>
      <dgm:spPr/>
    </dgm:pt>
    <dgm:pt modelId="{52E8EEF3-6CA6-E94D-9E99-AE0AFC3D90DB}" type="pres">
      <dgm:prSet presAssocID="{B12A6729-05B8-487F-8D73-D9FA39048530}" presName="horz1" presStyleCnt="0"/>
      <dgm:spPr/>
    </dgm:pt>
    <dgm:pt modelId="{C7D9F9C1-76F4-4C42-9A61-7EEACBA4AA26}" type="pres">
      <dgm:prSet presAssocID="{B12A6729-05B8-487F-8D73-D9FA39048530}" presName="tx1" presStyleLbl="revTx" presStyleIdx="7" presStyleCnt="10"/>
      <dgm:spPr/>
    </dgm:pt>
    <dgm:pt modelId="{8F8EE59B-FA98-5E4E-950E-6E21FCFE723A}" type="pres">
      <dgm:prSet presAssocID="{B12A6729-05B8-487F-8D73-D9FA39048530}" presName="vert1" presStyleCnt="0"/>
      <dgm:spPr/>
    </dgm:pt>
    <dgm:pt modelId="{8EBBCE65-1C53-494E-8058-2B285898B00D}" type="pres">
      <dgm:prSet presAssocID="{B10F4810-E4CF-40EA-9371-25C854CFD81F}" presName="thickLine" presStyleLbl="alignNode1" presStyleIdx="8" presStyleCnt="10"/>
      <dgm:spPr/>
    </dgm:pt>
    <dgm:pt modelId="{6FCAA5E8-A65A-EC4B-B241-2BDAAD7A7CFF}" type="pres">
      <dgm:prSet presAssocID="{B10F4810-E4CF-40EA-9371-25C854CFD81F}" presName="horz1" presStyleCnt="0"/>
      <dgm:spPr/>
    </dgm:pt>
    <dgm:pt modelId="{D5F3DAAD-6836-C447-8601-A85FE0873DE6}" type="pres">
      <dgm:prSet presAssocID="{B10F4810-E4CF-40EA-9371-25C854CFD81F}" presName="tx1" presStyleLbl="revTx" presStyleIdx="8" presStyleCnt="10"/>
      <dgm:spPr/>
    </dgm:pt>
    <dgm:pt modelId="{48726CAB-17AB-294E-AFB5-A46F3A849990}" type="pres">
      <dgm:prSet presAssocID="{B10F4810-E4CF-40EA-9371-25C854CFD81F}" presName="vert1" presStyleCnt="0"/>
      <dgm:spPr/>
    </dgm:pt>
    <dgm:pt modelId="{FEAFD528-3481-FA4B-9E74-A6E3D4A690EF}" type="pres">
      <dgm:prSet presAssocID="{742CE7D3-4AA7-4045-B432-0BE8170ABFCA}" presName="thickLine" presStyleLbl="alignNode1" presStyleIdx="9" presStyleCnt="10"/>
      <dgm:spPr/>
    </dgm:pt>
    <dgm:pt modelId="{B6E9EEF5-D67D-7D4F-A096-42622D4CEA24}" type="pres">
      <dgm:prSet presAssocID="{742CE7D3-4AA7-4045-B432-0BE8170ABFCA}" presName="horz1" presStyleCnt="0"/>
      <dgm:spPr/>
    </dgm:pt>
    <dgm:pt modelId="{A7F34F3D-A69E-DD47-8447-879BD20F76C6}" type="pres">
      <dgm:prSet presAssocID="{742CE7D3-4AA7-4045-B432-0BE8170ABFCA}" presName="tx1" presStyleLbl="revTx" presStyleIdx="9" presStyleCnt="10"/>
      <dgm:spPr/>
    </dgm:pt>
    <dgm:pt modelId="{784768A9-25E3-BA44-B080-BAC0225E08A6}" type="pres">
      <dgm:prSet presAssocID="{742CE7D3-4AA7-4045-B432-0BE8170ABFCA}" presName="vert1" presStyleCnt="0"/>
      <dgm:spPr/>
    </dgm:pt>
  </dgm:ptLst>
  <dgm:cxnLst>
    <dgm:cxn modelId="{716A500E-C54B-9C46-A3A2-7102ED65C240}" type="presOf" srcId="{BA7E6140-BC8E-4254-9342-E6491D06C373}" destId="{5FA0C730-B664-7C43-A1CE-8C593FF06BB5}" srcOrd="0" destOrd="0" presId="urn:microsoft.com/office/officeart/2008/layout/LinedList"/>
    <dgm:cxn modelId="{FBD24735-EFB1-3942-8332-C4CE3E8F5382}" type="presOf" srcId="{D3AEDB48-D2AC-4AD7-A259-104CDB3AA825}" destId="{18371ABE-0003-D64D-BB12-5AE62FF8B80B}" srcOrd="0" destOrd="0" presId="urn:microsoft.com/office/officeart/2008/layout/LinedList"/>
    <dgm:cxn modelId="{8C4A3937-DBE8-8441-9E73-3C65EE4212F5}" type="presOf" srcId="{B10F4810-E4CF-40EA-9371-25C854CFD81F}" destId="{D5F3DAAD-6836-C447-8601-A85FE0873DE6}" srcOrd="0" destOrd="0" presId="urn:microsoft.com/office/officeart/2008/layout/LinedList"/>
    <dgm:cxn modelId="{0E552439-FC4C-4AE0-820E-4622E3AB8FE0}" srcId="{0D831799-F80E-4C75-8467-8DC7C53A3F77}" destId="{5CA88959-12F1-4764-A8AF-6D7D845D50DC}" srcOrd="0" destOrd="0" parTransId="{7CCFBF81-2BF1-4A21-A2F8-9B6F9717DD94}" sibTransId="{9943F5A6-E0BA-490B-9875-F2853A15E845}"/>
    <dgm:cxn modelId="{A7F98351-9135-1040-B690-8299DF11FA50}" type="presOf" srcId="{B12A6729-05B8-487F-8D73-D9FA39048530}" destId="{C7D9F9C1-76F4-4C42-9A61-7EEACBA4AA26}" srcOrd="0" destOrd="0" presId="urn:microsoft.com/office/officeart/2008/layout/LinedList"/>
    <dgm:cxn modelId="{B6CEFB54-CF2C-6C4E-81EE-DA7F27CC556B}" type="presOf" srcId="{D7DDD1CA-A03A-45C9-BBD8-3009DDE4A46F}" destId="{90BF4006-D0FC-984C-A90F-122FA9C03CF7}" srcOrd="0" destOrd="0" presId="urn:microsoft.com/office/officeart/2008/layout/LinedList"/>
    <dgm:cxn modelId="{1B2E5257-AA04-4D98-B472-D869D5910D0E}" srcId="{0D831799-F80E-4C75-8467-8DC7C53A3F77}" destId="{D7DDD1CA-A03A-45C9-BBD8-3009DDE4A46F}" srcOrd="5" destOrd="0" parTransId="{52DCBD45-4937-4404-B2D0-8920CEB254E6}" sibTransId="{5578521C-0B32-4258-84EF-68D89FFD7AF8}"/>
    <dgm:cxn modelId="{3D84E45C-A5F5-4147-8F80-A61EB0591265}" type="presOf" srcId="{5CA88959-12F1-4764-A8AF-6D7D845D50DC}" destId="{898EAB68-618A-3547-B32A-33FFEF3BE461}" srcOrd="0" destOrd="0" presId="urn:microsoft.com/office/officeart/2008/layout/LinedList"/>
    <dgm:cxn modelId="{A1097E70-082E-AB4E-8F40-F4FEB7F06A3C}" type="presOf" srcId="{7E999488-F20F-4CE5-9864-9487D98CC6E5}" destId="{90226030-A321-0743-A282-EDE151F81441}" srcOrd="0" destOrd="0" presId="urn:microsoft.com/office/officeart/2008/layout/LinedList"/>
    <dgm:cxn modelId="{A6C59384-1D3D-6748-8B01-3F40172DDB0D}" type="presOf" srcId="{547E6DAB-341E-4F59-A87D-9DB105B48820}" destId="{52342227-2224-254C-9C0B-4AEA8F4358BA}" srcOrd="0" destOrd="0" presId="urn:microsoft.com/office/officeart/2008/layout/LinedList"/>
    <dgm:cxn modelId="{87802FA6-8215-4735-9829-44D4BC1EABB9}" srcId="{0D831799-F80E-4C75-8467-8DC7C53A3F77}" destId="{742CE7D3-4AA7-4045-B432-0BE8170ABFCA}" srcOrd="9" destOrd="0" parTransId="{BE59A4AE-5250-4E59-8D46-51AE749D0A94}" sibTransId="{F1E128F3-8B0C-43DF-B339-F7B9C12B521B}"/>
    <dgm:cxn modelId="{016590A6-C02E-1448-943F-8D71A2EB6967}" type="presOf" srcId="{0D831799-F80E-4C75-8467-8DC7C53A3F77}" destId="{74FB2D2C-F81D-3F42-93C7-C74BE1A1C30B}" srcOrd="0" destOrd="0" presId="urn:microsoft.com/office/officeart/2008/layout/LinedList"/>
    <dgm:cxn modelId="{4D99D4A6-F57E-4AF4-87DC-6F8BEB30EA9D}" srcId="{0D831799-F80E-4C75-8467-8DC7C53A3F77}" destId="{BA5AD2BB-B73C-4C74-8AC3-5F36711256BB}" srcOrd="3" destOrd="0" parTransId="{84F7A2CD-46C6-43F5-9A7E-C580EE2BF716}" sibTransId="{0CF5AC93-0A9C-4B6D-8BAB-8750219EDD30}"/>
    <dgm:cxn modelId="{17226DB6-794F-4604-8CF3-83AD67959FCC}" srcId="{0D831799-F80E-4C75-8467-8DC7C53A3F77}" destId="{BA7E6140-BC8E-4254-9342-E6491D06C373}" srcOrd="1" destOrd="0" parTransId="{530F9A1E-8689-4643-A739-21CD893A5F31}" sibTransId="{C6DD8544-20AE-4ECA-A0CF-96D51E9FA14A}"/>
    <dgm:cxn modelId="{5E90CFC0-3D60-4C9C-A424-4EF6DE293FCD}" srcId="{0D831799-F80E-4C75-8467-8DC7C53A3F77}" destId="{7E999488-F20F-4CE5-9864-9487D98CC6E5}" srcOrd="6" destOrd="0" parTransId="{16C9C7F8-5B08-4A6A-961D-20618F971B14}" sibTransId="{3E1BCF82-76FD-4A10-B3BD-B4C543567C35}"/>
    <dgm:cxn modelId="{A41D87DD-F284-4AC2-A88A-D0B9AC6DC19A}" srcId="{0D831799-F80E-4C75-8467-8DC7C53A3F77}" destId="{B10F4810-E4CF-40EA-9371-25C854CFD81F}" srcOrd="8" destOrd="0" parTransId="{E3628658-1923-4D2B-9076-EE588F7108DB}" sibTransId="{964A4935-BE37-4D6D-8E83-10C33BF5B8F9}"/>
    <dgm:cxn modelId="{8D287DDE-511F-4CB9-8316-AD023235985E}" srcId="{0D831799-F80E-4C75-8467-8DC7C53A3F77}" destId="{B12A6729-05B8-487F-8D73-D9FA39048530}" srcOrd="7" destOrd="0" parTransId="{AA0AC3D1-647F-4C25-B3AB-115E83EC83D6}" sibTransId="{49433EAA-E89A-470A-9852-1C396F1F0DE0}"/>
    <dgm:cxn modelId="{83CB09EB-65CE-F449-B4B4-8DB3BF19B6F5}" type="presOf" srcId="{BA5AD2BB-B73C-4C74-8AC3-5F36711256BB}" destId="{A18DFEAE-A5DF-9C4F-9437-1B32ED1E0980}" srcOrd="0" destOrd="0" presId="urn:microsoft.com/office/officeart/2008/layout/LinedList"/>
    <dgm:cxn modelId="{622196F7-379B-49A5-9EC1-F77096B54E52}" srcId="{0D831799-F80E-4C75-8467-8DC7C53A3F77}" destId="{D3AEDB48-D2AC-4AD7-A259-104CDB3AA825}" srcOrd="2" destOrd="0" parTransId="{CD3B8F13-7A2E-444C-9F59-BB40C21088B3}" sibTransId="{892EC109-A623-4A66-8116-83AC81333F04}"/>
    <dgm:cxn modelId="{ED52B3F7-8785-4F69-A2C1-40548BF57D1F}" srcId="{0D831799-F80E-4C75-8467-8DC7C53A3F77}" destId="{547E6DAB-341E-4F59-A87D-9DB105B48820}" srcOrd="4" destOrd="0" parTransId="{EAF4501E-AE1D-46D2-898D-A57334C6125B}" sibTransId="{97AA0B82-93D7-43CA-8995-E6DC9BE67C21}"/>
    <dgm:cxn modelId="{F2A43FF9-6C02-FE45-B49A-3756CFAC91BA}" type="presOf" srcId="{742CE7D3-4AA7-4045-B432-0BE8170ABFCA}" destId="{A7F34F3D-A69E-DD47-8447-879BD20F76C6}" srcOrd="0" destOrd="0" presId="urn:microsoft.com/office/officeart/2008/layout/LinedList"/>
    <dgm:cxn modelId="{74E65AFE-BAE0-FD45-BF81-3A74642034D4}" type="presParOf" srcId="{74FB2D2C-F81D-3F42-93C7-C74BE1A1C30B}" destId="{7B6232F2-6845-0349-A1E6-77652806355F}" srcOrd="0" destOrd="0" presId="urn:microsoft.com/office/officeart/2008/layout/LinedList"/>
    <dgm:cxn modelId="{2BEF455A-A303-4A4D-B0CD-56B7A6E2C5CC}" type="presParOf" srcId="{74FB2D2C-F81D-3F42-93C7-C74BE1A1C30B}" destId="{4CC4142C-6A71-1F4F-BC6F-7DC4D25C9E33}" srcOrd="1" destOrd="0" presId="urn:microsoft.com/office/officeart/2008/layout/LinedList"/>
    <dgm:cxn modelId="{21703BE1-4B7B-A942-AE14-B5597676184C}" type="presParOf" srcId="{4CC4142C-6A71-1F4F-BC6F-7DC4D25C9E33}" destId="{898EAB68-618A-3547-B32A-33FFEF3BE461}" srcOrd="0" destOrd="0" presId="urn:microsoft.com/office/officeart/2008/layout/LinedList"/>
    <dgm:cxn modelId="{4B74FB4E-7081-F24D-969E-B081CDAC7A5B}" type="presParOf" srcId="{4CC4142C-6A71-1F4F-BC6F-7DC4D25C9E33}" destId="{E651DA07-D19E-6249-B994-489D1AC7605A}" srcOrd="1" destOrd="0" presId="urn:microsoft.com/office/officeart/2008/layout/LinedList"/>
    <dgm:cxn modelId="{FD681B16-E2A4-CB49-8C12-5BE83175964E}" type="presParOf" srcId="{74FB2D2C-F81D-3F42-93C7-C74BE1A1C30B}" destId="{A52776FD-B5B2-594F-873A-A00D8507505E}" srcOrd="2" destOrd="0" presId="urn:microsoft.com/office/officeart/2008/layout/LinedList"/>
    <dgm:cxn modelId="{051E4CFD-C79D-9942-8A44-460C3CEDA02C}" type="presParOf" srcId="{74FB2D2C-F81D-3F42-93C7-C74BE1A1C30B}" destId="{9A63B6DA-4237-0C40-BEDB-EC949839210A}" srcOrd="3" destOrd="0" presId="urn:microsoft.com/office/officeart/2008/layout/LinedList"/>
    <dgm:cxn modelId="{3EAE3D78-ED58-8E4B-B8F5-7B5C35F5AFD7}" type="presParOf" srcId="{9A63B6DA-4237-0C40-BEDB-EC949839210A}" destId="{5FA0C730-B664-7C43-A1CE-8C593FF06BB5}" srcOrd="0" destOrd="0" presId="urn:microsoft.com/office/officeart/2008/layout/LinedList"/>
    <dgm:cxn modelId="{9B285998-9E5D-A74D-9232-FA3686DF356B}" type="presParOf" srcId="{9A63B6DA-4237-0C40-BEDB-EC949839210A}" destId="{11267385-CFFD-A443-893A-88D20270F614}" srcOrd="1" destOrd="0" presId="urn:microsoft.com/office/officeart/2008/layout/LinedList"/>
    <dgm:cxn modelId="{D6FFBBB8-E9A2-E047-B1EF-667DFA50E528}" type="presParOf" srcId="{74FB2D2C-F81D-3F42-93C7-C74BE1A1C30B}" destId="{32383DBB-0E5B-7843-BA53-0F010B8A0589}" srcOrd="4" destOrd="0" presId="urn:microsoft.com/office/officeart/2008/layout/LinedList"/>
    <dgm:cxn modelId="{6CE6D74B-23D0-2841-8A05-2BACBF185547}" type="presParOf" srcId="{74FB2D2C-F81D-3F42-93C7-C74BE1A1C30B}" destId="{92855268-A7DC-9044-8962-6B5FA61883BB}" srcOrd="5" destOrd="0" presId="urn:microsoft.com/office/officeart/2008/layout/LinedList"/>
    <dgm:cxn modelId="{EC4189C8-6149-7F49-9BB4-E3E7E986026D}" type="presParOf" srcId="{92855268-A7DC-9044-8962-6B5FA61883BB}" destId="{18371ABE-0003-D64D-BB12-5AE62FF8B80B}" srcOrd="0" destOrd="0" presId="urn:microsoft.com/office/officeart/2008/layout/LinedList"/>
    <dgm:cxn modelId="{90793F90-88DC-1140-989F-E92CA90644DC}" type="presParOf" srcId="{92855268-A7DC-9044-8962-6B5FA61883BB}" destId="{4795BB68-2C09-BD46-BCA4-C76D37D65F69}" srcOrd="1" destOrd="0" presId="urn:microsoft.com/office/officeart/2008/layout/LinedList"/>
    <dgm:cxn modelId="{1FC7181C-3409-B14F-8A24-6A90BEF8639C}" type="presParOf" srcId="{74FB2D2C-F81D-3F42-93C7-C74BE1A1C30B}" destId="{6A085E5F-15AA-CF49-ACA1-4138B9211C2F}" srcOrd="6" destOrd="0" presId="urn:microsoft.com/office/officeart/2008/layout/LinedList"/>
    <dgm:cxn modelId="{194B1E09-D43E-CA40-8E5F-79F161C5E877}" type="presParOf" srcId="{74FB2D2C-F81D-3F42-93C7-C74BE1A1C30B}" destId="{AF195ABC-49FD-3D4E-A3B8-21BF412147D0}" srcOrd="7" destOrd="0" presId="urn:microsoft.com/office/officeart/2008/layout/LinedList"/>
    <dgm:cxn modelId="{30561025-8CE4-0B49-A925-A608E477B928}" type="presParOf" srcId="{AF195ABC-49FD-3D4E-A3B8-21BF412147D0}" destId="{A18DFEAE-A5DF-9C4F-9437-1B32ED1E0980}" srcOrd="0" destOrd="0" presId="urn:microsoft.com/office/officeart/2008/layout/LinedList"/>
    <dgm:cxn modelId="{ADF5B679-3E65-BE45-9667-9AB43E04E20F}" type="presParOf" srcId="{AF195ABC-49FD-3D4E-A3B8-21BF412147D0}" destId="{73C3F778-2851-1249-AE1A-618F3EE4974E}" srcOrd="1" destOrd="0" presId="urn:microsoft.com/office/officeart/2008/layout/LinedList"/>
    <dgm:cxn modelId="{4D41BF93-8F41-8B4E-A4E6-E73AA2D41989}" type="presParOf" srcId="{74FB2D2C-F81D-3F42-93C7-C74BE1A1C30B}" destId="{A738E56B-F734-684D-ADCB-373D6057986D}" srcOrd="8" destOrd="0" presId="urn:microsoft.com/office/officeart/2008/layout/LinedList"/>
    <dgm:cxn modelId="{F9222C9C-7A5D-9147-9276-DB0B4EDA2865}" type="presParOf" srcId="{74FB2D2C-F81D-3F42-93C7-C74BE1A1C30B}" destId="{C8ACCFCB-32C5-4241-A6C8-220E9D93CF3C}" srcOrd="9" destOrd="0" presId="urn:microsoft.com/office/officeart/2008/layout/LinedList"/>
    <dgm:cxn modelId="{D2751C78-44D1-844B-8C17-25BA03716457}" type="presParOf" srcId="{C8ACCFCB-32C5-4241-A6C8-220E9D93CF3C}" destId="{52342227-2224-254C-9C0B-4AEA8F4358BA}" srcOrd="0" destOrd="0" presId="urn:microsoft.com/office/officeart/2008/layout/LinedList"/>
    <dgm:cxn modelId="{CB056BFB-429A-4F4E-B7EB-D7D068497FCB}" type="presParOf" srcId="{C8ACCFCB-32C5-4241-A6C8-220E9D93CF3C}" destId="{43CDC104-B872-3C48-A169-1ABE46BA2935}" srcOrd="1" destOrd="0" presId="urn:microsoft.com/office/officeart/2008/layout/LinedList"/>
    <dgm:cxn modelId="{6B236DD3-619F-9C4D-847A-033ED569FE78}" type="presParOf" srcId="{74FB2D2C-F81D-3F42-93C7-C74BE1A1C30B}" destId="{1C6F8277-2892-C243-A08F-A60BFE02FE18}" srcOrd="10" destOrd="0" presId="urn:microsoft.com/office/officeart/2008/layout/LinedList"/>
    <dgm:cxn modelId="{6FC4741E-D8F7-EA4A-995F-DF2CC7A52603}" type="presParOf" srcId="{74FB2D2C-F81D-3F42-93C7-C74BE1A1C30B}" destId="{45685F60-5E41-A548-8889-B92099A95C02}" srcOrd="11" destOrd="0" presId="urn:microsoft.com/office/officeart/2008/layout/LinedList"/>
    <dgm:cxn modelId="{8D172F26-E3AF-994E-A342-B3F2997357F5}" type="presParOf" srcId="{45685F60-5E41-A548-8889-B92099A95C02}" destId="{90BF4006-D0FC-984C-A90F-122FA9C03CF7}" srcOrd="0" destOrd="0" presId="urn:microsoft.com/office/officeart/2008/layout/LinedList"/>
    <dgm:cxn modelId="{C27CB2D9-A3D8-7346-A321-3F7BC2E7A3C8}" type="presParOf" srcId="{45685F60-5E41-A548-8889-B92099A95C02}" destId="{1D28F4BF-C551-714F-8DC1-32BA4BE2BE77}" srcOrd="1" destOrd="0" presId="urn:microsoft.com/office/officeart/2008/layout/LinedList"/>
    <dgm:cxn modelId="{D270EA26-8D40-0C46-9254-8A6D17E0460F}" type="presParOf" srcId="{74FB2D2C-F81D-3F42-93C7-C74BE1A1C30B}" destId="{39CF38A3-3E13-2346-84D4-F2B3CEA7A368}" srcOrd="12" destOrd="0" presId="urn:microsoft.com/office/officeart/2008/layout/LinedList"/>
    <dgm:cxn modelId="{28CBA057-C8D0-CC43-81D3-C8CF9C93C644}" type="presParOf" srcId="{74FB2D2C-F81D-3F42-93C7-C74BE1A1C30B}" destId="{80DFA1B1-C499-6643-B312-ECB0FD712339}" srcOrd="13" destOrd="0" presId="urn:microsoft.com/office/officeart/2008/layout/LinedList"/>
    <dgm:cxn modelId="{D30A7B3A-0FBE-084C-8694-F72E0A7C42D1}" type="presParOf" srcId="{80DFA1B1-C499-6643-B312-ECB0FD712339}" destId="{90226030-A321-0743-A282-EDE151F81441}" srcOrd="0" destOrd="0" presId="urn:microsoft.com/office/officeart/2008/layout/LinedList"/>
    <dgm:cxn modelId="{B0117E1D-C5F4-8243-8204-4BCF8E13475D}" type="presParOf" srcId="{80DFA1B1-C499-6643-B312-ECB0FD712339}" destId="{C63C3E6C-11CD-A641-8B4B-F50FB00B9EF8}" srcOrd="1" destOrd="0" presId="urn:microsoft.com/office/officeart/2008/layout/LinedList"/>
    <dgm:cxn modelId="{DCCA62E3-DF6A-FC41-BB8D-282C352EA6BD}" type="presParOf" srcId="{74FB2D2C-F81D-3F42-93C7-C74BE1A1C30B}" destId="{97D1E7E8-2C19-824F-A276-C74A8C49FE70}" srcOrd="14" destOrd="0" presId="urn:microsoft.com/office/officeart/2008/layout/LinedList"/>
    <dgm:cxn modelId="{45EFDF99-0820-FF40-90A0-F286EAC33A23}" type="presParOf" srcId="{74FB2D2C-F81D-3F42-93C7-C74BE1A1C30B}" destId="{52E8EEF3-6CA6-E94D-9E99-AE0AFC3D90DB}" srcOrd="15" destOrd="0" presId="urn:microsoft.com/office/officeart/2008/layout/LinedList"/>
    <dgm:cxn modelId="{4747EB4F-E872-0946-9867-8DC06890F24B}" type="presParOf" srcId="{52E8EEF3-6CA6-E94D-9E99-AE0AFC3D90DB}" destId="{C7D9F9C1-76F4-4C42-9A61-7EEACBA4AA26}" srcOrd="0" destOrd="0" presId="urn:microsoft.com/office/officeart/2008/layout/LinedList"/>
    <dgm:cxn modelId="{F3F0C003-45E9-FA4E-98BD-88678045778C}" type="presParOf" srcId="{52E8EEF3-6CA6-E94D-9E99-AE0AFC3D90DB}" destId="{8F8EE59B-FA98-5E4E-950E-6E21FCFE723A}" srcOrd="1" destOrd="0" presId="urn:microsoft.com/office/officeart/2008/layout/LinedList"/>
    <dgm:cxn modelId="{10C5DFE3-A7D1-9845-8DEC-F6BB6B118BEE}" type="presParOf" srcId="{74FB2D2C-F81D-3F42-93C7-C74BE1A1C30B}" destId="{8EBBCE65-1C53-494E-8058-2B285898B00D}" srcOrd="16" destOrd="0" presId="urn:microsoft.com/office/officeart/2008/layout/LinedList"/>
    <dgm:cxn modelId="{62BBBF7E-44D4-7A42-BCEF-8EB0DD9B7122}" type="presParOf" srcId="{74FB2D2C-F81D-3F42-93C7-C74BE1A1C30B}" destId="{6FCAA5E8-A65A-EC4B-B241-2BDAAD7A7CFF}" srcOrd="17" destOrd="0" presId="urn:microsoft.com/office/officeart/2008/layout/LinedList"/>
    <dgm:cxn modelId="{63E842FE-D3DC-3F4A-861C-02023BDB67BD}" type="presParOf" srcId="{6FCAA5E8-A65A-EC4B-B241-2BDAAD7A7CFF}" destId="{D5F3DAAD-6836-C447-8601-A85FE0873DE6}" srcOrd="0" destOrd="0" presId="urn:microsoft.com/office/officeart/2008/layout/LinedList"/>
    <dgm:cxn modelId="{521D60E9-C8C7-0B45-85F1-3B6B9A220C24}" type="presParOf" srcId="{6FCAA5E8-A65A-EC4B-B241-2BDAAD7A7CFF}" destId="{48726CAB-17AB-294E-AFB5-A46F3A849990}" srcOrd="1" destOrd="0" presId="urn:microsoft.com/office/officeart/2008/layout/LinedList"/>
    <dgm:cxn modelId="{ED399FF2-0E4A-0749-BA08-F816EE1036B5}" type="presParOf" srcId="{74FB2D2C-F81D-3F42-93C7-C74BE1A1C30B}" destId="{FEAFD528-3481-FA4B-9E74-A6E3D4A690EF}" srcOrd="18" destOrd="0" presId="urn:microsoft.com/office/officeart/2008/layout/LinedList"/>
    <dgm:cxn modelId="{0907C3D9-1EFD-7C4A-A66C-57DE5BD61410}" type="presParOf" srcId="{74FB2D2C-F81D-3F42-93C7-C74BE1A1C30B}" destId="{B6E9EEF5-D67D-7D4F-A096-42622D4CEA24}" srcOrd="19" destOrd="0" presId="urn:microsoft.com/office/officeart/2008/layout/LinedList"/>
    <dgm:cxn modelId="{12258B98-6B35-B046-9100-F93CCB92FFB6}" type="presParOf" srcId="{B6E9EEF5-D67D-7D4F-A096-42622D4CEA24}" destId="{A7F34F3D-A69E-DD47-8447-879BD20F76C6}" srcOrd="0" destOrd="0" presId="urn:microsoft.com/office/officeart/2008/layout/LinedList"/>
    <dgm:cxn modelId="{14C2098F-C7B9-0C45-933F-880753873356}" type="presParOf" srcId="{B6E9EEF5-D67D-7D4F-A096-42622D4CEA24}" destId="{784768A9-25E3-BA44-B080-BAC0225E08A6}"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ED564B-5368-449D-BC43-C19A14D7A902}" type="doc">
      <dgm:prSet loTypeId="urn:microsoft.com/office/officeart/2016/7/layout/VerticalDownArrowProcess" loCatId="process" qsTypeId="urn:microsoft.com/office/officeart/2005/8/quickstyle/simple1" qsCatId="simple" csTypeId="urn:microsoft.com/office/officeart/2005/8/colors/colorful1" csCatId="colorful" phldr="1"/>
      <dgm:spPr/>
      <dgm:t>
        <a:bodyPr/>
        <a:lstStyle/>
        <a:p>
          <a:endParaRPr lang="en-US"/>
        </a:p>
      </dgm:t>
    </dgm:pt>
    <dgm:pt modelId="{53087D40-B04E-433E-9C17-7B59245C43B1}">
      <dgm:prSet custT="1"/>
      <dgm:spPr>
        <a:noFill/>
        <a:ln>
          <a:solidFill>
            <a:schemeClr val="bg1">
              <a:lumMod val="65000"/>
            </a:schemeClr>
          </a:solidFill>
        </a:ln>
      </dgm:spPr>
      <dgm:t>
        <a:bodyPr/>
        <a:lstStyle/>
        <a:p>
          <a:r>
            <a:rPr lang="en-US" sz="2800" b="1" dirty="0">
              <a:solidFill>
                <a:srgbClr val="000000"/>
              </a:solidFill>
              <a:latin typeface="Calibri" panose="020F0502020204030204" pitchFamily="34" charset="0"/>
              <a:ea typeface="+mn-ea"/>
              <a:cs typeface="Calibri" panose="020F0502020204030204" pitchFamily="34" charset="0"/>
            </a:rPr>
            <a:t>Strategy 1</a:t>
          </a:r>
          <a:endParaRPr lang="en-US" sz="2800" b="1" dirty="0"/>
        </a:p>
      </dgm:t>
    </dgm:pt>
    <dgm:pt modelId="{7AD9D841-EBAC-4E62-B143-C80B8F3BE952}" type="parTrans" cxnId="{77B1DF04-640C-4BD6-AFEE-66CE4AAEA97A}">
      <dgm:prSet/>
      <dgm:spPr/>
      <dgm:t>
        <a:bodyPr/>
        <a:lstStyle/>
        <a:p>
          <a:endParaRPr lang="en-US"/>
        </a:p>
      </dgm:t>
    </dgm:pt>
    <dgm:pt modelId="{E9326397-7201-4235-BDD9-60EBB97CE69D}" type="sibTrans" cxnId="{77B1DF04-640C-4BD6-AFEE-66CE4AAEA97A}">
      <dgm:prSet/>
      <dgm:spPr/>
      <dgm:t>
        <a:bodyPr/>
        <a:lstStyle/>
        <a:p>
          <a:endParaRPr lang="en-US"/>
        </a:p>
      </dgm:t>
    </dgm:pt>
    <dgm:pt modelId="{38AC590D-B9CF-450D-9527-E94278653CD2}">
      <dgm:prSet custT="1"/>
      <dgm:spPr>
        <a:noFill/>
      </dgm:spPr>
      <dgm:t>
        <a:bodyPr anchor="ctr"/>
        <a:lstStyle/>
        <a:p>
          <a:r>
            <a:rPr lang="en-US" sz="2400" b="1" dirty="0">
              <a:solidFill>
                <a:srgbClr val="000000"/>
              </a:solidFill>
              <a:latin typeface="Calibri" panose="020F0502020204030204" pitchFamily="34" charset="0"/>
              <a:ea typeface="+mn-ea"/>
              <a:cs typeface="Calibri" panose="020F0502020204030204" pitchFamily="34" charset="0"/>
            </a:rPr>
            <a:t>Let Others Do It: </a:t>
          </a:r>
          <a:r>
            <a:rPr lang="en-US" sz="2400" dirty="0">
              <a:solidFill>
                <a:srgbClr val="000000"/>
              </a:solidFill>
              <a:latin typeface="Calibri" panose="020F0502020204030204" pitchFamily="34" charset="0"/>
              <a:ea typeface="+mn-ea"/>
              <a:cs typeface="Calibri" panose="020F0502020204030204" pitchFamily="34" charset="0"/>
            </a:rPr>
            <a:t>Use contract employees and temporary workers</a:t>
          </a:r>
          <a:endParaRPr lang="en-US" sz="2400" dirty="0"/>
        </a:p>
      </dgm:t>
    </dgm:pt>
    <dgm:pt modelId="{D0C88415-EA71-430B-8696-5CAD79C7E4EF}" type="parTrans" cxnId="{C8966373-8BF3-4545-9624-8BF5ED7F8402}">
      <dgm:prSet/>
      <dgm:spPr/>
      <dgm:t>
        <a:bodyPr/>
        <a:lstStyle/>
        <a:p>
          <a:endParaRPr lang="en-US"/>
        </a:p>
      </dgm:t>
    </dgm:pt>
    <dgm:pt modelId="{DF0A1FC4-FC25-4D89-9EC6-D10605448048}" type="sibTrans" cxnId="{C8966373-8BF3-4545-9624-8BF5ED7F8402}">
      <dgm:prSet/>
      <dgm:spPr/>
      <dgm:t>
        <a:bodyPr/>
        <a:lstStyle/>
        <a:p>
          <a:endParaRPr lang="en-US"/>
        </a:p>
      </dgm:t>
    </dgm:pt>
    <dgm:pt modelId="{D4AE56C6-0051-40D5-990F-D53F1AC7E6A0}">
      <dgm:prSet custT="1"/>
      <dgm:spPr>
        <a:noFill/>
        <a:ln>
          <a:solidFill>
            <a:schemeClr val="bg1">
              <a:lumMod val="65000"/>
            </a:schemeClr>
          </a:solidFill>
        </a:ln>
      </dgm:spPr>
      <dgm:t>
        <a:bodyPr/>
        <a:lstStyle/>
        <a:p>
          <a:r>
            <a:rPr lang="en-US" sz="2800" b="1" dirty="0">
              <a:solidFill>
                <a:srgbClr val="000000"/>
              </a:solidFill>
              <a:latin typeface="Calibri" panose="020F0502020204030204" pitchFamily="34" charset="0"/>
              <a:ea typeface="+mn-ea"/>
              <a:cs typeface="Calibri" panose="020F0502020204030204" pitchFamily="34" charset="0"/>
            </a:rPr>
            <a:t>Strategy 2</a:t>
          </a:r>
          <a:endParaRPr lang="en-US" sz="2800" b="1" dirty="0"/>
        </a:p>
      </dgm:t>
    </dgm:pt>
    <dgm:pt modelId="{049EB2ED-96F7-40D1-AEFF-4922203CA8BB}" type="parTrans" cxnId="{485101B1-2E79-4E5E-90EC-A836AF933F00}">
      <dgm:prSet/>
      <dgm:spPr/>
      <dgm:t>
        <a:bodyPr/>
        <a:lstStyle/>
        <a:p>
          <a:endParaRPr lang="en-US"/>
        </a:p>
      </dgm:t>
    </dgm:pt>
    <dgm:pt modelId="{DAD5B061-E6ED-4215-8249-0F6DB495B220}" type="sibTrans" cxnId="{485101B1-2E79-4E5E-90EC-A836AF933F00}">
      <dgm:prSet/>
      <dgm:spPr/>
      <dgm:t>
        <a:bodyPr/>
        <a:lstStyle/>
        <a:p>
          <a:endParaRPr lang="en-US"/>
        </a:p>
      </dgm:t>
    </dgm:pt>
    <dgm:pt modelId="{EA2FB211-DAC1-4E30-BDD9-72AD035B691B}">
      <dgm:prSet custT="1"/>
      <dgm:spPr>
        <a:noFill/>
      </dgm:spPr>
      <dgm:t>
        <a:bodyPr anchor="ctr"/>
        <a:lstStyle/>
        <a:p>
          <a:r>
            <a:rPr lang="en-US" sz="2400" b="1" dirty="0">
              <a:solidFill>
                <a:srgbClr val="000000"/>
              </a:solidFill>
              <a:latin typeface="Calibri" panose="020F0502020204030204" pitchFamily="34" charset="0"/>
              <a:ea typeface="+mn-ea"/>
              <a:cs typeface="Calibri" panose="020F0502020204030204" pitchFamily="34" charset="0"/>
            </a:rPr>
            <a:t>Invest the Minimum: </a:t>
          </a:r>
          <a:r>
            <a:rPr lang="en-US" sz="2400" dirty="0">
              <a:solidFill>
                <a:srgbClr val="000000"/>
              </a:solidFill>
              <a:latin typeface="Calibri" panose="020F0502020204030204" pitchFamily="34" charset="0"/>
              <a:ea typeface="+mn-ea"/>
              <a:cs typeface="Calibri" panose="020F0502020204030204" pitchFamily="34" charset="0"/>
            </a:rPr>
            <a:t>Expect turnover</a:t>
          </a:r>
          <a:endParaRPr lang="en-US" sz="2400" dirty="0"/>
        </a:p>
      </dgm:t>
    </dgm:pt>
    <dgm:pt modelId="{6CD3A3B8-3FD3-4D44-97EB-7F4E3FE71391}" type="parTrans" cxnId="{7B4B8FA0-DA22-4785-B0B3-31F883D0CEB0}">
      <dgm:prSet/>
      <dgm:spPr/>
      <dgm:t>
        <a:bodyPr/>
        <a:lstStyle/>
        <a:p>
          <a:endParaRPr lang="en-US"/>
        </a:p>
      </dgm:t>
    </dgm:pt>
    <dgm:pt modelId="{C91DFB20-81CF-4CE6-9977-5E207649D034}" type="sibTrans" cxnId="{7B4B8FA0-DA22-4785-B0B3-31F883D0CEB0}">
      <dgm:prSet/>
      <dgm:spPr/>
      <dgm:t>
        <a:bodyPr/>
        <a:lstStyle/>
        <a:p>
          <a:endParaRPr lang="en-US"/>
        </a:p>
      </dgm:t>
    </dgm:pt>
    <dgm:pt modelId="{27AEFCE8-FAD1-40A8-8D8D-22BC634CF9B9}">
      <dgm:prSet custT="1"/>
      <dgm:spPr>
        <a:noFill/>
        <a:ln>
          <a:solidFill>
            <a:schemeClr val="bg1">
              <a:lumMod val="65000"/>
            </a:schemeClr>
          </a:solidFill>
        </a:ln>
      </dgm:spPr>
      <dgm:t>
        <a:bodyPr/>
        <a:lstStyle/>
        <a:p>
          <a:r>
            <a:rPr lang="en-US" sz="2800" b="1" dirty="0">
              <a:solidFill>
                <a:srgbClr val="000000"/>
              </a:solidFill>
              <a:latin typeface="Calibri" panose="020F0502020204030204" pitchFamily="34" charset="0"/>
              <a:ea typeface="+mn-ea"/>
              <a:cs typeface="Calibri" panose="020F0502020204030204" pitchFamily="34" charset="0"/>
            </a:rPr>
            <a:t>Strategy 3</a:t>
          </a:r>
          <a:endParaRPr lang="en-US" sz="2800" b="1" dirty="0"/>
        </a:p>
      </dgm:t>
    </dgm:pt>
    <dgm:pt modelId="{36A19854-2639-47E1-8505-167FF7FDE46C}" type="parTrans" cxnId="{6B71E4D7-2E33-49E0-874E-7FB4F9D1C3FE}">
      <dgm:prSet/>
      <dgm:spPr/>
      <dgm:t>
        <a:bodyPr/>
        <a:lstStyle/>
        <a:p>
          <a:endParaRPr lang="en-US"/>
        </a:p>
      </dgm:t>
    </dgm:pt>
    <dgm:pt modelId="{735C1437-D318-40C8-ACF4-A6C079FD116A}" type="sibTrans" cxnId="{6B71E4D7-2E33-49E0-874E-7FB4F9D1C3FE}">
      <dgm:prSet/>
      <dgm:spPr/>
      <dgm:t>
        <a:bodyPr/>
        <a:lstStyle/>
        <a:p>
          <a:endParaRPr lang="en-US"/>
        </a:p>
      </dgm:t>
    </dgm:pt>
    <dgm:pt modelId="{D6B2B755-CB6E-4734-9882-5DBD3613AE07}">
      <dgm:prSet custT="1"/>
      <dgm:spPr>
        <a:noFill/>
      </dgm:spPr>
      <dgm:t>
        <a:bodyPr anchor="ctr"/>
        <a:lstStyle/>
        <a:p>
          <a:r>
            <a:rPr lang="en-US" sz="2400" b="1" dirty="0">
              <a:solidFill>
                <a:srgbClr val="000000"/>
              </a:solidFill>
              <a:latin typeface="Calibri" panose="020F0502020204030204" pitchFamily="34" charset="0"/>
              <a:ea typeface="+mn-ea"/>
              <a:cs typeface="Calibri" panose="020F0502020204030204" pitchFamily="34" charset="0"/>
            </a:rPr>
            <a:t>Invest with the Rest: </a:t>
          </a:r>
          <a:r>
            <a:rPr lang="en-US" sz="2400" dirty="0">
              <a:solidFill>
                <a:srgbClr val="000000"/>
              </a:solidFill>
              <a:latin typeface="Calibri" panose="020F0502020204030204" pitchFamily="34" charset="0"/>
              <a:ea typeface="+mn-ea"/>
              <a:cs typeface="Calibri" panose="020F0502020204030204" pitchFamily="34" charset="0"/>
            </a:rPr>
            <a:t>Use benchmarking</a:t>
          </a:r>
          <a:endParaRPr lang="en-US" sz="2400" dirty="0"/>
        </a:p>
      </dgm:t>
    </dgm:pt>
    <dgm:pt modelId="{58BCC4F4-F76B-49DA-B6DD-35DD5B80D747}" type="parTrans" cxnId="{1A836F2E-D618-4A1A-B61B-2D9C02D2A366}">
      <dgm:prSet/>
      <dgm:spPr/>
      <dgm:t>
        <a:bodyPr/>
        <a:lstStyle/>
        <a:p>
          <a:endParaRPr lang="en-US"/>
        </a:p>
      </dgm:t>
    </dgm:pt>
    <dgm:pt modelId="{44430499-EDE0-4FD3-AC56-578759B52B48}" type="sibTrans" cxnId="{1A836F2E-D618-4A1A-B61B-2D9C02D2A366}">
      <dgm:prSet/>
      <dgm:spPr/>
      <dgm:t>
        <a:bodyPr/>
        <a:lstStyle/>
        <a:p>
          <a:endParaRPr lang="en-US"/>
        </a:p>
      </dgm:t>
    </dgm:pt>
    <dgm:pt modelId="{041F0E3C-F7E9-480D-B216-2DE6DAC4A3D7}">
      <dgm:prSet custT="1"/>
      <dgm:spPr>
        <a:noFill/>
        <a:ln>
          <a:solidFill>
            <a:schemeClr val="bg1">
              <a:lumMod val="65000"/>
            </a:schemeClr>
          </a:solidFill>
        </a:ln>
      </dgm:spPr>
      <dgm:t>
        <a:bodyPr/>
        <a:lstStyle/>
        <a:p>
          <a:r>
            <a:rPr lang="en-US" sz="2800" b="1" dirty="0">
              <a:solidFill>
                <a:srgbClr val="000000"/>
              </a:solidFill>
              <a:latin typeface="Calibri" panose="020F0502020204030204" pitchFamily="34" charset="0"/>
              <a:ea typeface="+mn-ea"/>
              <a:cs typeface="Calibri" panose="020F0502020204030204" pitchFamily="34" charset="0"/>
            </a:rPr>
            <a:t>Strategy 4</a:t>
          </a:r>
          <a:endParaRPr lang="en-US" sz="2800" b="1" dirty="0"/>
        </a:p>
      </dgm:t>
    </dgm:pt>
    <dgm:pt modelId="{28A4DDF6-E4FE-42A3-973E-0718CBE7584E}" type="parTrans" cxnId="{38DA3D10-F7BB-42EE-AFD8-0AFE34138549}">
      <dgm:prSet/>
      <dgm:spPr/>
      <dgm:t>
        <a:bodyPr/>
        <a:lstStyle/>
        <a:p>
          <a:endParaRPr lang="en-US"/>
        </a:p>
      </dgm:t>
    </dgm:pt>
    <dgm:pt modelId="{5522E889-94CF-416F-B422-4BC1E1E0B933}" type="sibTrans" cxnId="{38DA3D10-F7BB-42EE-AFD8-0AFE34138549}">
      <dgm:prSet/>
      <dgm:spPr/>
      <dgm:t>
        <a:bodyPr/>
        <a:lstStyle/>
        <a:p>
          <a:endParaRPr lang="en-US"/>
        </a:p>
      </dgm:t>
    </dgm:pt>
    <dgm:pt modelId="{33D13972-11E7-48D5-A888-75D33A2F239F}">
      <dgm:prSet custT="1"/>
      <dgm:spPr>
        <a:noFill/>
      </dgm:spPr>
      <dgm:t>
        <a:bodyPr anchor="ctr"/>
        <a:lstStyle/>
        <a:p>
          <a:r>
            <a:rPr lang="en-US" sz="2400" b="1" dirty="0">
              <a:solidFill>
                <a:srgbClr val="000000"/>
              </a:solidFill>
              <a:latin typeface="Calibri" panose="020F0502020204030204" pitchFamily="34" charset="0"/>
              <a:ea typeface="+mn-ea"/>
              <a:cs typeface="Calibri" panose="020F0502020204030204" pitchFamily="34" charset="0"/>
            </a:rPr>
            <a:t>Invest until it Hurts: </a:t>
          </a:r>
          <a:r>
            <a:rPr lang="en-US" sz="2400" dirty="0">
              <a:solidFill>
                <a:srgbClr val="000000"/>
              </a:solidFill>
              <a:latin typeface="Calibri" panose="020F0502020204030204" pitchFamily="34" charset="0"/>
              <a:ea typeface="+mn-ea"/>
              <a:cs typeface="Calibri" panose="020F0502020204030204" pitchFamily="34" charset="0"/>
            </a:rPr>
            <a:t>Spending more than necessary</a:t>
          </a:r>
          <a:endParaRPr lang="en-US" sz="2400" dirty="0"/>
        </a:p>
      </dgm:t>
    </dgm:pt>
    <dgm:pt modelId="{BE8A38B8-9456-4AEA-9E2A-D54009E151FE}" type="parTrans" cxnId="{FD60A037-4A3A-49A3-B104-FB2F6CD7AD3C}">
      <dgm:prSet/>
      <dgm:spPr/>
      <dgm:t>
        <a:bodyPr/>
        <a:lstStyle/>
        <a:p>
          <a:endParaRPr lang="en-US"/>
        </a:p>
      </dgm:t>
    </dgm:pt>
    <dgm:pt modelId="{3CFC33DF-B6AC-496D-925A-963507B15B47}" type="sibTrans" cxnId="{FD60A037-4A3A-49A3-B104-FB2F6CD7AD3C}">
      <dgm:prSet/>
      <dgm:spPr/>
      <dgm:t>
        <a:bodyPr/>
        <a:lstStyle/>
        <a:p>
          <a:endParaRPr lang="en-US"/>
        </a:p>
      </dgm:t>
    </dgm:pt>
    <dgm:pt modelId="{4E6650C8-9A95-4339-834D-9E825AAB6FC4}">
      <dgm:prSet custT="1"/>
      <dgm:spPr>
        <a:noFill/>
        <a:ln>
          <a:solidFill>
            <a:schemeClr val="bg1">
              <a:lumMod val="65000"/>
            </a:schemeClr>
          </a:solidFill>
        </a:ln>
      </dgm:spPr>
      <dgm:t>
        <a:bodyPr/>
        <a:lstStyle/>
        <a:p>
          <a:r>
            <a:rPr lang="en-US" sz="2800" b="1" dirty="0">
              <a:solidFill>
                <a:srgbClr val="000000"/>
              </a:solidFill>
              <a:latin typeface="Calibri" panose="020F0502020204030204" pitchFamily="34" charset="0"/>
              <a:ea typeface="+mn-ea"/>
              <a:cs typeface="Calibri" panose="020F0502020204030204" pitchFamily="34" charset="0"/>
            </a:rPr>
            <a:t>Strategy 5</a:t>
          </a:r>
          <a:endParaRPr lang="en-US" sz="2800" b="1" dirty="0"/>
        </a:p>
      </dgm:t>
    </dgm:pt>
    <dgm:pt modelId="{1B81B946-885E-485B-A6D5-06E4B5458445}" type="parTrans" cxnId="{1FC9006B-B4ED-4D1B-8387-A46F67AB4618}">
      <dgm:prSet/>
      <dgm:spPr/>
      <dgm:t>
        <a:bodyPr/>
        <a:lstStyle/>
        <a:p>
          <a:endParaRPr lang="en-US"/>
        </a:p>
      </dgm:t>
    </dgm:pt>
    <dgm:pt modelId="{8014BA79-EAE8-4EC3-BC9D-39E696E6275A}" type="sibTrans" cxnId="{1FC9006B-B4ED-4D1B-8387-A46F67AB4618}">
      <dgm:prSet/>
      <dgm:spPr/>
      <dgm:t>
        <a:bodyPr/>
        <a:lstStyle/>
        <a:p>
          <a:endParaRPr lang="en-US"/>
        </a:p>
      </dgm:t>
    </dgm:pt>
    <dgm:pt modelId="{6818B8E5-36AD-4265-ADE5-E195EC1DCFE2}">
      <dgm:prSet custT="1"/>
      <dgm:spPr>
        <a:noFill/>
      </dgm:spPr>
      <dgm:t>
        <a:bodyPr anchor="ctr"/>
        <a:lstStyle/>
        <a:p>
          <a:endParaRPr lang="en-US" sz="2000" dirty="0">
            <a:solidFill>
              <a:srgbClr val="000000"/>
            </a:solidFill>
            <a:latin typeface="Calibri" panose="020F0502020204030204" pitchFamily="34" charset="0"/>
            <a:ea typeface="+mn-ea"/>
            <a:cs typeface="Calibri" panose="020F0502020204030204" pitchFamily="34" charset="0"/>
          </a:endParaRPr>
        </a:p>
        <a:p>
          <a:r>
            <a:rPr lang="en-US" sz="2400" b="1" dirty="0">
              <a:solidFill>
                <a:srgbClr val="000000"/>
              </a:solidFill>
              <a:latin typeface="Calibri" panose="020F0502020204030204" pitchFamily="34" charset="0"/>
              <a:ea typeface="+mn-ea"/>
              <a:cs typeface="Calibri" panose="020F0502020204030204" pitchFamily="34" charset="0"/>
            </a:rPr>
            <a:t>Invest as long as there is a Payoff: </a:t>
          </a:r>
          <a:r>
            <a:rPr lang="en-US" sz="2400" dirty="0">
              <a:solidFill>
                <a:srgbClr val="000000"/>
              </a:solidFill>
              <a:latin typeface="Calibri" panose="020F0502020204030204" pitchFamily="34" charset="0"/>
              <a:ea typeface="+mn-ea"/>
              <a:cs typeface="Calibri" panose="020F0502020204030204" pitchFamily="34" charset="0"/>
            </a:rPr>
            <a:t>Use impact and ROI analysis</a:t>
          </a:r>
          <a:endParaRPr lang="en-US" sz="2400" dirty="0"/>
        </a:p>
      </dgm:t>
    </dgm:pt>
    <dgm:pt modelId="{034ABE43-771E-4352-8917-DF0AB79F6E06}" type="parTrans" cxnId="{E8FED243-A3C0-4542-A122-BBDCB2049B6F}">
      <dgm:prSet/>
      <dgm:spPr/>
      <dgm:t>
        <a:bodyPr/>
        <a:lstStyle/>
        <a:p>
          <a:endParaRPr lang="en-US"/>
        </a:p>
      </dgm:t>
    </dgm:pt>
    <dgm:pt modelId="{66042524-7C3A-4176-A2D7-BFF37156550B}" type="sibTrans" cxnId="{E8FED243-A3C0-4542-A122-BBDCB2049B6F}">
      <dgm:prSet/>
      <dgm:spPr/>
      <dgm:t>
        <a:bodyPr/>
        <a:lstStyle/>
        <a:p>
          <a:endParaRPr lang="en-US"/>
        </a:p>
      </dgm:t>
    </dgm:pt>
    <dgm:pt modelId="{52A73F64-BBB1-426B-B316-C045AE2F4167}">
      <dgm:prSet custT="1"/>
      <dgm:spPr>
        <a:noFill/>
      </dgm:spPr>
      <dgm:t>
        <a:bodyPr anchor="ctr"/>
        <a:lstStyle/>
        <a:p>
          <a:endParaRPr lang="en-US" sz="1050" dirty="0">
            <a:solidFill>
              <a:srgbClr val="000000"/>
            </a:solidFill>
            <a:latin typeface="+mn-lt"/>
            <a:ea typeface="+mn-ea"/>
          </a:endParaRPr>
        </a:p>
      </dgm:t>
    </dgm:pt>
    <dgm:pt modelId="{30A4240D-6DF5-497F-92F6-A9101D610E02}" type="parTrans" cxnId="{974E10C3-FE4F-4209-A26E-E112BCB7705E}">
      <dgm:prSet/>
      <dgm:spPr/>
      <dgm:t>
        <a:bodyPr/>
        <a:lstStyle/>
        <a:p>
          <a:endParaRPr lang="en-US"/>
        </a:p>
      </dgm:t>
    </dgm:pt>
    <dgm:pt modelId="{9AA143D1-1A2D-4713-91C3-DBD4B330F80E}" type="sibTrans" cxnId="{974E10C3-FE4F-4209-A26E-E112BCB7705E}">
      <dgm:prSet/>
      <dgm:spPr/>
      <dgm:t>
        <a:bodyPr/>
        <a:lstStyle/>
        <a:p>
          <a:endParaRPr lang="en-US"/>
        </a:p>
      </dgm:t>
    </dgm:pt>
    <dgm:pt modelId="{974ADD9F-3813-4259-917E-02E259FD096A}">
      <dgm:prSet custT="1"/>
      <dgm:spPr>
        <a:noFill/>
      </dgm:spPr>
      <dgm:t>
        <a:bodyPr anchor="ctr"/>
        <a:lstStyle/>
        <a:p>
          <a:endParaRPr lang="en-US" sz="1050" dirty="0">
            <a:solidFill>
              <a:srgbClr val="000000"/>
            </a:solidFill>
            <a:latin typeface="+mn-lt"/>
            <a:ea typeface="+mn-ea"/>
          </a:endParaRPr>
        </a:p>
      </dgm:t>
    </dgm:pt>
    <dgm:pt modelId="{21BE5B10-CE04-449C-9879-EFEA1AD359DD}" type="parTrans" cxnId="{9FAE4A48-AD1A-4FD0-A8C1-B0CDA506D399}">
      <dgm:prSet/>
      <dgm:spPr/>
      <dgm:t>
        <a:bodyPr/>
        <a:lstStyle/>
        <a:p>
          <a:endParaRPr lang="en-US"/>
        </a:p>
      </dgm:t>
    </dgm:pt>
    <dgm:pt modelId="{EA9BBC72-16D1-4BEE-B6AB-94710AE73BED}" type="sibTrans" cxnId="{9FAE4A48-AD1A-4FD0-A8C1-B0CDA506D399}">
      <dgm:prSet/>
      <dgm:spPr/>
      <dgm:t>
        <a:bodyPr/>
        <a:lstStyle/>
        <a:p>
          <a:endParaRPr lang="en-US"/>
        </a:p>
      </dgm:t>
    </dgm:pt>
    <dgm:pt modelId="{42B500BC-2EF9-4B20-95D7-F91E2E97DE70}" type="pres">
      <dgm:prSet presAssocID="{B7ED564B-5368-449D-BC43-C19A14D7A902}" presName="Name0" presStyleCnt="0">
        <dgm:presLayoutVars>
          <dgm:dir/>
          <dgm:animLvl val="lvl"/>
          <dgm:resizeHandles val="exact"/>
        </dgm:presLayoutVars>
      </dgm:prSet>
      <dgm:spPr/>
    </dgm:pt>
    <dgm:pt modelId="{4A2D6EF2-8DC7-41F7-A248-434285CE29FD}" type="pres">
      <dgm:prSet presAssocID="{4E6650C8-9A95-4339-834D-9E825AAB6FC4}" presName="boxAndChildren" presStyleCnt="0"/>
      <dgm:spPr/>
    </dgm:pt>
    <dgm:pt modelId="{A1112497-5679-4A59-BB09-E1FD4793A037}" type="pres">
      <dgm:prSet presAssocID="{4E6650C8-9A95-4339-834D-9E825AAB6FC4}" presName="parentTextBox" presStyleLbl="alignNode1" presStyleIdx="0" presStyleCnt="5" custScaleX="75577"/>
      <dgm:spPr/>
    </dgm:pt>
    <dgm:pt modelId="{45E7196B-41B7-4002-BFD9-E8B10809500A}" type="pres">
      <dgm:prSet presAssocID="{4E6650C8-9A95-4339-834D-9E825AAB6FC4}" presName="descendantBox" presStyleLbl="bgAccFollowNode1" presStyleIdx="0" presStyleCnt="5" custScaleX="108363"/>
      <dgm:spPr/>
    </dgm:pt>
    <dgm:pt modelId="{DD4A2CB2-8D4E-4AFD-A5CD-225CD21F7B0E}" type="pres">
      <dgm:prSet presAssocID="{5522E889-94CF-416F-B422-4BC1E1E0B933}" presName="sp" presStyleCnt="0"/>
      <dgm:spPr/>
    </dgm:pt>
    <dgm:pt modelId="{E4450C1E-0B13-4201-9752-9BE908EF8A6D}" type="pres">
      <dgm:prSet presAssocID="{041F0E3C-F7E9-480D-B216-2DE6DAC4A3D7}" presName="arrowAndChildren" presStyleCnt="0"/>
      <dgm:spPr/>
    </dgm:pt>
    <dgm:pt modelId="{CA4C018A-F9E8-4D8E-A0C0-FD57E01F3339}" type="pres">
      <dgm:prSet presAssocID="{041F0E3C-F7E9-480D-B216-2DE6DAC4A3D7}" presName="parentTextArrow" presStyleLbl="node1" presStyleIdx="0" presStyleCnt="0"/>
      <dgm:spPr/>
    </dgm:pt>
    <dgm:pt modelId="{B37592C2-2479-4E17-B2A4-1730CFC41269}" type="pres">
      <dgm:prSet presAssocID="{041F0E3C-F7E9-480D-B216-2DE6DAC4A3D7}" presName="arrow" presStyleLbl="alignNode1" presStyleIdx="1" presStyleCnt="5" custScaleX="75577"/>
      <dgm:spPr/>
    </dgm:pt>
    <dgm:pt modelId="{FC58F991-376A-4284-BF29-0D03178D14C5}" type="pres">
      <dgm:prSet presAssocID="{041F0E3C-F7E9-480D-B216-2DE6DAC4A3D7}" presName="descendantArrow" presStyleLbl="bgAccFollowNode1" presStyleIdx="1" presStyleCnt="5" custScaleX="108363"/>
      <dgm:spPr/>
    </dgm:pt>
    <dgm:pt modelId="{F268EFF8-FD85-4373-9A41-59C9B8B5149E}" type="pres">
      <dgm:prSet presAssocID="{735C1437-D318-40C8-ACF4-A6C079FD116A}" presName="sp" presStyleCnt="0"/>
      <dgm:spPr/>
    </dgm:pt>
    <dgm:pt modelId="{3699ED2E-F8CF-498D-94E7-095BE79BF1A7}" type="pres">
      <dgm:prSet presAssocID="{27AEFCE8-FAD1-40A8-8D8D-22BC634CF9B9}" presName="arrowAndChildren" presStyleCnt="0"/>
      <dgm:spPr/>
    </dgm:pt>
    <dgm:pt modelId="{9A6A114C-42FA-4B34-8FEB-D95993B9647C}" type="pres">
      <dgm:prSet presAssocID="{27AEFCE8-FAD1-40A8-8D8D-22BC634CF9B9}" presName="parentTextArrow" presStyleLbl="node1" presStyleIdx="0" presStyleCnt="0"/>
      <dgm:spPr/>
    </dgm:pt>
    <dgm:pt modelId="{332C4BBB-CCFA-4332-A6C7-1B0AD54DBED3}" type="pres">
      <dgm:prSet presAssocID="{27AEFCE8-FAD1-40A8-8D8D-22BC634CF9B9}" presName="arrow" presStyleLbl="alignNode1" presStyleIdx="2" presStyleCnt="5" custScaleX="75577"/>
      <dgm:spPr/>
    </dgm:pt>
    <dgm:pt modelId="{8E1553CB-01E6-42D9-B99B-A24942083FD8}" type="pres">
      <dgm:prSet presAssocID="{27AEFCE8-FAD1-40A8-8D8D-22BC634CF9B9}" presName="descendantArrow" presStyleLbl="bgAccFollowNode1" presStyleIdx="2" presStyleCnt="5" custScaleX="108363"/>
      <dgm:spPr/>
    </dgm:pt>
    <dgm:pt modelId="{69F10958-4230-48D5-9408-D4724F8CD4D2}" type="pres">
      <dgm:prSet presAssocID="{DAD5B061-E6ED-4215-8249-0F6DB495B220}" presName="sp" presStyleCnt="0"/>
      <dgm:spPr/>
    </dgm:pt>
    <dgm:pt modelId="{556A76B4-E9EE-4A97-B33A-1F29DF8006FF}" type="pres">
      <dgm:prSet presAssocID="{D4AE56C6-0051-40D5-990F-D53F1AC7E6A0}" presName="arrowAndChildren" presStyleCnt="0"/>
      <dgm:spPr/>
    </dgm:pt>
    <dgm:pt modelId="{6BA945DE-EE04-40BF-8B2F-F3AF67C5728E}" type="pres">
      <dgm:prSet presAssocID="{D4AE56C6-0051-40D5-990F-D53F1AC7E6A0}" presName="parentTextArrow" presStyleLbl="node1" presStyleIdx="0" presStyleCnt="0"/>
      <dgm:spPr/>
    </dgm:pt>
    <dgm:pt modelId="{6714D443-2D6F-443A-9254-E494D21835B4}" type="pres">
      <dgm:prSet presAssocID="{D4AE56C6-0051-40D5-990F-D53F1AC7E6A0}" presName="arrow" presStyleLbl="alignNode1" presStyleIdx="3" presStyleCnt="5" custScaleX="75577"/>
      <dgm:spPr/>
    </dgm:pt>
    <dgm:pt modelId="{7D36BF03-594B-45F4-B9B2-407E7BFA69B8}" type="pres">
      <dgm:prSet presAssocID="{D4AE56C6-0051-40D5-990F-D53F1AC7E6A0}" presName="descendantArrow" presStyleLbl="bgAccFollowNode1" presStyleIdx="3" presStyleCnt="5" custScaleX="108363"/>
      <dgm:spPr/>
    </dgm:pt>
    <dgm:pt modelId="{FCE5B8C6-17E8-48B8-BF8F-C5C77B0947BC}" type="pres">
      <dgm:prSet presAssocID="{E9326397-7201-4235-BDD9-60EBB97CE69D}" presName="sp" presStyleCnt="0"/>
      <dgm:spPr/>
    </dgm:pt>
    <dgm:pt modelId="{C29990B5-EBC7-4C34-AC0A-D2A5ACA7172E}" type="pres">
      <dgm:prSet presAssocID="{53087D40-B04E-433E-9C17-7B59245C43B1}" presName="arrowAndChildren" presStyleCnt="0"/>
      <dgm:spPr/>
    </dgm:pt>
    <dgm:pt modelId="{DFFD0115-0137-4F82-B7F6-2F958A55F7C6}" type="pres">
      <dgm:prSet presAssocID="{53087D40-B04E-433E-9C17-7B59245C43B1}" presName="parentTextArrow" presStyleLbl="node1" presStyleIdx="0" presStyleCnt="0"/>
      <dgm:spPr/>
    </dgm:pt>
    <dgm:pt modelId="{C976C156-66C6-4CF1-AE5E-E305113CE4B9}" type="pres">
      <dgm:prSet presAssocID="{53087D40-B04E-433E-9C17-7B59245C43B1}" presName="arrow" presStyleLbl="alignNode1" presStyleIdx="4" presStyleCnt="5" custScaleX="75577"/>
      <dgm:spPr/>
    </dgm:pt>
    <dgm:pt modelId="{16C19907-E3BB-4E9F-A207-2C35A887C0AD}" type="pres">
      <dgm:prSet presAssocID="{53087D40-B04E-433E-9C17-7B59245C43B1}" presName="descendantArrow" presStyleLbl="bgAccFollowNode1" presStyleIdx="4" presStyleCnt="5" custScaleX="108363"/>
      <dgm:spPr/>
    </dgm:pt>
  </dgm:ptLst>
  <dgm:cxnLst>
    <dgm:cxn modelId="{77B1DF04-640C-4BD6-AFEE-66CE4AAEA97A}" srcId="{B7ED564B-5368-449D-BC43-C19A14D7A902}" destId="{53087D40-B04E-433E-9C17-7B59245C43B1}" srcOrd="0" destOrd="0" parTransId="{7AD9D841-EBAC-4E62-B143-C80B8F3BE952}" sibTransId="{E9326397-7201-4235-BDD9-60EBB97CE69D}"/>
    <dgm:cxn modelId="{38DA3D10-F7BB-42EE-AFD8-0AFE34138549}" srcId="{B7ED564B-5368-449D-BC43-C19A14D7A902}" destId="{041F0E3C-F7E9-480D-B216-2DE6DAC4A3D7}" srcOrd="3" destOrd="0" parTransId="{28A4DDF6-E4FE-42A3-973E-0718CBE7584E}" sibTransId="{5522E889-94CF-416F-B422-4BC1E1E0B933}"/>
    <dgm:cxn modelId="{FDF56213-149C-4AF5-A747-1E5AD366889F}" type="presOf" srcId="{52A73F64-BBB1-426B-B316-C045AE2F4167}" destId="{45E7196B-41B7-4002-BFD9-E8B10809500A}" srcOrd="0" destOrd="1" presId="urn:microsoft.com/office/officeart/2016/7/layout/VerticalDownArrowProcess"/>
    <dgm:cxn modelId="{8CB66018-1561-4BDE-9D09-3063C0A2115F}" type="presOf" srcId="{27AEFCE8-FAD1-40A8-8D8D-22BC634CF9B9}" destId="{9A6A114C-42FA-4B34-8FEB-D95993B9647C}" srcOrd="0" destOrd="0" presId="urn:microsoft.com/office/officeart/2016/7/layout/VerticalDownArrowProcess"/>
    <dgm:cxn modelId="{CA5C6E18-B9EF-4E40-8E9D-97019E44ADC4}" type="presOf" srcId="{EA2FB211-DAC1-4E30-BDD9-72AD035B691B}" destId="{7D36BF03-594B-45F4-B9B2-407E7BFA69B8}" srcOrd="0" destOrd="0" presId="urn:microsoft.com/office/officeart/2016/7/layout/VerticalDownArrowProcess"/>
    <dgm:cxn modelId="{26FEF522-227E-4F73-8868-0B1A522F1079}" type="presOf" srcId="{38AC590D-B9CF-450D-9527-E94278653CD2}" destId="{16C19907-E3BB-4E9F-A207-2C35A887C0AD}" srcOrd="0" destOrd="0" presId="urn:microsoft.com/office/officeart/2016/7/layout/VerticalDownArrowProcess"/>
    <dgm:cxn modelId="{2E6EB62D-6330-4B23-BF75-C4A180ED2C32}" type="presOf" srcId="{53087D40-B04E-433E-9C17-7B59245C43B1}" destId="{DFFD0115-0137-4F82-B7F6-2F958A55F7C6}" srcOrd="0" destOrd="0" presId="urn:microsoft.com/office/officeart/2016/7/layout/VerticalDownArrowProcess"/>
    <dgm:cxn modelId="{1A836F2E-D618-4A1A-B61B-2D9C02D2A366}" srcId="{27AEFCE8-FAD1-40A8-8D8D-22BC634CF9B9}" destId="{D6B2B755-CB6E-4734-9882-5DBD3613AE07}" srcOrd="0" destOrd="0" parTransId="{58BCC4F4-F76B-49DA-B6DD-35DD5B80D747}" sibTransId="{44430499-EDE0-4FD3-AC56-578759B52B48}"/>
    <dgm:cxn modelId="{6F02BB31-BFE4-4F21-AB3A-760CE629467E}" type="presOf" srcId="{53087D40-B04E-433E-9C17-7B59245C43B1}" destId="{C976C156-66C6-4CF1-AE5E-E305113CE4B9}" srcOrd="1" destOrd="0" presId="urn:microsoft.com/office/officeart/2016/7/layout/VerticalDownArrowProcess"/>
    <dgm:cxn modelId="{FD60A037-4A3A-49A3-B104-FB2F6CD7AD3C}" srcId="{041F0E3C-F7E9-480D-B216-2DE6DAC4A3D7}" destId="{33D13972-11E7-48D5-A888-75D33A2F239F}" srcOrd="0" destOrd="0" parTransId="{BE8A38B8-9456-4AEA-9E2A-D54009E151FE}" sibTransId="{3CFC33DF-B6AC-496D-925A-963507B15B47}"/>
    <dgm:cxn modelId="{E8FED243-A3C0-4542-A122-BBDCB2049B6F}" srcId="{4E6650C8-9A95-4339-834D-9E825AAB6FC4}" destId="{6818B8E5-36AD-4265-ADE5-E195EC1DCFE2}" srcOrd="0" destOrd="0" parTransId="{034ABE43-771E-4352-8917-DF0AB79F6E06}" sibTransId="{66042524-7C3A-4176-A2D7-BFF37156550B}"/>
    <dgm:cxn modelId="{9FAE4A48-AD1A-4FD0-A8C1-B0CDA506D399}" srcId="{6818B8E5-36AD-4265-ADE5-E195EC1DCFE2}" destId="{974ADD9F-3813-4259-917E-02E259FD096A}" srcOrd="1" destOrd="0" parTransId="{21BE5B10-CE04-449C-9879-EFEA1AD359DD}" sibTransId="{EA9BBC72-16D1-4BEE-B6AB-94710AE73BED}"/>
    <dgm:cxn modelId="{419D9851-C4A2-4973-BD65-A9FC7A449076}" type="presOf" srcId="{974ADD9F-3813-4259-917E-02E259FD096A}" destId="{45E7196B-41B7-4002-BFD9-E8B10809500A}" srcOrd="0" destOrd="2" presId="urn:microsoft.com/office/officeart/2016/7/layout/VerticalDownArrowProcess"/>
    <dgm:cxn modelId="{2A50EF55-D211-4AAF-BBEF-E557AE00E58E}" type="presOf" srcId="{041F0E3C-F7E9-480D-B216-2DE6DAC4A3D7}" destId="{CA4C018A-F9E8-4D8E-A0C0-FD57E01F3339}" srcOrd="0" destOrd="0" presId="urn:microsoft.com/office/officeart/2016/7/layout/VerticalDownArrowProcess"/>
    <dgm:cxn modelId="{1FC9006B-B4ED-4D1B-8387-A46F67AB4618}" srcId="{B7ED564B-5368-449D-BC43-C19A14D7A902}" destId="{4E6650C8-9A95-4339-834D-9E825AAB6FC4}" srcOrd="4" destOrd="0" parTransId="{1B81B946-885E-485B-A6D5-06E4B5458445}" sibTransId="{8014BA79-EAE8-4EC3-BC9D-39E696E6275A}"/>
    <dgm:cxn modelId="{F803156F-B373-4D08-8771-FC199E7A3BEE}" type="presOf" srcId="{D6B2B755-CB6E-4734-9882-5DBD3613AE07}" destId="{8E1553CB-01E6-42D9-B99B-A24942083FD8}" srcOrd="0" destOrd="0" presId="urn:microsoft.com/office/officeart/2016/7/layout/VerticalDownArrowProcess"/>
    <dgm:cxn modelId="{C8966373-8BF3-4545-9624-8BF5ED7F8402}" srcId="{53087D40-B04E-433E-9C17-7B59245C43B1}" destId="{38AC590D-B9CF-450D-9527-E94278653CD2}" srcOrd="0" destOrd="0" parTransId="{D0C88415-EA71-430B-8696-5CAD79C7E4EF}" sibTransId="{DF0A1FC4-FC25-4D89-9EC6-D10605448048}"/>
    <dgm:cxn modelId="{F7316374-8185-4215-9ACC-47DB3F00844A}" type="presOf" srcId="{33D13972-11E7-48D5-A888-75D33A2F239F}" destId="{FC58F991-376A-4284-BF29-0D03178D14C5}" srcOrd="0" destOrd="0" presId="urn:microsoft.com/office/officeart/2016/7/layout/VerticalDownArrowProcess"/>
    <dgm:cxn modelId="{46747E83-3CAE-4359-8C09-368854CF31C0}" type="presOf" srcId="{D4AE56C6-0051-40D5-990F-D53F1AC7E6A0}" destId="{6BA945DE-EE04-40BF-8B2F-F3AF67C5728E}" srcOrd="0" destOrd="0" presId="urn:microsoft.com/office/officeart/2016/7/layout/VerticalDownArrowProcess"/>
    <dgm:cxn modelId="{158E0395-FA1E-4EA8-A5DA-2FF0A022E68E}" type="presOf" srcId="{4E6650C8-9A95-4339-834D-9E825AAB6FC4}" destId="{A1112497-5679-4A59-BB09-E1FD4793A037}" srcOrd="0" destOrd="0" presId="urn:microsoft.com/office/officeart/2016/7/layout/VerticalDownArrowProcess"/>
    <dgm:cxn modelId="{F9D1419A-089B-4534-A235-B67AAC394A16}" type="presOf" srcId="{6818B8E5-36AD-4265-ADE5-E195EC1DCFE2}" destId="{45E7196B-41B7-4002-BFD9-E8B10809500A}" srcOrd="0" destOrd="0" presId="urn:microsoft.com/office/officeart/2016/7/layout/VerticalDownArrowProcess"/>
    <dgm:cxn modelId="{7B4B8FA0-DA22-4785-B0B3-31F883D0CEB0}" srcId="{D4AE56C6-0051-40D5-990F-D53F1AC7E6A0}" destId="{EA2FB211-DAC1-4E30-BDD9-72AD035B691B}" srcOrd="0" destOrd="0" parTransId="{6CD3A3B8-3FD3-4D44-97EB-7F4E3FE71391}" sibTransId="{C91DFB20-81CF-4CE6-9977-5E207649D034}"/>
    <dgm:cxn modelId="{4C999BAD-477B-415D-BC03-D80801D421EE}" type="presOf" srcId="{27AEFCE8-FAD1-40A8-8D8D-22BC634CF9B9}" destId="{332C4BBB-CCFA-4332-A6C7-1B0AD54DBED3}" srcOrd="1" destOrd="0" presId="urn:microsoft.com/office/officeart/2016/7/layout/VerticalDownArrowProcess"/>
    <dgm:cxn modelId="{485101B1-2E79-4E5E-90EC-A836AF933F00}" srcId="{B7ED564B-5368-449D-BC43-C19A14D7A902}" destId="{D4AE56C6-0051-40D5-990F-D53F1AC7E6A0}" srcOrd="1" destOrd="0" parTransId="{049EB2ED-96F7-40D1-AEFF-4922203CA8BB}" sibTransId="{DAD5B061-E6ED-4215-8249-0F6DB495B220}"/>
    <dgm:cxn modelId="{974E10C3-FE4F-4209-A26E-E112BCB7705E}" srcId="{6818B8E5-36AD-4265-ADE5-E195EC1DCFE2}" destId="{52A73F64-BBB1-426B-B316-C045AE2F4167}" srcOrd="0" destOrd="0" parTransId="{30A4240D-6DF5-497F-92F6-A9101D610E02}" sibTransId="{9AA143D1-1A2D-4713-91C3-DBD4B330F80E}"/>
    <dgm:cxn modelId="{6B71E4D7-2E33-49E0-874E-7FB4F9D1C3FE}" srcId="{B7ED564B-5368-449D-BC43-C19A14D7A902}" destId="{27AEFCE8-FAD1-40A8-8D8D-22BC634CF9B9}" srcOrd="2" destOrd="0" parTransId="{36A19854-2639-47E1-8505-167FF7FDE46C}" sibTransId="{735C1437-D318-40C8-ACF4-A6C079FD116A}"/>
    <dgm:cxn modelId="{E5987EE2-B127-432E-8203-A3A79AC706BB}" type="presOf" srcId="{041F0E3C-F7E9-480D-B216-2DE6DAC4A3D7}" destId="{B37592C2-2479-4E17-B2A4-1730CFC41269}" srcOrd="1" destOrd="0" presId="urn:microsoft.com/office/officeart/2016/7/layout/VerticalDownArrowProcess"/>
    <dgm:cxn modelId="{DD0517E3-006E-4CEA-8821-9FB917C0B5AF}" type="presOf" srcId="{D4AE56C6-0051-40D5-990F-D53F1AC7E6A0}" destId="{6714D443-2D6F-443A-9254-E494D21835B4}" srcOrd="1" destOrd="0" presId="urn:microsoft.com/office/officeart/2016/7/layout/VerticalDownArrowProcess"/>
    <dgm:cxn modelId="{9C90C2E6-34B6-428F-9BF2-AABD05E354AD}" type="presOf" srcId="{B7ED564B-5368-449D-BC43-C19A14D7A902}" destId="{42B500BC-2EF9-4B20-95D7-F91E2E97DE70}" srcOrd="0" destOrd="0" presId="urn:microsoft.com/office/officeart/2016/7/layout/VerticalDownArrowProcess"/>
    <dgm:cxn modelId="{7A8B94D0-AF71-4576-B77E-C3DAF75A7E21}" type="presParOf" srcId="{42B500BC-2EF9-4B20-95D7-F91E2E97DE70}" destId="{4A2D6EF2-8DC7-41F7-A248-434285CE29FD}" srcOrd="0" destOrd="0" presId="urn:microsoft.com/office/officeart/2016/7/layout/VerticalDownArrowProcess"/>
    <dgm:cxn modelId="{A3F52080-C183-4886-B7D7-2870A7C18CDB}" type="presParOf" srcId="{4A2D6EF2-8DC7-41F7-A248-434285CE29FD}" destId="{A1112497-5679-4A59-BB09-E1FD4793A037}" srcOrd="0" destOrd="0" presId="urn:microsoft.com/office/officeart/2016/7/layout/VerticalDownArrowProcess"/>
    <dgm:cxn modelId="{F1DA1540-7BCA-4A0E-974A-3D1AC7050303}" type="presParOf" srcId="{4A2D6EF2-8DC7-41F7-A248-434285CE29FD}" destId="{45E7196B-41B7-4002-BFD9-E8B10809500A}" srcOrd="1" destOrd="0" presId="urn:microsoft.com/office/officeart/2016/7/layout/VerticalDownArrowProcess"/>
    <dgm:cxn modelId="{899047A1-91B4-4652-BFCA-55CCCF33B955}" type="presParOf" srcId="{42B500BC-2EF9-4B20-95D7-F91E2E97DE70}" destId="{DD4A2CB2-8D4E-4AFD-A5CD-225CD21F7B0E}" srcOrd="1" destOrd="0" presId="urn:microsoft.com/office/officeart/2016/7/layout/VerticalDownArrowProcess"/>
    <dgm:cxn modelId="{0033D7F9-D7E1-47A9-A699-D2306CA01658}" type="presParOf" srcId="{42B500BC-2EF9-4B20-95D7-F91E2E97DE70}" destId="{E4450C1E-0B13-4201-9752-9BE908EF8A6D}" srcOrd="2" destOrd="0" presId="urn:microsoft.com/office/officeart/2016/7/layout/VerticalDownArrowProcess"/>
    <dgm:cxn modelId="{40D60F70-657E-4CE4-B937-DD4549909836}" type="presParOf" srcId="{E4450C1E-0B13-4201-9752-9BE908EF8A6D}" destId="{CA4C018A-F9E8-4D8E-A0C0-FD57E01F3339}" srcOrd="0" destOrd="0" presId="urn:microsoft.com/office/officeart/2016/7/layout/VerticalDownArrowProcess"/>
    <dgm:cxn modelId="{476E27F8-21FB-4026-A020-6396DAC946FE}" type="presParOf" srcId="{E4450C1E-0B13-4201-9752-9BE908EF8A6D}" destId="{B37592C2-2479-4E17-B2A4-1730CFC41269}" srcOrd="1" destOrd="0" presId="urn:microsoft.com/office/officeart/2016/7/layout/VerticalDownArrowProcess"/>
    <dgm:cxn modelId="{6B2FE901-C3C2-4D2E-9761-49C4C3DD7B91}" type="presParOf" srcId="{E4450C1E-0B13-4201-9752-9BE908EF8A6D}" destId="{FC58F991-376A-4284-BF29-0D03178D14C5}" srcOrd="2" destOrd="0" presId="urn:microsoft.com/office/officeart/2016/7/layout/VerticalDownArrowProcess"/>
    <dgm:cxn modelId="{DEC5AA23-B1F8-4CC4-BD05-48488C6FB704}" type="presParOf" srcId="{42B500BC-2EF9-4B20-95D7-F91E2E97DE70}" destId="{F268EFF8-FD85-4373-9A41-59C9B8B5149E}" srcOrd="3" destOrd="0" presId="urn:microsoft.com/office/officeart/2016/7/layout/VerticalDownArrowProcess"/>
    <dgm:cxn modelId="{A65CB433-8DD3-40F8-9C58-D89205F35D5B}" type="presParOf" srcId="{42B500BC-2EF9-4B20-95D7-F91E2E97DE70}" destId="{3699ED2E-F8CF-498D-94E7-095BE79BF1A7}" srcOrd="4" destOrd="0" presId="urn:microsoft.com/office/officeart/2016/7/layout/VerticalDownArrowProcess"/>
    <dgm:cxn modelId="{2CDC6A06-E369-4DB8-9E8A-2DADDD868D64}" type="presParOf" srcId="{3699ED2E-F8CF-498D-94E7-095BE79BF1A7}" destId="{9A6A114C-42FA-4B34-8FEB-D95993B9647C}" srcOrd="0" destOrd="0" presId="urn:microsoft.com/office/officeart/2016/7/layout/VerticalDownArrowProcess"/>
    <dgm:cxn modelId="{3DBDDA74-B1D8-420B-9A56-678983168DC5}" type="presParOf" srcId="{3699ED2E-F8CF-498D-94E7-095BE79BF1A7}" destId="{332C4BBB-CCFA-4332-A6C7-1B0AD54DBED3}" srcOrd="1" destOrd="0" presId="urn:microsoft.com/office/officeart/2016/7/layout/VerticalDownArrowProcess"/>
    <dgm:cxn modelId="{3C61B605-CAFC-4803-B153-62F5866EBC6D}" type="presParOf" srcId="{3699ED2E-F8CF-498D-94E7-095BE79BF1A7}" destId="{8E1553CB-01E6-42D9-B99B-A24942083FD8}" srcOrd="2" destOrd="0" presId="urn:microsoft.com/office/officeart/2016/7/layout/VerticalDownArrowProcess"/>
    <dgm:cxn modelId="{0F32D316-F746-449F-A512-455A2B5BB996}" type="presParOf" srcId="{42B500BC-2EF9-4B20-95D7-F91E2E97DE70}" destId="{69F10958-4230-48D5-9408-D4724F8CD4D2}" srcOrd="5" destOrd="0" presId="urn:microsoft.com/office/officeart/2016/7/layout/VerticalDownArrowProcess"/>
    <dgm:cxn modelId="{CB666E50-975A-4FFD-AD6A-407F7023523B}" type="presParOf" srcId="{42B500BC-2EF9-4B20-95D7-F91E2E97DE70}" destId="{556A76B4-E9EE-4A97-B33A-1F29DF8006FF}" srcOrd="6" destOrd="0" presId="urn:microsoft.com/office/officeart/2016/7/layout/VerticalDownArrowProcess"/>
    <dgm:cxn modelId="{8F7408BD-02A7-4B36-A9EF-DC0A872E9DB6}" type="presParOf" srcId="{556A76B4-E9EE-4A97-B33A-1F29DF8006FF}" destId="{6BA945DE-EE04-40BF-8B2F-F3AF67C5728E}" srcOrd="0" destOrd="0" presId="urn:microsoft.com/office/officeart/2016/7/layout/VerticalDownArrowProcess"/>
    <dgm:cxn modelId="{C8F57992-042C-48A2-9FCC-6491F27C560A}" type="presParOf" srcId="{556A76B4-E9EE-4A97-B33A-1F29DF8006FF}" destId="{6714D443-2D6F-443A-9254-E494D21835B4}" srcOrd="1" destOrd="0" presId="urn:microsoft.com/office/officeart/2016/7/layout/VerticalDownArrowProcess"/>
    <dgm:cxn modelId="{3F93F585-ADA0-4BE8-B862-6CBC7ABEAF52}" type="presParOf" srcId="{556A76B4-E9EE-4A97-B33A-1F29DF8006FF}" destId="{7D36BF03-594B-45F4-B9B2-407E7BFA69B8}" srcOrd="2" destOrd="0" presId="urn:microsoft.com/office/officeart/2016/7/layout/VerticalDownArrowProcess"/>
    <dgm:cxn modelId="{AC2D8A6A-CFF9-4B14-A0AB-F5D5087B4993}" type="presParOf" srcId="{42B500BC-2EF9-4B20-95D7-F91E2E97DE70}" destId="{FCE5B8C6-17E8-48B8-BF8F-C5C77B0947BC}" srcOrd="7" destOrd="0" presId="urn:microsoft.com/office/officeart/2016/7/layout/VerticalDownArrowProcess"/>
    <dgm:cxn modelId="{F2F243E8-FB05-407B-998F-5A8348150447}" type="presParOf" srcId="{42B500BC-2EF9-4B20-95D7-F91E2E97DE70}" destId="{C29990B5-EBC7-4C34-AC0A-D2A5ACA7172E}" srcOrd="8" destOrd="0" presId="urn:microsoft.com/office/officeart/2016/7/layout/VerticalDownArrowProcess"/>
    <dgm:cxn modelId="{9922D6AE-FC12-402D-A058-0E9297FF661B}" type="presParOf" srcId="{C29990B5-EBC7-4C34-AC0A-D2A5ACA7172E}" destId="{DFFD0115-0137-4F82-B7F6-2F958A55F7C6}" srcOrd="0" destOrd="0" presId="urn:microsoft.com/office/officeart/2016/7/layout/VerticalDownArrowProcess"/>
    <dgm:cxn modelId="{1334D269-81FD-4886-9483-A2F48D13A7FE}" type="presParOf" srcId="{C29990B5-EBC7-4C34-AC0A-D2A5ACA7172E}" destId="{C976C156-66C6-4CF1-AE5E-E305113CE4B9}" srcOrd="1" destOrd="0" presId="urn:microsoft.com/office/officeart/2016/7/layout/VerticalDownArrowProcess"/>
    <dgm:cxn modelId="{EDB0438C-0908-43F7-8BA6-FB617878D63A}" type="presParOf" srcId="{C29990B5-EBC7-4C34-AC0A-D2A5ACA7172E}" destId="{16C19907-E3BB-4E9F-A207-2C35A887C0AD}"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6232F2-6845-0349-A1E6-77652806355F}">
      <dsp:nvSpPr>
        <dsp:cNvPr id="0" name=""/>
        <dsp:cNvSpPr/>
      </dsp:nvSpPr>
      <dsp:spPr>
        <a:xfrm>
          <a:off x="0" y="591"/>
          <a:ext cx="7361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8EAB68-618A-3547-B32A-33FFEF3BE461}">
      <dsp:nvSpPr>
        <dsp:cNvPr id="0" name=""/>
        <dsp:cNvSpPr/>
      </dsp:nvSpPr>
      <dsp:spPr>
        <a:xfrm>
          <a:off x="0" y="591"/>
          <a:ext cx="7361686" cy="48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dirty="0">
              <a:latin typeface="Arial" panose="020B0604020202020204" pitchFamily="34" charset="0"/>
              <a:cs typeface="Arial" panose="020B0604020202020204" pitchFamily="34" charset="0"/>
            </a:rPr>
            <a:t>Increase productivity </a:t>
          </a:r>
        </a:p>
      </dsp:txBody>
      <dsp:txXfrm>
        <a:off x="0" y="591"/>
        <a:ext cx="7361686" cy="484437"/>
      </dsp:txXfrm>
    </dsp:sp>
    <dsp:sp modelId="{A52776FD-B5B2-594F-873A-A00D8507505E}">
      <dsp:nvSpPr>
        <dsp:cNvPr id="0" name=""/>
        <dsp:cNvSpPr/>
      </dsp:nvSpPr>
      <dsp:spPr>
        <a:xfrm>
          <a:off x="0" y="485029"/>
          <a:ext cx="7361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A0C730-B664-7C43-A1CE-8C593FF06BB5}">
      <dsp:nvSpPr>
        <dsp:cNvPr id="0" name=""/>
        <dsp:cNvSpPr/>
      </dsp:nvSpPr>
      <dsp:spPr>
        <a:xfrm>
          <a:off x="0" y="485029"/>
          <a:ext cx="7361686" cy="48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a:latin typeface="Arial" panose="020B0604020202020204" pitchFamily="34" charset="0"/>
              <a:cs typeface="Arial" panose="020B0604020202020204" pitchFamily="34" charset="0"/>
            </a:rPr>
            <a:t>Increase the quality of services provided</a:t>
          </a:r>
        </a:p>
      </dsp:txBody>
      <dsp:txXfrm>
        <a:off x="0" y="485029"/>
        <a:ext cx="7361686" cy="484437"/>
      </dsp:txXfrm>
    </dsp:sp>
    <dsp:sp modelId="{32383DBB-0E5B-7843-BA53-0F010B8A0589}">
      <dsp:nvSpPr>
        <dsp:cNvPr id="0" name=""/>
        <dsp:cNvSpPr/>
      </dsp:nvSpPr>
      <dsp:spPr>
        <a:xfrm>
          <a:off x="0" y="969467"/>
          <a:ext cx="7361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371ABE-0003-D64D-BB12-5AE62FF8B80B}">
      <dsp:nvSpPr>
        <dsp:cNvPr id="0" name=""/>
        <dsp:cNvSpPr/>
      </dsp:nvSpPr>
      <dsp:spPr>
        <a:xfrm>
          <a:off x="0" y="969467"/>
          <a:ext cx="7361686" cy="48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a:latin typeface="Arial" panose="020B0604020202020204" pitchFamily="34" charset="0"/>
              <a:cs typeface="Arial" panose="020B0604020202020204" pitchFamily="34" charset="0"/>
            </a:rPr>
            <a:t>Improve efficiency (time)</a:t>
          </a:r>
        </a:p>
      </dsp:txBody>
      <dsp:txXfrm>
        <a:off x="0" y="969467"/>
        <a:ext cx="7361686" cy="484437"/>
      </dsp:txXfrm>
    </dsp:sp>
    <dsp:sp modelId="{6A085E5F-15AA-CF49-ACA1-4138B9211C2F}">
      <dsp:nvSpPr>
        <dsp:cNvPr id="0" name=""/>
        <dsp:cNvSpPr/>
      </dsp:nvSpPr>
      <dsp:spPr>
        <a:xfrm>
          <a:off x="0" y="1453904"/>
          <a:ext cx="7361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8DFEAE-A5DF-9C4F-9437-1B32ED1E0980}">
      <dsp:nvSpPr>
        <dsp:cNvPr id="0" name=""/>
        <dsp:cNvSpPr/>
      </dsp:nvSpPr>
      <dsp:spPr>
        <a:xfrm>
          <a:off x="0" y="1453904"/>
          <a:ext cx="7361686" cy="48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a:latin typeface="Arial" panose="020B0604020202020204" pitchFamily="34" charset="0"/>
              <a:cs typeface="Arial" panose="020B0604020202020204" pitchFamily="34" charset="0"/>
            </a:rPr>
            <a:t>Reduce costs</a:t>
          </a:r>
        </a:p>
      </dsp:txBody>
      <dsp:txXfrm>
        <a:off x="0" y="1453904"/>
        <a:ext cx="7361686" cy="484437"/>
      </dsp:txXfrm>
    </dsp:sp>
    <dsp:sp modelId="{A738E56B-F734-684D-ADCB-373D6057986D}">
      <dsp:nvSpPr>
        <dsp:cNvPr id="0" name=""/>
        <dsp:cNvSpPr/>
      </dsp:nvSpPr>
      <dsp:spPr>
        <a:xfrm>
          <a:off x="0" y="1938342"/>
          <a:ext cx="7361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342227-2224-254C-9C0B-4AEA8F4358BA}">
      <dsp:nvSpPr>
        <dsp:cNvPr id="0" name=""/>
        <dsp:cNvSpPr/>
      </dsp:nvSpPr>
      <dsp:spPr>
        <a:xfrm>
          <a:off x="0" y="1938342"/>
          <a:ext cx="7361686" cy="48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dirty="0">
              <a:latin typeface="Arial" panose="020B0604020202020204" pitchFamily="34" charset="0"/>
              <a:cs typeface="Arial" panose="020B0604020202020204" pitchFamily="34" charset="0"/>
            </a:rPr>
            <a:t>Improve brand</a:t>
          </a:r>
        </a:p>
      </dsp:txBody>
      <dsp:txXfrm>
        <a:off x="0" y="1938342"/>
        <a:ext cx="7361686" cy="484437"/>
      </dsp:txXfrm>
    </dsp:sp>
    <dsp:sp modelId="{1C6F8277-2892-C243-A08F-A60BFE02FE18}">
      <dsp:nvSpPr>
        <dsp:cNvPr id="0" name=""/>
        <dsp:cNvSpPr/>
      </dsp:nvSpPr>
      <dsp:spPr>
        <a:xfrm>
          <a:off x="0" y="2422780"/>
          <a:ext cx="7361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BF4006-D0FC-984C-A90F-122FA9C03CF7}">
      <dsp:nvSpPr>
        <dsp:cNvPr id="0" name=""/>
        <dsp:cNvSpPr/>
      </dsp:nvSpPr>
      <dsp:spPr>
        <a:xfrm>
          <a:off x="0" y="2422780"/>
          <a:ext cx="7361686" cy="48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a:latin typeface="Arial" panose="020B0604020202020204" pitchFamily="34" charset="0"/>
              <a:cs typeface="Arial" panose="020B0604020202020204" pitchFamily="34" charset="0"/>
            </a:rPr>
            <a:t>Improve image</a:t>
          </a:r>
        </a:p>
      </dsp:txBody>
      <dsp:txXfrm>
        <a:off x="0" y="2422780"/>
        <a:ext cx="7361686" cy="484437"/>
      </dsp:txXfrm>
    </dsp:sp>
    <dsp:sp modelId="{39CF38A3-3E13-2346-84D4-F2B3CEA7A368}">
      <dsp:nvSpPr>
        <dsp:cNvPr id="0" name=""/>
        <dsp:cNvSpPr/>
      </dsp:nvSpPr>
      <dsp:spPr>
        <a:xfrm>
          <a:off x="0" y="2907218"/>
          <a:ext cx="7361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226030-A321-0743-A282-EDE151F81441}">
      <dsp:nvSpPr>
        <dsp:cNvPr id="0" name=""/>
        <dsp:cNvSpPr/>
      </dsp:nvSpPr>
      <dsp:spPr>
        <a:xfrm>
          <a:off x="0" y="2907218"/>
          <a:ext cx="7361686" cy="48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a:latin typeface="Arial" panose="020B0604020202020204" pitchFamily="34" charset="0"/>
              <a:cs typeface="Arial" panose="020B0604020202020204" pitchFamily="34" charset="0"/>
            </a:rPr>
            <a:t>Build respect</a:t>
          </a:r>
        </a:p>
      </dsp:txBody>
      <dsp:txXfrm>
        <a:off x="0" y="2907218"/>
        <a:ext cx="7361686" cy="484437"/>
      </dsp:txXfrm>
    </dsp:sp>
    <dsp:sp modelId="{97D1E7E8-2C19-824F-A276-C74A8C49FE70}">
      <dsp:nvSpPr>
        <dsp:cNvPr id="0" name=""/>
        <dsp:cNvSpPr/>
      </dsp:nvSpPr>
      <dsp:spPr>
        <a:xfrm>
          <a:off x="0" y="3391656"/>
          <a:ext cx="7361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D9F9C1-76F4-4C42-9A61-7EEACBA4AA26}">
      <dsp:nvSpPr>
        <dsp:cNvPr id="0" name=""/>
        <dsp:cNvSpPr/>
      </dsp:nvSpPr>
      <dsp:spPr>
        <a:xfrm>
          <a:off x="0" y="3391656"/>
          <a:ext cx="7361686" cy="48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a:latin typeface="Arial" panose="020B0604020202020204" pitchFamily="34" charset="0"/>
              <a:cs typeface="Arial" panose="020B0604020202020204" pitchFamily="34" charset="0"/>
            </a:rPr>
            <a:t>Enhance teamwork </a:t>
          </a:r>
        </a:p>
      </dsp:txBody>
      <dsp:txXfrm>
        <a:off x="0" y="3391656"/>
        <a:ext cx="7361686" cy="484437"/>
      </dsp:txXfrm>
    </dsp:sp>
    <dsp:sp modelId="{8EBBCE65-1C53-494E-8058-2B285898B00D}">
      <dsp:nvSpPr>
        <dsp:cNvPr id="0" name=""/>
        <dsp:cNvSpPr/>
      </dsp:nvSpPr>
      <dsp:spPr>
        <a:xfrm>
          <a:off x="0" y="3876093"/>
          <a:ext cx="7361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F3DAAD-6836-C447-8601-A85FE0873DE6}">
      <dsp:nvSpPr>
        <dsp:cNvPr id="0" name=""/>
        <dsp:cNvSpPr/>
      </dsp:nvSpPr>
      <dsp:spPr>
        <a:xfrm>
          <a:off x="0" y="3876093"/>
          <a:ext cx="7361686" cy="48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a:latin typeface="Arial" panose="020B0604020202020204" pitchFamily="34" charset="0"/>
              <a:cs typeface="Arial" panose="020B0604020202020204" pitchFamily="34" charset="0"/>
            </a:rPr>
            <a:t>Innovation</a:t>
          </a:r>
        </a:p>
      </dsp:txBody>
      <dsp:txXfrm>
        <a:off x="0" y="3876093"/>
        <a:ext cx="7361686" cy="484437"/>
      </dsp:txXfrm>
    </dsp:sp>
    <dsp:sp modelId="{FEAFD528-3481-FA4B-9E74-A6E3D4A690EF}">
      <dsp:nvSpPr>
        <dsp:cNvPr id="0" name=""/>
        <dsp:cNvSpPr/>
      </dsp:nvSpPr>
      <dsp:spPr>
        <a:xfrm>
          <a:off x="0" y="4360531"/>
          <a:ext cx="736168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F34F3D-A69E-DD47-8447-879BD20F76C6}">
      <dsp:nvSpPr>
        <dsp:cNvPr id="0" name=""/>
        <dsp:cNvSpPr/>
      </dsp:nvSpPr>
      <dsp:spPr>
        <a:xfrm>
          <a:off x="0" y="4360531"/>
          <a:ext cx="7361686" cy="48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a:latin typeface="Arial" panose="020B0604020202020204" pitchFamily="34" charset="0"/>
              <a:cs typeface="Arial" panose="020B0604020202020204" pitchFamily="34" charset="0"/>
            </a:rPr>
            <a:t>Sustainability</a:t>
          </a:r>
        </a:p>
      </dsp:txBody>
      <dsp:txXfrm>
        <a:off x="0" y="4360531"/>
        <a:ext cx="7361686" cy="4844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112497-5679-4A59-BB09-E1FD4793A037}">
      <dsp:nvSpPr>
        <dsp:cNvPr id="0" name=""/>
        <dsp:cNvSpPr/>
      </dsp:nvSpPr>
      <dsp:spPr>
        <a:xfrm>
          <a:off x="-4724" y="4076079"/>
          <a:ext cx="2144333" cy="668714"/>
        </a:xfrm>
        <a:prstGeom prst="rect">
          <a:avLst/>
        </a:prstGeom>
        <a:noFill/>
        <a:ln w="12700" cap="flat" cmpd="sng" algn="ctr">
          <a:solidFill>
            <a:schemeClr val="bg1">
              <a:lumMod val="6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788" tIns="199136" rIns="201788"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rgbClr val="000000"/>
              </a:solidFill>
              <a:latin typeface="Calibri" panose="020F0502020204030204" pitchFamily="34" charset="0"/>
              <a:ea typeface="+mn-ea"/>
              <a:cs typeface="Calibri" panose="020F0502020204030204" pitchFamily="34" charset="0"/>
            </a:rPr>
            <a:t>Strategy 5</a:t>
          </a:r>
          <a:endParaRPr lang="en-US" sz="2800" b="1" kern="1200" dirty="0"/>
        </a:p>
      </dsp:txBody>
      <dsp:txXfrm>
        <a:off x="-4724" y="4076079"/>
        <a:ext cx="2144333" cy="668714"/>
      </dsp:txXfrm>
    </dsp:sp>
    <dsp:sp modelId="{45E7196B-41B7-4002-BFD9-E8B10809500A}">
      <dsp:nvSpPr>
        <dsp:cNvPr id="0" name=""/>
        <dsp:cNvSpPr/>
      </dsp:nvSpPr>
      <dsp:spPr>
        <a:xfrm>
          <a:off x="2130161" y="4076079"/>
          <a:ext cx="9223696" cy="668714"/>
        </a:xfrm>
        <a:prstGeom prst="rect">
          <a:avLst/>
        </a:prstGeom>
        <a:no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2661" tIns="254000" rIns="172661" bIns="254000" numCol="1" spcCol="1270" anchor="ctr" anchorCtr="0">
          <a:noAutofit/>
        </a:bodyPr>
        <a:lstStyle/>
        <a:p>
          <a:pPr marL="0" lvl="0" indent="0" algn="l" defTabSz="889000">
            <a:lnSpc>
              <a:spcPct val="90000"/>
            </a:lnSpc>
            <a:spcBef>
              <a:spcPct val="0"/>
            </a:spcBef>
            <a:spcAft>
              <a:spcPct val="35000"/>
            </a:spcAft>
            <a:buNone/>
          </a:pPr>
          <a:endParaRPr lang="en-US" sz="2000" kern="1200" dirty="0">
            <a:solidFill>
              <a:srgbClr val="000000"/>
            </a:solidFill>
            <a:latin typeface="Calibri" panose="020F0502020204030204" pitchFamily="34" charset="0"/>
            <a:ea typeface="+mn-ea"/>
            <a:cs typeface="Calibri" panose="020F0502020204030204" pitchFamily="34" charset="0"/>
          </a:endParaRPr>
        </a:p>
        <a:p>
          <a:pPr marL="0" lvl="0" indent="0" algn="l" defTabSz="889000">
            <a:lnSpc>
              <a:spcPct val="90000"/>
            </a:lnSpc>
            <a:spcBef>
              <a:spcPct val="0"/>
            </a:spcBef>
            <a:spcAft>
              <a:spcPct val="35000"/>
            </a:spcAft>
            <a:buNone/>
          </a:pPr>
          <a:r>
            <a:rPr lang="en-US" sz="2400" b="1" kern="1200" dirty="0">
              <a:solidFill>
                <a:srgbClr val="000000"/>
              </a:solidFill>
              <a:latin typeface="Calibri" panose="020F0502020204030204" pitchFamily="34" charset="0"/>
              <a:ea typeface="+mn-ea"/>
              <a:cs typeface="Calibri" panose="020F0502020204030204" pitchFamily="34" charset="0"/>
            </a:rPr>
            <a:t>Invest as long as there is a Payoff: </a:t>
          </a:r>
          <a:r>
            <a:rPr lang="en-US" sz="2400" kern="1200" dirty="0">
              <a:solidFill>
                <a:srgbClr val="000000"/>
              </a:solidFill>
              <a:latin typeface="Calibri" panose="020F0502020204030204" pitchFamily="34" charset="0"/>
              <a:ea typeface="+mn-ea"/>
              <a:cs typeface="Calibri" panose="020F0502020204030204" pitchFamily="34" charset="0"/>
            </a:rPr>
            <a:t>Use impact and ROI analysis</a:t>
          </a:r>
          <a:endParaRPr lang="en-US" sz="2400" kern="1200" dirty="0"/>
        </a:p>
        <a:p>
          <a:pPr marL="57150" lvl="1" indent="-57150" algn="l" defTabSz="466725">
            <a:lnSpc>
              <a:spcPct val="90000"/>
            </a:lnSpc>
            <a:spcBef>
              <a:spcPct val="0"/>
            </a:spcBef>
            <a:spcAft>
              <a:spcPct val="15000"/>
            </a:spcAft>
            <a:buChar char="•"/>
          </a:pPr>
          <a:endParaRPr lang="en-US" sz="1050" kern="1200" dirty="0">
            <a:solidFill>
              <a:srgbClr val="000000"/>
            </a:solidFill>
            <a:latin typeface="+mn-lt"/>
            <a:ea typeface="+mn-ea"/>
          </a:endParaRPr>
        </a:p>
        <a:p>
          <a:pPr marL="57150" lvl="1" indent="-57150" algn="l" defTabSz="466725">
            <a:lnSpc>
              <a:spcPct val="90000"/>
            </a:lnSpc>
            <a:spcBef>
              <a:spcPct val="0"/>
            </a:spcBef>
            <a:spcAft>
              <a:spcPct val="15000"/>
            </a:spcAft>
            <a:buChar char="•"/>
          </a:pPr>
          <a:endParaRPr lang="en-US" sz="1050" kern="1200" dirty="0">
            <a:solidFill>
              <a:srgbClr val="000000"/>
            </a:solidFill>
            <a:latin typeface="+mn-lt"/>
            <a:ea typeface="+mn-ea"/>
          </a:endParaRPr>
        </a:p>
      </dsp:txBody>
      <dsp:txXfrm>
        <a:off x="2130161" y="4076079"/>
        <a:ext cx="9223696" cy="668714"/>
      </dsp:txXfrm>
    </dsp:sp>
    <dsp:sp modelId="{B37592C2-2479-4E17-B2A4-1730CFC41269}">
      <dsp:nvSpPr>
        <dsp:cNvPr id="0" name=""/>
        <dsp:cNvSpPr/>
      </dsp:nvSpPr>
      <dsp:spPr>
        <a:xfrm rot="10800000">
          <a:off x="-4724" y="3057626"/>
          <a:ext cx="2144333" cy="1028483"/>
        </a:xfrm>
        <a:prstGeom prst="upArrowCallout">
          <a:avLst>
            <a:gd name="adj1" fmla="val 5000"/>
            <a:gd name="adj2" fmla="val 10000"/>
            <a:gd name="adj3" fmla="val 15000"/>
            <a:gd name="adj4" fmla="val 64977"/>
          </a:avLst>
        </a:prstGeom>
        <a:noFill/>
        <a:ln w="12700" cap="flat" cmpd="sng" algn="ctr">
          <a:solidFill>
            <a:schemeClr val="bg1">
              <a:lumMod val="6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788" tIns="199136" rIns="201788"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rgbClr val="000000"/>
              </a:solidFill>
              <a:latin typeface="Calibri" panose="020F0502020204030204" pitchFamily="34" charset="0"/>
              <a:ea typeface="+mn-ea"/>
              <a:cs typeface="Calibri" panose="020F0502020204030204" pitchFamily="34" charset="0"/>
            </a:rPr>
            <a:t>Strategy 4</a:t>
          </a:r>
          <a:endParaRPr lang="en-US" sz="2800" b="1" kern="1200" dirty="0"/>
        </a:p>
      </dsp:txBody>
      <dsp:txXfrm rot="-10800000">
        <a:off x="-4724" y="3057626"/>
        <a:ext cx="2144333" cy="668514"/>
      </dsp:txXfrm>
    </dsp:sp>
    <dsp:sp modelId="{FC58F991-376A-4284-BF29-0D03178D14C5}">
      <dsp:nvSpPr>
        <dsp:cNvPr id="0" name=""/>
        <dsp:cNvSpPr/>
      </dsp:nvSpPr>
      <dsp:spPr>
        <a:xfrm>
          <a:off x="2130161" y="3057626"/>
          <a:ext cx="9223696" cy="668514"/>
        </a:xfrm>
        <a:prstGeom prst="rect">
          <a:avLst/>
        </a:prstGeom>
        <a:no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2661" tIns="304800" rIns="172661" bIns="30480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000000"/>
              </a:solidFill>
              <a:latin typeface="Calibri" panose="020F0502020204030204" pitchFamily="34" charset="0"/>
              <a:ea typeface="+mn-ea"/>
              <a:cs typeface="Calibri" panose="020F0502020204030204" pitchFamily="34" charset="0"/>
            </a:rPr>
            <a:t>Invest until it Hurts: </a:t>
          </a:r>
          <a:r>
            <a:rPr lang="en-US" sz="2400" kern="1200" dirty="0">
              <a:solidFill>
                <a:srgbClr val="000000"/>
              </a:solidFill>
              <a:latin typeface="Calibri" panose="020F0502020204030204" pitchFamily="34" charset="0"/>
              <a:ea typeface="+mn-ea"/>
              <a:cs typeface="Calibri" panose="020F0502020204030204" pitchFamily="34" charset="0"/>
            </a:rPr>
            <a:t>Spending more than necessary</a:t>
          </a:r>
          <a:endParaRPr lang="en-US" sz="2400" kern="1200" dirty="0"/>
        </a:p>
      </dsp:txBody>
      <dsp:txXfrm>
        <a:off x="2130161" y="3057626"/>
        <a:ext cx="9223696" cy="668514"/>
      </dsp:txXfrm>
    </dsp:sp>
    <dsp:sp modelId="{332C4BBB-CCFA-4332-A6C7-1B0AD54DBED3}">
      <dsp:nvSpPr>
        <dsp:cNvPr id="0" name=""/>
        <dsp:cNvSpPr/>
      </dsp:nvSpPr>
      <dsp:spPr>
        <a:xfrm rot="10800000">
          <a:off x="-4724" y="2039174"/>
          <a:ext cx="2144333" cy="1028483"/>
        </a:xfrm>
        <a:prstGeom prst="upArrowCallout">
          <a:avLst>
            <a:gd name="adj1" fmla="val 5000"/>
            <a:gd name="adj2" fmla="val 10000"/>
            <a:gd name="adj3" fmla="val 15000"/>
            <a:gd name="adj4" fmla="val 64977"/>
          </a:avLst>
        </a:prstGeom>
        <a:noFill/>
        <a:ln w="12700" cap="flat" cmpd="sng" algn="ctr">
          <a:solidFill>
            <a:schemeClr val="bg1">
              <a:lumMod val="6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788" tIns="199136" rIns="201788"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rgbClr val="000000"/>
              </a:solidFill>
              <a:latin typeface="Calibri" panose="020F0502020204030204" pitchFamily="34" charset="0"/>
              <a:ea typeface="+mn-ea"/>
              <a:cs typeface="Calibri" panose="020F0502020204030204" pitchFamily="34" charset="0"/>
            </a:rPr>
            <a:t>Strategy 3</a:t>
          </a:r>
          <a:endParaRPr lang="en-US" sz="2800" b="1" kern="1200" dirty="0"/>
        </a:p>
      </dsp:txBody>
      <dsp:txXfrm rot="-10800000">
        <a:off x="-4724" y="2039174"/>
        <a:ext cx="2144333" cy="668514"/>
      </dsp:txXfrm>
    </dsp:sp>
    <dsp:sp modelId="{8E1553CB-01E6-42D9-B99B-A24942083FD8}">
      <dsp:nvSpPr>
        <dsp:cNvPr id="0" name=""/>
        <dsp:cNvSpPr/>
      </dsp:nvSpPr>
      <dsp:spPr>
        <a:xfrm>
          <a:off x="2130161" y="2039174"/>
          <a:ext cx="9223696" cy="668514"/>
        </a:xfrm>
        <a:prstGeom prst="rect">
          <a:avLst/>
        </a:prstGeom>
        <a:no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2661" tIns="304800" rIns="172661" bIns="30480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000000"/>
              </a:solidFill>
              <a:latin typeface="Calibri" panose="020F0502020204030204" pitchFamily="34" charset="0"/>
              <a:ea typeface="+mn-ea"/>
              <a:cs typeface="Calibri" panose="020F0502020204030204" pitchFamily="34" charset="0"/>
            </a:rPr>
            <a:t>Invest with the Rest: </a:t>
          </a:r>
          <a:r>
            <a:rPr lang="en-US" sz="2400" kern="1200" dirty="0">
              <a:solidFill>
                <a:srgbClr val="000000"/>
              </a:solidFill>
              <a:latin typeface="Calibri" panose="020F0502020204030204" pitchFamily="34" charset="0"/>
              <a:ea typeface="+mn-ea"/>
              <a:cs typeface="Calibri" panose="020F0502020204030204" pitchFamily="34" charset="0"/>
            </a:rPr>
            <a:t>Use benchmarking</a:t>
          </a:r>
          <a:endParaRPr lang="en-US" sz="2400" kern="1200" dirty="0"/>
        </a:p>
      </dsp:txBody>
      <dsp:txXfrm>
        <a:off x="2130161" y="2039174"/>
        <a:ext cx="9223696" cy="668514"/>
      </dsp:txXfrm>
    </dsp:sp>
    <dsp:sp modelId="{6714D443-2D6F-443A-9254-E494D21835B4}">
      <dsp:nvSpPr>
        <dsp:cNvPr id="0" name=""/>
        <dsp:cNvSpPr/>
      </dsp:nvSpPr>
      <dsp:spPr>
        <a:xfrm rot="10800000">
          <a:off x="-4724" y="1020721"/>
          <a:ext cx="2144333" cy="1028483"/>
        </a:xfrm>
        <a:prstGeom prst="upArrowCallout">
          <a:avLst>
            <a:gd name="adj1" fmla="val 5000"/>
            <a:gd name="adj2" fmla="val 10000"/>
            <a:gd name="adj3" fmla="val 15000"/>
            <a:gd name="adj4" fmla="val 64977"/>
          </a:avLst>
        </a:prstGeom>
        <a:noFill/>
        <a:ln w="12700" cap="flat" cmpd="sng" algn="ctr">
          <a:solidFill>
            <a:schemeClr val="bg1">
              <a:lumMod val="6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788" tIns="199136" rIns="201788"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rgbClr val="000000"/>
              </a:solidFill>
              <a:latin typeface="Calibri" panose="020F0502020204030204" pitchFamily="34" charset="0"/>
              <a:ea typeface="+mn-ea"/>
              <a:cs typeface="Calibri" panose="020F0502020204030204" pitchFamily="34" charset="0"/>
            </a:rPr>
            <a:t>Strategy 2</a:t>
          </a:r>
          <a:endParaRPr lang="en-US" sz="2800" b="1" kern="1200" dirty="0"/>
        </a:p>
      </dsp:txBody>
      <dsp:txXfrm rot="-10800000">
        <a:off x="-4724" y="1020721"/>
        <a:ext cx="2144333" cy="668514"/>
      </dsp:txXfrm>
    </dsp:sp>
    <dsp:sp modelId="{7D36BF03-594B-45F4-B9B2-407E7BFA69B8}">
      <dsp:nvSpPr>
        <dsp:cNvPr id="0" name=""/>
        <dsp:cNvSpPr/>
      </dsp:nvSpPr>
      <dsp:spPr>
        <a:xfrm>
          <a:off x="2130161" y="1020721"/>
          <a:ext cx="9223696" cy="668514"/>
        </a:xfrm>
        <a:prstGeom prst="rect">
          <a:avLst/>
        </a:prstGeom>
        <a:no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2661" tIns="304800" rIns="172661" bIns="30480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000000"/>
              </a:solidFill>
              <a:latin typeface="Calibri" panose="020F0502020204030204" pitchFamily="34" charset="0"/>
              <a:ea typeface="+mn-ea"/>
              <a:cs typeface="Calibri" panose="020F0502020204030204" pitchFamily="34" charset="0"/>
            </a:rPr>
            <a:t>Invest the Minimum: </a:t>
          </a:r>
          <a:r>
            <a:rPr lang="en-US" sz="2400" kern="1200" dirty="0">
              <a:solidFill>
                <a:srgbClr val="000000"/>
              </a:solidFill>
              <a:latin typeface="Calibri" panose="020F0502020204030204" pitchFamily="34" charset="0"/>
              <a:ea typeface="+mn-ea"/>
              <a:cs typeface="Calibri" panose="020F0502020204030204" pitchFamily="34" charset="0"/>
            </a:rPr>
            <a:t>Expect turnover</a:t>
          </a:r>
          <a:endParaRPr lang="en-US" sz="2400" kern="1200" dirty="0"/>
        </a:p>
      </dsp:txBody>
      <dsp:txXfrm>
        <a:off x="2130161" y="1020721"/>
        <a:ext cx="9223696" cy="668514"/>
      </dsp:txXfrm>
    </dsp:sp>
    <dsp:sp modelId="{C976C156-66C6-4CF1-AE5E-E305113CE4B9}">
      <dsp:nvSpPr>
        <dsp:cNvPr id="0" name=""/>
        <dsp:cNvSpPr/>
      </dsp:nvSpPr>
      <dsp:spPr>
        <a:xfrm rot="10800000">
          <a:off x="-4724" y="2269"/>
          <a:ext cx="2144333" cy="1028483"/>
        </a:xfrm>
        <a:prstGeom prst="upArrowCallout">
          <a:avLst>
            <a:gd name="adj1" fmla="val 5000"/>
            <a:gd name="adj2" fmla="val 10000"/>
            <a:gd name="adj3" fmla="val 15000"/>
            <a:gd name="adj4" fmla="val 64977"/>
          </a:avLst>
        </a:prstGeom>
        <a:noFill/>
        <a:ln w="12700" cap="flat" cmpd="sng" algn="ctr">
          <a:solidFill>
            <a:schemeClr val="bg1">
              <a:lumMod val="6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788" tIns="199136" rIns="201788"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rgbClr val="000000"/>
              </a:solidFill>
              <a:latin typeface="Calibri" panose="020F0502020204030204" pitchFamily="34" charset="0"/>
              <a:ea typeface="+mn-ea"/>
              <a:cs typeface="Calibri" panose="020F0502020204030204" pitchFamily="34" charset="0"/>
            </a:rPr>
            <a:t>Strategy 1</a:t>
          </a:r>
          <a:endParaRPr lang="en-US" sz="2800" b="1" kern="1200" dirty="0"/>
        </a:p>
      </dsp:txBody>
      <dsp:txXfrm rot="-10800000">
        <a:off x="-4724" y="2269"/>
        <a:ext cx="2144333" cy="668514"/>
      </dsp:txXfrm>
    </dsp:sp>
    <dsp:sp modelId="{16C19907-E3BB-4E9F-A207-2C35A887C0AD}">
      <dsp:nvSpPr>
        <dsp:cNvPr id="0" name=""/>
        <dsp:cNvSpPr/>
      </dsp:nvSpPr>
      <dsp:spPr>
        <a:xfrm>
          <a:off x="2130161" y="2269"/>
          <a:ext cx="9223696" cy="668514"/>
        </a:xfrm>
        <a:prstGeom prst="rect">
          <a:avLst/>
        </a:prstGeom>
        <a:no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2661" tIns="304800" rIns="172661" bIns="30480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000000"/>
              </a:solidFill>
              <a:latin typeface="Calibri" panose="020F0502020204030204" pitchFamily="34" charset="0"/>
              <a:ea typeface="+mn-ea"/>
              <a:cs typeface="Calibri" panose="020F0502020204030204" pitchFamily="34" charset="0"/>
            </a:rPr>
            <a:t>Let Others Do It: </a:t>
          </a:r>
          <a:r>
            <a:rPr lang="en-US" sz="2400" kern="1200" dirty="0">
              <a:solidFill>
                <a:srgbClr val="000000"/>
              </a:solidFill>
              <a:latin typeface="Calibri" panose="020F0502020204030204" pitchFamily="34" charset="0"/>
              <a:ea typeface="+mn-ea"/>
              <a:cs typeface="Calibri" panose="020F0502020204030204" pitchFamily="34" charset="0"/>
            </a:rPr>
            <a:t>Use contract employees and temporary workers</a:t>
          </a:r>
          <a:endParaRPr lang="en-US" sz="2400" kern="1200" dirty="0"/>
        </a:p>
      </dsp:txBody>
      <dsp:txXfrm>
        <a:off x="2130161" y="2269"/>
        <a:ext cx="9223696" cy="66851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0.69478</cdr:x>
      <cdr:y>0.05667</cdr:y>
    </cdr:from>
    <cdr:to>
      <cdr:x>0.98264</cdr:x>
      <cdr:y>0.13667</cdr:y>
    </cdr:to>
    <cdr:sp macro="" textlink="">
      <cdr:nvSpPr>
        <cdr:cNvPr id="2" name="TextBox 1"/>
        <cdr:cNvSpPr txBox="1"/>
      </cdr:nvSpPr>
      <cdr:spPr>
        <a:xfrm xmlns:a="http://schemas.openxmlformats.org/drawingml/2006/main">
          <a:off x="3295650" y="161925"/>
          <a:ext cx="1365448"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t>Control</a:t>
          </a:r>
          <a:r>
            <a:rPr lang="en-US" sz="1600" b="1" baseline="0" dirty="0"/>
            <a:t> Group</a:t>
          </a:r>
          <a:endParaRPr lang="en-US" sz="1600" b="1" dirty="0"/>
        </a:p>
      </cdr:txBody>
    </cdr:sp>
  </cdr:relSizeAnchor>
  <cdr:relSizeAnchor xmlns:cdr="http://schemas.openxmlformats.org/drawingml/2006/chartDrawing">
    <cdr:from>
      <cdr:x>0.80626</cdr:x>
      <cdr:y>0.12333</cdr:y>
    </cdr:from>
    <cdr:to>
      <cdr:x>0.8514</cdr:x>
      <cdr:y>0.26869</cdr:y>
    </cdr:to>
    <cdr:sp macro="" textlink="">
      <cdr:nvSpPr>
        <cdr:cNvPr id="4" name="Straight Arrow Connector 3"/>
        <cdr:cNvSpPr/>
      </cdr:nvSpPr>
      <cdr:spPr>
        <a:xfrm xmlns:a="http://schemas.openxmlformats.org/drawingml/2006/main" flipH="1">
          <a:off x="3824465" y="352415"/>
          <a:ext cx="214119" cy="415367"/>
        </a:xfrm>
        <a:prstGeom xmlns:a="http://schemas.openxmlformats.org/drawingml/2006/main" prst="straightConnector1">
          <a:avLst/>
        </a:prstGeom>
        <a:ln xmlns:a="http://schemas.openxmlformats.org/drawingml/2006/main" w="127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0.55729</cdr:x>
      <cdr:y>0.68</cdr:y>
    </cdr:from>
    <cdr:to>
      <cdr:x>0.93574</cdr:x>
      <cdr:y>0.76</cdr:y>
    </cdr:to>
    <cdr:sp macro="" textlink="">
      <cdr:nvSpPr>
        <cdr:cNvPr id="5" name="TextBox 4"/>
        <cdr:cNvSpPr txBox="1"/>
      </cdr:nvSpPr>
      <cdr:spPr>
        <a:xfrm xmlns:a="http://schemas.openxmlformats.org/drawingml/2006/main">
          <a:off x="2643485" y="1943100"/>
          <a:ext cx="1795165" cy="22859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t>Experimental Group</a:t>
          </a:r>
        </a:p>
      </cdr:txBody>
    </cdr:sp>
  </cdr:relSizeAnchor>
  <cdr:relSizeAnchor xmlns:cdr="http://schemas.openxmlformats.org/drawingml/2006/chartDrawing">
    <cdr:from>
      <cdr:x>0.68531</cdr:x>
      <cdr:y>0.46731</cdr:y>
    </cdr:from>
    <cdr:to>
      <cdr:x>0.75926</cdr:x>
      <cdr:y>0.67218</cdr:y>
    </cdr:to>
    <cdr:sp macro="" textlink="">
      <cdr:nvSpPr>
        <cdr:cNvPr id="7" name="Straight Arrow Connector 6"/>
        <cdr:cNvSpPr/>
      </cdr:nvSpPr>
      <cdr:spPr>
        <a:xfrm xmlns:a="http://schemas.openxmlformats.org/drawingml/2006/main" flipV="1">
          <a:off x="4700423" y="2723031"/>
          <a:ext cx="507195" cy="1193800"/>
        </a:xfrm>
        <a:prstGeom xmlns:a="http://schemas.openxmlformats.org/drawingml/2006/main" prst="straightConnector1">
          <a:avLst/>
        </a:prstGeom>
        <a:ln xmlns:a="http://schemas.openxmlformats.org/drawingml/2006/main" w="127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0.40402</cdr:x>
      <cdr:y>0.05115</cdr:y>
    </cdr:from>
    <cdr:to>
      <cdr:x>0.4752</cdr:x>
      <cdr:y>0.79449</cdr:y>
    </cdr:to>
    <cdr:sp macro="" textlink="">
      <cdr:nvSpPr>
        <cdr:cNvPr id="8" name="Rectangle 7"/>
        <cdr:cNvSpPr/>
      </cdr:nvSpPr>
      <cdr:spPr>
        <a:xfrm xmlns:a="http://schemas.openxmlformats.org/drawingml/2006/main">
          <a:off x="2771128" y="298057"/>
          <a:ext cx="488211" cy="4331486"/>
        </a:xfrm>
        <a:prstGeom xmlns:a="http://schemas.openxmlformats.org/drawingml/2006/main" prst="rect">
          <a:avLst/>
        </a:prstGeom>
        <a:solidFill xmlns:a="http://schemas.openxmlformats.org/drawingml/2006/main">
          <a:srgbClr val="820E2E">
            <a:alpha val="36000"/>
          </a:srgbClr>
        </a:solidFill>
        <a:ln xmlns:a="http://schemas.openxmlformats.org/drawingml/2006/main" w="12700">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0.15625</cdr:x>
      <cdr:y>0.53571</cdr:y>
    </cdr:from>
    <cdr:to>
      <cdr:x>0.34028</cdr:x>
      <cdr:y>0.83333</cdr:y>
    </cdr:to>
    <cdr:sp macro="" textlink="">
      <cdr:nvSpPr>
        <cdr:cNvPr id="9" name="TextBox 8"/>
        <cdr:cNvSpPr txBox="1"/>
      </cdr:nvSpPr>
      <cdr:spPr>
        <a:xfrm xmlns:a="http://schemas.openxmlformats.org/drawingml/2006/main">
          <a:off x="741164" y="1530804"/>
          <a:ext cx="872927" cy="85044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t>Overtime Reduction Program</a:t>
          </a:r>
        </a:p>
      </cdr:txBody>
    </cdr:sp>
  </cdr:relSizeAnchor>
  <cdr:relSizeAnchor xmlns:cdr="http://schemas.openxmlformats.org/drawingml/2006/chartDrawing">
    <cdr:from>
      <cdr:x>0.31486</cdr:x>
      <cdr:y>0.41071</cdr:y>
    </cdr:from>
    <cdr:to>
      <cdr:x>0.39299</cdr:x>
      <cdr:y>0.58928</cdr:y>
    </cdr:to>
    <cdr:sp macro="" textlink="">
      <cdr:nvSpPr>
        <cdr:cNvPr id="11" name="Straight Arrow Connector 10"/>
        <cdr:cNvSpPr/>
      </cdr:nvSpPr>
      <cdr:spPr>
        <a:xfrm xmlns:a="http://schemas.openxmlformats.org/drawingml/2006/main" flipV="1">
          <a:off x="2159555" y="2393260"/>
          <a:ext cx="535880" cy="1040538"/>
        </a:xfrm>
        <a:prstGeom xmlns:a="http://schemas.openxmlformats.org/drawingml/2006/main" prst="straightConnector1">
          <a:avLst/>
        </a:prstGeom>
        <a:ln xmlns:a="http://schemas.openxmlformats.org/drawingml/2006/main" w="127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0.35841</cdr:x>
      <cdr:y>0.18065</cdr:y>
    </cdr:from>
    <cdr:to>
      <cdr:x>0.44027</cdr:x>
      <cdr:y>0.88387</cdr:y>
    </cdr:to>
    <cdr:sp macro="" textlink="">
      <cdr:nvSpPr>
        <cdr:cNvPr id="2" name="Rectangle 1"/>
        <cdr:cNvSpPr/>
      </cdr:nvSpPr>
      <cdr:spPr>
        <a:xfrm xmlns:a="http://schemas.openxmlformats.org/drawingml/2006/main">
          <a:off x="1543050" y="533414"/>
          <a:ext cx="352432" cy="2076433"/>
        </a:xfrm>
        <a:prstGeom xmlns:a="http://schemas.openxmlformats.org/drawingml/2006/main" prst="rect">
          <a:avLst/>
        </a:prstGeom>
        <a:solidFill xmlns:a="http://schemas.openxmlformats.org/drawingml/2006/main">
          <a:srgbClr val="820E2E">
            <a:alpha val="37000"/>
          </a:srgb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0.08664</cdr:x>
      <cdr:y>0.56774</cdr:y>
    </cdr:from>
    <cdr:to>
      <cdr:x>0.33487</cdr:x>
      <cdr:y>0.82492</cdr:y>
    </cdr:to>
    <cdr:sp macro="" textlink="">
      <cdr:nvSpPr>
        <cdr:cNvPr id="9" name="TextBox 8"/>
        <cdr:cNvSpPr txBox="1"/>
      </cdr:nvSpPr>
      <cdr:spPr>
        <a:xfrm xmlns:a="http://schemas.openxmlformats.org/drawingml/2006/main">
          <a:off x="613746" y="2368013"/>
          <a:ext cx="1758417" cy="107268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a:t>Safe</a:t>
          </a:r>
          <a:r>
            <a:rPr lang="en-US" sz="2000" b="1" baseline="0" dirty="0"/>
            <a:t> Operations Practice</a:t>
          </a:r>
          <a:endParaRPr lang="en-US" sz="2000" b="1" dirty="0"/>
        </a:p>
      </cdr:txBody>
    </cdr:sp>
  </cdr:relSizeAnchor>
  <cdr:relSizeAnchor xmlns:cdr="http://schemas.openxmlformats.org/drawingml/2006/chartDrawing">
    <cdr:from>
      <cdr:x>0.20161</cdr:x>
      <cdr:y>0.44839</cdr:y>
    </cdr:from>
    <cdr:to>
      <cdr:x>0.36708</cdr:x>
      <cdr:y>0.64832</cdr:y>
    </cdr:to>
    <cdr:sp macro="" textlink="">
      <cdr:nvSpPr>
        <cdr:cNvPr id="11" name="Straight Arrow Connector 10"/>
        <cdr:cNvSpPr/>
      </cdr:nvSpPr>
      <cdr:spPr>
        <a:xfrm xmlns:a="http://schemas.openxmlformats.org/drawingml/2006/main" flipV="1">
          <a:off x="1428158" y="1870210"/>
          <a:ext cx="1172171" cy="833887"/>
        </a:xfrm>
        <a:prstGeom xmlns:a="http://schemas.openxmlformats.org/drawingml/2006/main" prst="straightConnector1">
          <a:avLst/>
        </a:prstGeom>
        <a:ln xmlns:a="http://schemas.openxmlformats.org/drawingml/2006/main" w="127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0.61848</cdr:x>
      <cdr:y>0.63401</cdr:y>
    </cdr:from>
    <cdr:to>
      <cdr:x>0.83087</cdr:x>
      <cdr:y>0.71841</cdr:y>
    </cdr:to>
    <cdr:sp macro="" textlink="">
      <cdr:nvSpPr>
        <cdr:cNvPr id="7" name="TextBox 6"/>
        <cdr:cNvSpPr txBox="1"/>
      </cdr:nvSpPr>
      <cdr:spPr>
        <a:xfrm xmlns:a="http://schemas.openxmlformats.org/drawingml/2006/main">
          <a:off x="4381176" y="2644413"/>
          <a:ext cx="1504533" cy="35204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a:t>Post program</a:t>
          </a:r>
        </a:p>
      </cdr:txBody>
    </cdr:sp>
  </cdr:relSizeAnchor>
  <cdr:relSizeAnchor xmlns:cdr="http://schemas.openxmlformats.org/drawingml/2006/chartDrawing">
    <cdr:from>
      <cdr:x>0.69248</cdr:x>
      <cdr:y>0.06774</cdr:y>
    </cdr:from>
    <cdr:to>
      <cdr:x>0.90487</cdr:x>
      <cdr:y>0.37742</cdr:y>
    </cdr:to>
    <cdr:sp macro="" textlink="">
      <cdr:nvSpPr>
        <cdr:cNvPr id="8" name="TextBox 7"/>
        <cdr:cNvSpPr txBox="1"/>
      </cdr:nvSpPr>
      <cdr:spPr>
        <a:xfrm xmlns:a="http://schemas.openxmlformats.org/drawingml/2006/main">
          <a:off x="2981325" y="200025"/>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0.60499</cdr:x>
      <cdr:y>0</cdr:y>
    </cdr:from>
    <cdr:to>
      <cdr:x>0.90038</cdr:x>
      <cdr:y>0.26162</cdr:y>
    </cdr:to>
    <cdr:sp macro="" textlink="">
      <cdr:nvSpPr>
        <cdr:cNvPr id="10" name="TextBox 9"/>
        <cdr:cNvSpPr txBox="1"/>
      </cdr:nvSpPr>
      <cdr:spPr>
        <a:xfrm xmlns:a="http://schemas.openxmlformats.org/drawingml/2006/main">
          <a:off x="4285658" y="0"/>
          <a:ext cx="2092497" cy="109119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marL="0" marR="0" indent="0" defTabSz="914400" eaLnBrk="1" fontAlgn="auto" latinLnBrk="0" hangingPunct="1">
            <a:lnSpc>
              <a:spcPct val="100000"/>
            </a:lnSpc>
            <a:spcBef>
              <a:spcPts val="0"/>
            </a:spcBef>
            <a:spcAft>
              <a:spcPts val="0"/>
            </a:spcAft>
            <a:buClrTx/>
            <a:buSzTx/>
            <a:buFontTx/>
            <a:buNone/>
            <a:tabLst/>
            <a:defRPr/>
          </a:pPr>
          <a:r>
            <a:rPr lang="en-US" sz="2000" b="1" dirty="0"/>
            <a:t>Projected DFR </a:t>
          </a:r>
        </a:p>
        <a:p xmlns:a="http://schemas.openxmlformats.org/drawingml/2006/main">
          <a:pPr marL="0" marR="0" indent="0" defTabSz="914400" eaLnBrk="1" fontAlgn="auto" latinLnBrk="0" hangingPunct="1">
            <a:lnSpc>
              <a:spcPct val="100000"/>
            </a:lnSpc>
            <a:spcBef>
              <a:spcPts val="0"/>
            </a:spcBef>
            <a:spcAft>
              <a:spcPts val="0"/>
            </a:spcAft>
            <a:buClrTx/>
            <a:buSzTx/>
            <a:buFontTx/>
            <a:buNone/>
            <a:tabLst/>
            <a:defRPr/>
          </a:pPr>
          <a:r>
            <a:rPr lang="en-US" sz="2000" b="1" dirty="0"/>
            <a:t>using pre data </a:t>
          </a:r>
        </a:p>
        <a:p xmlns:a="http://schemas.openxmlformats.org/drawingml/2006/main">
          <a:pPr marL="0" marR="0" indent="0" defTabSz="914400" eaLnBrk="1" fontAlgn="auto" latinLnBrk="0" hangingPunct="1">
            <a:lnSpc>
              <a:spcPct val="100000"/>
            </a:lnSpc>
            <a:spcBef>
              <a:spcPts val="0"/>
            </a:spcBef>
            <a:spcAft>
              <a:spcPts val="0"/>
            </a:spcAft>
            <a:buClrTx/>
            <a:buSzTx/>
            <a:buFontTx/>
            <a:buNone/>
            <a:tabLst/>
            <a:defRPr/>
          </a:pPr>
          <a:r>
            <a:rPr lang="en-US" sz="2000" b="1" dirty="0"/>
            <a:t>as a base – 46.5</a:t>
          </a:r>
        </a:p>
        <a:p xmlns:a="http://schemas.openxmlformats.org/drawingml/2006/main">
          <a:endParaRPr lang="en-US" sz="2000" dirty="0"/>
        </a:p>
      </cdr:txBody>
    </cdr:sp>
  </cdr:relSizeAnchor>
  <cdr:relSizeAnchor xmlns:cdr="http://schemas.openxmlformats.org/drawingml/2006/chartDrawing">
    <cdr:from>
      <cdr:x>0.14065</cdr:x>
      <cdr:y>0.25529</cdr:y>
    </cdr:from>
    <cdr:to>
      <cdr:x>0.94255</cdr:x>
      <cdr:y>0.39807</cdr:y>
    </cdr:to>
    <cdr:sp macro="" textlink="">
      <cdr:nvSpPr>
        <cdr:cNvPr id="13" name="Straight Arrow Connector 12"/>
        <cdr:cNvSpPr/>
      </cdr:nvSpPr>
      <cdr:spPr>
        <a:xfrm xmlns:a="http://schemas.openxmlformats.org/drawingml/2006/main" flipV="1">
          <a:off x="996358" y="1064819"/>
          <a:ext cx="5680477" cy="595498"/>
        </a:xfrm>
        <a:prstGeom xmlns:a="http://schemas.openxmlformats.org/drawingml/2006/main" prst="straightConnector1">
          <a:avLst/>
        </a:prstGeom>
        <a:ln xmlns:a="http://schemas.openxmlformats.org/drawingml/2006/main" w="15875">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0.85599</cdr:x>
      <cdr:y>0.17332</cdr:y>
    </cdr:from>
    <cdr:to>
      <cdr:x>0.90959</cdr:x>
      <cdr:y>0.23421</cdr:y>
    </cdr:to>
    <cdr:sp macro="" textlink="">
      <cdr:nvSpPr>
        <cdr:cNvPr id="15" name="Straight Arrow Connector 14"/>
        <cdr:cNvSpPr/>
      </cdr:nvSpPr>
      <cdr:spPr>
        <a:xfrm xmlns:a="http://schemas.openxmlformats.org/drawingml/2006/main">
          <a:off x="6063658" y="722898"/>
          <a:ext cx="379737" cy="254000"/>
        </a:xfrm>
        <a:prstGeom xmlns:a="http://schemas.openxmlformats.org/drawingml/2006/main" prst="straightConnector1">
          <a:avLst/>
        </a:prstGeom>
        <a:ln xmlns:a="http://schemas.openxmlformats.org/drawingml/2006/main" w="127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0.86283</cdr:x>
      <cdr:y>0.50667</cdr:y>
    </cdr:from>
    <cdr:to>
      <cdr:x>0.95112</cdr:x>
      <cdr:y>0.63548</cdr:y>
    </cdr:to>
    <cdr:sp macro="" textlink="">
      <cdr:nvSpPr>
        <cdr:cNvPr id="17" name="Straight Arrow Connector 16"/>
        <cdr:cNvSpPr/>
      </cdr:nvSpPr>
      <cdr:spPr>
        <a:xfrm xmlns:a="http://schemas.openxmlformats.org/drawingml/2006/main" flipV="1">
          <a:off x="3922942" y="1447799"/>
          <a:ext cx="401407" cy="368084"/>
        </a:xfrm>
        <a:prstGeom xmlns:a="http://schemas.openxmlformats.org/drawingml/2006/main" prst="straightConnector1">
          <a:avLst/>
        </a:prstGeom>
        <a:ln xmlns:a="http://schemas.openxmlformats.org/drawingml/2006/main" w="127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0.82356</cdr:x>
      <cdr:y>0.64032</cdr:y>
    </cdr:from>
    <cdr:to>
      <cdr:x>0.91295</cdr:x>
      <cdr:y>0.72698</cdr:y>
    </cdr:to>
    <cdr:sp macro="" textlink="">
      <cdr:nvSpPr>
        <cdr:cNvPr id="3" name="Text Box 2"/>
        <cdr:cNvSpPr txBox="1"/>
      </cdr:nvSpPr>
      <cdr:spPr>
        <a:xfrm xmlns:a="http://schemas.openxmlformats.org/drawingml/2006/main">
          <a:off x="5833952" y="2670760"/>
          <a:ext cx="633222" cy="36145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a:t>-33</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D68E432-029E-3C28-B2D3-604CE6E27BB7}"/>
              </a:ext>
            </a:extLst>
          </p:cNvPr>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a:extLst>
              <a:ext uri="{FF2B5EF4-FFF2-40B4-BE49-F238E27FC236}">
                <a16:creationId xmlns:a16="http://schemas.microsoft.com/office/drawing/2014/main" id="{8588AB7F-B658-CF4C-1465-E7EAA9E56ABD}"/>
              </a:ext>
            </a:extLst>
          </p:cNvPr>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27DB808E-A459-49FD-873A-347F68F7444F}" type="datetimeFigureOut">
              <a:rPr lang="en-US" smtClean="0"/>
              <a:t>9/21/25</a:t>
            </a:fld>
            <a:endParaRPr lang="en-US"/>
          </a:p>
        </p:txBody>
      </p:sp>
      <p:sp>
        <p:nvSpPr>
          <p:cNvPr id="4" name="Footer Placeholder 3">
            <a:extLst>
              <a:ext uri="{FF2B5EF4-FFF2-40B4-BE49-F238E27FC236}">
                <a16:creationId xmlns:a16="http://schemas.microsoft.com/office/drawing/2014/main" id="{7FCA470A-7883-569F-5FE9-E48B3F371443}"/>
              </a:ext>
            </a:extLst>
          </p:cNvPr>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F163C61-21EB-3098-CDC3-24BD68565678}"/>
              </a:ext>
            </a:extLst>
          </p:cNvPr>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4CF55F7C-5F7E-44C4-8876-285A03EEC70D}" type="slidenum">
              <a:rPr lang="en-US" smtClean="0"/>
              <a:t>‹#›</a:t>
            </a:fld>
            <a:endParaRPr lang="en-US"/>
          </a:p>
        </p:txBody>
      </p:sp>
    </p:spTree>
    <p:extLst>
      <p:ext uri="{BB962C8B-B14F-4D97-AF65-F5344CB8AC3E}">
        <p14:creationId xmlns:p14="http://schemas.microsoft.com/office/powerpoint/2010/main" val="2979062672"/>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92A9AFE3-6E46-F24E-97BF-ADCE78D39411}" type="datetimeFigureOut">
              <a:rPr lang="en-US" smtClean="0"/>
              <a:t>9/21/25</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10692B3-9DE0-AA41-84C7-5C1FF854F85F}" type="slidenum">
              <a:rPr lang="en-US" smtClean="0"/>
              <a:t>‹#›</a:t>
            </a:fld>
            <a:endParaRPr lang="en-US"/>
          </a:p>
        </p:txBody>
      </p:sp>
    </p:spTree>
    <p:extLst>
      <p:ext uri="{BB962C8B-B14F-4D97-AF65-F5344CB8AC3E}">
        <p14:creationId xmlns:p14="http://schemas.microsoft.com/office/powerpoint/2010/main" val="943981069"/>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0692B3-9DE0-AA41-84C7-5C1FF854F85F}" type="slidenum">
              <a:rPr lang="en-US" smtClean="0"/>
              <a:t>1</a:t>
            </a:fld>
            <a:endParaRPr lang="en-US"/>
          </a:p>
        </p:txBody>
      </p:sp>
      <p:sp>
        <p:nvSpPr>
          <p:cNvPr id="5" name="Header Placeholder 4">
            <a:extLst>
              <a:ext uri="{FF2B5EF4-FFF2-40B4-BE49-F238E27FC236}">
                <a16:creationId xmlns:a16="http://schemas.microsoft.com/office/drawing/2014/main" id="{5ACDCE10-693B-B54E-85EB-1D6DE09B4BB3}"/>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778917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1072218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1245D-A363-DB2F-C02B-CD87891404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CB27C4-D911-698E-4A88-7825AC7EE7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06B947-BACD-D946-CEF2-81B8FD9A2DDE}"/>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CBF71B6D-E7E0-6BA9-74A4-CDADCBE0B0B1}"/>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a:extLst>
              <a:ext uri="{FF2B5EF4-FFF2-40B4-BE49-F238E27FC236}">
                <a16:creationId xmlns:a16="http://schemas.microsoft.com/office/drawing/2014/main" id="{A86C3257-E52F-26BE-7C49-A41D5A88F2F6}"/>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3239976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55D0E-F2C6-254D-8434-C69F5C446B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7CD7AF-CBF6-8BE1-2712-5DB77C767B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B94FA0-3930-987D-7EF0-7A3FC97CF58F}"/>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A650D3BB-EA2B-4A4D-189A-F5B969C625DA}"/>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a:extLst>
              <a:ext uri="{FF2B5EF4-FFF2-40B4-BE49-F238E27FC236}">
                <a16:creationId xmlns:a16="http://schemas.microsoft.com/office/drawing/2014/main" id="{48D2FAFA-2102-40EA-54CC-3629615D54D7}"/>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53852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0E856-CDEA-A55C-DABB-4B63C7AC2D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AF97DF-A9A8-778C-6235-6CBE910C9E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E0A0BF-35EF-4978-3A46-0BBD6A312D24}"/>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224C18EE-0784-2A3D-2DF0-68FD96D5EF23}"/>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a:extLst>
              <a:ext uri="{FF2B5EF4-FFF2-40B4-BE49-F238E27FC236}">
                <a16:creationId xmlns:a16="http://schemas.microsoft.com/office/drawing/2014/main" id="{5DDD5CD0-130B-057B-7F59-D87D7D77314F}"/>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2321888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C362A-BE94-4B4C-563C-97ED672CD0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536F70-6E58-2C44-5DD0-24667E2A91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55CD47-4777-1C8E-7409-EC5652CA0332}"/>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DB59B926-8E81-575C-E005-4A1D64D4D200}"/>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a:extLst>
              <a:ext uri="{FF2B5EF4-FFF2-40B4-BE49-F238E27FC236}">
                <a16:creationId xmlns:a16="http://schemas.microsoft.com/office/drawing/2014/main" id="{C5F23912-7874-D729-7E4A-226756840920}"/>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1302253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2D757-541F-07CB-311B-942462355B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3F2E5F-CED9-4B43-A18F-EF3923903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81FD94-C360-506A-E08F-F6F4AF669209}"/>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071D8219-96A5-C295-A7AB-DDB0CCF50EDA}"/>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a:extLst>
              <a:ext uri="{FF2B5EF4-FFF2-40B4-BE49-F238E27FC236}">
                <a16:creationId xmlns:a16="http://schemas.microsoft.com/office/drawing/2014/main" id="{263F5C27-D4F6-85F5-BEF7-36672D2302DD}"/>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10630840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A656B-F7CC-6EC7-F0B9-5DAE9F91C1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C906F2-66C7-3D02-CE14-428B93EC92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3A7619-7975-541F-F520-0BB371D24A12}"/>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8E852648-EBF7-5CE0-26EB-FEDA633FE58D}"/>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a:extLst>
              <a:ext uri="{FF2B5EF4-FFF2-40B4-BE49-F238E27FC236}">
                <a16:creationId xmlns:a16="http://schemas.microsoft.com/office/drawing/2014/main" id="{9A4D3307-0D45-FD81-6230-CDC4820B743D}"/>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254557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defTabSz="924916">
              <a:defRPr/>
            </a:pPr>
            <a:endParaRPr lang="en-US" dirty="0">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24916">
              <a:defRPr/>
            </a:pPr>
            <a:fld id="{CB23EB23-2744-4070-B42B-1E14BA4E6D28}" type="slidenum">
              <a:rPr lang="en-US">
                <a:solidFill>
                  <a:prstClr val="black"/>
                </a:solidFill>
                <a:latin typeface="Calibri" panose="020F0502020204030204"/>
              </a:rPr>
              <a:pPr defTabSz="924916">
                <a:defRPr/>
              </a:pPr>
              <a:t>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1988159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88C78-7751-503B-704E-1CE8E1CD0A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8C1FAC-AD73-40E2-604E-066F1F70E7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BA3E0E-43BA-712F-85FA-D9C169EE2406}"/>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CBE21710-B3D1-A048-7561-F6855EFFDBBD}"/>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a:extLst>
              <a:ext uri="{FF2B5EF4-FFF2-40B4-BE49-F238E27FC236}">
                <a16:creationId xmlns:a16="http://schemas.microsoft.com/office/drawing/2014/main" id="{52E1580B-D211-EC47-DE76-2FCA52D0A97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38153261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4BB1D-D1B5-8994-2715-88F42EB124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6D1F6E-7750-BBA3-09EF-B1C8F6AE3B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E9569E-942A-5FCD-0960-5BE2D20A028F}"/>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A548FD5F-ECB6-DCE4-65B2-469A7C49A6FD}"/>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a:extLst>
              <a:ext uri="{FF2B5EF4-FFF2-40B4-BE49-F238E27FC236}">
                <a16:creationId xmlns:a16="http://schemas.microsoft.com/office/drawing/2014/main" id="{43D7F6E9-541E-11DD-83B2-7AC82B7BA1C6}"/>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40860602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15:notes"/>
          <p:cNvSpPr>
            <a:spLocks noGrp="1" noRot="1" noChangeAspect="1"/>
          </p:cNvSpPr>
          <p:nvPr>
            <p:ph type="sldImg" idx="2"/>
          </p:nvPr>
        </p:nvSpPr>
        <p:spPr>
          <a:xfrm>
            <a:off x="619125" y="1100138"/>
            <a:ext cx="5276850" cy="2968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7" name="Google Shape;847;p15:notes"/>
          <p:cNvSpPr txBox="1">
            <a:spLocks noGrp="1"/>
          </p:cNvSpPr>
          <p:nvPr>
            <p:ph type="body" idx="1"/>
          </p:nvPr>
        </p:nvSpPr>
        <p:spPr>
          <a:xfrm>
            <a:off x="651570" y="4233201"/>
            <a:ext cx="5212556" cy="3463528"/>
          </a:xfrm>
          <a:prstGeom prst="rect">
            <a:avLst/>
          </a:prstGeom>
          <a:noFill/>
          <a:ln>
            <a:noFill/>
          </a:ln>
        </p:spPr>
        <p:txBody>
          <a:bodyPr spcFirstLastPara="1" wrap="square" lIns="88480" tIns="44228" rIns="88480" bIns="44228" anchor="t" anchorCtr="0">
            <a:noAutofit/>
          </a:bodyPr>
          <a:lstStyle/>
          <a:p>
            <a:pPr>
              <a:spcBef>
                <a:spcPts val="0"/>
              </a:spcBef>
              <a:spcAft>
                <a:spcPts val="0"/>
              </a:spcAft>
            </a:pPr>
            <a:r>
              <a:rPr lang="en-US"/>
              <a:t>SALLY</a:t>
            </a:r>
            <a:endParaRPr/>
          </a:p>
        </p:txBody>
      </p:sp>
      <p:sp>
        <p:nvSpPr>
          <p:cNvPr id="848" name="Google Shape;848;p15:notes"/>
          <p:cNvSpPr txBox="1">
            <a:spLocks noGrp="1"/>
          </p:cNvSpPr>
          <p:nvPr>
            <p:ph type="sldNum" idx="12"/>
          </p:nvPr>
        </p:nvSpPr>
        <p:spPr>
          <a:xfrm>
            <a:off x="3690720" y="8354923"/>
            <a:ext cx="2823468" cy="441340"/>
          </a:xfrm>
          <a:prstGeom prst="rect">
            <a:avLst/>
          </a:prstGeom>
          <a:noFill/>
          <a:ln>
            <a:noFill/>
          </a:ln>
        </p:spPr>
        <p:txBody>
          <a:bodyPr spcFirstLastPara="1" wrap="square" lIns="87475" tIns="43726" rIns="87475" bIns="43726" anchor="b" anchorCtr="0">
            <a:noAutofit/>
          </a:bodyPr>
          <a:lstStyle/>
          <a:p>
            <a:pPr marL="0" marR="0" lvl="0" indent="0" algn="r" defTabSz="874898"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3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874898" rtl="0" eaLnBrk="1" fontAlgn="auto" latinLnBrk="0" hangingPunct="1">
                <a:lnSpc>
                  <a:spcPct val="100000"/>
                </a:lnSpc>
                <a:spcBef>
                  <a:spcPts val="0"/>
                </a:spcBef>
                <a:spcAft>
                  <a:spcPts val="0"/>
                </a:spcAft>
                <a:buClr>
                  <a:srgbClr val="000000"/>
                </a:buClr>
                <a:buSzTx/>
                <a:buFontTx/>
                <a:buNone/>
                <a:tabLst/>
                <a:defRPr/>
              </a:pPr>
              <a:t>25</a:t>
            </a:fld>
            <a:endParaRPr kumimoji="0"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E10692B3-9DE0-AA41-84C7-5C1FF854F85F}" type="slidenum">
              <a:rPr lang="en-US" smtClean="0"/>
              <a:t>26</a:t>
            </a:fld>
            <a:endParaRPr lang="en-US"/>
          </a:p>
        </p:txBody>
      </p:sp>
    </p:spTree>
    <p:extLst>
      <p:ext uri="{BB962C8B-B14F-4D97-AF65-F5344CB8AC3E}">
        <p14:creationId xmlns:p14="http://schemas.microsoft.com/office/powerpoint/2010/main" val="27372398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694500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060DE-89A9-3668-B5A8-AA3DFEF4DE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3F68BC-502F-A1B4-F6B0-F2A0A4C0BCFF}"/>
              </a:ext>
            </a:extLst>
          </p:cNvPr>
          <p:cNvSpPr>
            <a:spLocks noGrp="1" noRot="1" noChangeAspect="1"/>
          </p:cNvSpPr>
          <p:nvPr>
            <p:ph type="sldImg"/>
          </p:nvPr>
        </p:nvSpPr>
        <p:spPr>
          <a:xfrm>
            <a:off x="396875" y="692150"/>
            <a:ext cx="6156325" cy="3463925"/>
          </a:xfrm>
        </p:spPr>
      </p:sp>
      <p:sp>
        <p:nvSpPr>
          <p:cNvPr id="3" name="Notes Placeholder 2">
            <a:extLst>
              <a:ext uri="{FF2B5EF4-FFF2-40B4-BE49-F238E27FC236}">
                <a16:creationId xmlns:a16="http://schemas.microsoft.com/office/drawing/2014/main" id="{AFB5DBA0-FB32-1B4D-A623-95C5C9A7384E}"/>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3EB13F28-D015-FADD-8ED1-A3F2F45FD075}"/>
              </a:ext>
            </a:extLst>
          </p:cNvPr>
          <p:cNvSpPr>
            <a:spLocks noGrp="1"/>
          </p:cNvSpPr>
          <p:nvPr>
            <p:ph type="hd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5" name="Slide Number Placeholder 4">
            <a:extLst>
              <a:ext uri="{FF2B5EF4-FFF2-40B4-BE49-F238E27FC236}">
                <a16:creationId xmlns:a16="http://schemas.microsoft.com/office/drawing/2014/main" id="{8109735C-F177-A601-B948-A39B64FAFE10}"/>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17655089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554CB-33AF-8837-2AFE-FC757D06B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C9D12A-7298-1846-F5E8-8EB51B7149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846A46-C916-0434-9A79-C391397A967D}"/>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33ED8796-2872-2090-3A68-F94D914DE278}"/>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a:extLst>
              <a:ext uri="{FF2B5EF4-FFF2-40B4-BE49-F238E27FC236}">
                <a16:creationId xmlns:a16="http://schemas.microsoft.com/office/drawing/2014/main" id="{ACDD55F9-A042-9FD5-B90D-4C62AA07997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12274561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B9856-D177-117E-E84E-BD74EA75E5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37943E-2B9F-36F3-24E7-D527C27BD9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77CF48-7454-312F-37B6-2BACAF9DABD8}"/>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9C20771B-14C5-3C15-2F7D-74DDB113FC9B}"/>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a:extLst>
              <a:ext uri="{FF2B5EF4-FFF2-40B4-BE49-F238E27FC236}">
                <a16:creationId xmlns:a16="http://schemas.microsoft.com/office/drawing/2014/main" id="{D382E1CE-4C67-5823-F627-43A3C6CF5DE6}"/>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15333139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marL="0" marR="0" lvl="0" indent="0" algn="l" defTabSz="914355"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5" name="Slide Number Placeholder 4"/>
          <p:cNvSpPr>
            <a:spLocks noGrp="1"/>
          </p:cNvSpPr>
          <p:nvPr>
            <p:ph type="sldNum" sz="quarter" idx="5"/>
          </p:nvPr>
        </p:nvSpPr>
        <p:spPr/>
        <p:txBody>
          <a:bodyPr/>
          <a:lstStyle/>
          <a:p>
            <a:pPr marL="0" marR="0" lvl="0" indent="0" algn="r" defTabSz="914355"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mn-cs"/>
              </a:rPr>
              <a:pPr marL="0" marR="0" lvl="0" indent="0" algn="r" defTabSz="914355" rtl="0" eaLnBrk="1" fontAlgn="base" latinLnBrk="0" hangingPunct="1">
                <a:lnSpc>
                  <a:spcPct val="100000"/>
                </a:lnSpc>
                <a:spcBef>
                  <a:spcPct val="0"/>
                </a:spcBef>
                <a:spcAft>
                  <a:spcPct val="0"/>
                </a:spcAft>
                <a:buClrTx/>
                <a:buSzTx/>
                <a:buFontTx/>
                <a:buNone/>
                <a:tabLst/>
                <a:defRPr/>
              </a:pPr>
              <a:t>33</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964503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E10692B3-9DE0-AA41-84C7-5C1FF854F85F}" type="slidenum">
              <a:rPr lang="en-US" smtClean="0"/>
              <a:t>3</a:t>
            </a:fld>
            <a:endParaRPr lang="en-US"/>
          </a:p>
        </p:txBody>
      </p:sp>
    </p:spTree>
    <p:extLst>
      <p:ext uri="{BB962C8B-B14F-4D97-AF65-F5344CB8AC3E}">
        <p14:creationId xmlns:p14="http://schemas.microsoft.com/office/powerpoint/2010/main" val="6822409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B0DF2-4594-2E53-386A-79C8EF0AF2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D63240-F216-9139-198D-43FE73796A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2E0593-55CB-F8FC-785C-ACD6FBCCEA07}"/>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938F20E9-2E62-D26F-4FC5-F0179490E0F8}"/>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a:extLst>
              <a:ext uri="{FF2B5EF4-FFF2-40B4-BE49-F238E27FC236}">
                <a16:creationId xmlns:a16="http://schemas.microsoft.com/office/drawing/2014/main" id="{143E8DEA-7634-E007-EE6E-BB15FCFF565D}"/>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1734017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ACF6C4-3787-4A4D-8BAB-55B771DA06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79071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ACF6C4-3787-4A4D-8BAB-55B771DA06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5368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48C6C-B1D5-0AF8-8E05-4172A08C8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23FCCE-59B1-9D9E-A454-E508073AAD38}"/>
              </a:ext>
            </a:extLst>
          </p:cNvPr>
          <p:cNvSpPr>
            <a:spLocks noGrp="1" noRot="1" noChangeAspect="1"/>
          </p:cNvSpPr>
          <p:nvPr>
            <p:ph type="sldImg"/>
          </p:nvPr>
        </p:nvSpPr>
        <p:spPr>
          <a:xfrm>
            <a:off x="396875" y="692150"/>
            <a:ext cx="6156325" cy="3463925"/>
          </a:xfrm>
        </p:spPr>
      </p:sp>
      <p:sp>
        <p:nvSpPr>
          <p:cNvPr id="3" name="Notes Placeholder 2">
            <a:extLst>
              <a:ext uri="{FF2B5EF4-FFF2-40B4-BE49-F238E27FC236}">
                <a16:creationId xmlns:a16="http://schemas.microsoft.com/office/drawing/2014/main" id="{80AF4642-6DFE-492C-85AB-42C9772A0A53}"/>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11A9CC21-2973-712E-3057-41A9EB2EA9B0}"/>
              </a:ext>
            </a:extLst>
          </p:cNvPr>
          <p:cNvSpPr>
            <a:spLocks noGrp="1"/>
          </p:cNvSpPr>
          <p:nvPr>
            <p:ph type="hd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5" name="Slide Number Placeholder 4">
            <a:extLst>
              <a:ext uri="{FF2B5EF4-FFF2-40B4-BE49-F238E27FC236}">
                <a16:creationId xmlns:a16="http://schemas.microsoft.com/office/drawing/2014/main" id="{E05C30C8-4518-E2C0-09CD-44D46AB9AC36}"/>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25381836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a:extLst>
            <a:ext uri="{FF2B5EF4-FFF2-40B4-BE49-F238E27FC236}">
              <a16:creationId xmlns:a16="http://schemas.microsoft.com/office/drawing/2014/main" id="{27D8C9A2-8788-48FE-E39A-D76E40E04352}"/>
            </a:ext>
          </a:extLst>
        </p:cNvPr>
        <p:cNvGrpSpPr/>
        <p:nvPr/>
      </p:nvGrpSpPr>
      <p:grpSpPr>
        <a:xfrm>
          <a:off x="0" y="0"/>
          <a:ext cx="0" cy="0"/>
          <a:chOff x="0" y="0"/>
          <a:chExt cx="0" cy="0"/>
        </a:xfrm>
      </p:grpSpPr>
      <p:sp>
        <p:nvSpPr>
          <p:cNvPr id="155" name="Google Shape;155;g6175028da4_0_18:notes">
            <a:extLst>
              <a:ext uri="{FF2B5EF4-FFF2-40B4-BE49-F238E27FC236}">
                <a16:creationId xmlns:a16="http://schemas.microsoft.com/office/drawing/2014/main" id="{BC4C5F86-1A6A-C58A-E29B-595F41BE6618}"/>
              </a:ext>
            </a:extLst>
          </p:cNvPr>
          <p:cNvSpPr>
            <a:spLocks noGrp="1" noRot="1" noChangeAspect="1"/>
          </p:cNvSpPr>
          <p:nvPr>
            <p:ph type="sldImg" idx="2"/>
          </p:nvPr>
        </p:nvSpPr>
        <p:spPr>
          <a:xfrm>
            <a:off x="407988" y="704850"/>
            <a:ext cx="6261100" cy="3522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6175028da4_0_18:notes">
            <a:extLst>
              <a:ext uri="{FF2B5EF4-FFF2-40B4-BE49-F238E27FC236}">
                <a16:creationId xmlns:a16="http://schemas.microsoft.com/office/drawing/2014/main" id="{9BA6944C-F1EB-8E78-A503-BCFDACB51082}"/>
              </a:ext>
            </a:extLst>
          </p:cNvPr>
          <p:cNvSpPr txBox="1">
            <a:spLocks noGrp="1"/>
          </p:cNvSpPr>
          <p:nvPr>
            <p:ph type="body" idx="1"/>
          </p:nvPr>
        </p:nvSpPr>
        <p:spPr>
          <a:xfrm>
            <a:off x="708025" y="4462462"/>
            <a:ext cx="5661000" cy="4225800"/>
          </a:xfrm>
          <a:prstGeom prst="rect">
            <a:avLst/>
          </a:prstGeom>
        </p:spPr>
        <p:txBody>
          <a:bodyPr spcFirstLastPara="1" wrap="square" lIns="94100" tIns="47050" rIns="94100" bIns="47050" anchor="t" anchorCtr="0">
            <a:noAutofit/>
          </a:bodyPr>
          <a:lstStyle/>
          <a:p>
            <a:pPr marL="0" lvl="0" indent="0" algn="l" rtl="0">
              <a:spcBef>
                <a:spcPts val="0"/>
              </a:spcBef>
              <a:spcAft>
                <a:spcPts val="0"/>
              </a:spcAft>
              <a:buNone/>
            </a:pPr>
            <a:endParaRPr/>
          </a:p>
        </p:txBody>
      </p:sp>
      <p:sp>
        <p:nvSpPr>
          <p:cNvPr id="157" name="Google Shape;157;g6175028da4_0_18:notes">
            <a:extLst>
              <a:ext uri="{FF2B5EF4-FFF2-40B4-BE49-F238E27FC236}">
                <a16:creationId xmlns:a16="http://schemas.microsoft.com/office/drawing/2014/main" id="{D1BDAAFD-6709-11B1-759F-E5FEA4193F9F}"/>
              </a:ext>
            </a:extLst>
          </p:cNvPr>
          <p:cNvSpPr txBox="1">
            <a:spLocks noGrp="1"/>
          </p:cNvSpPr>
          <p:nvPr>
            <p:ph type="sldNum" idx="12"/>
          </p:nvPr>
        </p:nvSpPr>
        <p:spPr>
          <a:xfrm>
            <a:off x="4008437" y="8921750"/>
            <a:ext cx="3066900" cy="469800"/>
          </a:xfrm>
          <a:prstGeom prst="rect">
            <a:avLst/>
          </a:prstGeom>
        </p:spPr>
        <p:txBody>
          <a:bodyPr spcFirstLastPara="1" wrap="square" lIns="94100" tIns="47050" rIns="94100" bIns="470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42</a:t>
            </a:fld>
            <a:endParaRPr kumimoji="0"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73133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15D41-0E22-7FDB-B0BC-9AF944192B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8D2D89-831F-F210-C90F-69B722989198}"/>
              </a:ext>
            </a:extLst>
          </p:cNvPr>
          <p:cNvSpPr>
            <a:spLocks noGrp="1" noRot="1" noChangeAspect="1"/>
          </p:cNvSpPr>
          <p:nvPr>
            <p:ph type="sldImg"/>
          </p:nvPr>
        </p:nvSpPr>
        <p:spPr>
          <a:xfrm>
            <a:off x="396875" y="692150"/>
            <a:ext cx="6156325" cy="3463925"/>
          </a:xfrm>
        </p:spPr>
      </p:sp>
      <p:sp>
        <p:nvSpPr>
          <p:cNvPr id="3" name="Notes Placeholder 2">
            <a:extLst>
              <a:ext uri="{FF2B5EF4-FFF2-40B4-BE49-F238E27FC236}">
                <a16:creationId xmlns:a16="http://schemas.microsoft.com/office/drawing/2014/main" id="{DFA8FFCB-845E-B388-A2DB-80930B891AAF}"/>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4954B5B0-CE5C-6CC0-9CA7-D01AB88590AB}"/>
              </a:ext>
            </a:extLst>
          </p:cNvPr>
          <p:cNvSpPr>
            <a:spLocks noGrp="1"/>
          </p:cNvSpPr>
          <p:nvPr>
            <p:ph type="hd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5" name="Slide Number Placeholder 4">
            <a:extLst>
              <a:ext uri="{FF2B5EF4-FFF2-40B4-BE49-F238E27FC236}">
                <a16:creationId xmlns:a16="http://schemas.microsoft.com/office/drawing/2014/main" id="{545D57AB-5EBF-5587-97A0-AB07F909F667}"/>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21896504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6825D-14C3-0F18-FB90-DF9D5EFA0B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FE7523-2672-5DB5-D8CF-616A3EEB0F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A6413D-D282-94E6-D23C-733BDB3C6989}"/>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4EFADDF5-562B-DED6-A6A1-B04EE7BFD15F}"/>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a:extLst>
              <a:ext uri="{FF2B5EF4-FFF2-40B4-BE49-F238E27FC236}">
                <a16:creationId xmlns:a16="http://schemas.microsoft.com/office/drawing/2014/main" id="{B1B9E7E3-7C35-01FA-174B-97A770FBBA0B}"/>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42823058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B7149-B658-D779-0523-F89D64D68F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8425EA-9D8A-3422-2448-AFE7805207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D7E8E2-2222-B363-143E-E63EC060B9E2}"/>
              </a:ext>
            </a:extLst>
          </p:cNvPr>
          <p:cNvSpPr>
            <a:spLocks noGrp="1"/>
          </p:cNvSpPr>
          <p:nvPr>
            <p:ph type="body" idx="1"/>
          </p:nvPr>
        </p:nvSpPr>
        <p:spPr>
          <a:xfrm>
            <a:off x="701675" y="4473575"/>
            <a:ext cx="5607050" cy="3660775"/>
          </a:xfrm>
          <a:prstGeom prst="rect">
            <a:avLst/>
          </a:prstGeom>
        </p:spPr>
        <p:txBody>
          <a:bodyPr/>
          <a:lstStyle/>
          <a:p>
            <a:endParaRPr lang="en-US" dirty="0"/>
          </a:p>
        </p:txBody>
      </p:sp>
      <p:sp>
        <p:nvSpPr>
          <p:cNvPr id="4" name="Header Placeholder 3">
            <a:extLst>
              <a:ext uri="{FF2B5EF4-FFF2-40B4-BE49-F238E27FC236}">
                <a16:creationId xmlns:a16="http://schemas.microsoft.com/office/drawing/2014/main" id="{974F0605-5446-B6B7-FBE6-32D42FF6B62F}"/>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n-NO" sz="1200" b="0" i="0" u="none" strike="noStrike" kern="1200" cap="none" spc="0" normalizeH="0" baseline="0" noProof="0">
                <a:ln>
                  <a:noFill/>
                </a:ln>
                <a:solidFill>
                  <a:prstClr val="black"/>
                </a:solidFill>
                <a:effectLst/>
                <a:uLnTx/>
                <a:uFillTx/>
                <a:latin typeface="Calibri" panose="020F0502020204030204"/>
                <a:ea typeface="ＭＳ Ｐゴシック" pitchFamily="-111" charset="-128"/>
                <a:cs typeface="+mn-cs"/>
              </a:rPr>
              <a:t>TMN Webinar - August 15, 2023</a:t>
            </a:r>
            <a:endParaRPr kumimoji="0" lang="en-US" sz="1200" b="0" i="0" u="none" strike="noStrike" kern="1200" cap="none" spc="0" normalizeH="0" baseline="0" noProof="0" dirty="0">
              <a:ln>
                <a:noFill/>
              </a:ln>
              <a:solidFill>
                <a:prstClr val="black"/>
              </a:solidFill>
              <a:effectLst/>
              <a:uLnTx/>
              <a:uFillTx/>
              <a:latin typeface="Calibri" panose="020F0502020204030204"/>
              <a:ea typeface="ＭＳ Ｐゴシック" pitchFamily="-111" charset="-128"/>
              <a:cs typeface="+mn-cs"/>
            </a:endParaRPr>
          </a:p>
        </p:txBody>
      </p:sp>
      <p:sp>
        <p:nvSpPr>
          <p:cNvPr id="5" name="Slide Number Placeholder 4">
            <a:extLst>
              <a:ext uri="{FF2B5EF4-FFF2-40B4-BE49-F238E27FC236}">
                <a16:creationId xmlns:a16="http://schemas.microsoft.com/office/drawing/2014/main" id="{DF47F9BE-1593-B7E1-7BC1-C61581242F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3EB23-2744-4070-B42B-1E14BA4E6D2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pitchFamily="-111"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a:ea typeface="ＭＳ Ｐゴシック" pitchFamily="-111" charset="-128"/>
              <a:cs typeface="+mn-cs"/>
            </a:endParaRPr>
          </a:p>
        </p:txBody>
      </p:sp>
    </p:spTree>
    <p:extLst>
      <p:ext uri="{BB962C8B-B14F-4D97-AF65-F5344CB8AC3E}">
        <p14:creationId xmlns:p14="http://schemas.microsoft.com/office/powerpoint/2010/main" val="24290178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BA7D9-ADB9-5095-AD31-B29C8E34C4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924754-A22E-4B5D-E213-9964A4AF07E6}"/>
              </a:ext>
            </a:extLst>
          </p:cNvPr>
          <p:cNvSpPr>
            <a:spLocks noGrp="1" noRot="1" noChangeAspect="1"/>
          </p:cNvSpPr>
          <p:nvPr>
            <p:ph type="sldImg"/>
          </p:nvPr>
        </p:nvSpPr>
        <p:spPr>
          <a:xfrm>
            <a:off x="411163" y="698500"/>
            <a:ext cx="6219825" cy="3498850"/>
          </a:xfrm>
        </p:spPr>
      </p:sp>
      <p:sp>
        <p:nvSpPr>
          <p:cNvPr id="3" name="Notes Placeholder 2">
            <a:extLst>
              <a:ext uri="{FF2B5EF4-FFF2-40B4-BE49-F238E27FC236}">
                <a16:creationId xmlns:a16="http://schemas.microsoft.com/office/drawing/2014/main" id="{3F343A30-F677-9284-4FA6-BC7EA7E6A17B}"/>
              </a:ext>
            </a:extLst>
          </p:cNvPr>
          <p:cNvSpPr>
            <a:spLocks noGrp="1"/>
          </p:cNvSpPr>
          <p:nvPr>
            <p:ph type="body" idx="1"/>
          </p:nvPr>
        </p:nvSpPr>
        <p:spPr>
          <a:xfrm>
            <a:off x="704340" y="4431312"/>
            <a:ext cx="5634709" cy="4198085"/>
          </a:xfrm>
          <a:prstGeom prst="rect">
            <a:avLst/>
          </a:prstGeom>
        </p:spPr>
        <p:txBody>
          <a:bodyPr lIns="93549" tIns="46775" rIns="93549" bIns="46775"/>
          <a:lstStyle/>
          <a:p>
            <a:endParaRPr lang="en-US"/>
          </a:p>
        </p:txBody>
      </p:sp>
      <p:sp>
        <p:nvSpPr>
          <p:cNvPr id="4" name="Slide Number Placeholder 3">
            <a:extLst>
              <a:ext uri="{FF2B5EF4-FFF2-40B4-BE49-F238E27FC236}">
                <a16:creationId xmlns:a16="http://schemas.microsoft.com/office/drawing/2014/main" id="{2EBA5CBA-66DC-2221-BD86-99FBD7EEBAA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42038-5081-4AB5-B71F-BD3973CF81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61793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FBDA4-BF74-14E2-8F8A-47422F637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20C80E-A4BC-5FAB-BDCF-4C1AF06D4D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3264F1-7E1F-5B56-D4FB-D7EBB55223FB}"/>
              </a:ext>
            </a:extLst>
          </p:cNvPr>
          <p:cNvSpPr>
            <a:spLocks noGrp="1"/>
          </p:cNvSpPr>
          <p:nvPr>
            <p:ph type="body" idx="1"/>
          </p:nvPr>
        </p:nvSpPr>
        <p:spPr>
          <a:xfrm>
            <a:off x="695325" y="4445000"/>
            <a:ext cx="5559425" cy="3636963"/>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75C9C89B-2A35-82CB-43E8-57ACC1CABA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603E93-5225-4740-812E-463B58ACD9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8540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E10692B3-9DE0-AA41-84C7-5C1FF854F85F}" type="slidenum">
              <a:rPr lang="en-US" smtClean="0"/>
              <a:t>4</a:t>
            </a:fld>
            <a:endParaRPr lang="en-US"/>
          </a:p>
        </p:txBody>
      </p:sp>
    </p:spTree>
    <p:extLst>
      <p:ext uri="{BB962C8B-B14F-4D97-AF65-F5344CB8AC3E}">
        <p14:creationId xmlns:p14="http://schemas.microsoft.com/office/powerpoint/2010/main" val="25947088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04B9-B1EB-11B0-6CA6-C466B88F92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C0B505-393B-5527-5219-AD0966064FC6}"/>
              </a:ext>
            </a:extLst>
          </p:cNvPr>
          <p:cNvSpPr>
            <a:spLocks noGrp="1" noRot="1" noChangeAspect="1"/>
          </p:cNvSpPr>
          <p:nvPr>
            <p:ph type="sldImg"/>
          </p:nvPr>
        </p:nvSpPr>
        <p:spPr>
          <a:xfrm>
            <a:off x="411163" y="698500"/>
            <a:ext cx="6219825" cy="3498850"/>
          </a:xfrm>
        </p:spPr>
      </p:sp>
      <p:sp>
        <p:nvSpPr>
          <p:cNvPr id="3" name="Notes Placeholder 2">
            <a:extLst>
              <a:ext uri="{FF2B5EF4-FFF2-40B4-BE49-F238E27FC236}">
                <a16:creationId xmlns:a16="http://schemas.microsoft.com/office/drawing/2014/main" id="{B95530D2-6688-1AD8-5E36-46DCA2003497}"/>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351EAC3A-17B6-CE52-4C38-FF3DD9ECD346}"/>
              </a:ext>
            </a:extLst>
          </p:cNvPr>
          <p:cNvSpPr>
            <a:spLocks noGrp="1"/>
          </p:cNvSpPr>
          <p:nvPr>
            <p:ph type="hdr" sz="quarter" idx="10"/>
          </p:nvPr>
        </p:nvSpPr>
        <p:spPr/>
        <p:txBody>
          <a:bodyPr/>
          <a:lstStyle/>
          <a:p>
            <a:pPr marL="0" marR="0" lvl="0" indent="0" algn="l" defTabSz="9248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5" name="Slide Number Placeholder 4">
            <a:extLst>
              <a:ext uri="{FF2B5EF4-FFF2-40B4-BE49-F238E27FC236}">
                <a16:creationId xmlns:a16="http://schemas.microsoft.com/office/drawing/2014/main" id="{2DB07960-2B11-DCCE-053A-AA1EEDAB21ED}"/>
              </a:ext>
            </a:extLst>
          </p:cNvPr>
          <p:cNvSpPr>
            <a:spLocks noGrp="1"/>
          </p:cNvSpPr>
          <p:nvPr>
            <p:ph type="sldNum" sz="quarter" idx="11"/>
          </p:nvPr>
        </p:nvSpPr>
        <p:spPr/>
        <p:txBody>
          <a:bodyPr/>
          <a:lstStyle/>
          <a:p>
            <a:pPr marL="0" marR="0" lvl="0" indent="0" algn="r" defTabSz="924872"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mn-cs"/>
              </a:rPr>
              <a:pPr marL="0" marR="0" lvl="0" indent="0" algn="r" defTabSz="924872" rtl="0" eaLnBrk="1" fontAlgn="base" latinLnBrk="0" hangingPunct="1">
                <a:lnSpc>
                  <a:spcPct val="100000"/>
                </a:lnSpc>
                <a:spcBef>
                  <a:spcPct val="0"/>
                </a:spcBef>
                <a:spcAft>
                  <a:spcPct val="0"/>
                </a:spcAft>
                <a:buClrTx/>
                <a:buSzTx/>
                <a:buFontTx/>
                <a:buNone/>
                <a:tabLst/>
                <a:defRPr/>
              </a:pPr>
              <a:t>50</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38590493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48E27-7742-A4CC-0F43-4946AE9ADA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4F4B2E-7BE0-3055-46AC-452ADE806E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512A8B-7FC0-7633-CBF0-DE9D68B88658}"/>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76BD61A9-81A6-8663-7844-57774DA21039}"/>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a:extLst>
              <a:ext uri="{FF2B5EF4-FFF2-40B4-BE49-F238E27FC236}">
                <a16:creationId xmlns:a16="http://schemas.microsoft.com/office/drawing/2014/main" id="{BD83D95D-C0FA-6EE2-47A2-A63C7072422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17978927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53290-9232-DBC4-0760-00EF7C45BD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F6F0F8-A61B-9F29-EA5A-56DA55C4114B}"/>
              </a:ext>
            </a:extLst>
          </p:cNvPr>
          <p:cNvSpPr>
            <a:spLocks noGrp="1" noRot="1" noChangeAspect="1"/>
          </p:cNvSpPr>
          <p:nvPr>
            <p:ph type="sldImg"/>
          </p:nvPr>
        </p:nvSpPr>
        <p:spPr>
          <a:xfrm>
            <a:off x="374650" y="681038"/>
            <a:ext cx="6062663" cy="3411537"/>
          </a:xfrm>
        </p:spPr>
      </p:sp>
      <p:sp>
        <p:nvSpPr>
          <p:cNvPr id="3" name="Notes Placeholder 2">
            <a:extLst>
              <a:ext uri="{FF2B5EF4-FFF2-40B4-BE49-F238E27FC236}">
                <a16:creationId xmlns:a16="http://schemas.microsoft.com/office/drawing/2014/main" id="{CC6222B1-D60C-18FD-DB56-1C0317E966D5}"/>
              </a:ext>
            </a:extLst>
          </p:cNvPr>
          <p:cNvSpPr>
            <a:spLocks noGrp="1"/>
          </p:cNvSpPr>
          <p:nvPr>
            <p:ph type="body" idx="1"/>
          </p:nvPr>
        </p:nvSpPr>
        <p:spPr>
          <a:xfrm>
            <a:off x="681412" y="4321409"/>
            <a:ext cx="5451287" cy="4093965"/>
          </a:xfrm>
          <a:prstGeom prst="rect">
            <a:avLst/>
          </a:prstGeom>
        </p:spPr>
        <p:txBody>
          <a:bodyPr lIns="90910" tIns="45456" rIns="90910" bIns="45456"/>
          <a:lstStyle/>
          <a:p>
            <a:endParaRPr lang="en-US"/>
          </a:p>
        </p:txBody>
      </p:sp>
      <p:sp>
        <p:nvSpPr>
          <p:cNvPr id="4" name="Header Placeholder 3">
            <a:extLst>
              <a:ext uri="{FF2B5EF4-FFF2-40B4-BE49-F238E27FC236}">
                <a16:creationId xmlns:a16="http://schemas.microsoft.com/office/drawing/2014/main" id="{5085AE1E-8954-4EDE-F796-FDCDD1D7B498}"/>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4379779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ACF6C4-3787-4A4D-8BAB-55B771DA06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91201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E4D85-068F-7A3F-8B6C-FF2410A3DE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A23375-8CD0-2455-A167-BA652F18A2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704B8A-8FE7-DA39-E489-C7AC6623C200}"/>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A3706115-C60E-3604-C552-24E928FCDCF9}"/>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
        <p:nvSpPr>
          <p:cNvPr id="5" name="Slide Number Placeholder 4">
            <a:extLst>
              <a:ext uri="{FF2B5EF4-FFF2-40B4-BE49-F238E27FC236}">
                <a16:creationId xmlns:a16="http://schemas.microsoft.com/office/drawing/2014/main" id="{999EA81F-9E13-DD06-9689-94565577C9DA}"/>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Arial"/>
              <a:sym typeface="Arial"/>
            </a:endParaRPr>
          </a:p>
        </p:txBody>
      </p:sp>
    </p:spTree>
    <p:extLst>
      <p:ext uri="{BB962C8B-B14F-4D97-AF65-F5344CB8AC3E}">
        <p14:creationId xmlns:p14="http://schemas.microsoft.com/office/powerpoint/2010/main" val="11105883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1086B-3C08-9C27-4A1F-3734F9966A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EBAB13-8A66-4A69-F7F8-9FAC6A1C985F}"/>
              </a:ext>
            </a:extLst>
          </p:cNvPr>
          <p:cNvSpPr>
            <a:spLocks noGrp="1" noRot="1" noChangeAspect="1"/>
          </p:cNvSpPr>
          <p:nvPr>
            <p:ph type="sldImg"/>
          </p:nvPr>
        </p:nvSpPr>
        <p:spPr>
          <a:xfrm>
            <a:off x="374650" y="681038"/>
            <a:ext cx="6062663" cy="3411537"/>
          </a:xfrm>
        </p:spPr>
      </p:sp>
      <p:sp>
        <p:nvSpPr>
          <p:cNvPr id="3" name="Notes Placeholder 2">
            <a:extLst>
              <a:ext uri="{FF2B5EF4-FFF2-40B4-BE49-F238E27FC236}">
                <a16:creationId xmlns:a16="http://schemas.microsoft.com/office/drawing/2014/main" id="{08BBD45F-4E1A-BCBB-46CE-09579D025AC3}"/>
              </a:ext>
            </a:extLst>
          </p:cNvPr>
          <p:cNvSpPr>
            <a:spLocks noGrp="1"/>
          </p:cNvSpPr>
          <p:nvPr>
            <p:ph type="body" idx="1"/>
          </p:nvPr>
        </p:nvSpPr>
        <p:spPr>
          <a:xfrm>
            <a:off x="681412" y="4321409"/>
            <a:ext cx="5451287" cy="4093965"/>
          </a:xfrm>
          <a:prstGeom prst="rect">
            <a:avLst/>
          </a:prstGeom>
        </p:spPr>
        <p:txBody>
          <a:bodyPr lIns="90910" tIns="45456" rIns="90910" bIns="45456"/>
          <a:lstStyle/>
          <a:p>
            <a:endParaRPr lang="en-US"/>
          </a:p>
        </p:txBody>
      </p:sp>
      <p:sp>
        <p:nvSpPr>
          <p:cNvPr id="4" name="Header Placeholder 3">
            <a:extLst>
              <a:ext uri="{FF2B5EF4-FFF2-40B4-BE49-F238E27FC236}">
                <a16:creationId xmlns:a16="http://schemas.microsoft.com/office/drawing/2014/main" id="{854E90B5-46DD-EF5D-1765-A9300C2B47DB}"/>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19989940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6879C-205B-A58D-7B1F-213A889C6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360718-D9AF-FDCA-8F07-C0E36F84F9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F21394-5341-C325-C737-8676AFD5EA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58A334-3DA8-999B-2A23-FF158328F6CF}"/>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598912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E4121-67E6-FAB9-37D4-371218337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A22934-0E3D-C877-2188-9C1A148595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5890D8-D502-8AA4-7A5E-7AED685C20D0}"/>
              </a:ext>
            </a:extLst>
          </p:cNvPr>
          <p:cNvSpPr>
            <a:spLocks noGrp="1"/>
          </p:cNvSpPr>
          <p:nvPr>
            <p:ph type="body" idx="1"/>
          </p:nvPr>
        </p:nvSpPr>
        <p:spPr>
          <a:xfrm>
            <a:off x="701675" y="4473575"/>
            <a:ext cx="5607050" cy="3660775"/>
          </a:xfrm>
          <a:prstGeom prst="rect">
            <a:avLst/>
          </a:prstGeom>
        </p:spPr>
        <p:txBody>
          <a:bodyPr/>
          <a:lstStyle/>
          <a:p>
            <a:endParaRPr lang="en-US" dirty="0"/>
          </a:p>
        </p:txBody>
      </p:sp>
      <p:sp>
        <p:nvSpPr>
          <p:cNvPr id="4" name="Header Placeholder 3">
            <a:extLst>
              <a:ext uri="{FF2B5EF4-FFF2-40B4-BE49-F238E27FC236}">
                <a16:creationId xmlns:a16="http://schemas.microsoft.com/office/drawing/2014/main" id="{0B0D8B25-6FC5-83FA-1CFA-BC47623DFD6E}"/>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7D540960-8267-C524-30EE-7D2F884168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3EB23-2744-4070-B42B-1E14BA4E6D2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87359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D0B54-4410-BF38-D3FD-47A9D63898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0CD8F1-FA65-382B-06B6-30921F131B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F2661C-705B-34A4-70C6-F1C1DC418765}"/>
              </a:ext>
            </a:extLst>
          </p:cNvPr>
          <p:cNvSpPr>
            <a:spLocks noGrp="1"/>
          </p:cNvSpPr>
          <p:nvPr>
            <p:ph type="body" idx="1"/>
          </p:nvPr>
        </p:nvSpPr>
        <p:spPr>
          <a:xfrm>
            <a:off x="701675" y="4473575"/>
            <a:ext cx="5607050" cy="3660775"/>
          </a:xfrm>
          <a:prstGeom prst="rect">
            <a:avLst/>
          </a:prstGeom>
        </p:spPr>
        <p:txBody>
          <a:bodyPr/>
          <a:lstStyle/>
          <a:p>
            <a:endParaRPr lang="en-US" dirty="0"/>
          </a:p>
        </p:txBody>
      </p:sp>
      <p:sp>
        <p:nvSpPr>
          <p:cNvPr id="4" name="Header Placeholder 3">
            <a:extLst>
              <a:ext uri="{FF2B5EF4-FFF2-40B4-BE49-F238E27FC236}">
                <a16:creationId xmlns:a16="http://schemas.microsoft.com/office/drawing/2014/main" id="{FADC6295-9CD3-18E1-3A6E-9FF6D720021B}"/>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F6B63EE2-8728-F74F-25E8-A7CD3B2B07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3EB23-2744-4070-B42B-1E14BA4E6D2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19115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D1631-DCA4-8DFA-CE5B-04F9020834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18A591-68B6-BCD1-6BC6-AECEDBE4FD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C448D9-4947-559D-2E48-2028EB40CC3F}"/>
              </a:ext>
            </a:extLst>
          </p:cNvPr>
          <p:cNvSpPr>
            <a:spLocks noGrp="1"/>
          </p:cNvSpPr>
          <p:nvPr>
            <p:ph type="body" idx="1"/>
          </p:nvPr>
        </p:nvSpPr>
        <p:spPr>
          <a:xfrm>
            <a:off x="695325" y="4445000"/>
            <a:ext cx="5559425" cy="3636963"/>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A7D8EE6-EF90-6CA7-3E13-E38E6703A3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603E93-5225-4740-812E-463B58ACD9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0565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E10692B3-9DE0-AA41-84C7-5C1FF854F85F}" type="slidenum">
              <a:rPr lang="en-US" smtClean="0"/>
              <a:t>5</a:t>
            </a:fld>
            <a:endParaRPr lang="en-US"/>
          </a:p>
        </p:txBody>
      </p:sp>
    </p:spTree>
    <p:extLst>
      <p:ext uri="{BB962C8B-B14F-4D97-AF65-F5344CB8AC3E}">
        <p14:creationId xmlns:p14="http://schemas.microsoft.com/office/powerpoint/2010/main" val="41095698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30CFB-9B83-59DB-FA12-A774D973DA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DFF6D1-198F-26D5-2DFA-6658AA34D8A6}"/>
              </a:ext>
            </a:extLst>
          </p:cNvPr>
          <p:cNvSpPr>
            <a:spLocks noGrp="1" noRot="1" noChangeAspect="1"/>
          </p:cNvSpPr>
          <p:nvPr>
            <p:ph type="sldImg"/>
          </p:nvPr>
        </p:nvSpPr>
        <p:spPr>
          <a:xfrm>
            <a:off x="396875" y="692150"/>
            <a:ext cx="6156325" cy="3463925"/>
          </a:xfrm>
        </p:spPr>
      </p:sp>
      <p:sp>
        <p:nvSpPr>
          <p:cNvPr id="3" name="Notes Placeholder 2">
            <a:extLst>
              <a:ext uri="{FF2B5EF4-FFF2-40B4-BE49-F238E27FC236}">
                <a16:creationId xmlns:a16="http://schemas.microsoft.com/office/drawing/2014/main" id="{C922D630-38E3-FF22-03CE-221EBC145123}"/>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644FE7C7-785D-C111-6681-CCC2CB4E65DD}"/>
              </a:ext>
            </a:extLst>
          </p:cNvPr>
          <p:cNvSpPr>
            <a:spLocks noGrp="1"/>
          </p:cNvSpPr>
          <p:nvPr>
            <p:ph type="hd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5" name="Slide Number Placeholder 4">
            <a:extLst>
              <a:ext uri="{FF2B5EF4-FFF2-40B4-BE49-F238E27FC236}">
                <a16:creationId xmlns:a16="http://schemas.microsoft.com/office/drawing/2014/main" id="{3CA90D58-63D2-DD06-76F8-B0533E2EA07D}"/>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30499183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29381-72D9-9399-100B-AB0BA4ED85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F32EAE-8BBC-CF5D-5010-2B35C338B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091BA4-9D8B-297C-FCF4-6D7029FF5B83}"/>
              </a:ext>
            </a:extLst>
          </p:cNvPr>
          <p:cNvSpPr>
            <a:spLocks noGrp="1"/>
          </p:cNvSpPr>
          <p:nvPr>
            <p:ph type="body" idx="1"/>
          </p:nvPr>
        </p:nvSpPr>
        <p:spPr>
          <a:xfrm>
            <a:off x="701675" y="4473575"/>
            <a:ext cx="5607050" cy="3660775"/>
          </a:xfrm>
          <a:prstGeom prst="rect">
            <a:avLst/>
          </a:prstGeom>
        </p:spPr>
        <p:txBody>
          <a:bodyPr/>
          <a:lstStyle/>
          <a:p>
            <a:endParaRPr lang="en-US" dirty="0"/>
          </a:p>
        </p:txBody>
      </p:sp>
      <p:sp>
        <p:nvSpPr>
          <p:cNvPr id="4" name="Header Placeholder 3">
            <a:extLst>
              <a:ext uri="{FF2B5EF4-FFF2-40B4-BE49-F238E27FC236}">
                <a16:creationId xmlns:a16="http://schemas.microsoft.com/office/drawing/2014/main" id="{A775D82C-9618-F783-36FB-A379CD975B1E}"/>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7E567213-B6FC-4D54-6851-C5FB50EAE1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3EB23-2744-4070-B42B-1E14BA4E6D2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20063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latin typeface="Arial" panose="020B0604020202020204" pitchFamily="34" charset="0"/>
              <a:cs typeface="Arial" panose="020B0604020202020204" pitchFamily="34" charset="0"/>
            </a:endParaRP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Aptos" panose="02110004020202020204"/>
                <a:ea typeface="Calibri"/>
                <a:cs typeface="Arial"/>
                <a:sym typeface="Calibri"/>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a:ln>
                <a:noFill/>
              </a:ln>
              <a:solidFill>
                <a:prstClr val="black"/>
              </a:solidFill>
              <a:effectLst/>
              <a:uLnTx/>
              <a:uFillTx/>
              <a:latin typeface="Aptos" panose="02110004020202020204"/>
              <a:ea typeface="Calibri"/>
              <a:cs typeface="Arial"/>
              <a:sym typeface="Calibri"/>
            </a:endParaRPr>
          </a:p>
        </p:txBody>
      </p:sp>
    </p:spTree>
    <p:extLst>
      <p:ext uri="{BB962C8B-B14F-4D97-AF65-F5344CB8AC3E}">
        <p14:creationId xmlns:p14="http://schemas.microsoft.com/office/powerpoint/2010/main" val="377285605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438C1-CFB9-C289-CC9E-6A7775B547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7F3378-D082-62A6-337E-56AF7DC0F4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0EB447-1126-9F1A-53EF-0ADFDD9E8450}"/>
              </a:ext>
            </a:extLst>
          </p:cNvPr>
          <p:cNvSpPr>
            <a:spLocks noGrp="1"/>
          </p:cNvSpPr>
          <p:nvPr>
            <p:ph type="body" idx="1"/>
          </p:nvPr>
        </p:nvSpPr>
        <p:spPr>
          <a:xfrm>
            <a:off x="701675" y="4473575"/>
            <a:ext cx="5607050" cy="3660775"/>
          </a:xfrm>
          <a:prstGeom prst="rect">
            <a:avLst/>
          </a:prstGeom>
        </p:spPr>
        <p:txBody>
          <a:bodyPr/>
          <a:lstStyle/>
          <a:p>
            <a:endParaRPr lang="en-US" dirty="0"/>
          </a:p>
        </p:txBody>
      </p:sp>
      <p:sp>
        <p:nvSpPr>
          <p:cNvPr id="4" name="Header Placeholder 3">
            <a:extLst>
              <a:ext uri="{FF2B5EF4-FFF2-40B4-BE49-F238E27FC236}">
                <a16:creationId xmlns:a16="http://schemas.microsoft.com/office/drawing/2014/main" id="{656B544F-275E-AFE8-E3A7-23CF2B8D2B03}"/>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991E3B3F-A6C0-CFD8-7041-1642E5955D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3EB23-2744-4070-B42B-1E14BA4E6D2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037855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413FD0E9-9542-5058-37DF-5A90AE83AC8E}"/>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562558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C222C-102A-2ABC-2B60-5F54BA1618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1DC7F5-4601-23D8-C0C1-807658BD55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65D6C5-9B79-F861-EA77-89FDD516D813}"/>
              </a:ext>
            </a:extLst>
          </p:cNvPr>
          <p:cNvSpPr>
            <a:spLocks noGrp="1"/>
          </p:cNvSpPr>
          <p:nvPr>
            <p:ph type="body" idx="1"/>
          </p:nvPr>
        </p:nvSpPr>
        <p:spPr>
          <a:xfrm>
            <a:off x="701675" y="4473575"/>
            <a:ext cx="5607050" cy="3660775"/>
          </a:xfrm>
          <a:prstGeom prst="rect">
            <a:avLst/>
          </a:prstGeom>
        </p:spPr>
        <p:txBody>
          <a:bodyPr/>
          <a:lstStyle/>
          <a:p>
            <a:endParaRPr lang="en-US" dirty="0"/>
          </a:p>
        </p:txBody>
      </p:sp>
      <p:sp>
        <p:nvSpPr>
          <p:cNvPr id="4" name="Header Placeholder 3">
            <a:extLst>
              <a:ext uri="{FF2B5EF4-FFF2-40B4-BE49-F238E27FC236}">
                <a16:creationId xmlns:a16="http://schemas.microsoft.com/office/drawing/2014/main" id="{F72E9D8D-153B-C99D-6CFC-364AE8701FCC}"/>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AEFF5CE0-8B9B-0C25-3B0B-1B77D94ECB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3EB23-2744-4070-B42B-1E14BA4E6D2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01932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0692B3-9DE0-AA41-84C7-5C1FF854F85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Header Placeholder 4">
            <a:extLst>
              <a:ext uri="{FF2B5EF4-FFF2-40B4-BE49-F238E27FC236}">
                <a16:creationId xmlns:a16="http://schemas.microsoft.com/office/drawing/2014/main" id="{3D33C4B1-BC39-AD05-89B4-BB9C5C21ABF2}"/>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43816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5008" y="4444863"/>
            <a:ext cx="5560060" cy="3636705"/>
          </a:xfrm>
          <a:prstGeom prst="rect">
            <a:avLst/>
          </a:prstGeom>
        </p:spPr>
        <p:txBody>
          <a:bodyPr lIns="92492" tIns="46246" rIns="92492" bIns="46246"/>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603E93-5225-4740-812E-463B58ACD9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13389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4"/>
        <p:cNvGrpSpPr/>
        <p:nvPr/>
      </p:nvGrpSpPr>
      <p:grpSpPr>
        <a:xfrm>
          <a:off x="0" y="0"/>
          <a:ext cx="0" cy="0"/>
          <a:chOff x="0" y="0"/>
          <a:chExt cx="0" cy="0"/>
        </a:xfrm>
      </p:grpSpPr>
      <p:sp>
        <p:nvSpPr>
          <p:cNvPr id="1265" name="Google Shape;1265;p194:notes"/>
          <p:cNvSpPr txBox="1">
            <a:spLocks noGrp="1"/>
          </p:cNvSpPr>
          <p:nvPr>
            <p:ph type="body" idx="1"/>
          </p:nvPr>
        </p:nvSpPr>
        <p:spPr>
          <a:xfrm>
            <a:off x="695008" y="4444861"/>
            <a:ext cx="5560060" cy="3636705"/>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1266" name="Google Shape;1266;p194:notes"/>
          <p:cNvSpPr>
            <a:spLocks noGrp="1" noRot="1" noChangeAspect="1"/>
          </p:cNvSpPr>
          <p:nvPr>
            <p:ph type="sldImg" idx="2"/>
          </p:nvPr>
        </p:nvSpPr>
        <p:spPr>
          <a:xfrm>
            <a:off x="703263" y="1154113"/>
            <a:ext cx="5543550" cy="3117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Footer Placeholder 1">
            <a:extLst>
              <a:ext uri="{FF2B5EF4-FFF2-40B4-BE49-F238E27FC236}">
                <a16:creationId xmlns:a16="http://schemas.microsoft.com/office/drawing/2014/main" id="{1C6213C7-BB1F-3A39-D2BB-B840499E021D}"/>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t>© 2024 ROI Institute, Inc. All Rights Reserved.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E10692B3-9DE0-AA41-84C7-5C1FF854F85F}" type="slidenum">
              <a:rPr lang="en-US" smtClean="0"/>
              <a:t>6</a:t>
            </a:fld>
            <a:endParaRPr lang="en-US"/>
          </a:p>
        </p:txBody>
      </p:sp>
    </p:spTree>
    <p:extLst>
      <p:ext uri="{BB962C8B-B14F-4D97-AF65-F5344CB8AC3E}">
        <p14:creationId xmlns:p14="http://schemas.microsoft.com/office/powerpoint/2010/main" val="10411346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29C87B-93BB-544B-AED9-8E55AC6D35F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415906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1325" y="711200"/>
            <a:ext cx="6350000" cy="3571875"/>
          </a:xfrm>
        </p:spPr>
      </p:sp>
      <p:sp>
        <p:nvSpPr>
          <p:cNvPr id="3" name="Notes Placeholder 2"/>
          <p:cNvSpPr>
            <a:spLocks noGrp="1"/>
          </p:cNvSpPr>
          <p:nvPr>
            <p:ph type="body" idx="1"/>
          </p:nvPr>
        </p:nvSpPr>
        <p:spPr/>
        <p:txBody>
          <a:bodyPr lIns="93556" tIns="46778" rIns="93556" bIns="46778"/>
          <a:lstStyle/>
          <a:p>
            <a:endParaRPr lang="en-US"/>
          </a:p>
        </p:txBody>
      </p:sp>
      <p:sp>
        <p:nvSpPr>
          <p:cNvPr id="4" name="Slide Number Placeholder 3"/>
          <p:cNvSpPr>
            <a:spLocks noGrp="1"/>
          </p:cNvSpPr>
          <p:nvPr>
            <p:ph type="sldNum" sz="quarter" idx="10"/>
          </p:nvPr>
        </p:nvSpPr>
        <p:spPr/>
        <p:txBody>
          <a:bodyPr/>
          <a:lstStyle/>
          <a:p>
            <a:pPr marL="0" marR="0" lvl="0" indent="0" algn="r" defTabSz="924916" rtl="0" eaLnBrk="1" fontAlgn="auto" latinLnBrk="0" hangingPunct="1">
              <a:lnSpc>
                <a:spcPct val="100000"/>
              </a:lnSpc>
              <a:spcBef>
                <a:spcPts val="0"/>
              </a:spcBef>
              <a:spcAft>
                <a:spcPts val="0"/>
              </a:spcAft>
              <a:buClrTx/>
              <a:buSzTx/>
              <a:buFontTx/>
              <a:buNone/>
              <a:tabLst/>
              <a:defRPr/>
            </a:pPr>
            <a:fld id="{C9C42038-5081-4AB5-B71F-BD3973CF81E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4916"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Header Placeholder 5"/>
          <p:cNvSpPr>
            <a:spLocks noGrp="1"/>
          </p:cNvSpPr>
          <p:nvPr>
            <p:ph type="hdr" sz="quarter" idx="11"/>
          </p:nvPr>
        </p:nvSpPr>
        <p:spPr/>
        <p:txBody>
          <a:bodyPr/>
          <a:lstStyle/>
          <a:p>
            <a:pPr marL="0" marR="0" lvl="0" indent="0" algn="l" defTabSz="92491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704073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30694-206F-A646-7B53-CC8642C779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0FB338-2238-ED01-C120-2E0150DC0D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17234A-01E3-27CC-D081-445A24437CD1}"/>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377FDCEB-C509-6226-08B6-B47C5780D25B}"/>
              </a:ext>
            </a:extLst>
          </p:cNvPr>
          <p:cNvSpPr>
            <a:spLocks noGrp="1"/>
          </p:cNvSpPr>
          <p:nvPr>
            <p:ph type="hdr" sz="quarter"/>
          </p:nvPr>
        </p:nvSpPr>
        <p:spPr/>
        <p:txBody>
          <a:bodyPr/>
          <a:lstStyle/>
          <a:p>
            <a:endParaRPr lang="en-US"/>
          </a:p>
        </p:txBody>
      </p:sp>
      <p:sp>
        <p:nvSpPr>
          <p:cNvPr id="5" name="Slide Number Placeholder 4">
            <a:extLst>
              <a:ext uri="{FF2B5EF4-FFF2-40B4-BE49-F238E27FC236}">
                <a16:creationId xmlns:a16="http://schemas.microsoft.com/office/drawing/2014/main" id="{0337CE57-66DA-F30C-4388-2F08F9532D4F}"/>
              </a:ext>
            </a:extLst>
          </p:cNvPr>
          <p:cNvSpPr>
            <a:spLocks noGrp="1"/>
          </p:cNvSpPr>
          <p:nvPr>
            <p:ph type="sldNum" sz="quarter" idx="5"/>
          </p:nvPr>
        </p:nvSpPr>
        <p:spPr/>
        <p:txBody>
          <a:bodyPr/>
          <a:lstStyle/>
          <a:p>
            <a:fld id="{E10692B3-9DE0-AA41-84C7-5C1FF854F85F}" type="slidenum">
              <a:rPr lang="en-US" smtClean="0"/>
              <a:t>120</a:t>
            </a:fld>
            <a:endParaRPr lang="en-US"/>
          </a:p>
        </p:txBody>
      </p:sp>
    </p:spTree>
    <p:extLst>
      <p:ext uri="{BB962C8B-B14F-4D97-AF65-F5344CB8AC3E}">
        <p14:creationId xmlns:p14="http://schemas.microsoft.com/office/powerpoint/2010/main" val="176794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E10692B3-9DE0-AA41-84C7-5C1FF854F85F}" type="slidenum">
              <a:rPr lang="en-US" smtClean="0"/>
              <a:t>7</a:t>
            </a:fld>
            <a:endParaRPr lang="en-US"/>
          </a:p>
        </p:txBody>
      </p:sp>
    </p:spTree>
    <p:extLst>
      <p:ext uri="{BB962C8B-B14F-4D97-AF65-F5344CB8AC3E}">
        <p14:creationId xmlns:p14="http://schemas.microsoft.com/office/powerpoint/2010/main" val="4079586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6DEAE-17B3-C4CB-2A5B-575CC51156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84A492-B551-6112-D782-216157CB3F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45285D-CB71-1C48-8231-8DF346E43BA1}"/>
              </a:ext>
            </a:extLst>
          </p:cNvPr>
          <p:cNvSpPr>
            <a:spLocks noGrp="1"/>
          </p:cNvSpPr>
          <p:nvPr>
            <p:ph type="body" idx="1"/>
          </p:nvPr>
        </p:nvSpPr>
        <p:spPr/>
        <p:txBody>
          <a:bodyPr/>
          <a:lstStyle/>
          <a:p>
            <a:pPr marL="0" indent="0">
              <a:buFontTx/>
              <a:buNone/>
            </a:pPr>
            <a:endParaRPr lang="en-US" baseline="0" dirty="0"/>
          </a:p>
        </p:txBody>
      </p:sp>
      <p:sp>
        <p:nvSpPr>
          <p:cNvPr id="4" name="Slide Number Placeholder 3">
            <a:extLst>
              <a:ext uri="{FF2B5EF4-FFF2-40B4-BE49-F238E27FC236}">
                <a16:creationId xmlns:a16="http://schemas.microsoft.com/office/drawing/2014/main" id="{727C2A1E-2E66-5EB5-3362-7F2E6DB4689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897EA1-35A1-4067-8FF6-2345D0E7762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p:txBody>
      </p:sp>
    </p:spTree>
    <p:extLst>
      <p:ext uri="{BB962C8B-B14F-4D97-AF65-F5344CB8AC3E}">
        <p14:creationId xmlns:p14="http://schemas.microsoft.com/office/powerpoint/2010/main" val="1379532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4.xml"/><Relationship Id="rId4" Type="http://schemas.openxmlformats.org/officeDocument/2006/relationships/hyperlink" Target="http://www.atdconference.org/attendees" TargetMode="Externa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7.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2.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7.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0.xml"/><Relationship Id="rId4" Type="http://schemas.openxmlformats.org/officeDocument/2006/relationships/image" Target="../media/image13.png"/></Relationships>
</file>

<file path=ppt/slideLayouts/_rels/slideLayout33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0.xml"/></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30.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3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30.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7.png"/></Relationships>
</file>

<file path=ppt/slideLayouts/_rels/slideLayout33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0.xml"/><Relationship Id="rId4" Type="http://schemas.openxmlformats.org/officeDocument/2006/relationships/image" Target="../media/image17.png"/></Relationships>
</file>

<file path=ppt/slideLayouts/_rels/slideLayout3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0.xml"/><Relationship Id="rId5" Type="http://schemas.openxmlformats.org/officeDocument/2006/relationships/image" Target="../media/image20.png"/><Relationship Id="rId4" Type="http://schemas.openxmlformats.org/officeDocument/2006/relationships/image" Target="../media/image21.png"/></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0.xml"/><Relationship Id="rId5" Type="http://schemas.openxmlformats.org/officeDocument/2006/relationships/image" Target="../media/image20.png"/><Relationship Id="rId4" Type="http://schemas.openxmlformats.org/officeDocument/2006/relationships/image" Target="../media/image21.png"/></Relationships>
</file>

<file path=ppt/slideLayouts/_rels/slideLayout34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0.xml"/><Relationship Id="rId5" Type="http://schemas.openxmlformats.org/officeDocument/2006/relationships/image" Target="../media/image20.png"/><Relationship Id="rId4" Type="http://schemas.openxmlformats.org/officeDocument/2006/relationships/image" Target="../media/image21.png"/></Relationships>
</file>

<file path=ppt/slideLayouts/_rels/slideLayout3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0.xml"/><Relationship Id="rId5" Type="http://schemas.openxmlformats.org/officeDocument/2006/relationships/image" Target="../media/image22.png"/><Relationship Id="rId4" Type="http://schemas.openxmlformats.org/officeDocument/2006/relationships/image" Target="../media/image19.png"/></Relationships>
</file>

<file path=ppt/slideLayouts/_rels/slideLayout34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0.xml"/><Relationship Id="rId5" Type="http://schemas.openxmlformats.org/officeDocument/2006/relationships/image" Target="../media/image22.png"/><Relationship Id="rId4" Type="http://schemas.openxmlformats.org/officeDocument/2006/relationships/image" Target="../media/image19.png"/></Relationships>
</file>

<file path=ppt/slideLayouts/_rels/slideLayout3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Master" Target="../slideMasters/slideMaster30.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3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0.xml"/><Relationship Id="rId5" Type="http://schemas.openxmlformats.org/officeDocument/2006/relationships/image" Target="../media/image22.png"/><Relationship Id="rId4" Type="http://schemas.openxmlformats.org/officeDocument/2006/relationships/image" Target="../media/image24.png"/></Relationships>
</file>

<file path=ppt/slideLayouts/_rels/slideLayout34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0.xml"/><Relationship Id="rId5" Type="http://schemas.openxmlformats.org/officeDocument/2006/relationships/image" Target="../media/image22.png"/><Relationship Id="rId4" Type="http://schemas.openxmlformats.org/officeDocument/2006/relationships/image" Target="../media/image24.png"/></Relationships>
</file>

<file path=ppt/slideLayouts/_rels/slideLayout3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0.xml"/><Relationship Id="rId5" Type="http://schemas.openxmlformats.org/officeDocument/2006/relationships/image" Target="../media/image20.png"/><Relationship Id="rId4" Type="http://schemas.openxmlformats.org/officeDocument/2006/relationships/image" Target="../media/image21.png"/></Relationships>
</file>

<file path=ppt/slideLayouts/_rels/slideLayout34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0.xml"/><Relationship Id="rId5" Type="http://schemas.openxmlformats.org/officeDocument/2006/relationships/image" Target="../media/image20.png"/><Relationship Id="rId4" Type="http://schemas.openxmlformats.org/officeDocument/2006/relationships/image" Target="../media/image21.png"/></Relationships>
</file>

<file path=ppt/slideLayouts/_rels/slideLayout3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0.xml"/><Relationship Id="rId5" Type="http://schemas.openxmlformats.org/officeDocument/2006/relationships/image" Target="../media/image22.png"/><Relationship Id="rId4" Type="http://schemas.openxmlformats.org/officeDocument/2006/relationships/image" Target="../media/image19.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30.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3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0.xml"/><Relationship Id="rId5" Type="http://schemas.openxmlformats.org/officeDocument/2006/relationships/image" Target="../media/image22.png"/><Relationship Id="rId4" Type="http://schemas.openxmlformats.org/officeDocument/2006/relationships/image" Target="../media/image24.png"/></Relationships>
</file>

<file path=ppt/slideLayouts/_rels/slideLayout3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0.xml"/><Relationship Id="rId5" Type="http://schemas.openxmlformats.org/officeDocument/2006/relationships/image" Target="../media/image22.png"/><Relationship Id="rId4" Type="http://schemas.openxmlformats.org/officeDocument/2006/relationships/image" Target="../media/image24.png"/></Relationships>
</file>

<file path=ppt/slideLayouts/_rels/slideLayout3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0.xml"/><Relationship Id="rId5" Type="http://schemas.openxmlformats.org/officeDocument/2006/relationships/image" Target="../media/image22.png"/><Relationship Id="rId4" Type="http://schemas.openxmlformats.org/officeDocument/2006/relationships/image" Target="../media/image19.png"/></Relationships>
</file>

<file path=ppt/slideLayouts/_rels/slideLayout3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5.png"/><Relationship Id="rId1" Type="http://schemas.openxmlformats.org/officeDocument/2006/relationships/slideMaster" Target="../slideMasters/slideMaster30.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35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0.xml"/><Relationship Id="rId5" Type="http://schemas.openxmlformats.org/officeDocument/2006/relationships/image" Target="../media/image20.png"/><Relationship Id="rId4" Type="http://schemas.openxmlformats.org/officeDocument/2006/relationships/image" Target="../media/image25.png"/></Relationships>
</file>

<file path=ppt/slideLayouts/_rels/slideLayout3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0.xml"/><Relationship Id="rId5" Type="http://schemas.openxmlformats.org/officeDocument/2006/relationships/image" Target="../media/image22.png"/><Relationship Id="rId4" Type="http://schemas.openxmlformats.org/officeDocument/2006/relationships/image" Target="../media/image19.png"/></Relationships>
</file>

<file path=ppt/slideLayouts/_rels/slideLayout35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0.xml"/><Relationship Id="rId5" Type="http://schemas.openxmlformats.org/officeDocument/2006/relationships/image" Target="../media/image22.png"/><Relationship Id="rId4" Type="http://schemas.openxmlformats.org/officeDocument/2006/relationships/image" Target="../media/image19.png"/></Relationships>
</file>

<file path=ppt/slideLayouts/_rels/slideLayout35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0.xml"/><Relationship Id="rId5" Type="http://schemas.openxmlformats.org/officeDocument/2006/relationships/image" Target="../media/image22.png"/><Relationship Id="rId4" Type="http://schemas.openxmlformats.org/officeDocument/2006/relationships/image" Target="../media/image24.png"/></Relationships>
</file>

<file path=ppt/slideLayouts/_rels/slideLayout35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0.xml"/><Relationship Id="rId5" Type="http://schemas.openxmlformats.org/officeDocument/2006/relationships/image" Target="../media/image22.png"/><Relationship Id="rId4" Type="http://schemas.openxmlformats.org/officeDocument/2006/relationships/image" Target="../media/image24.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6.png"/><Relationship Id="rId1" Type="http://schemas.openxmlformats.org/officeDocument/2006/relationships/slideMaster" Target="../slideMasters/slideMaster30.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3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6.png"/><Relationship Id="rId1" Type="http://schemas.openxmlformats.org/officeDocument/2006/relationships/slideMaster" Target="../slideMasters/slideMaster30.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36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0.xml"/><Relationship Id="rId5" Type="http://schemas.openxmlformats.org/officeDocument/2006/relationships/image" Target="../media/image22.png"/><Relationship Id="rId4" Type="http://schemas.openxmlformats.org/officeDocument/2006/relationships/image" Target="../media/image24.png"/></Relationships>
</file>

<file path=ppt/slideLayouts/_rels/slideLayout36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0.xml"/><Relationship Id="rId5" Type="http://schemas.openxmlformats.org/officeDocument/2006/relationships/image" Target="../media/image22.png"/><Relationship Id="rId4" Type="http://schemas.openxmlformats.org/officeDocument/2006/relationships/image" Target="../media/image27.png"/></Relationships>
</file>

<file path=ppt/slideLayouts/_rels/slideLayout36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30.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7.png"/></Relationships>
</file>

<file path=ppt/slideLayouts/_rels/slideLayout36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8.png"/><Relationship Id="rId1" Type="http://schemas.openxmlformats.org/officeDocument/2006/relationships/slideMaster" Target="../slideMasters/slideMaster3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20.png"/></Relationships>
</file>

<file path=ppt/slideLayouts/_rels/slideLayout36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0.xml"/><Relationship Id="rId5" Type="http://schemas.openxmlformats.org/officeDocument/2006/relationships/image" Target="../media/image22.png"/><Relationship Id="rId4" Type="http://schemas.openxmlformats.org/officeDocument/2006/relationships/image" Target="../media/image27.png"/></Relationships>
</file>

<file path=ppt/slideLayouts/_rels/slideLayout36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9.png"/><Relationship Id="rId1" Type="http://schemas.openxmlformats.org/officeDocument/2006/relationships/slideMaster" Target="../slideMasters/slideMaster30.xml"/><Relationship Id="rId6" Type="http://schemas.openxmlformats.org/officeDocument/2006/relationships/image" Target="../media/image30.png"/><Relationship Id="rId5" Type="http://schemas.openxmlformats.org/officeDocument/2006/relationships/image" Target="../media/image24.png"/><Relationship Id="rId4" Type="http://schemas.openxmlformats.org/officeDocument/2006/relationships/image" Target="../media/image17.png"/></Relationships>
</file>

<file path=ppt/slideLayouts/_rels/slideLayout36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1.png"/><Relationship Id="rId1" Type="http://schemas.openxmlformats.org/officeDocument/2006/relationships/slideMaster" Target="../slideMasters/slideMaster3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22.png"/></Relationships>
</file>

<file path=ppt/slideLayouts/_rels/slideLayout36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Master" Target="../slideMasters/slideMaster3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20.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9.png"/><Relationship Id="rId1" Type="http://schemas.openxmlformats.org/officeDocument/2006/relationships/slideMaster" Target="../slideMasters/slideMaster30.xml"/><Relationship Id="rId6" Type="http://schemas.openxmlformats.org/officeDocument/2006/relationships/image" Target="../media/image30.png"/><Relationship Id="rId5" Type="http://schemas.openxmlformats.org/officeDocument/2006/relationships/image" Target="../media/image24.png"/><Relationship Id="rId4" Type="http://schemas.openxmlformats.org/officeDocument/2006/relationships/image" Target="../media/image17.png"/></Relationships>
</file>

<file path=ppt/slideLayouts/_rels/slideLayout37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1.png"/><Relationship Id="rId1" Type="http://schemas.openxmlformats.org/officeDocument/2006/relationships/slideMaster" Target="../slideMasters/slideMaster30.xml"/><Relationship Id="rId6" Type="http://schemas.openxmlformats.org/officeDocument/2006/relationships/image" Target="../media/image22.png"/><Relationship Id="rId5" Type="http://schemas.openxmlformats.org/officeDocument/2006/relationships/image" Target="../media/image27.png"/><Relationship Id="rId4" Type="http://schemas.openxmlformats.org/officeDocument/2006/relationships/image" Target="../media/image17.png"/></Relationships>
</file>

<file path=ppt/slideLayouts/_rels/slideLayout37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8.png"/><Relationship Id="rId1" Type="http://schemas.openxmlformats.org/officeDocument/2006/relationships/slideMaster" Target="../slideMasters/slideMaster30.xml"/><Relationship Id="rId4" Type="http://schemas.openxmlformats.org/officeDocument/2006/relationships/image" Target="../media/image17.png"/></Relationships>
</file>

<file path=ppt/slideLayouts/_rels/slideLayout37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30.xml"/><Relationship Id="rId4" Type="http://schemas.openxmlformats.org/officeDocument/2006/relationships/image" Target="../media/image17.png"/></Relationships>
</file>

<file path=ppt/slideLayouts/_rels/slideLayout37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6.png"/><Relationship Id="rId1" Type="http://schemas.openxmlformats.org/officeDocument/2006/relationships/slideMaster" Target="../slideMasters/slideMaster30.xml"/></Relationships>
</file>

<file path=ppt/slideLayouts/_rels/slideLayout37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30.xml"/></Relationships>
</file>

<file path=ppt/slideLayouts/_rels/slideLayout37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0.xml"/></Relationships>
</file>

<file path=ppt/slideLayouts/_rels/slideLayout37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5.png"/><Relationship Id="rId1" Type="http://schemas.openxmlformats.org/officeDocument/2006/relationships/slideMaster" Target="../slideMasters/slideMaster30.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37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2.png"/><Relationship Id="rId1" Type="http://schemas.openxmlformats.org/officeDocument/2006/relationships/slideMaster" Target="../slideMasters/slideMaster30.xml"/><Relationship Id="rId6" Type="http://schemas.openxmlformats.org/officeDocument/2006/relationships/image" Target="../media/image20.png"/><Relationship Id="rId5" Type="http://schemas.openxmlformats.org/officeDocument/2006/relationships/image" Target="../media/image21.png"/><Relationship Id="rId4" Type="http://schemas.openxmlformats.org/officeDocument/2006/relationships/image" Target="../media/image17.png"/></Relationships>
</file>

<file path=ppt/slideLayouts/_rels/slideLayout37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6.png"/><Relationship Id="rId1" Type="http://schemas.openxmlformats.org/officeDocument/2006/relationships/slideMaster" Target="../slideMasters/slideMaster3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3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4.png"/><Relationship Id="rId1" Type="http://schemas.openxmlformats.org/officeDocument/2006/relationships/slideMaster" Target="../slideMasters/slideMaster3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35.png"/></Relationships>
</file>

<file path=ppt/slideLayouts/_rels/slideLayout38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6.png"/><Relationship Id="rId1" Type="http://schemas.openxmlformats.org/officeDocument/2006/relationships/slideMaster" Target="../slideMasters/slideMaster30.xml"/><Relationship Id="rId6" Type="http://schemas.openxmlformats.org/officeDocument/2006/relationships/image" Target="../media/image22.png"/><Relationship Id="rId5" Type="http://schemas.openxmlformats.org/officeDocument/2006/relationships/image" Target="../media/image24.png"/><Relationship Id="rId4" Type="http://schemas.openxmlformats.org/officeDocument/2006/relationships/image" Target="../media/image17.png"/></Relationships>
</file>

<file path=ppt/slideLayouts/_rels/slideLayout38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0.xml"/><Relationship Id="rId5" Type="http://schemas.openxmlformats.org/officeDocument/2006/relationships/image" Target="../media/image20.png"/><Relationship Id="rId4" Type="http://schemas.openxmlformats.org/officeDocument/2006/relationships/image" Target="../media/image21.png"/></Relationships>
</file>

<file path=ppt/slideLayouts/_rels/slideLayout383.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Master" Target="../slideMasters/slideMaster30.xml"/><Relationship Id="rId6" Type="http://schemas.openxmlformats.org/officeDocument/2006/relationships/image" Target="../media/image24.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8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0.xml"/><Relationship Id="rId4" Type="http://schemas.openxmlformats.org/officeDocument/2006/relationships/image" Target="../media/image13.png"/></Relationships>
</file>

<file path=ppt/slideLayouts/_rels/slideLayout38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0.xml"/></Relationships>
</file>

<file path=ppt/slideLayouts/_rels/slideLayout38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8.png"/><Relationship Id="rId1" Type="http://schemas.openxmlformats.org/officeDocument/2006/relationships/slideMaster" Target="../slideMasters/slideMaster30.xml"/><Relationship Id="rId6" Type="http://schemas.openxmlformats.org/officeDocument/2006/relationships/image" Target="../media/image22.png"/><Relationship Id="rId5" Type="http://schemas.openxmlformats.org/officeDocument/2006/relationships/image" Target="../media/image19.png"/><Relationship Id="rId4" Type="http://schemas.openxmlformats.org/officeDocument/2006/relationships/image" Target="../media/image17.png"/></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9.xml.rels><?xml version="1.0" encoding="UTF-8" standalone="yes"?>
<Relationships xmlns="http://schemas.openxmlformats.org/package/2006/relationships"><Relationship Id="rId8" Type="http://schemas.openxmlformats.org/officeDocument/2006/relationships/slideMaster" Target="../slideMasters/slideMaster31.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5" Type="http://schemas.openxmlformats.org/officeDocument/2006/relationships/tags" Target="../tags/tag6.xml"/><Relationship Id="rId10" Type="http://schemas.openxmlformats.org/officeDocument/2006/relationships/image" Target="../media/image39.emf"/><Relationship Id="rId4" Type="http://schemas.openxmlformats.org/officeDocument/2006/relationships/tags" Target="../tags/tag5.xml"/><Relationship Id="rId9" Type="http://schemas.openxmlformats.org/officeDocument/2006/relationships/oleObject" Target="../embeddings/oleObject1.bin"/></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14.xml.rels><?xml version="1.0" encoding="UTF-8" standalone="yes"?>
<Relationships xmlns="http://schemas.openxmlformats.org/package/2006/relationships"><Relationship Id="rId8" Type="http://schemas.openxmlformats.org/officeDocument/2006/relationships/slideMaster" Target="../slideMasters/slideMaster33.xml"/><Relationship Id="rId3" Type="http://schemas.openxmlformats.org/officeDocument/2006/relationships/tags" Target="../tags/tag11.xml"/><Relationship Id="rId7" Type="http://schemas.openxmlformats.org/officeDocument/2006/relationships/tags" Target="../tags/tag15.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5" Type="http://schemas.openxmlformats.org/officeDocument/2006/relationships/tags" Target="../tags/tag13.xml"/><Relationship Id="rId10" Type="http://schemas.openxmlformats.org/officeDocument/2006/relationships/image" Target="../media/image39.emf"/><Relationship Id="rId4" Type="http://schemas.openxmlformats.org/officeDocument/2006/relationships/tags" Target="../tags/tag12.xml"/><Relationship Id="rId9" Type="http://schemas.openxmlformats.org/officeDocument/2006/relationships/oleObject" Target="../embeddings/oleObject1.bin"/></Relationships>
</file>

<file path=ppt/slideLayouts/_rels/slideLayout41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33.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18.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Master" Target="../slideMasters/slideMaster35.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7.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Master" Target="../slideMasters/slideMaster39.xml"/></Relationships>
</file>

<file path=ppt/slideLayouts/_rels/slideLayout45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4.jpeg"/><Relationship Id="rId1" Type="http://schemas.openxmlformats.org/officeDocument/2006/relationships/slideMaster" Target="../slideMasters/slideMaster39.xml"/></Relationships>
</file>

<file path=ppt/slideLayouts/_rels/slideLayout45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Master" Target="../slideMasters/slideMaster39.xml"/></Relationships>
</file>

<file path=ppt/slideLayouts/_rels/slideLayout45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3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Master" Target="../slideMasters/slideMaster39.xml"/></Relationships>
</file>

<file path=ppt/slideLayouts/_rels/slideLayout46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Master" Target="../slideMasters/slideMaster39.xml"/></Relationships>
</file>

<file path=ppt/slideLayouts/_rels/slideLayout46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39.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6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39.xml"/></Relationships>
</file>

<file path=ppt/slideLayouts/_rels/slideLayout46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39.xml"/></Relationships>
</file>

<file path=ppt/slideLayouts/_rels/slideLayout46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39.xml"/></Relationships>
</file>

<file path=ppt/slideLayouts/_rels/slideLayout46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39.xml"/></Relationships>
</file>

<file path=ppt/slideLayouts/_rels/slideLayout468.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39.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0.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84.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Master" Target="../slideMasters/slideMaster42.xml"/></Relationships>
</file>

<file path=ppt/slideLayouts/_rels/slideLayout48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42.xml"/></Relationships>
</file>

<file path=ppt/slideLayouts/_rels/slideLayout48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2.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8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1.jpeg"/><Relationship Id="rId1" Type="http://schemas.openxmlformats.org/officeDocument/2006/relationships/slideMaster" Target="../slideMasters/slideMaster43.xml"/></Relationships>
</file>

<file path=ppt/slideLayouts/_rels/slideLayout48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2.jpeg"/><Relationship Id="rId1" Type="http://schemas.openxmlformats.org/officeDocument/2006/relationships/slideMaster" Target="../slideMasters/slideMaster4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Master" Target="../slideMasters/slideMaster43.xml"/></Relationships>
</file>

<file path=ppt/slideLayouts/_rels/slideLayout49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Master" Target="../slideMasters/slideMaster43.xml"/></Relationships>
</file>

<file path=ppt/slideLayouts/_rels/slideLayout49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Master" Target="../slideMasters/slideMaster43.xml"/></Relationships>
</file>

<file path=ppt/slideLayouts/_rels/slideLayout49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Master" Target="../slideMasters/slideMaster43.xml"/></Relationships>
</file>

<file path=ppt/slideLayouts/_rels/slideLayout49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Master" Target="../slideMasters/slideMaster43.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9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Master" Target="../slideMasters/slideMaster43.xml"/></Relationships>
</file>

<file path=ppt/slideLayouts/_rels/slideLayout49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Master" Target="../slideMasters/slideMaster43.xml"/></Relationships>
</file>

<file path=ppt/slideLayouts/_rels/slideLayout49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Master" Target="../slideMasters/slideMaster43.xml"/></Relationships>
</file>

<file path=ppt/slideLayouts/_rels/slideLayout49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Master" Target="../slideMasters/slideMaster4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00.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43.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99473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73102723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55977926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71964866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2929615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atin typeface="+mj-lt"/>
              </a:defRPr>
            </a:lvl1pPr>
          </a:lstStyle>
          <a:p>
            <a:pPr>
              <a:defRPr/>
            </a:pPr>
            <a:fld id="{F95804EA-1818-479F-A180-8D42F27C5E68}" type="slidenum">
              <a:rPr lang="en-US" smtClean="0"/>
              <a:pPr>
                <a:defRPr/>
              </a:pPr>
              <a:t>‹#›</a:t>
            </a:fld>
            <a:endParaRPr lang="en-US" dirty="0"/>
          </a:p>
        </p:txBody>
      </p:sp>
    </p:spTree>
    <p:extLst>
      <p:ext uri="{BB962C8B-B14F-4D97-AF65-F5344CB8AC3E}">
        <p14:creationId xmlns:p14="http://schemas.microsoft.com/office/powerpoint/2010/main" val="3123694650"/>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3D38-E59B-4CB4-BF11-5160C7638F1A}"/>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37A96480-7C32-4699-924F-04E6351700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2BC612-618C-409E-941D-AEC588BC745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9C4A450-9736-44ED-85DD-C331F9D20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A3EF47-51DD-493F-A527-42B13B7822C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14170270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2F6D-F43A-4B4F-84F7-143B963D8DAC}"/>
              </a:ext>
            </a:extLst>
          </p:cNvPr>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410F94D2-82C1-46EF-A773-0D5884127FEB}"/>
              </a:ext>
            </a:extLst>
          </p:cNvPr>
          <p:cNvSpPr>
            <a:spLocks noGrp="1"/>
          </p:cNvSpPr>
          <p:nvPr>
            <p:ph idx="1"/>
          </p:nvPr>
        </p:nvSpPr>
        <p:spPr/>
        <p:txBody>
          <a:bodyPr/>
          <a:lstStyle>
            <a:lvl1pPr>
              <a:buClr>
                <a:srgbClr val="820E2E"/>
              </a:buClr>
              <a:defRPr/>
            </a:lvl1pPr>
            <a:lvl2pPr>
              <a:buClr>
                <a:srgbClr val="820E2E"/>
              </a:buClr>
              <a:defRPr/>
            </a:lvl2pPr>
            <a:lvl3pPr>
              <a:buClr>
                <a:srgbClr val="820E2E"/>
              </a:buClr>
              <a:defRPr/>
            </a:lvl3pPr>
            <a:lvl4pPr>
              <a:buClr>
                <a:srgbClr val="820E2E"/>
              </a:buClr>
              <a:defRPr/>
            </a:lvl4pPr>
            <a:lvl5pPr>
              <a:buClr>
                <a:srgbClr val="820E2E"/>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A8E9994-2CA0-44D6-9A6B-DC39E99BDC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0BEF13-2C78-4362-85F3-4DDDFFAF02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E078CB-9D7A-4E47-993A-01A74979C60F}"/>
              </a:ext>
            </a:extLst>
          </p:cNvPr>
          <p:cNvSpPr>
            <a:spLocks noGrp="1"/>
          </p:cNvSpPr>
          <p:nvPr>
            <p:ph type="sldNum" sz="quarter" idx="12"/>
          </p:nvPr>
        </p:nvSpPr>
        <p:spPr>
          <a:xfrm>
            <a:off x="9448800" y="6492875"/>
            <a:ext cx="2743200" cy="365125"/>
          </a:xfrm>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27527860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B87F-A50B-4283-BAE1-6F38D7BA35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A79DDE-7135-4C6E-89EC-56BB900C56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46D497-E39D-4152-8A9C-66D1E839E42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F1064B8-7F80-48A5-92E3-D5EE1C2F98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55FF59-41C8-46BB-AD66-DC519108AEB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96777646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7BC78-93ED-46AE-8010-3C6456A289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894657-99BE-4460-A46D-DEA7395B868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BE7734-B315-4991-BCF9-E3D9E9EB2BF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A8D7C9-D56E-4559-AFB8-3982882CD6B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DE1F375-6F0E-4C40-83E4-19ED5841A6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17054C-81C7-40F7-A8CF-DB28A2BED6B1}"/>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4977006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F83A4-7EF3-41CB-B53D-9A9ADA3922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422F71-25DA-4481-85EB-A8AC755DAC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9B4806-2041-48F9-87D0-3E06CEA8E34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B2F746-2496-4270-9CAC-FAE455F1D5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8D7411-C1B9-4FA6-9838-4E5A9A0A563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B96038-4F98-4820-86B8-B32134CCEA4B}"/>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E0568E9-37E6-4C63-9C7F-5C0D0A2C4C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6B700A-4D69-493C-877B-0ABC423477DC}"/>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71666607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6C4E-C539-4919-BEEB-0861CE156E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39C433-5443-427D-A1F6-03818A28629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6125EBB-D03C-499A-B544-B2B528A6B6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F09940-D2D2-4343-9AAC-DFF78692B44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01072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66786820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99D28-4B72-4196-A684-4ADD04BD39E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7B99E43-7F41-462E-BAAF-C51A92B827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67CDD2-E748-4CB4-A5C8-EC11F39953B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90193929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221EF-1A90-4CEB-86C8-14B3069AD4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6870B6-28AE-42A2-B10F-FD6FA524FE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CE29A9-DD75-4BBB-8D7D-4F06059D3B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223640C-6DCA-4474-9D92-B077DA4AB6C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5C8973D-ECDF-4DEA-8E1C-D4E4F42CC1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74EC9-3AA2-43FA-B522-51EDBC6C27F5}"/>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07687509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5105B-5DB0-4DBF-8F91-38DDD4B348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AAB282-A978-4042-8178-F16CB74550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947E74-00FC-45A2-B908-7F4319727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B3CFF7B-069B-4A4A-B48B-B45B5BC89B8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8B06AC2-304E-4487-85A5-2DCE6F55CB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8FB8EF-4EE2-4F4D-8414-3A8B2566728D}"/>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99056378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A8FA-A99C-4FBE-83C3-8725E0844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B1067D-75BA-4D97-8B65-DE25FFCE82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83FA3-5E8F-48FE-B391-462D0FDA929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8AC10E0-F848-41C5-955B-CB5770A1C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363AA-BD01-463D-9859-71A6A080060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26773742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34E561-FB6E-4DDE-B5DF-AF8789503F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6562F7-4B20-4960-9BBB-4AF654032FF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78CD0-4987-46C5-9AD5-C31C4C01EA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9D6434-841D-4447-847D-AFAA64634A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DB5F4E-758A-4D77-8B2F-FA9375A2EFC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99273888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4800" y="277814"/>
            <a:ext cx="11887200" cy="1139825"/>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lvl1pPr>
              <a:buFont typeface="Arial" pitchFamily="34" charset="0"/>
              <a:buChar char="•"/>
              <a:defRPr/>
            </a:lvl1pPr>
          </a:lstStyle>
          <a:p>
            <a:pPr lvl="0"/>
            <a:endParaRPr lang="en-US" noProof="0" dirty="0"/>
          </a:p>
        </p:txBody>
      </p:sp>
      <p:sp>
        <p:nvSpPr>
          <p:cNvPr id="4" name="Rectangle 4"/>
          <p:cNvSpPr>
            <a:spLocks noGrp="1" noChangeArrowheads="1"/>
          </p:cNvSpPr>
          <p:nvPr>
            <p:ph type="dt" sz="half" idx="10"/>
          </p:nvPr>
        </p:nvSpPr>
        <p:spPr>
          <a:xfrm>
            <a:off x="609600" y="6248400"/>
            <a:ext cx="28448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3E7534-8D79-4361-ABD1-EDB37AC994BB}" type="slidenum">
              <a:rPr lang="en-US"/>
              <a:pPr>
                <a:defRPr/>
              </a:pPr>
              <a:t>‹#›</a:t>
            </a:fld>
            <a:endParaRPr lang="en-US"/>
          </a:p>
        </p:txBody>
      </p:sp>
    </p:spTree>
    <p:extLst>
      <p:ext uri="{BB962C8B-B14F-4D97-AF65-F5344CB8AC3E}">
        <p14:creationId xmlns:p14="http://schemas.microsoft.com/office/powerpoint/2010/main" val="354061158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2_Speaker_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01984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8C8DF-CEE8-634F-AA52-F26C48011899}"/>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DC721272-A197-BA4B-94F8-C832182E3A16}"/>
              </a:ext>
            </a:extLst>
          </p:cNvPr>
          <p:cNvSpPr>
            <a:spLocks noGrp="1"/>
          </p:cNvSpPr>
          <p:nvPr>
            <p:ph type="sldNum" sz="quarter" idx="10"/>
          </p:nvPr>
        </p:nvSpPr>
        <p:spPr/>
        <p:txBody>
          <a:bodyPr/>
          <a:lstStyle/>
          <a:p>
            <a:fld id="{1754F1E8-9FA4-C246-BFBC-29E0F4373BF7}" type="slidenum">
              <a:rPr lang="en-US" smtClean="0"/>
              <a:t>‹#›</a:t>
            </a:fld>
            <a:endParaRPr lang="en-US"/>
          </a:p>
        </p:txBody>
      </p:sp>
    </p:spTree>
    <p:extLst>
      <p:ext uri="{BB962C8B-B14F-4D97-AF65-F5344CB8AC3E}">
        <p14:creationId xmlns:p14="http://schemas.microsoft.com/office/powerpoint/2010/main" val="299369355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3" y="428168"/>
            <a:ext cx="9163331" cy="712357"/>
          </a:xfrm>
        </p:spPr>
        <p:txBody>
          <a:bodyPr anchor="ctr">
            <a:normAutofit/>
          </a:bodyPr>
          <a:lstStyle>
            <a:lvl1pPr>
              <a:defRPr sz="2400">
                <a:solidFill>
                  <a:srgbClr val="ED5428"/>
                </a:solidFill>
                <a:latin typeface="Whitney HTF Book"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a:latin typeface="Whitney HTF Book" pitchFamily="2" charset="77"/>
              </a:defRPr>
            </a:lvl1pPr>
            <a:lvl2pPr marL="457200" indent="0">
              <a:buNone/>
              <a:defRPr sz="2000">
                <a:latin typeface="Whitney HTF Book" pitchFamily="2" charset="77"/>
              </a:defRPr>
            </a:lvl2pPr>
            <a:lvl3pPr marL="914400" indent="0">
              <a:buNone/>
              <a:defRPr sz="2000">
                <a:latin typeface="Whitney HTF Book" pitchFamily="2" charset="77"/>
              </a:defRPr>
            </a:lvl3pPr>
            <a:lvl4pPr marL="1371600" indent="0">
              <a:buNone/>
              <a:defRPr sz="2000">
                <a:latin typeface="Whitney HTF Book" pitchFamily="2" charset="77"/>
              </a:defRPr>
            </a:lvl4pPr>
            <a:lvl5pPr marL="1828800" indent="0">
              <a:buNone/>
              <a:defRPr sz="20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ED5428"/>
                </a:solidFill>
              </a:defRPr>
            </a:lvl1pPr>
          </a:lstStyle>
          <a:p>
            <a:fld id="{F8FAE547-70CE-0F40-8A9C-862AFD0C3D1D}" type="slidenum">
              <a:rPr lang="en-US" smtClean="0"/>
              <a:pPr/>
              <a:t>‹#›</a:t>
            </a:fld>
            <a:endParaRPr lang="en-US" dirty="0"/>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50" indent="-285750">
              <a:buSzPct val="100000"/>
              <a:buFont typeface="Wingdings" pitchFamily="2" charset="2"/>
              <a:buChar char="§"/>
              <a:defRPr sz="1400">
                <a:latin typeface="Whitney HTF Book" pitchFamily="2" charset="77"/>
              </a:defRPr>
            </a:lvl1pPr>
            <a:lvl2pPr marL="742950" indent="-285750">
              <a:buSzPct val="100000"/>
              <a:buFont typeface="Wingdings" pitchFamily="2" charset="2"/>
              <a:buChar char="§"/>
              <a:defRPr sz="1400">
                <a:latin typeface="Whitney HTF Book" pitchFamily="2" charset="77"/>
              </a:defRPr>
            </a:lvl2pPr>
            <a:lvl3pPr marL="1200150" indent="-285750">
              <a:buSzPct val="100000"/>
              <a:buFont typeface="Wingdings" pitchFamily="2" charset="2"/>
              <a:buChar char="§"/>
              <a:defRPr sz="1400">
                <a:latin typeface="Whitney HTF Book" pitchFamily="2" charset="77"/>
              </a:defRPr>
            </a:lvl3pPr>
            <a:lvl4pPr marL="1657350" indent="-285750">
              <a:buSzPct val="100000"/>
              <a:buFont typeface="Wingdings" pitchFamily="2" charset="2"/>
              <a:buChar char="§"/>
              <a:defRPr sz="1400">
                <a:latin typeface="Whitney HTF Book" pitchFamily="2" charset="77"/>
              </a:defRPr>
            </a:lvl4pPr>
            <a:lvl5pPr marL="2114550" indent="-285750">
              <a:buSzPct val="100000"/>
              <a:buFont typeface="Wingdings" pitchFamily="2" charset="2"/>
              <a:buChar char="§"/>
              <a:defRPr sz="14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Tree>
    <p:extLst>
      <p:ext uri="{BB962C8B-B14F-4D97-AF65-F5344CB8AC3E}">
        <p14:creationId xmlns:p14="http://schemas.microsoft.com/office/powerpoint/2010/main" val="366537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6551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560BB41-D5FA-BE43-9ACE-C14CC15609BB}"/>
              </a:ext>
            </a:extLst>
          </p:cNvPr>
          <p:cNvSpPr/>
          <p:nvPr userDrawn="1"/>
        </p:nvSpPr>
        <p:spPr>
          <a:xfrm>
            <a:off x="-3102429" y="-2857500"/>
            <a:ext cx="16736786" cy="10825843"/>
          </a:xfrm>
          <a:prstGeom prst="rect">
            <a:avLst/>
          </a:prstGeom>
          <a:solidFill>
            <a:srgbClr val="FFC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4AF6DF92-7E38-C241-8CA4-7E17B7D1BFFF}"/>
              </a:ext>
            </a:extLst>
          </p:cNvPr>
          <p:cNvGrpSpPr/>
          <p:nvPr userDrawn="1"/>
        </p:nvGrpSpPr>
        <p:grpSpPr>
          <a:xfrm>
            <a:off x="-9038628" y="-6858000"/>
            <a:ext cx="14677363" cy="15810580"/>
            <a:chOff x="-8733763" y="-7225834"/>
            <a:chExt cx="13998523" cy="15810580"/>
          </a:xfrm>
        </p:grpSpPr>
        <p:sp>
          <p:nvSpPr>
            <p:cNvPr id="8" name="Rectangle 7">
              <a:extLst>
                <a:ext uri="{FF2B5EF4-FFF2-40B4-BE49-F238E27FC236}">
                  <a16:creationId xmlns:a16="http://schemas.microsoft.com/office/drawing/2014/main" id="{4A5D38D6-8B98-2647-BB43-E6A074B8B51D}"/>
                </a:ext>
              </a:extLst>
            </p:cNvPr>
            <p:cNvSpPr/>
            <p:nvPr userDrawn="1"/>
          </p:nvSpPr>
          <p:spPr>
            <a:xfrm rot="18306427">
              <a:off x="-9639791" y="-6319806"/>
              <a:ext cx="15810580" cy="139985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C3D0775-4768-0A48-9438-31DEABEA36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5986" y="2029468"/>
              <a:ext cx="3025322" cy="1778020"/>
            </a:xfrm>
            <a:prstGeom prst="rect">
              <a:avLst/>
            </a:prstGeom>
          </p:spPr>
        </p:pic>
      </p:grpSp>
      <p:sp>
        <p:nvSpPr>
          <p:cNvPr id="4" name="Date Placeholder 3">
            <a:extLst>
              <a:ext uri="{FF2B5EF4-FFF2-40B4-BE49-F238E27FC236}">
                <a16:creationId xmlns:a16="http://schemas.microsoft.com/office/drawing/2014/main" id="{771A1903-AA69-7C48-8749-69B413B82FB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EF4A58-96CB-0A4C-9C18-276101814049}"/>
              </a:ext>
            </a:extLst>
          </p:cNvPr>
          <p:cNvSpPr>
            <a:spLocks noGrp="1"/>
          </p:cNvSpPr>
          <p:nvPr>
            <p:ph type="ftr" sz="quarter" idx="11"/>
          </p:nvPr>
        </p:nvSpPr>
        <p:spPr/>
        <p:txBody>
          <a:bodyPr/>
          <a:lstStyle/>
          <a:p>
            <a:endParaRPr lang="en-US"/>
          </a:p>
        </p:txBody>
      </p:sp>
      <p:sp>
        <p:nvSpPr>
          <p:cNvPr id="11" name="TextBox 10">
            <a:extLst>
              <a:ext uri="{FF2B5EF4-FFF2-40B4-BE49-F238E27FC236}">
                <a16:creationId xmlns:a16="http://schemas.microsoft.com/office/drawing/2014/main" id="{0A9EAE64-9EB1-6C4F-91F8-2BC4FB1FDCF9}"/>
              </a:ext>
            </a:extLst>
          </p:cNvPr>
          <p:cNvSpPr txBox="1"/>
          <p:nvPr userDrawn="1"/>
        </p:nvSpPr>
        <p:spPr>
          <a:xfrm>
            <a:off x="5299831" y="4016454"/>
            <a:ext cx="1510350" cy="461665"/>
          </a:xfrm>
          <a:prstGeom prst="rect">
            <a:avLst/>
          </a:prstGeom>
          <a:noFill/>
        </p:spPr>
        <p:txBody>
          <a:bodyPr wrap="none" rtlCol="0">
            <a:spAutoFit/>
          </a:bodyPr>
          <a:lstStyle/>
          <a:p>
            <a:pPr algn="l"/>
            <a:r>
              <a:rPr lang="en-US" sz="2400" b="1">
                <a:solidFill>
                  <a:schemeClr val="tx1"/>
                </a:solidFill>
                <a:latin typeface="Whitney HTF Book" pitchFamily="2" charset="77"/>
                <a:ea typeface="Calibri Light" charset="0"/>
                <a:cs typeface="Calibri Light" charset="0"/>
              </a:rPr>
              <a:t>SPEAKER:</a:t>
            </a:r>
          </a:p>
        </p:txBody>
      </p:sp>
      <p:sp>
        <p:nvSpPr>
          <p:cNvPr id="12" name="TextBox 11">
            <a:extLst>
              <a:ext uri="{FF2B5EF4-FFF2-40B4-BE49-F238E27FC236}">
                <a16:creationId xmlns:a16="http://schemas.microsoft.com/office/drawing/2014/main" id="{6FE83184-F17B-D142-8B4E-249C3322F558}"/>
              </a:ext>
            </a:extLst>
          </p:cNvPr>
          <p:cNvSpPr txBox="1"/>
          <p:nvPr userDrawn="1"/>
        </p:nvSpPr>
        <p:spPr>
          <a:xfrm>
            <a:off x="6343488" y="2566824"/>
            <a:ext cx="14590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schemeClr val="tx1"/>
                </a:solidFill>
                <a:latin typeface="Whitney HTF Book" pitchFamily="2" charset="77"/>
                <a:ea typeface="Calibri Light" charset="0"/>
                <a:cs typeface="Calibri Light" charset="0"/>
              </a:rPr>
              <a:t>SESSION:</a:t>
            </a:r>
          </a:p>
        </p:txBody>
      </p:sp>
      <p:sp>
        <p:nvSpPr>
          <p:cNvPr id="20" name="Text Placeholder 19">
            <a:extLst>
              <a:ext uri="{FF2B5EF4-FFF2-40B4-BE49-F238E27FC236}">
                <a16:creationId xmlns:a16="http://schemas.microsoft.com/office/drawing/2014/main" id="{B48EAFDD-1637-3B4D-9DBD-6C24F12EE7C6}"/>
              </a:ext>
            </a:extLst>
          </p:cNvPr>
          <p:cNvSpPr>
            <a:spLocks noGrp="1"/>
          </p:cNvSpPr>
          <p:nvPr>
            <p:ph type="body" sz="quarter" idx="13"/>
          </p:nvPr>
        </p:nvSpPr>
        <p:spPr>
          <a:xfrm>
            <a:off x="6748741" y="3543825"/>
            <a:ext cx="4114801" cy="1430338"/>
          </a:xfrm>
        </p:spPr>
        <p:txBody>
          <a:bodyPr anchor="ctr">
            <a:normAutofit/>
          </a:bodyPr>
          <a:lstStyle>
            <a:lvl1pPr marL="0" indent="0">
              <a:buNone/>
              <a:defRPr sz="2000">
                <a:solidFill>
                  <a:schemeClr val="tx1"/>
                </a:solidFill>
                <a:latin typeface="Whitney HTF Book" pitchFamily="2" charset="77"/>
              </a:defRPr>
            </a:lvl1pPr>
            <a:lvl2pPr marL="457200" indent="0">
              <a:buNone/>
              <a:defRPr sz="2000">
                <a:solidFill>
                  <a:schemeClr val="tx1"/>
                </a:solidFill>
                <a:latin typeface="Whitney HTF Book" pitchFamily="2" charset="77"/>
              </a:defRPr>
            </a:lvl2pPr>
            <a:lvl3pPr marL="914400" indent="0">
              <a:buNone/>
              <a:defRPr>
                <a:solidFill>
                  <a:schemeClr val="bg2"/>
                </a:solidFill>
                <a:latin typeface="Whitney HTF Book" pitchFamily="2" charset="77"/>
              </a:defRPr>
            </a:lvl3pPr>
            <a:lvl4pPr marL="1371600" indent="0">
              <a:buNone/>
              <a:defRPr>
                <a:solidFill>
                  <a:schemeClr val="bg2"/>
                </a:solidFill>
                <a:latin typeface="Whitney HTF Book" pitchFamily="2" charset="77"/>
              </a:defRPr>
            </a:lvl4pPr>
            <a:lvl5pPr marL="1828800"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sp>
        <p:nvSpPr>
          <p:cNvPr id="21" name="Text Placeholder 19">
            <a:extLst>
              <a:ext uri="{FF2B5EF4-FFF2-40B4-BE49-F238E27FC236}">
                <a16:creationId xmlns:a16="http://schemas.microsoft.com/office/drawing/2014/main" id="{2F94F97C-D670-574F-BFC8-A5C401206D39}"/>
              </a:ext>
            </a:extLst>
          </p:cNvPr>
          <p:cNvSpPr>
            <a:spLocks noGrp="1"/>
          </p:cNvSpPr>
          <p:nvPr>
            <p:ph type="body" sz="quarter" idx="14"/>
          </p:nvPr>
        </p:nvSpPr>
        <p:spPr>
          <a:xfrm>
            <a:off x="7737534" y="2091880"/>
            <a:ext cx="4114801" cy="1430338"/>
          </a:xfrm>
        </p:spPr>
        <p:txBody>
          <a:bodyPr anchor="ctr">
            <a:normAutofit/>
          </a:bodyPr>
          <a:lstStyle>
            <a:lvl1pPr marL="0" indent="0">
              <a:buNone/>
              <a:defRPr sz="2000">
                <a:solidFill>
                  <a:schemeClr val="tx1"/>
                </a:solidFill>
                <a:latin typeface="Whitney HTF Book" pitchFamily="2" charset="77"/>
              </a:defRPr>
            </a:lvl1pPr>
            <a:lvl2pPr marL="457200" indent="0">
              <a:buNone/>
              <a:defRPr sz="2000">
                <a:solidFill>
                  <a:schemeClr val="tx1"/>
                </a:solidFill>
                <a:latin typeface="Whitney HTF Book" pitchFamily="2" charset="77"/>
              </a:defRPr>
            </a:lvl2pPr>
            <a:lvl3pPr marL="914400" indent="0">
              <a:buNone/>
              <a:defRPr>
                <a:solidFill>
                  <a:schemeClr val="bg2"/>
                </a:solidFill>
                <a:latin typeface="Whitney HTF Book" pitchFamily="2" charset="77"/>
              </a:defRPr>
            </a:lvl3pPr>
            <a:lvl4pPr marL="1371600" indent="0">
              <a:buNone/>
              <a:defRPr>
                <a:solidFill>
                  <a:schemeClr val="bg2"/>
                </a:solidFill>
                <a:latin typeface="Whitney HTF Book" pitchFamily="2" charset="77"/>
              </a:defRPr>
            </a:lvl4pPr>
            <a:lvl5pPr marL="1828800"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grpSp>
        <p:nvGrpSpPr>
          <p:cNvPr id="23" name="Group 22">
            <a:extLst>
              <a:ext uri="{FF2B5EF4-FFF2-40B4-BE49-F238E27FC236}">
                <a16:creationId xmlns:a16="http://schemas.microsoft.com/office/drawing/2014/main" id="{5577ABB2-FD14-5C4C-AE75-1BDA82A27BC3}"/>
              </a:ext>
            </a:extLst>
          </p:cNvPr>
          <p:cNvGrpSpPr/>
          <p:nvPr userDrawn="1"/>
        </p:nvGrpSpPr>
        <p:grpSpPr>
          <a:xfrm>
            <a:off x="10543825" y="-1548940"/>
            <a:ext cx="16274001" cy="15810580"/>
            <a:chOff x="10543825" y="-1548940"/>
            <a:chExt cx="16274001" cy="15810580"/>
          </a:xfrm>
        </p:grpSpPr>
        <p:sp>
          <p:nvSpPr>
            <p:cNvPr id="10" name="Rectangle 9">
              <a:extLst>
                <a:ext uri="{FF2B5EF4-FFF2-40B4-BE49-F238E27FC236}">
                  <a16:creationId xmlns:a16="http://schemas.microsoft.com/office/drawing/2014/main" id="{2971A5F0-4F1D-374B-AA46-6076AF959F3F}"/>
                </a:ext>
              </a:extLst>
            </p:cNvPr>
            <p:cNvSpPr/>
            <p:nvPr userDrawn="1"/>
          </p:nvSpPr>
          <p:spPr>
            <a:xfrm rot="18306427">
              <a:off x="11573855" y="-982332"/>
              <a:ext cx="15810580" cy="14677363"/>
            </a:xfrm>
            <a:prstGeom prst="rect">
              <a:avLst/>
            </a:prstGeom>
            <a:solidFill>
              <a:srgbClr val="ED5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D84CDCC-72B0-DC43-BAE8-B95C44CA5E8F}"/>
                </a:ext>
              </a:extLst>
            </p:cNvPr>
            <p:cNvSpPr txBox="1"/>
            <p:nvPr userDrawn="1"/>
          </p:nvSpPr>
          <p:spPr>
            <a:xfrm>
              <a:off x="10543825" y="6275363"/>
              <a:ext cx="1686680" cy="400110"/>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a:solidFill>
                    <a:schemeClr val="bg2"/>
                  </a:solidFill>
                  <a:effectLst/>
                  <a:latin typeface="Whitney HTF Book" pitchFamily="2" charset="77"/>
                  <a:ea typeface="+mn-ea"/>
                  <a:cs typeface="+mn-cs"/>
                </a:rPr>
                <a:t>#ATDCORE4</a:t>
              </a:r>
            </a:p>
          </p:txBody>
        </p:sp>
      </p:grpSp>
    </p:spTree>
    <p:extLst>
      <p:ext uri="{BB962C8B-B14F-4D97-AF65-F5344CB8AC3E}">
        <p14:creationId xmlns:p14="http://schemas.microsoft.com/office/powerpoint/2010/main" val="190359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2" presetClass="entr" presetSubtype="8" accel="50000" fill="hold" nodeType="withEffect">
                                  <p:stCondLst>
                                    <p:cond delay="50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50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1+#ppt_w/2"/>
                                          </p:val>
                                        </p:tav>
                                        <p:tav tm="100000">
                                          <p:val>
                                            <p:strVal val="#ppt_x"/>
                                          </p:val>
                                        </p:tav>
                                      </p:tavLst>
                                    </p:anim>
                                    <p:anim calcmode="lin" valueType="num">
                                      <p:cBhvr additive="base">
                                        <p:cTn id="15" dur="500" fill="hold"/>
                                        <p:tgtEl>
                                          <p:spTgt spid="23"/>
                                        </p:tgtEl>
                                        <p:attrNameLst>
                                          <p:attrName>ppt_y</p:attrName>
                                        </p:attrNameLst>
                                      </p:cBhvr>
                                      <p:tavLst>
                                        <p:tav tm="0">
                                          <p:val>
                                            <p:strVal val="#ppt_y"/>
                                          </p:val>
                                        </p:tav>
                                        <p:tav tm="100000">
                                          <p:val>
                                            <p:strVal val="#ppt_y"/>
                                          </p:val>
                                        </p:tav>
                                      </p:tavLst>
                                    </p:anim>
                                  </p:childTnLst>
                                </p:cTn>
                              </p:par>
                              <p:par>
                                <p:cTn id="16" presetID="10" presetClass="entr" presetSubtype="0" fill="hold" grpId="0" nodeType="withEffect">
                                  <p:stCondLst>
                                    <p:cond delay="1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21">
                                            <p:txEl>
                                              <p:pRg st="0" end="0"/>
                                            </p:txEl>
                                          </p:spTgt>
                                        </p:tgtEl>
                                        <p:attrNameLst>
                                          <p:attrName>style.visibility</p:attrName>
                                        </p:attrNameLst>
                                      </p:cBhvr>
                                      <p:to>
                                        <p:strVal val="visible"/>
                                      </p:to>
                                    </p:set>
                                    <p:animEffect transition="in" filter="fade">
                                      <p:cBhvr>
                                        <p:cTn id="21" dur="500"/>
                                        <p:tgtEl>
                                          <p:spTgt spid="21">
                                            <p:txEl>
                                              <p:pRg st="0" end="0"/>
                                            </p:txEl>
                                          </p:spTgt>
                                        </p:tgtEl>
                                      </p:cBhvr>
                                    </p:animEffect>
                                  </p:childTnLst>
                                </p:cTn>
                              </p:par>
                              <p:par>
                                <p:cTn id="22" presetID="10" presetClass="entr" presetSubtype="0" fill="hold" grpId="0" nodeType="withEffect">
                                  <p:stCondLst>
                                    <p:cond delay="1000"/>
                                  </p:stCondLst>
                                  <p:childTnLst>
                                    <p:set>
                                      <p:cBhvr>
                                        <p:cTn id="23" dur="1" fill="hold">
                                          <p:stCondLst>
                                            <p:cond delay="0"/>
                                          </p:stCondLst>
                                        </p:cTn>
                                        <p:tgtEl>
                                          <p:spTgt spid="21">
                                            <p:txEl>
                                              <p:pRg st="1" end="1"/>
                                            </p:txEl>
                                          </p:spTgt>
                                        </p:tgtEl>
                                        <p:attrNameLst>
                                          <p:attrName>style.visibility</p:attrName>
                                        </p:attrNameLst>
                                      </p:cBhvr>
                                      <p:to>
                                        <p:strVal val="visible"/>
                                      </p:to>
                                    </p:set>
                                    <p:animEffect transition="in" filter="fade">
                                      <p:cBhvr>
                                        <p:cTn id="24" dur="500"/>
                                        <p:tgtEl>
                                          <p:spTgt spid="21">
                                            <p:txEl>
                                              <p:pRg st="1" end="1"/>
                                            </p:txEl>
                                          </p:spTgt>
                                        </p:tgtEl>
                                      </p:cBhvr>
                                    </p:animEffect>
                                  </p:childTnLst>
                                </p:cTn>
                              </p:par>
                              <p:par>
                                <p:cTn id="25" presetID="10" presetClass="entr" presetSubtype="0" fill="hold" grpId="0" nodeType="withEffect">
                                  <p:stCondLst>
                                    <p:cond delay="10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100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fade">
                                      <p:cBhvr>
                                        <p:cTn id="30" dur="500"/>
                                        <p:tgtEl>
                                          <p:spTgt spid="20">
                                            <p:txEl>
                                              <p:pRg st="0" end="0"/>
                                            </p:txEl>
                                          </p:spTgt>
                                        </p:tgtEl>
                                      </p:cBhvr>
                                    </p:animEffect>
                                  </p:childTnLst>
                                </p:cTn>
                              </p:par>
                              <p:par>
                                <p:cTn id="31" presetID="10" presetClass="entr" presetSubtype="0" fill="hold" grpId="0" nodeType="withEffect">
                                  <p:stCondLst>
                                    <p:cond delay="1000"/>
                                  </p:stCondLst>
                                  <p:childTnLst>
                                    <p:set>
                                      <p:cBhvr>
                                        <p:cTn id="32" dur="1" fill="hold">
                                          <p:stCondLst>
                                            <p:cond delay="0"/>
                                          </p:stCondLst>
                                        </p:cTn>
                                        <p:tgtEl>
                                          <p:spTgt spid="20">
                                            <p:txEl>
                                              <p:pRg st="1" end="1"/>
                                            </p:txEl>
                                          </p:spTgt>
                                        </p:tgtEl>
                                        <p:attrNameLst>
                                          <p:attrName>style.visibility</p:attrName>
                                        </p:attrNameLst>
                                      </p:cBhvr>
                                      <p:to>
                                        <p:strVal val="visible"/>
                                      </p:to>
                                    </p:set>
                                    <p:animEffect transition="in" filter="fade">
                                      <p:cBhvr>
                                        <p:cTn id="33"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p:bldP spid="12" grpId="0"/>
      <p:bldP spid="20" grpId="0" build="p">
        <p:tmplLst>
          <p:tmpl lvl="1">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8615" y="99630"/>
            <a:ext cx="10058400" cy="1450757"/>
          </a:xfrm>
        </p:spPr>
        <p:txBody>
          <a:bodyPr/>
          <a:lstStyle/>
          <a:p>
            <a:r>
              <a:rPr lang="en-US"/>
              <a:t>Click to edit Master title style</a:t>
            </a:r>
            <a:endParaRPr lang="en-US" dirty="0"/>
          </a:p>
        </p:txBody>
      </p:sp>
      <p:sp>
        <p:nvSpPr>
          <p:cNvPr id="3" name="Content Placeholder 2"/>
          <p:cNvSpPr>
            <a:spLocks noGrp="1"/>
          </p:cNvSpPr>
          <p:nvPr>
            <p:ph idx="1"/>
          </p:nvPr>
        </p:nvSpPr>
        <p:spPr>
          <a:xfrm>
            <a:off x="1130810" y="2436427"/>
            <a:ext cx="10058401"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2" y="6459787"/>
            <a:ext cx="2472271" cy="365125"/>
          </a:xfrm>
          <a:prstGeom prst="rect">
            <a:avLst/>
          </a:prstGeom>
        </p:spPr>
        <p:txBody>
          <a:bodyPr/>
          <a:lstStyle/>
          <a:p>
            <a:endParaRPr lang="en-US" dirty="0"/>
          </a:p>
        </p:txBody>
      </p:sp>
      <p:sp>
        <p:nvSpPr>
          <p:cNvPr id="5" name="Footer Placeholder 4"/>
          <p:cNvSpPr>
            <a:spLocks noGrp="1"/>
          </p:cNvSpPr>
          <p:nvPr>
            <p:ph type="ftr" sz="quarter" idx="11"/>
          </p:nvPr>
        </p:nvSpPr>
        <p:spPr>
          <a:xfrm>
            <a:off x="3686186" y="6459787"/>
            <a:ext cx="4822804" cy="365125"/>
          </a:xfrm>
          <a:prstGeom prst="rect">
            <a:avLst/>
          </a:prstGeom>
        </p:spPr>
        <p:txBody>
          <a:bodyPr/>
          <a:lstStyle/>
          <a:p>
            <a:endParaRPr lang="en-US" dirty="0"/>
          </a:p>
        </p:txBody>
      </p:sp>
    </p:spTree>
    <p:extLst>
      <p:ext uri="{BB962C8B-B14F-4D97-AF65-F5344CB8AC3E}">
        <p14:creationId xmlns:p14="http://schemas.microsoft.com/office/powerpoint/2010/main" val="175884364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097282" y="6459787"/>
            <a:ext cx="2472271" cy="365125"/>
          </a:xfrm>
          <a:prstGeom prst="rect">
            <a:avLst/>
          </a:prstGeom>
        </p:spPr>
        <p:txBody>
          <a:bodyPr/>
          <a:lstStyle/>
          <a:p>
            <a:endParaRPr lang="en-US" dirty="0"/>
          </a:p>
        </p:txBody>
      </p:sp>
      <p:sp>
        <p:nvSpPr>
          <p:cNvPr id="5" name="Footer Placeholder 4"/>
          <p:cNvSpPr>
            <a:spLocks noGrp="1"/>
          </p:cNvSpPr>
          <p:nvPr>
            <p:ph type="ftr" sz="quarter" idx="11"/>
          </p:nvPr>
        </p:nvSpPr>
        <p:spPr>
          <a:xfrm>
            <a:off x="3686186" y="6459787"/>
            <a:ext cx="4822804" cy="365125"/>
          </a:xfrm>
          <a:prstGeom prst="rect">
            <a:avLst/>
          </a:prstGeom>
        </p:spPr>
        <p:txBody>
          <a:bodyPr/>
          <a:lstStyle/>
          <a:p>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89525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1097282" y="6459787"/>
            <a:ext cx="2472271" cy="365125"/>
          </a:xfrm>
          <a:prstGeom prst="rect">
            <a:avLst/>
          </a:prstGeom>
        </p:spPr>
        <p:txBody>
          <a:bodyPr/>
          <a:lstStyle/>
          <a:p>
            <a:endParaRPr lang="en-US" dirty="0"/>
          </a:p>
        </p:txBody>
      </p:sp>
      <p:sp>
        <p:nvSpPr>
          <p:cNvPr id="6" name="Footer Placeholder 5"/>
          <p:cNvSpPr>
            <a:spLocks noGrp="1"/>
          </p:cNvSpPr>
          <p:nvPr>
            <p:ph type="ftr" sz="quarter" idx="11"/>
          </p:nvPr>
        </p:nvSpPr>
        <p:spPr>
          <a:xfrm>
            <a:off x="3686186" y="6459787"/>
            <a:ext cx="4822804" cy="365125"/>
          </a:xfrm>
          <a:prstGeom prst="rect">
            <a:avLst/>
          </a:prstGeom>
        </p:spPr>
        <p:txBody>
          <a:bodyPr/>
          <a:lstStyle/>
          <a:p>
            <a:endParaRPr lang="en-US" dirty="0"/>
          </a:p>
        </p:txBody>
      </p:sp>
    </p:spTree>
    <p:extLst>
      <p:ext uri="{BB962C8B-B14F-4D97-AF65-F5344CB8AC3E}">
        <p14:creationId xmlns:p14="http://schemas.microsoft.com/office/powerpoint/2010/main" val="299817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1097282" y="6459787"/>
            <a:ext cx="2472271" cy="365125"/>
          </a:xfrm>
          <a:prstGeom prst="rect">
            <a:avLst/>
          </a:prstGeom>
        </p:spPr>
        <p:txBody>
          <a:bodyPr/>
          <a:lstStyle/>
          <a:p>
            <a:endParaRPr lang="en-US" dirty="0"/>
          </a:p>
        </p:txBody>
      </p:sp>
      <p:sp>
        <p:nvSpPr>
          <p:cNvPr id="8" name="Footer Placeholder 7"/>
          <p:cNvSpPr>
            <a:spLocks noGrp="1"/>
          </p:cNvSpPr>
          <p:nvPr>
            <p:ph type="ftr" sz="quarter" idx="11"/>
          </p:nvPr>
        </p:nvSpPr>
        <p:spPr>
          <a:xfrm>
            <a:off x="3686186" y="6459787"/>
            <a:ext cx="4822804" cy="365125"/>
          </a:xfrm>
          <a:prstGeom prst="rect">
            <a:avLst/>
          </a:prstGeom>
        </p:spPr>
        <p:txBody>
          <a:bodyPr/>
          <a:lstStyle/>
          <a:p>
            <a:endParaRPr lang="en-US" dirty="0"/>
          </a:p>
        </p:txBody>
      </p:sp>
    </p:spTree>
    <p:extLst>
      <p:ext uri="{BB962C8B-B14F-4D97-AF65-F5344CB8AC3E}">
        <p14:creationId xmlns:p14="http://schemas.microsoft.com/office/powerpoint/2010/main" val="132444291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1097282" y="6459787"/>
            <a:ext cx="2472271" cy="365125"/>
          </a:xfrm>
          <a:prstGeom prst="rect">
            <a:avLst/>
          </a:prstGeom>
        </p:spPr>
        <p:txBody>
          <a:bodyPr/>
          <a:lstStyle/>
          <a:p>
            <a:endParaRPr lang="en-US" dirty="0"/>
          </a:p>
        </p:txBody>
      </p:sp>
      <p:sp>
        <p:nvSpPr>
          <p:cNvPr id="4" name="Footer Placeholder 3"/>
          <p:cNvSpPr>
            <a:spLocks noGrp="1"/>
          </p:cNvSpPr>
          <p:nvPr>
            <p:ph type="ftr" sz="quarter" idx="11"/>
          </p:nvPr>
        </p:nvSpPr>
        <p:spPr>
          <a:xfrm>
            <a:off x="3686186" y="6459787"/>
            <a:ext cx="4822804" cy="365125"/>
          </a:xfrm>
          <a:prstGeom prst="rect">
            <a:avLst/>
          </a:prstGeom>
        </p:spPr>
        <p:txBody>
          <a:bodyPr/>
          <a:lstStyle/>
          <a:p>
            <a:endParaRPr lang="en-US" dirty="0"/>
          </a:p>
        </p:txBody>
      </p:sp>
    </p:spTree>
    <p:extLst>
      <p:ext uri="{BB962C8B-B14F-4D97-AF65-F5344CB8AC3E}">
        <p14:creationId xmlns:p14="http://schemas.microsoft.com/office/powerpoint/2010/main" val="204569904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userDrawn="1"/>
        </p:nvSpPr>
        <p:spPr>
          <a:xfrm>
            <a:off x="3177" y="6553200"/>
            <a:ext cx="12188825" cy="3048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239344548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56721419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80"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1097282" y="6459787"/>
            <a:ext cx="2472271" cy="365125"/>
          </a:xfrm>
          <a:prstGeom prst="rect">
            <a:avLst/>
          </a:prstGeom>
        </p:spPr>
        <p:txBody>
          <a:bodyPr/>
          <a:lstStyle/>
          <a:p>
            <a:endParaRPr lang="en-US" dirty="0"/>
          </a:p>
        </p:txBody>
      </p:sp>
      <p:sp>
        <p:nvSpPr>
          <p:cNvPr id="6" name="Footer Placeholder 5"/>
          <p:cNvSpPr>
            <a:spLocks noGrp="1"/>
          </p:cNvSpPr>
          <p:nvPr>
            <p:ph type="ftr" sz="quarter" idx="11"/>
          </p:nvPr>
        </p:nvSpPr>
        <p:spPr>
          <a:xfrm>
            <a:off x="3686186" y="6459787"/>
            <a:ext cx="4822804"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68000" y="6446837"/>
            <a:ext cx="1312025" cy="365125"/>
          </a:xfrm>
          <a:prstGeom prst="rect">
            <a:avLst/>
          </a:prstGeom>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16091583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2" y="6459787"/>
            <a:ext cx="2472271" cy="365125"/>
          </a:xfrm>
          <a:prstGeom prst="rect">
            <a:avLst/>
          </a:prstGeom>
        </p:spPr>
        <p:txBody>
          <a:bodyPr/>
          <a:lstStyle/>
          <a:p>
            <a:endParaRPr lang="en-US" dirty="0"/>
          </a:p>
        </p:txBody>
      </p:sp>
      <p:sp>
        <p:nvSpPr>
          <p:cNvPr id="5" name="Footer Placeholder 4"/>
          <p:cNvSpPr>
            <a:spLocks noGrp="1"/>
          </p:cNvSpPr>
          <p:nvPr>
            <p:ph type="ftr" sz="quarter" idx="11"/>
          </p:nvPr>
        </p:nvSpPr>
        <p:spPr>
          <a:xfrm>
            <a:off x="3686186" y="6459787"/>
            <a:ext cx="4822804" cy="365125"/>
          </a:xfrm>
          <a:prstGeom prst="rect">
            <a:avLst/>
          </a:prstGeom>
        </p:spPr>
        <p:txBody>
          <a:bodyPr/>
          <a:lstStyle/>
          <a:p>
            <a:endParaRPr lang="en-US" dirty="0"/>
          </a:p>
        </p:txBody>
      </p:sp>
    </p:spTree>
    <p:extLst>
      <p:ext uri="{BB962C8B-B14F-4D97-AF65-F5344CB8AC3E}">
        <p14:creationId xmlns:p14="http://schemas.microsoft.com/office/powerpoint/2010/main" val="172248055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2" y="6459787"/>
            <a:ext cx="2472271" cy="365125"/>
          </a:xfrm>
          <a:prstGeom prst="rect">
            <a:avLst/>
          </a:prstGeom>
        </p:spPr>
        <p:txBody>
          <a:bodyPr/>
          <a:lstStyle/>
          <a:p>
            <a:endParaRPr lang="en-US" dirty="0"/>
          </a:p>
        </p:txBody>
      </p:sp>
      <p:sp>
        <p:nvSpPr>
          <p:cNvPr id="5" name="Footer Placeholder 4"/>
          <p:cNvSpPr>
            <a:spLocks noGrp="1"/>
          </p:cNvSpPr>
          <p:nvPr>
            <p:ph type="ftr" sz="quarter" idx="11"/>
          </p:nvPr>
        </p:nvSpPr>
        <p:spPr>
          <a:xfrm>
            <a:off x="3686186" y="6459787"/>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668000" y="6446837"/>
            <a:ext cx="1312025" cy="365125"/>
          </a:xfrm>
          <a:prstGeom prst="rect">
            <a:avLst/>
          </a:prstGeom>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48841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6C0D716-8C80-7D45-98A1-E97876445EA9}"/>
              </a:ext>
            </a:extLst>
          </p:cNvPr>
          <p:cNvSpPr/>
          <p:nvPr userDrawn="1"/>
        </p:nvSpPr>
        <p:spPr>
          <a:xfrm>
            <a:off x="0" y="0"/>
            <a:ext cx="12192000" cy="6858000"/>
          </a:xfrm>
          <a:prstGeom prst="rect">
            <a:avLst/>
          </a:prstGeom>
          <a:solidFill>
            <a:srgbClr val="ED5428">
              <a:alpha val="6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1514335" y="3072822"/>
            <a:ext cx="9163331" cy="712357"/>
          </a:xfrm>
        </p:spPr>
        <p:txBody>
          <a:bodyPr anchor="ctr">
            <a:normAutofit/>
          </a:bodyPr>
          <a:lstStyle>
            <a:lvl1pPr algn="ctr">
              <a:defRPr sz="4400">
                <a:solidFill>
                  <a:schemeClr val="bg1"/>
                </a:solidFill>
                <a:latin typeface="Whitney HTF Book" pitchFamily="2" charset="77"/>
              </a:defRPr>
            </a:lvl1pPr>
          </a:lstStyle>
          <a:p>
            <a:r>
              <a:rPr lang="en-US" dirty="0"/>
              <a:t>CLICK TO EDIT MASTER TITLE STYLE</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FFC000"/>
                </a:solidFill>
              </a:defRPr>
            </a:lvl1pPr>
          </a:lstStyle>
          <a:p>
            <a:fld id="{F8FAE547-70CE-0F40-8A9C-862AFD0C3D1D}" type="slidenum">
              <a:rPr lang="en-US" smtClean="0"/>
              <a:pPr/>
              <a:t>‹#›</a:t>
            </a:fld>
            <a:endParaRPr lang="en-US"/>
          </a:p>
        </p:txBody>
      </p:sp>
    </p:spTree>
    <p:extLst>
      <p:ext uri="{BB962C8B-B14F-4D97-AF65-F5344CB8AC3E}">
        <p14:creationId xmlns:p14="http://schemas.microsoft.com/office/powerpoint/2010/main" val="1255840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526406179"/>
      </p:ext>
    </p:extLst>
  </p:cSld>
  <p:clrMapOvr>
    <a:masterClrMapping/>
  </p:clrMapOvr>
  <p:transition>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88463127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59959877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7805615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65209313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12336859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4780553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96370783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54118017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7727064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3D38-E59B-4CB4-BF11-5160C7638F1A}"/>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37A96480-7C32-4699-924F-04E6351700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2BC612-618C-409E-941D-AEC588BC745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9C4A450-9736-44ED-85DD-C331F9D20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A3EF47-51DD-493F-A527-42B13B7822C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10178143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58186753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65011946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1_Two Content" userDrawn="1">
  <p:cSld name="1_Two Content">
    <p:spTree>
      <p:nvGrpSpPr>
        <p:cNvPr id="1" name="Shape 103"/>
        <p:cNvGrpSpPr/>
        <p:nvPr/>
      </p:nvGrpSpPr>
      <p:grpSpPr>
        <a:xfrm>
          <a:off x="0" y="0"/>
          <a:ext cx="0" cy="0"/>
          <a:chOff x="0" y="0"/>
          <a:chExt cx="0" cy="0"/>
        </a:xfrm>
      </p:grpSpPr>
      <p:sp>
        <p:nvSpPr>
          <p:cNvPr id="105" name="Google Shape;105;p78"/>
          <p:cNvSpPr txBox="1">
            <a:spLocks noGrp="1"/>
          </p:cNvSpPr>
          <p:nvPr>
            <p:ph type="body" idx="1"/>
          </p:nvPr>
        </p:nvSpPr>
        <p:spPr>
          <a:xfrm>
            <a:off x="648702" y="1823593"/>
            <a:ext cx="4627386" cy="435133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000"/>
              <a:buNone/>
              <a:defRPr sz="2000">
                <a:latin typeface="Arial"/>
                <a:ea typeface="Arial"/>
                <a:cs typeface="Arial"/>
                <a:sym typeface="Arial"/>
              </a:defRPr>
            </a:lvl1pPr>
            <a:lvl2pPr marL="914400" lvl="1" indent="-228600" algn="l">
              <a:lnSpc>
                <a:spcPct val="90000"/>
              </a:lnSpc>
              <a:spcBef>
                <a:spcPts val="500"/>
              </a:spcBef>
              <a:spcAft>
                <a:spcPts val="0"/>
              </a:spcAft>
              <a:buClr>
                <a:schemeClr val="dk1"/>
              </a:buClr>
              <a:buSzPts val="2000"/>
              <a:buNone/>
              <a:defRPr sz="2000">
                <a:latin typeface="Arial"/>
                <a:ea typeface="Arial"/>
                <a:cs typeface="Arial"/>
                <a:sym typeface="Arial"/>
              </a:defRPr>
            </a:lvl2pPr>
            <a:lvl3pPr marL="1371600" lvl="2" indent="-228600" algn="l">
              <a:lnSpc>
                <a:spcPct val="90000"/>
              </a:lnSpc>
              <a:spcBef>
                <a:spcPts val="500"/>
              </a:spcBef>
              <a:spcAft>
                <a:spcPts val="0"/>
              </a:spcAft>
              <a:buClr>
                <a:schemeClr val="dk1"/>
              </a:buClr>
              <a:buSzPts val="2000"/>
              <a:buNone/>
              <a:defRPr sz="2000">
                <a:latin typeface="Arial"/>
                <a:ea typeface="Arial"/>
                <a:cs typeface="Arial"/>
                <a:sym typeface="Arial"/>
              </a:defRPr>
            </a:lvl3pPr>
            <a:lvl4pPr marL="1828800" lvl="3" indent="-228600" algn="l">
              <a:lnSpc>
                <a:spcPct val="90000"/>
              </a:lnSpc>
              <a:spcBef>
                <a:spcPts val="500"/>
              </a:spcBef>
              <a:spcAft>
                <a:spcPts val="0"/>
              </a:spcAft>
              <a:buClr>
                <a:schemeClr val="dk1"/>
              </a:buClr>
              <a:buSzPts val="2000"/>
              <a:buNone/>
              <a:defRPr sz="2000">
                <a:latin typeface="Arial"/>
                <a:ea typeface="Arial"/>
                <a:cs typeface="Arial"/>
                <a:sym typeface="Arial"/>
              </a:defRPr>
            </a:lvl4pPr>
            <a:lvl5pPr marL="2286000" lvl="4" indent="-228600" algn="l">
              <a:lnSpc>
                <a:spcPct val="90000"/>
              </a:lnSpc>
              <a:spcBef>
                <a:spcPts val="500"/>
              </a:spcBef>
              <a:spcAft>
                <a:spcPts val="0"/>
              </a:spcAft>
              <a:buClr>
                <a:schemeClr val="dk1"/>
              </a:buClr>
              <a:buSzPts val="2000"/>
              <a:buNone/>
              <a:defRPr sz="2000">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78"/>
          <p:cNvSpPr txBox="1">
            <a:spLocks noGrp="1"/>
          </p:cNvSpPr>
          <p:nvPr>
            <p:ph type="body" idx="2"/>
          </p:nvPr>
        </p:nvSpPr>
        <p:spPr>
          <a:xfrm>
            <a:off x="5650470" y="1823593"/>
            <a:ext cx="4627386" cy="4351338"/>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Font typeface="Noto Sans Symbols"/>
              <a:buChar char="▪"/>
              <a:defRPr sz="1400">
                <a:latin typeface="Arial"/>
                <a:ea typeface="Arial"/>
                <a:cs typeface="Arial"/>
                <a:sym typeface="Arial"/>
              </a:defRPr>
            </a:lvl1pPr>
            <a:lvl2pPr marL="914400" lvl="1" indent="-317500" algn="l">
              <a:lnSpc>
                <a:spcPct val="90000"/>
              </a:lnSpc>
              <a:spcBef>
                <a:spcPts val="500"/>
              </a:spcBef>
              <a:spcAft>
                <a:spcPts val="0"/>
              </a:spcAft>
              <a:buClr>
                <a:schemeClr val="dk1"/>
              </a:buClr>
              <a:buSzPts val="1400"/>
              <a:buFont typeface="Noto Sans Symbols"/>
              <a:buChar char="▪"/>
              <a:defRPr sz="1400">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Noto Sans Symbols"/>
              <a:buChar char="▪"/>
              <a:defRPr sz="1400">
                <a:latin typeface="Arial"/>
                <a:ea typeface="Arial"/>
                <a:cs typeface="Arial"/>
                <a:sym typeface="Arial"/>
              </a:defRPr>
            </a:lvl3pPr>
            <a:lvl4pPr marL="1828800" lvl="3" indent="-317500" algn="l">
              <a:lnSpc>
                <a:spcPct val="90000"/>
              </a:lnSpc>
              <a:spcBef>
                <a:spcPts val="500"/>
              </a:spcBef>
              <a:spcAft>
                <a:spcPts val="0"/>
              </a:spcAft>
              <a:buClr>
                <a:schemeClr val="dk1"/>
              </a:buClr>
              <a:buSzPts val="1400"/>
              <a:buFont typeface="Noto Sans Symbols"/>
              <a:buChar char="▪"/>
              <a:defRPr sz="1400">
                <a:latin typeface="Arial"/>
                <a:ea typeface="Arial"/>
                <a:cs typeface="Arial"/>
                <a:sym typeface="Arial"/>
              </a:defRPr>
            </a:lvl4pPr>
            <a:lvl5pPr marL="2286000" lvl="4" indent="-317500" algn="l">
              <a:lnSpc>
                <a:spcPct val="90000"/>
              </a:lnSpc>
              <a:spcBef>
                <a:spcPts val="500"/>
              </a:spcBef>
              <a:spcAft>
                <a:spcPts val="0"/>
              </a:spcAft>
              <a:buClr>
                <a:schemeClr val="dk1"/>
              </a:buClr>
              <a:buSzPts val="1400"/>
              <a:buFont typeface="Noto Sans Symbols"/>
              <a:buChar char="▪"/>
              <a:defRPr sz="1400">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7" name="Google Shape;107;p78"/>
          <p:cNvGrpSpPr/>
          <p:nvPr/>
        </p:nvGrpSpPr>
        <p:grpSpPr>
          <a:xfrm flipH="1">
            <a:off x="7561328" y="0"/>
            <a:ext cx="4763978" cy="3541007"/>
            <a:chOff x="-124265" y="-2"/>
            <a:chExt cx="4763978" cy="3367272"/>
          </a:xfrm>
        </p:grpSpPr>
        <p:sp>
          <p:nvSpPr>
            <p:cNvPr id="108" name="Google Shape;108;p78"/>
            <p:cNvSpPr/>
            <p:nvPr/>
          </p:nvSpPr>
          <p:spPr>
            <a:xfrm>
              <a:off x="0" y="-1"/>
              <a:ext cx="4639713" cy="3367271"/>
            </a:xfrm>
            <a:prstGeom prst="diagStripe">
              <a:avLst>
                <a:gd name="adj" fmla="val 51202"/>
              </a:avLst>
            </a:prstGeom>
            <a:solidFill>
              <a:srgbClr val="BFBF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cxnSp>
          <p:nvCxnSpPr>
            <p:cNvPr id="109" name="Google Shape;109;p78"/>
            <p:cNvCxnSpPr/>
            <p:nvPr/>
          </p:nvCxnSpPr>
          <p:spPr>
            <a:xfrm rot="10800000" flipH="1">
              <a:off x="1433638" y="-2"/>
              <a:ext cx="1240971" cy="916595"/>
            </a:xfrm>
            <a:prstGeom prst="straightConnector1">
              <a:avLst/>
            </a:prstGeom>
            <a:noFill/>
            <a:ln w="9525" cap="flat" cmpd="sng">
              <a:solidFill>
                <a:srgbClr val="BFBFBF"/>
              </a:solidFill>
              <a:prstDash val="solid"/>
              <a:miter lim="800000"/>
              <a:headEnd type="none" w="sm" len="sm"/>
              <a:tailEnd type="none" w="sm" len="sm"/>
            </a:ln>
          </p:spPr>
        </p:cxnSp>
        <p:sp>
          <p:nvSpPr>
            <p:cNvPr id="110" name="Google Shape;110;p78"/>
            <p:cNvSpPr/>
            <p:nvPr/>
          </p:nvSpPr>
          <p:spPr>
            <a:xfrm rot="-2178838">
              <a:off x="-192127" y="1140864"/>
              <a:ext cx="1354398" cy="214994"/>
            </a:xfrm>
            <a:prstGeom prst="parallelogram">
              <a:avLst>
                <a:gd name="adj" fmla="val 72003"/>
              </a:avLst>
            </a:prstGeom>
            <a:solidFill>
              <a:srgbClr val="840A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111" name="Google Shape;111;p78"/>
          <p:cNvSpPr/>
          <p:nvPr/>
        </p:nvSpPr>
        <p:spPr>
          <a:xfrm flipH="1">
            <a:off x="6679908" y="1"/>
            <a:ext cx="1447800" cy="639064"/>
          </a:xfrm>
          <a:prstGeom prst="parallelogram">
            <a:avLst>
              <a:gd name="adj" fmla="val 135617"/>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115684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45"/>
        <p:cNvGrpSpPr/>
        <p:nvPr/>
      </p:nvGrpSpPr>
      <p:grpSpPr>
        <a:xfrm>
          <a:off x="0" y="0"/>
          <a:ext cx="0" cy="0"/>
          <a:chOff x="0" y="0"/>
          <a:chExt cx="0" cy="0"/>
        </a:xfrm>
      </p:grpSpPr>
      <p:sp>
        <p:nvSpPr>
          <p:cNvPr id="146" name="Google Shape;146;p10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10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8" name="Google Shape;148;p10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10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0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5009402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51"/>
        <p:cNvGrpSpPr/>
        <p:nvPr/>
      </p:nvGrpSpPr>
      <p:grpSpPr>
        <a:xfrm>
          <a:off x="0" y="0"/>
          <a:ext cx="0" cy="0"/>
          <a:chOff x="0" y="0"/>
          <a:chExt cx="0" cy="0"/>
        </a:xfrm>
      </p:grpSpPr>
      <p:sp>
        <p:nvSpPr>
          <p:cNvPr id="152" name="Google Shape;152;p1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1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4" name="Google Shape;154;p1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1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6" name="Google Shape;156;p1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1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7077062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60"/>
        <p:cNvGrpSpPr/>
        <p:nvPr/>
      </p:nvGrpSpPr>
      <p:grpSpPr>
        <a:xfrm>
          <a:off x="0" y="0"/>
          <a:ext cx="0" cy="0"/>
          <a:chOff x="0" y="0"/>
          <a:chExt cx="0" cy="0"/>
        </a:xfrm>
      </p:grpSpPr>
      <p:sp>
        <p:nvSpPr>
          <p:cNvPr id="161" name="Google Shape;161;p1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1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63" name="Google Shape;163;p1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4" name="Google Shape;164;p1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1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1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4091016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67"/>
        <p:cNvGrpSpPr/>
        <p:nvPr/>
      </p:nvGrpSpPr>
      <p:grpSpPr>
        <a:xfrm>
          <a:off x="0" y="0"/>
          <a:ext cx="0" cy="0"/>
          <a:chOff x="0" y="0"/>
          <a:chExt cx="0" cy="0"/>
        </a:xfrm>
      </p:grpSpPr>
      <p:sp>
        <p:nvSpPr>
          <p:cNvPr id="168" name="Google Shape;168;p1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112"/>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70" name="Google Shape;170;p1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1" name="Google Shape;171;p1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1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1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6896911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74"/>
        <p:cNvGrpSpPr/>
        <p:nvPr/>
      </p:nvGrpSpPr>
      <p:grpSpPr>
        <a:xfrm>
          <a:off x="0" y="0"/>
          <a:ext cx="0" cy="0"/>
          <a:chOff x="0" y="0"/>
          <a:chExt cx="0" cy="0"/>
        </a:xfrm>
      </p:grpSpPr>
      <p:sp>
        <p:nvSpPr>
          <p:cNvPr id="175" name="Google Shape;175;p1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1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1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1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1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0027622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80"/>
        <p:cNvGrpSpPr/>
        <p:nvPr/>
      </p:nvGrpSpPr>
      <p:grpSpPr>
        <a:xfrm>
          <a:off x="0" y="0"/>
          <a:ext cx="0" cy="0"/>
          <a:chOff x="0" y="0"/>
          <a:chExt cx="0" cy="0"/>
        </a:xfrm>
      </p:grpSpPr>
      <p:sp>
        <p:nvSpPr>
          <p:cNvPr id="181" name="Google Shape;181;p1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 name="Google Shape;182;p1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1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1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1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0440870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43132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
        <p:nvSpPr>
          <p:cNvPr id="7" name="Title 6">
            <a:extLst>
              <a:ext uri="{FF2B5EF4-FFF2-40B4-BE49-F238E27FC236}">
                <a16:creationId xmlns:a16="http://schemas.microsoft.com/office/drawing/2014/main" id="{CB450E9B-0A1A-AD4C-A5A0-0444091C44A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81617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2F6D-F43A-4B4F-84F7-143B963D8DAC}"/>
              </a:ext>
            </a:extLst>
          </p:cNvPr>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410F94D2-82C1-46EF-A773-0D5884127FEB}"/>
              </a:ext>
            </a:extLst>
          </p:cNvPr>
          <p:cNvSpPr>
            <a:spLocks noGrp="1"/>
          </p:cNvSpPr>
          <p:nvPr>
            <p:ph idx="1"/>
          </p:nvPr>
        </p:nvSpPr>
        <p:spPr/>
        <p:txBody>
          <a:bodyPr/>
          <a:lstStyle>
            <a:lvl1pPr>
              <a:buClr>
                <a:srgbClr val="820E2E"/>
              </a:buClr>
              <a:defRPr/>
            </a:lvl1pPr>
            <a:lvl2pPr>
              <a:buClr>
                <a:srgbClr val="820E2E"/>
              </a:buClr>
              <a:defRPr/>
            </a:lvl2pPr>
            <a:lvl3pPr>
              <a:buClr>
                <a:srgbClr val="820E2E"/>
              </a:buClr>
              <a:defRPr/>
            </a:lvl3pPr>
            <a:lvl4pPr>
              <a:buClr>
                <a:srgbClr val="820E2E"/>
              </a:buClr>
              <a:defRPr/>
            </a:lvl4pPr>
            <a:lvl5pPr>
              <a:buClr>
                <a:srgbClr val="820E2E"/>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A8E9994-2CA0-44D6-9A6B-DC39E99BDC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0BEF13-2C78-4362-85F3-4DDDFFAF02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E078CB-9D7A-4E47-993A-01A74979C60F}"/>
              </a:ext>
            </a:extLst>
          </p:cNvPr>
          <p:cNvSpPr>
            <a:spLocks noGrp="1"/>
          </p:cNvSpPr>
          <p:nvPr>
            <p:ph type="sldNum" sz="quarter" idx="12"/>
          </p:nvPr>
        </p:nvSpPr>
        <p:spPr>
          <a:xfrm>
            <a:off x="9448800" y="6492875"/>
            <a:ext cx="2743200" cy="365125"/>
          </a:xfrm>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30928957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5358266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619369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670629"/>
            <a:ext cx="5181600" cy="35063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670629"/>
            <a:ext cx="5181600" cy="35063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0540102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1611086"/>
            <a:ext cx="10515600" cy="834796"/>
          </a:xfrm>
        </p:spPr>
        <p:txBody>
          <a:bodyPr/>
          <a:lstStyle/>
          <a:p>
            <a:r>
              <a:rPr lang="en-US"/>
              <a:t>Click to edit Master title style</a:t>
            </a:r>
          </a:p>
        </p:txBody>
      </p:sp>
      <p:sp>
        <p:nvSpPr>
          <p:cNvPr id="3" name="Text Placeholder 2"/>
          <p:cNvSpPr>
            <a:spLocks noGrp="1"/>
          </p:cNvSpPr>
          <p:nvPr>
            <p:ph type="body" idx="1"/>
          </p:nvPr>
        </p:nvSpPr>
        <p:spPr>
          <a:xfrm>
            <a:off x="839789" y="2612572"/>
            <a:ext cx="5157787" cy="54451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3323771"/>
            <a:ext cx="5157787" cy="28658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2612572"/>
            <a:ext cx="5183188" cy="54451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3323771"/>
            <a:ext cx="5183188" cy="28658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85669531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40464812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blank" preserve="1">
  <p:cSld name="Feedback Slide">
    <p:spTree>
      <p:nvGrpSpPr>
        <p:cNvPr id="1" name=""/>
        <p:cNvGrpSpPr/>
        <p:nvPr/>
      </p:nvGrpSpPr>
      <p:grpSpPr>
        <a:xfrm>
          <a:off x="0" y="0"/>
          <a:ext cx="0" cy="0"/>
          <a:chOff x="0" y="0"/>
          <a:chExt cx="0" cy="0"/>
        </a:xfrm>
      </p:grpSpPr>
      <p:pic>
        <p:nvPicPr>
          <p:cNvPr id="5" name="Content Placeholder 3"/>
          <p:cNvPicPr>
            <a:picLocks noChangeAspect="1"/>
          </p:cNvPicPr>
          <p:nvPr/>
        </p:nvPicPr>
        <p:blipFill>
          <a:blip r:embed="rId2" cstate="email">
            <a:duotone>
              <a:schemeClr val="accent5">
                <a:shade val="45000"/>
                <a:satMod val="135000"/>
              </a:schemeClr>
              <a:prstClr val="white"/>
            </a:duotone>
            <a:extLst>
              <a:ext uri="{BEBA8EAE-BF5A-486C-A8C5-ECC9F3942E4B}">
                <a14:imgProps xmlns:a14="http://schemas.microsoft.com/office/drawing/2010/main">
                  <a14:imgLayer r:embed="rId3">
                    <a14:imgEffect>
                      <a14:colorTemperature colorTemp="6501"/>
                    </a14:imgEffect>
                  </a14:imgLayer>
                </a14:imgProps>
              </a:ext>
              <a:ext uri="{28A0092B-C50C-407E-A947-70E740481C1C}">
                <a14:useLocalDpi xmlns:a14="http://schemas.microsoft.com/office/drawing/2010/main"/>
              </a:ext>
            </a:extLst>
          </a:blip>
          <a:stretch>
            <a:fillRect/>
          </a:stretch>
        </p:blipFill>
        <p:spPr>
          <a:xfrm>
            <a:off x="3877145" y="2753206"/>
            <a:ext cx="4340728" cy="1066892"/>
          </a:xfrm>
          <a:prstGeom prst="rect">
            <a:avLst/>
          </a:prstGeom>
          <a:noFill/>
          <a:ln>
            <a:noFill/>
          </a:ln>
        </p:spPr>
      </p:pic>
      <p:sp>
        <p:nvSpPr>
          <p:cNvPr id="6" name="TextBox 5"/>
          <p:cNvSpPr txBox="1"/>
          <p:nvPr/>
        </p:nvSpPr>
        <p:spPr>
          <a:xfrm>
            <a:off x="1797627" y="3597442"/>
            <a:ext cx="8666019" cy="1477328"/>
          </a:xfrm>
          <a:prstGeom prst="rect">
            <a:avLst/>
          </a:prstGeom>
          <a:noFill/>
        </p:spPr>
        <p:txBody>
          <a:bodyPr wrap="square" rtlCol="0">
            <a:spAutoFit/>
          </a:bodyPr>
          <a:lstStyle/>
          <a:p>
            <a:r>
              <a:rPr lang="en-US" sz="1800" dirty="0"/>
              <a:t>Your feedback helps ATD continue to provide top-notch educational programs that help you stay on top of a changing profession. </a:t>
            </a:r>
          </a:p>
          <a:p>
            <a:endParaRPr lang="en-US" sz="1800" dirty="0"/>
          </a:p>
          <a:p>
            <a:r>
              <a:rPr lang="en-US" sz="1800" dirty="0"/>
              <a:t>Evaluations forms for this session are available via the </a:t>
            </a:r>
            <a:r>
              <a:rPr lang="en-US" sz="1800" b="1" dirty="0"/>
              <a:t>mobile app </a:t>
            </a:r>
            <a:r>
              <a:rPr lang="en-US" sz="1800" dirty="0"/>
              <a:t>and at the following link: </a:t>
            </a:r>
            <a:r>
              <a:rPr lang="en-US" sz="1800" dirty="0">
                <a:hlinkClick r:id="rId4"/>
              </a:rPr>
              <a:t>http://www.atdconference.org/attendees.  </a:t>
            </a:r>
            <a:endParaRPr lang="en-US" sz="1800" dirty="0"/>
          </a:p>
        </p:txBody>
      </p:sp>
    </p:spTree>
    <p:extLst>
      <p:ext uri="{BB962C8B-B14F-4D97-AF65-F5344CB8AC3E}">
        <p14:creationId xmlns:p14="http://schemas.microsoft.com/office/powerpoint/2010/main" val="38582141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640114"/>
            <a:ext cx="3932237" cy="1331686"/>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1640114"/>
            <a:ext cx="6172200" cy="4220936"/>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3091544"/>
            <a:ext cx="3932237" cy="2777445"/>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34087298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611086"/>
            <a:ext cx="3932237" cy="1128486"/>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1611086"/>
            <a:ext cx="6172200" cy="424996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39788" y="2859314"/>
            <a:ext cx="3932237" cy="30096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49355819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49528490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727199"/>
            <a:ext cx="2628900" cy="444976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1727201"/>
            <a:ext cx="7734300" cy="4449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014323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B87F-A50B-4283-BAE1-6F38D7BA35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A79DDE-7135-4C6E-89EC-56BB900C56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46D497-E39D-4152-8A9C-66D1E839E42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F1064B8-7F80-48A5-92E3-D5EE1C2F98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55FF59-41C8-46BB-AD66-DC519108AEB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18910724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SUBTITLE</a:t>
            </a:r>
          </a:p>
        </p:txBody>
      </p:sp>
    </p:spTree>
    <p:extLst>
      <p:ext uri="{BB962C8B-B14F-4D97-AF65-F5344CB8AC3E}">
        <p14:creationId xmlns:p14="http://schemas.microsoft.com/office/powerpoint/2010/main" val="1305403166"/>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3" y="428168"/>
            <a:ext cx="9163331" cy="712357"/>
          </a:xfrm>
        </p:spPr>
        <p:txBody>
          <a:bodyPr anchor="ctr">
            <a:normAutofit/>
          </a:bodyPr>
          <a:lstStyle>
            <a:lvl1pPr>
              <a:defRPr sz="2400">
                <a:solidFill>
                  <a:srgbClr val="ED5428"/>
                </a:solidFill>
                <a:latin typeface="Whitney HTF Book"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a:latin typeface="Whitney HTF Book" pitchFamily="2" charset="77"/>
              </a:defRPr>
            </a:lvl1pPr>
            <a:lvl2pPr marL="457200" indent="0">
              <a:buNone/>
              <a:defRPr sz="2000">
                <a:latin typeface="Whitney HTF Book" pitchFamily="2" charset="77"/>
              </a:defRPr>
            </a:lvl2pPr>
            <a:lvl3pPr marL="914400" indent="0">
              <a:buNone/>
              <a:defRPr sz="2000">
                <a:latin typeface="Whitney HTF Book" pitchFamily="2" charset="77"/>
              </a:defRPr>
            </a:lvl3pPr>
            <a:lvl4pPr marL="1371600" indent="0">
              <a:buNone/>
              <a:defRPr sz="2000">
                <a:latin typeface="Whitney HTF Book" pitchFamily="2" charset="77"/>
              </a:defRPr>
            </a:lvl4pPr>
            <a:lvl5pPr marL="1828800" indent="0">
              <a:buNone/>
              <a:defRPr sz="20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ED5428"/>
                </a:solidFill>
              </a:defRPr>
            </a:lvl1pPr>
          </a:lstStyle>
          <a:p>
            <a:fld id="{F8FAE547-70CE-0F40-8A9C-862AFD0C3D1D}" type="slidenum">
              <a:rPr lang="en-US" smtClean="0"/>
              <a:pPr/>
              <a:t>‹#›</a:t>
            </a:fld>
            <a:endParaRPr lang="en-US"/>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50" indent="-285750">
              <a:buSzPct val="100000"/>
              <a:buFont typeface="Wingdings" pitchFamily="2" charset="2"/>
              <a:buChar char="§"/>
              <a:defRPr sz="1400">
                <a:latin typeface="Whitney HTF Book" pitchFamily="2" charset="77"/>
              </a:defRPr>
            </a:lvl1pPr>
            <a:lvl2pPr marL="742950" indent="-285750">
              <a:buSzPct val="100000"/>
              <a:buFont typeface="Wingdings" pitchFamily="2" charset="2"/>
              <a:buChar char="§"/>
              <a:defRPr sz="1400">
                <a:latin typeface="Whitney HTF Book" pitchFamily="2" charset="77"/>
              </a:defRPr>
            </a:lvl2pPr>
            <a:lvl3pPr marL="1200150" indent="-285750">
              <a:buSzPct val="100000"/>
              <a:buFont typeface="Wingdings" pitchFamily="2" charset="2"/>
              <a:buChar char="§"/>
              <a:defRPr sz="1400">
                <a:latin typeface="Whitney HTF Book" pitchFamily="2" charset="77"/>
              </a:defRPr>
            </a:lvl3pPr>
            <a:lvl4pPr marL="1657350" indent="-285750">
              <a:buSzPct val="100000"/>
              <a:buFont typeface="Wingdings" pitchFamily="2" charset="2"/>
              <a:buChar char="§"/>
              <a:defRPr sz="1400">
                <a:latin typeface="Whitney HTF Book" pitchFamily="2" charset="77"/>
              </a:defRPr>
            </a:lvl4pPr>
            <a:lvl5pPr marL="2114550" indent="-285750">
              <a:buSzPct val="100000"/>
              <a:buFont typeface="Wingdings" pitchFamily="2" charset="2"/>
              <a:buChar char="§"/>
              <a:defRPr sz="14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7561328" y="0"/>
            <a:ext cx="4831840" cy="3541007"/>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4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Tree>
    <p:extLst>
      <p:ext uri="{BB962C8B-B14F-4D97-AF65-F5344CB8AC3E}">
        <p14:creationId xmlns:p14="http://schemas.microsoft.com/office/powerpoint/2010/main" val="1847840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122363"/>
            <a:ext cx="115062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457200" y="3602038"/>
            <a:ext cx="115062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92950550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5450242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51266744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91881318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1"/>
            <a:ext cx="2743200" cy="365125"/>
          </a:xfrm>
          <a:prstGeom prst="rect">
            <a:avLst/>
          </a:prstGeom>
        </p:spPr>
        <p:txBody>
          <a:bodyPr/>
          <a:lstStyle/>
          <a:p>
            <a:endParaRPr lang="en-US" dirty="0"/>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27823231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1"/>
            <a:ext cx="2743200" cy="365125"/>
          </a:xfrm>
          <a:prstGeom prst="rect">
            <a:avLst/>
          </a:prstGeom>
        </p:spPr>
        <p:txBody>
          <a:bodyPr/>
          <a:lstStyle/>
          <a:p>
            <a:endParaRPr lang="en-US" dirty="0"/>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17911648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endParaRPr lang="en-US" dirty="0"/>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87782597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9708187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7BC78-93ED-46AE-8010-3C6456A289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894657-99BE-4460-A46D-DEA7395B868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BE7734-B315-4991-BCF9-E3D9E9EB2BF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A8D7C9-D56E-4559-AFB8-3982882CD6B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DE1F375-6F0E-4C40-83E4-19ED5841A6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17054C-81C7-40F7-A8CF-DB28A2BED6B1}"/>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06808490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15087370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77890604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49773001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3D38-E59B-4CB4-BF11-5160C7638F1A}"/>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37A96480-7C32-4699-924F-04E6351700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2BC612-618C-409E-941D-AEC588BC745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9C4A450-9736-44ED-85DD-C331F9D20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A3EF47-51DD-493F-A527-42B13B7822C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64567694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2F6D-F43A-4B4F-84F7-143B963D8DAC}"/>
              </a:ext>
            </a:extLst>
          </p:cNvPr>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410F94D2-82C1-46EF-A773-0D5884127FEB}"/>
              </a:ext>
            </a:extLst>
          </p:cNvPr>
          <p:cNvSpPr>
            <a:spLocks noGrp="1"/>
          </p:cNvSpPr>
          <p:nvPr>
            <p:ph idx="1"/>
          </p:nvPr>
        </p:nvSpPr>
        <p:spPr/>
        <p:txBody>
          <a:bodyPr/>
          <a:lstStyle>
            <a:lvl1pPr>
              <a:buClr>
                <a:srgbClr val="820E2E"/>
              </a:buClr>
              <a:defRPr/>
            </a:lvl1pPr>
            <a:lvl2pPr>
              <a:buClr>
                <a:srgbClr val="820E2E"/>
              </a:buClr>
              <a:defRPr/>
            </a:lvl2pPr>
            <a:lvl3pPr>
              <a:buClr>
                <a:srgbClr val="820E2E"/>
              </a:buClr>
              <a:defRPr/>
            </a:lvl3pPr>
            <a:lvl4pPr>
              <a:buClr>
                <a:srgbClr val="820E2E"/>
              </a:buClr>
              <a:defRPr/>
            </a:lvl4pPr>
            <a:lvl5pPr>
              <a:buClr>
                <a:srgbClr val="820E2E"/>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A8E9994-2CA0-44D6-9A6B-DC39E99BDC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0BEF13-2C78-4362-85F3-4DDDFFAF02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E078CB-9D7A-4E47-993A-01A74979C60F}"/>
              </a:ext>
            </a:extLst>
          </p:cNvPr>
          <p:cNvSpPr>
            <a:spLocks noGrp="1"/>
          </p:cNvSpPr>
          <p:nvPr>
            <p:ph type="sldNum" sz="quarter" idx="12"/>
          </p:nvPr>
        </p:nvSpPr>
        <p:spPr>
          <a:xfrm>
            <a:off x="9448800" y="6492875"/>
            <a:ext cx="2743200" cy="365125"/>
          </a:xfrm>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92027913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B87F-A50B-4283-BAE1-6F38D7BA35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A79DDE-7135-4C6E-89EC-56BB900C56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46D497-E39D-4152-8A9C-66D1E839E42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F1064B8-7F80-48A5-92E3-D5EE1C2F98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55FF59-41C8-46BB-AD66-DC519108AEB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87967353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7BC78-93ED-46AE-8010-3C6456A289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894657-99BE-4460-A46D-DEA7395B868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BE7734-B315-4991-BCF9-E3D9E9EB2BF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A8D7C9-D56E-4559-AFB8-3982882CD6B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DE1F375-6F0E-4C40-83E4-19ED5841A6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17054C-81C7-40F7-A8CF-DB28A2BED6B1}"/>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6817007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F83A4-7EF3-41CB-B53D-9A9ADA3922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422F71-25DA-4481-85EB-A8AC755DAC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9B4806-2041-48F9-87D0-3E06CEA8E34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B2F746-2496-4270-9CAC-FAE455F1D5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8D7411-C1B9-4FA6-9838-4E5A9A0A563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B96038-4F98-4820-86B8-B32134CCEA4B}"/>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E0568E9-37E6-4C63-9C7F-5C0D0A2C4C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6B700A-4D69-493C-877B-0ABC423477DC}"/>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51977207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6C4E-C539-4919-BEEB-0861CE156E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39C433-5443-427D-A1F6-03818A28629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6125EBB-D03C-499A-B544-B2B528A6B6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F09940-D2D2-4343-9AAC-DFF78692B44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70637447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99D28-4B72-4196-A684-4ADD04BD39E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7B99E43-7F41-462E-BAAF-C51A92B827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67CDD2-E748-4CB4-A5C8-EC11F39953B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5050946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F83A4-7EF3-41CB-B53D-9A9ADA3922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422F71-25DA-4481-85EB-A8AC755DAC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9B4806-2041-48F9-87D0-3E06CEA8E34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B2F746-2496-4270-9CAC-FAE455F1D5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8D7411-C1B9-4FA6-9838-4E5A9A0A563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B96038-4F98-4820-86B8-B32134CCEA4B}"/>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E0568E9-37E6-4C63-9C7F-5C0D0A2C4C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6B700A-4D69-493C-877B-0ABC423477DC}"/>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64994563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221EF-1A90-4CEB-86C8-14B3069AD4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6870B6-28AE-42A2-B10F-FD6FA524FE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CE29A9-DD75-4BBB-8D7D-4F06059D3B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223640C-6DCA-4474-9D92-B077DA4AB6C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5C8973D-ECDF-4DEA-8E1C-D4E4F42CC1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74EC9-3AA2-43FA-B522-51EDBC6C27F5}"/>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24134378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5105B-5DB0-4DBF-8F91-38DDD4B348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AAB282-A978-4042-8178-F16CB74550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947E74-00FC-45A2-B908-7F4319727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B3CFF7B-069B-4A4A-B48B-B45B5BC89B8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8B06AC2-304E-4487-85A5-2DCE6F55CB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8FB8EF-4EE2-4F4D-8414-3A8B2566728D}"/>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76799652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A8FA-A99C-4FBE-83C3-8725E0844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B1067D-75BA-4D97-8B65-DE25FFCE82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83FA3-5E8F-48FE-B391-462D0FDA929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8AC10E0-F848-41C5-955B-CB5770A1C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363AA-BD01-463D-9859-71A6A080060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68491093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34E561-FB6E-4DDE-B5DF-AF8789503F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6562F7-4B20-4960-9BBB-4AF654032FF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78CD0-4987-46C5-9AD5-C31C4C01EA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9D6434-841D-4447-847D-AFAA64634A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DB5F4E-758A-4D77-8B2F-FA9375A2EFC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85550974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fld id="{F95804EA-1818-479F-A180-8D42F27C5E68}" type="slidenum">
              <a:rPr lang="en-US" smtClean="0"/>
              <a:pPr>
                <a:defRPr/>
              </a:pPr>
              <a:t>‹#›</a:t>
            </a:fld>
            <a:endParaRPr lang="en-US" dirty="0"/>
          </a:p>
        </p:txBody>
      </p:sp>
    </p:spTree>
    <p:extLst>
      <p:ext uri="{BB962C8B-B14F-4D97-AF65-F5344CB8AC3E}">
        <p14:creationId xmlns:p14="http://schemas.microsoft.com/office/powerpoint/2010/main" val="1323259044"/>
      </p:ext>
    </p:extLst>
  </p:cSld>
  <p:clrMapOvr>
    <a:masterClrMapping/>
  </p:clrMapOvr>
  <p:transition>
    <p:fade/>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4800" y="277814"/>
            <a:ext cx="11887200" cy="1139825"/>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lvl1pPr>
              <a:buFont typeface="Arial" pitchFamily="34" charset="0"/>
              <a:buChar char="•"/>
              <a:defRPr/>
            </a:lvl1pPr>
          </a:lstStyle>
          <a:p>
            <a:pPr lvl="0"/>
            <a:endParaRPr lang="en-US" noProof="0" dirty="0"/>
          </a:p>
        </p:txBody>
      </p:sp>
      <p:sp>
        <p:nvSpPr>
          <p:cNvPr id="4" name="Rectangle 4"/>
          <p:cNvSpPr>
            <a:spLocks noGrp="1" noChangeArrowheads="1"/>
          </p:cNvSpPr>
          <p:nvPr>
            <p:ph type="dt" sz="half" idx="10"/>
          </p:nvPr>
        </p:nvSpPr>
        <p:spPr>
          <a:xfrm>
            <a:off x="609600" y="6248400"/>
            <a:ext cx="28448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3E7534-8D79-4361-ABD1-EDB37AC994BB}" type="slidenum">
              <a:rPr lang="en-US"/>
              <a:pPr>
                <a:defRPr/>
              </a:pPr>
              <a:t>‹#›</a:t>
            </a:fld>
            <a:endParaRPr lang="en-US"/>
          </a:p>
        </p:txBody>
      </p:sp>
    </p:spTree>
    <p:extLst>
      <p:ext uri="{BB962C8B-B14F-4D97-AF65-F5344CB8AC3E}">
        <p14:creationId xmlns:p14="http://schemas.microsoft.com/office/powerpoint/2010/main" val="106532280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userDrawn="1">
  <p:cSld name="1_Speaker_Slide">
    <p:bg>
      <p:bgPr>
        <a:blipFill dpi="0" rotWithShape="1">
          <a:blip r:embed="rId2">
            <a:alphaModFix amt="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415768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userDrawn="1">
  <p:cSld name="Blank Layout with Brand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275084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x">
  <p:cSld name="Image + Bullets">
    <p:spTree>
      <p:nvGrpSpPr>
        <p:cNvPr id="1" name=""/>
        <p:cNvGrpSpPr/>
        <p:nvPr/>
      </p:nvGrpSpPr>
      <p:grpSpPr>
        <a:xfrm>
          <a:off x="0" y="0"/>
          <a:ext cx="0" cy="0"/>
          <a:chOff x="0" y="0"/>
          <a:chExt cx="0" cy="0"/>
        </a:xfrm>
      </p:grpSpPr>
      <p:sp>
        <p:nvSpPr>
          <p:cNvPr id="21" name="Shape 21"/>
          <p:cNvSpPr>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2500">
                <a:solidFill>
                  <a:srgbClr val="0C3B4A"/>
                </a:solidFill>
              </a:rPr>
              <a:t>Body Level One</a:t>
            </a:r>
          </a:p>
          <a:p>
            <a:pPr lvl="1">
              <a:defRPr sz="1800">
                <a:solidFill>
                  <a:srgbClr val="000000"/>
                </a:solidFill>
              </a:defRPr>
            </a:pPr>
            <a:r>
              <a:rPr sz="2500">
                <a:solidFill>
                  <a:srgbClr val="0C3B4A"/>
                </a:solidFill>
              </a:rPr>
              <a:t>Body Level Two</a:t>
            </a:r>
          </a:p>
          <a:p>
            <a:pPr lvl="2">
              <a:defRPr sz="1800">
                <a:solidFill>
                  <a:srgbClr val="000000"/>
                </a:solidFill>
              </a:defRPr>
            </a:pPr>
            <a:r>
              <a:rPr sz="2500">
                <a:solidFill>
                  <a:srgbClr val="0C3B4A"/>
                </a:solidFill>
              </a:rPr>
              <a:t>Body Level Three</a:t>
            </a:r>
          </a:p>
          <a:p>
            <a:pPr lvl="3">
              <a:defRPr sz="1800">
                <a:solidFill>
                  <a:srgbClr val="000000"/>
                </a:solidFill>
              </a:defRPr>
            </a:pPr>
            <a:r>
              <a:rPr sz="2500">
                <a:solidFill>
                  <a:srgbClr val="0C3B4A"/>
                </a:solidFill>
              </a:rPr>
              <a:t>Body Level Four</a:t>
            </a:r>
          </a:p>
          <a:p>
            <a:pPr lvl="4">
              <a:defRPr sz="1800">
                <a:solidFill>
                  <a:srgbClr val="000000"/>
                </a:solidFill>
              </a:defRPr>
            </a:pPr>
            <a:r>
              <a:rPr sz="2500">
                <a:solidFill>
                  <a:srgbClr val="0C3B4A"/>
                </a:solidFill>
              </a:rPr>
              <a:t>Body Level Five</a:t>
            </a:r>
          </a:p>
        </p:txBody>
      </p:sp>
      <p:sp>
        <p:nvSpPr>
          <p:cNvPr id="5" name="Shape 25"/>
          <p:cNvSpPr/>
          <p:nvPr userDrawn="1"/>
        </p:nvSpPr>
        <p:spPr>
          <a:xfrm>
            <a:off x="-18515" y="6630327"/>
            <a:ext cx="12229030" cy="242531"/>
          </a:xfrm>
          <a:prstGeom prst="rect">
            <a:avLst/>
          </a:prstGeom>
          <a:solidFill>
            <a:srgbClr val="800000"/>
          </a:solidFill>
          <a:ln w="12700">
            <a:miter lim="400000"/>
          </a:ln>
        </p:spPr>
        <p:txBody>
          <a:bodyPr lIns="0" tIns="0" rIns="0" bIns="0" anchor="ctr"/>
          <a:lstStyle/>
          <a:p>
            <a:pPr lvl="0" algn="l">
              <a:spcBef>
                <a:spcPts val="2250"/>
              </a:spcBef>
              <a:defRPr>
                <a:solidFill>
                  <a:srgbClr val="FFFFFF"/>
                </a:solidFill>
                <a:latin typeface="Raleway Medium"/>
                <a:ea typeface="Raleway Medium"/>
                <a:cs typeface="Raleway Medium"/>
                <a:sym typeface="Raleway Medium"/>
              </a:defRPr>
            </a:pPr>
            <a:endParaRPr sz="900">
              <a:solidFill>
                <a:schemeClr val="tx1">
                  <a:lumMod val="85000"/>
                  <a:lumOff val="15000"/>
                </a:schemeClr>
              </a:solidFill>
            </a:endParaRPr>
          </a:p>
        </p:txBody>
      </p:sp>
    </p:spTree>
    <p:extLst>
      <p:ext uri="{BB962C8B-B14F-4D97-AF65-F5344CB8AC3E}">
        <p14:creationId xmlns:p14="http://schemas.microsoft.com/office/powerpoint/2010/main" val="912697633"/>
      </p:ext>
    </p:extLst>
  </p:cSld>
  <p:clrMapOvr>
    <a:masterClrMapping/>
  </p:clrMapOvr>
  <p:transition spd="med"/>
</p:sldLayout>
</file>

<file path=ppt/slideLayouts/slideLayout1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700387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6C4E-C539-4919-BEEB-0861CE156E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39C433-5443-427D-A1F6-03818A28629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6125EBB-D03C-499A-B544-B2B528A6B6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F09940-D2D2-4343-9AAC-DFF78692B44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84006983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82756431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136348302"/>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40589244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48348282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54631228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224109591"/>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60772928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37358626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64450731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97333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3508308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99D28-4B72-4196-A684-4ADD04BD39E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7B99E43-7F41-462E-BAAF-C51A92B827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67CDD2-E748-4CB4-A5C8-EC11F39953B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17645092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560BB41-D5FA-BE43-9ACE-C14CC15609BB}"/>
              </a:ext>
            </a:extLst>
          </p:cNvPr>
          <p:cNvSpPr/>
          <p:nvPr userDrawn="1"/>
        </p:nvSpPr>
        <p:spPr>
          <a:xfrm>
            <a:off x="-3102429" y="-2857500"/>
            <a:ext cx="16736786" cy="10825843"/>
          </a:xfrm>
          <a:prstGeom prst="rect">
            <a:avLst/>
          </a:prstGeom>
          <a:solidFill>
            <a:srgbClr val="FFC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4AF6DF92-7E38-C241-8CA4-7E17B7D1BFFF}"/>
              </a:ext>
            </a:extLst>
          </p:cNvPr>
          <p:cNvGrpSpPr/>
          <p:nvPr userDrawn="1"/>
        </p:nvGrpSpPr>
        <p:grpSpPr>
          <a:xfrm>
            <a:off x="-9038628" y="-6858000"/>
            <a:ext cx="14677363" cy="15810580"/>
            <a:chOff x="-8733763" y="-7225834"/>
            <a:chExt cx="13998523" cy="15810580"/>
          </a:xfrm>
        </p:grpSpPr>
        <p:sp>
          <p:nvSpPr>
            <p:cNvPr id="8" name="Rectangle 7">
              <a:extLst>
                <a:ext uri="{FF2B5EF4-FFF2-40B4-BE49-F238E27FC236}">
                  <a16:creationId xmlns:a16="http://schemas.microsoft.com/office/drawing/2014/main" id="{4A5D38D6-8B98-2647-BB43-E6A074B8B51D}"/>
                </a:ext>
              </a:extLst>
            </p:cNvPr>
            <p:cNvSpPr/>
            <p:nvPr userDrawn="1"/>
          </p:nvSpPr>
          <p:spPr>
            <a:xfrm rot="18306427">
              <a:off x="-9639791" y="-6319806"/>
              <a:ext cx="15810580" cy="139985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6C3D0775-4768-0A48-9438-31DEABEA36B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5986" y="2029468"/>
              <a:ext cx="3025322" cy="1778020"/>
            </a:xfrm>
            <a:prstGeom prst="rect">
              <a:avLst/>
            </a:prstGeom>
          </p:spPr>
        </p:pic>
      </p:grpSp>
      <p:sp>
        <p:nvSpPr>
          <p:cNvPr id="4" name="Date Placeholder 3">
            <a:extLst>
              <a:ext uri="{FF2B5EF4-FFF2-40B4-BE49-F238E27FC236}">
                <a16:creationId xmlns:a16="http://schemas.microsoft.com/office/drawing/2014/main" id="{771A1903-AA69-7C48-8749-69B413B82FB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FDEF4A58-96CB-0A4C-9C18-276101814049}"/>
              </a:ext>
            </a:extLst>
          </p:cNvPr>
          <p:cNvSpPr>
            <a:spLocks noGrp="1"/>
          </p:cNvSpPr>
          <p:nvPr>
            <p:ph type="ftr" sz="quarter" idx="11"/>
          </p:nvPr>
        </p:nvSpPr>
        <p:spPr/>
        <p:txBody>
          <a:bodyPr/>
          <a:lstStyle/>
          <a:p>
            <a:endParaRPr lang="en-US" dirty="0"/>
          </a:p>
        </p:txBody>
      </p:sp>
      <p:sp>
        <p:nvSpPr>
          <p:cNvPr id="11" name="TextBox 10">
            <a:extLst>
              <a:ext uri="{FF2B5EF4-FFF2-40B4-BE49-F238E27FC236}">
                <a16:creationId xmlns:a16="http://schemas.microsoft.com/office/drawing/2014/main" id="{0A9EAE64-9EB1-6C4F-91F8-2BC4FB1FDCF9}"/>
              </a:ext>
            </a:extLst>
          </p:cNvPr>
          <p:cNvSpPr txBox="1"/>
          <p:nvPr userDrawn="1"/>
        </p:nvSpPr>
        <p:spPr>
          <a:xfrm>
            <a:off x="5299831" y="4016454"/>
            <a:ext cx="1510350" cy="461665"/>
          </a:xfrm>
          <a:prstGeom prst="rect">
            <a:avLst/>
          </a:prstGeom>
          <a:noFill/>
        </p:spPr>
        <p:txBody>
          <a:bodyPr wrap="none" rtlCol="0">
            <a:spAutoFit/>
          </a:bodyPr>
          <a:lstStyle/>
          <a:p>
            <a:pPr algn="l"/>
            <a:r>
              <a:rPr lang="en-US" sz="2400" b="1" dirty="0">
                <a:solidFill>
                  <a:schemeClr val="tx1"/>
                </a:solidFill>
                <a:latin typeface="Whitney HTF Book" pitchFamily="2" charset="77"/>
                <a:ea typeface="Calibri Light" charset="0"/>
                <a:cs typeface="Calibri Light" charset="0"/>
              </a:rPr>
              <a:t>SPEAKER:</a:t>
            </a:r>
          </a:p>
        </p:txBody>
      </p:sp>
      <p:sp>
        <p:nvSpPr>
          <p:cNvPr id="12" name="TextBox 11">
            <a:extLst>
              <a:ext uri="{FF2B5EF4-FFF2-40B4-BE49-F238E27FC236}">
                <a16:creationId xmlns:a16="http://schemas.microsoft.com/office/drawing/2014/main" id="{6FE83184-F17B-D142-8B4E-249C3322F558}"/>
              </a:ext>
            </a:extLst>
          </p:cNvPr>
          <p:cNvSpPr txBox="1"/>
          <p:nvPr userDrawn="1"/>
        </p:nvSpPr>
        <p:spPr>
          <a:xfrm>
            <a:off x="6343488" y="2566824"/>
            <a:ext cx="14590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Whitney HTF Book" pitchFamily="2" charset="77"/>
                <a:ea typeface="Calibri Light" charset="0"/>
                <a:cs typeface="Calibri Light" charset="0"/>
              </a:rPr>
              <a:t>SESSION:</a:t>
            </a:r>
          </a:p>
        </p:txBody>
      </p:sp>
      <p:sp>
        <p:nvSpPr>
          <p:cNvPr id="20" name="Text Placeholder 19">
            <a:extLst>
              <a:ext uri="{FF2B5EF4-FFF2-40B4-BE49-F238E27FC236}">
                <a16:creationId xmlns:a16="http://schemas.microsoft.com/office/drawing/2014/main" id="{B48EAFDD-1637-3B4D-9DBD-6C24F12EE7C6}"/>
              </a:ext>
            </a:extLst>
          </p:cNvPr>
          <p:cNvSpPr>
            <a:spLocks noGrp="1"/>
          </p:cNvSpPr>
          <p:nvPr>
            <p:ph type="body" sz="quarter" idx="13"/>
          </p:nvPr>
        </p:nvSpPr>
        <p:spPr>
          <a:xfrm>
            <a:off x="6748741" y="3543825"/>
            <a:ext cx="4114801" cy="1430338"/>
          </a:xfrm>
        </p:spPr>
        <p:txBody>
          <a:bodyPr anchor="ctr">
            <a:normAutofit/>
          </a:bodyPr>
          <a:lstStyle>
            <a:lvl1pPr marL="0" indent="0">
              <a:buNone/>
              <a:defRPr sz="2000">
                <a:solidFill>
                  <a:schemeClr val="tx1"/>
                </a:solidFill>
                <a:latin typeface="Whitney HTF Book" pitchFamily="2" charset="77"/>
              </a:defRPr>
            </a:lvl1pPr>
            <a:lvl2pPr marL="457200" indent="0">
              <a:buNone/>
              <a:defRPr sz="2000">
                <a:solidFill>
                  <a:schemeClr val="tx1"/>
                </a:solidFill>
                <a:latin typeface="Whitney HTF Book" pitchFamily="2" charset="77"/>
              </a:defRPr>
            </a:lvl2pPr>
            <a:lvl3pPr marL="914400" indent="0">
              <a:buNone/>
              <a:defRPr>
                <a:solidFill>
                  <a:schemeClr val="bg2"/>
                </a:solidFill>
                <a:latin typeface="Whitney HTF Book" pitchFamily="2" charset="77"/>
              </a:defRPr>
            </a:lvl3pPr>
            <a:lvl4pPr marL="1371600" indent="0">
              <a:buNone/>
              <a:defRPr>
                <a:solidFill>
                  <a:schemeClr val="bg2"/>
                </a:solidFill>
                <a:latin typeface="Whitney HTF Book" pitchFamily="2" charset="77"/>
              </a:defRPr>
            </a:lvl4pPr>
            <a:lvl5pPr marL="1828800"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sp>
        <p:nvSpPr>
          <p:cNvPr id="21" name="Text Placeholder 19">
            <a:extLst>
              <a:ext uri="{FF2B5EF4-FFF2-40B4-BE49-F238E27FC236}">
                <a16:creationId xmlns:a16="http://schemas.microsoft.com/office/drawing/2014/main" id="{2F94F97C-D670-574F-BFC8-A5C401206D39}"/>
              </a:ext>
            </a:extLst>
          </p:cNvPr>
          <p:cNvSpPr>
            <a:spLocks noGrp="1"/>
          </p:cNvSpPr>
          <p:nvPr>
            <p:ph type="body" sz="quarter" idx="14"/>
          </p:nvPr>
        </p:nvSpPr>
        <p:spPr>
          <a:xfrm>
            <a:off x="7737534" y="2091880"/>
            <a:ext cx="4114801" cy="1430338"/>
          </a:xfrm>
        </p:spPr>
        <p:txBody>
          <a:bodyPr anchor="ctr">
            <a:normAutofit/>
          </a:bodyPr>
          <a:lstStyle>
            <a:lvl1pPr marL="0" indent="0">
              <a:buNone/>
              <a:defRPr sz="2000">
                <a:solidFill>
                  <a:schemeClr val="tx1"/>
                </a:solidFill>
                <a:latin typeface="Whitney HTF Book" pitchFamily="2" charset="77"/>
              </a:defRPr>
            </a:lvl1pPr>
            <a:lvl2pPr marL="457200" indent="0">
              <a:buNone/>
              <a:defRPr sz="2000">
                <a:solidFill>
                  <a:schemeClr val="tx1"/>
                </a:solidFill>
                <a:latin typeface="Whitney HTF Book" pitchFamily="2" charset="77"/>
              </a:defRPr>
            </a:lvl2pPr>
            <a:lvl3pPr marL="914400" indent="0">
              <a:buNone/>
              <a:defRPr>
                <a:solidFill>
                  <a:schemeClr val="bg2"/>
                </a:solidFill>
                <a:latin typeface="Whitney HTF Book" pitchFamily="2" charset="77"/>
              </a:defRPr>
            </a:lvl3pPr>
            <a:lvl4pPr marL="1371600" indent="0">
              <a:buNone/>
              <a:defRPr>
                <a:solidFill>
                  <a:schemeClr val="bg2"/>
                </a:solidFill>
                <a:latin typeface="Whitney HTF Book" pitchFamily="2" charset="77"/>
              </a:defRPr>
            </a:lvl4pPr>
            <a:lvl5pPr marL="1828800"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grpSp>
        <p:nvGrpSpPr>
          <p:cNvPr id="23" name="Group 22">
            <a:extLst>
              <a:ext uri="{FF2B5EF4-FFF2-40B4-BE49-F238E27FC236}">
                <a16:creationId xmlns:a16="http://schemas.microsoft.com/office/drawing/2014/main" id="{5577ABB2-FD14-5C4C-AE75-1BDA82A27BC3}"/>
              </a:ext>
            </a:extLst>
          </p:cNvPr>
          <p:cNvGrpSpPr/>
          <p:nvPr userDrawn="1"/>
        </p:nvGrpSpPr>
        <p:grpSpPr>
          <a:xfrm>
            <a:off x="10543825" y="-1548940"/>
            <a:ext cx="16274001" cy="15810580"/>
            <a:chOff x="10543825" y="-1548940"/>
            <a:chExt cx="16274001" cy="15810580"/>
          </a:xfrm>
        </p:grpSpPr>
        <p:sp>
          <p:nvSpPr>
            <p:cNvPr id="10" name="Rectangle 9">
              <a:extLst>
                <a:ext uri="{FF2B5EF4-FFF2-40B4-BE49-F238E27FC236}">
                  <a16:creationId xmlns:a16="http://schemas.microsoft.com/office/drawing/2014/main" id="{2971A5F0-4F1D-374B-AA46-6076AF959F3F}"/>
                </a:ext>
              </a:extLst>
            </p:cNvPr>
            <p:cNvSpPr/>
            <p:nvPr userDrawn="1"/>
          </p:nvSpPr>
          <p:spPr>
            <a:xfrm rot="18306427">
              <a:off x="11573855" y="-982332"/>
              <a:ext cx="15810580" cy="14677363"/>
            </a:xfrm>
            <a:prstGeom prst="rect">
              <a:avLst/>
            </a:prstGeom>
            <a:solidFill>
              <a:srgbClr val="ED5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BD84CDCC-72B0-DC43-BAE8-B95C44CA5E8F}"/>
                </a:ext>
              </a:extLst>
            </p:cNvPr>
            <p:cNvSpPr txBox="1"/>
            <p:nvPr userDrawn="1"/>
          </p:nvSpPr>
          <p:spPr>
            <a:xfrm>
              <a:off x="10543825" y="6275363"/>
              <a:ext cx="1686680" cy="400110"/>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bg2"/>
                  </a:solidFill>
                  <a:effectLst/>
                  <a:latin typeface="Whitney HTF Book" pitchFamily="2" charset="77"/>
                  <a:ea typeface="+mn-ea"/>
                  <a:cs typeface="+mn-cs"/>
                </a:rPr>
                <a:t>#ATDCORE4</a:t>
              </a:r>
            </a:p>
          </p:txBody>
        </p:sp>
      </p:grpSp>
    </p:spTree>
    <p:extLst>
      <p:ext uri="{BB962C8B-B14F-4D97-AF65-F5344CB8AC3E}">
        <p14:creationId xmlns:p14="http://schemas.microsoft.com/office/powerpoint/2010/main" val="362249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2" presetClass="entr" presetSubtype="8" accel="50000" fill="hold" nodeType="withEffect">
                                  <p:stCondLst>
                                    <p:cond delay="50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50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1+#ppt_w/2"/>
                                          </p:val>
                                        </p:tav>
                                        <p:tav tm="100000">
                                          <p:val>
                                            <p:strVal val="#ppt_x"/>
                                          </p:val>
                                        </p:tav>
                                      </p:tavLst>
                                    </p:anim>
                                    <p:anim calcmode="lin" valueType="num">
                                      <p:cBhvr additive="base">
                                        <p:cTn id="15" dur="500" fill="hold"/>
                                        <p:tgtEl>
                                          <p:spTgt spid="23"/>
                                        </p:tgtEl>
                                        <p:attrNameLst>
                                          <p:attrName>ppt_y</p:attrName>
                                        </p:attrNameLst>
                                      </p:cBhvr>
                                      <p:tavLst>
                                        <p:tav tm="0">
                                          <p:val>
                                            <p:strVal val="#ppt_y"/>
                                          </p:val>
                                        </p:tav>
                                        <p:tav tm="100000">
                                          <p:val>
                                            <p:strVal val="#ppt_y"/>
                                          </p:val>
                                        </p:tav>
                                      </p:tavLst>
                                    </p:anim>
                                  </p:childTnLst>
                                </p:cTn>
                              </p:par>
                              <p:par>
                                <p:cTn id="16" presetID="10" presetClass="entr" presetSubtype="0" fill="hold" grpId="0" nodeType="withEffect">
                                  <p:stCondLst>
                                    <p:cond delay="1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21">
                                            <p:txEl>
                                              <p:pRg st="0" end="0"/>
                                            </p:txEl>
                                          </p:spTgt>
                                        </p:tgtEl>
                                        <p:attrNameLst>
                                          <p:attrName>style.visibility</p:attrName>
                                        </p:attrNameLst>
                                      </p:cBhvr>
                                      <p:to>
                                        <p:strVal val="visible"/>
                                      </p:to>
                                    </p:set>
                                    <p:animEffect transition="in" filter="fade">
                                      <p:cBhvr>
                                        <p:cTn id="21" dur="500"/>
                                        <p:tgtEl>
                                          <p:spTgt spid="21">
                                            <p:txEl>
                                              <p:pRg st="0" end="0"/>
                                            </p:txEl>
                                          </p:spTgt>
                                        </p:tgtEl>
                                      </p:cBhvr>
                                    </p:animEffect>
                                  </p:childTnLst>
                                </p:cTn>
                              </p:par>
                              <p:par>
                                <p:cTn id="22" presetID="10" presetClass="entr" presetSubtype="0" fill="hold" grpId="0" nodeType="withEffect">
                                  <p:stCondLst>
                                    <p:cond delay="1000"/>
                                  </p:stCondLst>
                                  <p:childTnLst>
                                    <p:set>
                                      <p:cBhvr>
                                        <p:cTn id="23" dur="1" fill="hold">
                                          <p:stCondLst>
                                            <p:cond delay="0"/>
                                          </p:stCondLst>
                                        </p:cTn>
                                        <p:tgtEl>
                                          <p:spTgt spid="21">
                                            <p:txEl>
                                              <p:pRg st="1" end="1"/>
                                            </p:txEl>
                                          </p:spTgt>
                                        </p:tgtEl>
                                        <p:attrNameLst>
                                          <p:attrName>style.visibility</p:attrName>
                                        </p:attrNameLst>
                                      </p:cBhvr>
                                      <p:to>
                                        <p:strVal val="visible"/>
                                      </p:to>
                                    </p:set>
                                    <p:animEffect transition="in" filter="fade">
                                      <p:cBhvr>
                                        <p:cTn id="24" dur="500"/>
                                        <p:tgtEl>
                                          <p:spTgt spid="21">
                                            <p:txEl>
                                              <p:pRg st="1" end="1"/>
                                            </p:txEl>
                                          </p:spTgt>
                                        </p:tgtEl>
                                      </p:cBhvr>
                                    </p:animEffect>
                                  </p:childTnLst>
                                </p:cTn>
                              </p:par>
                              <p:par>
                                <p:cTn id="25" presetID="10" presetClass="entr" presetSubtype="0" fill="hold" grpId="0" nodeType="withEffect">
                                  <p:stCondLst>
                                    <p:cond delay="10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100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fade">
                                      <p:cBhvr>
                                        <p:cTn id="30" dur="500"/>
                                        <p:tgtEl>
                                          <p:spTgt spid="20">
                                            <p:txEl>
                                              <p:pRg st="0" end="0"/>
                                            </p:txEl>
                                          </p:spTgt>
                                        </p:tgtEl>
                                      </p:cBhvr>
                                    </p:animEffect>
                                  </p:childTnLst>
                                </p:cTn>
                              </p:par>
                              <p:par>
                                <p:cTn id="31" presetID="10" presetClass="entr" presetSubtype="0" fill="hold" grpId="0" nodeType="withEffect">
                                  <p:stCondLst>
                                    <p:cond delay="1000"/>
                                  </p:stCondLst>
                                  <p:childTnLst>
                                    <p:set>
                                      <p:cBhvr>
                                        <p:cTn id="32" dur="1" fill="hold">
                                          <p:stCondLst>
                                            <p:cond delay="0"/>
                                          </p:stCondLst>
                                        </p:cTn>
                                        <p:tgtEl>
                                          <p:spTgt spid="20">
                                            <p:txEl>
                                              <p:pRg st="1" end="1"/>
                                            </p:txEl>
                                          </p:spTgt>
                                        </p:tgtEl>
                                        <p:attrNameLst>
                                          <p:attrName>style.visibility</p:attrName>
                                        </p:attrNameLst>
                                      </p:cBhvr>
                                      <p:to>
                                        <p:strVal val="visible"/>
                                      </p:to>
                                    </p:set>
                                    <p:animEffect transition="in" filter="fade">
                                      <p:cBhvr>
                                        <p:cTn id="33"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p:bldP spid="12" grpId="0"/>
      <p:bldP spid="20" grpId="0" build="p">
        <p:tmplLst>
          <p:tmpl lvl="1">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3" y="428168"/>
            <a:ext cx="9163331" cy="712357"/>
          </a:xfrm>
        </p:spPr>
        <p:txBody>
          <a:bodyPr anchor="ctr">
            <a:normAutofit/>
          </a:bodyPr>
          <a:lstStyle>
            <a:lvl1pPr>
              <a:defRPr sz="2400">
                <a:solidFill>
                  <a:srgbClr val="ED5428"/>
                </a:solidFill>
                <a:latin typeface="Whitney HTF Book"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a:latin typeface="Whitney HTF Book" pitchFamily="2" charset="77"/>
              </a:defRPr>
            </a:lvl1pPr>
            <a:lvl2pPr marL="457200" indent="0">
              <a:buNone/>
              <a:defRPr sz="2000">
                <a:latin typeface="Whitney HTF Book" pitchFamily="2" charset="77"/>
              </a:defRPr>
            </a:lvl2pPr>
            <a:lvl3pPr marL="914400" indent="0">
              <a:buNone/>
              <a:defRPr sz="2000">
                <a:latin typeface="Whitney HTF Book" pitchFamily="2" charset="77"/>
              </a:defRPr>
            </a:lvl3pPr>
            <a:lvl4pPr marL="1371600" indent="0">
              <a:buNone/>
              <a:defRPr sz="2000">
                <a:latin typeface="Whitney HTF Book" pitchFamily="2" charset="77"/>
              </a:defRPr>
            </a:lvl4pPr>
            <a:lvl5pPr marL="1828800" indent="0">
              <a:buNone/>
              <a:defRPr sz="20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50" indent="-285750">
              <a:buSzPct val="100000"/>
              <a:buFont typeface="Wingdings" pitchFamily="2" charset="2"/>
              <a:buChar char="§"/>
              <a:defRPr sz="1400">
                <a:latin typeface="Whitney HTF Book" pitchFamily="2" charset="77"/>
              </a:defRPr>
            </a:lvl1pPr>
            <a:lvl2pPr marL="742950" indent="-285750">
              <a:buSzPct val="100000"/>
              <a:buFont typeface="Wingdings" pitchFamily="2" charset="2"/>
              <a:buChar char="§"/>
              <a:defRPr sz="1400">
                <a:latin typeface="Whitney HTF Book" pitchFamily="2" charset="77"/>
              </a:defRPr>
            </a:lvl2pPr>
            <a:lvl3pPr marL="1200150" indent="-285750">
              <a:buSzPct val="100000"/>
              <a:buFont typeface="Wingdings" pitchFamily="2" charset="2"/>
              <a:buChar char="§"/>
              <a:defRPr sz="1400">
                <a:latin typeface="Whitney HTF Book" pitchFamily="2" charset="77"/>
              </a:defRPr>
            </a:lvl3pPr>
            <a:lvl4pPr marL="1657350" indent="-285750">
              <a:buSzPct val="100000"/>
              <a:buFont typeface="Wingdings" pitchFamily="2" charset="2"/>
              <a:buChar char="§"/>
              <a:defRPr sz="1400">
                <a:latin typeface="Whitney HTF Book" pitchFamily="2" charset="77"/>
              </a:defRPr>
            </a:lvl4pPr>
            <a:lvl5pPr marL="2114550" indent="-285750">
              <a:buSzPct val="100000"/>
              <a:buFont typeface="Wingdings" pitchFamily="2" charset="2"/>
              <a:buChar char="§"/>
              <a:defRPr sz="14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7561328" y="0"/>
            <a:ext cx="4831840" cy="3541007"/>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4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Tree>
    <p:extLst>
      <p:ext uri="{BB962C8B-B14F-4D97-AF65-F5344CB8AC3E}">
        <p14:creationId xmlns:p14="http://schemas.microsoft.com/office/powerpoint/2010/main" val="2159697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6C0D716-8C80-7D45-98A1-E97876445EA9}"/>
              </a:ext>
            </a:extLst>
          </p:cNvPr>
          <p:cNvSpPr/>
          <p:nvPr userDrawn="1"/>
        </p:nvSpPr>
        <p:spPr>
          <a:xfrm>
            <a:off x="0" y="0"/>
            <a:ext cx="12192000" cy="6858000"/>
          </a:xfrm>
          <a:prstGeom prst="rect">
            <a:avLst/>
          </a:prstGeom>
          <a:solidFill>
            <a:srgbClr val="ED5428">
              <a:alpha val="6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1514335" y="3072822"/>
            <a:ext cx="9163331" cy="712357"/>
          </a:xfrm>
        </p:spPr>
        <p:txBody>
          <a:bodyPr anchor="ctr">
            <a:normAutofit/>
          </a:bodyPr>
          <a:lstStyle>
            <a:lvl1pPr algn="ctr">
              <a:defRPr sz="4400">
                <a:solidFill>
                  <a:schemeClr val="bg1"/>
                </a:solidFill>
                <a:latin typeface="Whitney HTF Book" pitchFamily="2" charset="77"/>
              </a:defRPr>
            </a:lvl1pPr>
          </a:lstStyle>
          <a:p>
            <a:r>
              <a:rPr lang="en-US" dirty="0"/>
              <a:t>CLICK TO EDIT MASTER TITLE STYLE</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FFC000"/>
                </a:solidFill>
              </a:defRPr>
            </a:lvl1pPr>
          </a:lstStyle>
          <a:p>
            <a:fld id="{F8FAE547-70CE-0F40-8A9C-862AFD0C3D1D}" type="slidenum">
              <a:rPr lang="en-US" smtClean="0"/>
              <a:pPr/>
              <a:t>‹#›</a:t>
            </a:fld>
            <a:endParaRPr lang="en-US" dirty="0"/>
          </a:p>
        </p:txBody>
      </p:sp>
    </p:spTree>
    <p:extLst>
      <p:ext uri="{BB962C8B-B14F-4D97-AF65-F5344CB8AC3E}">
        <p14:creationId xmlns:p14="http://schemas.microsoft.com/office/powerpoint/2010/main" val="636363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5B0AB-9D85-5041-9E47-089B467D25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4307B2-D3C2-CC47-A7C5-11F7757948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9870BE-C4CD-AA49-929F-72ECD6AB647C}"/>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700F3E8-44A1-B34D-AFC8-22A2D183E10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85C6B4-65D3-7E4C-BAF2-E79E91574CCE}"/>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4098276589"/>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1F86C-8344-1B43-A2A1-D499A15C4D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675811-89A4-7641-A157-448F7CE58E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CC4609-C3A9-6D42-B585-C3319EE0B9A1}"/>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4F8D2460-50D8-3E44-BB24-AE2639359FD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FF71630-124A-B745-9999-E8BFCBD5F5FA}"/>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283879546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1BD01-604A-3E48-A770-742BE3F73E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D9D435-F898-6041-86A7-F28833E18B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BD2F941-E2C0-6D41-8717-2399982694ED}"/>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8752D32C-F938-C94D-BFA3-0471CE39AD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DF182F8-B560-FC40-B2BC-4183696A6E32}"/>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207412794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F0F6F-9A28-D545-A1E5-3ECA5FC7A2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AFDB91-858D-AB4A-BF7C-15940642B1E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CDB23D-02A8-E740-85D4-6DE867354AF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6610FF-6883-2546-A290-1B178AC390BA}"/>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5CE21CE6-8288-274C-A66C-7E001453B5F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7388A08-E661-034F-9E73-E73455D21CD1}"/>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306679700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5A6BC-814B-F940-AF44-5A49584A76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B80CA3-819A-E549-8356-59722F193B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45E5D80-89A3-724D-B3C0-57F11EB8ACF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97C8D4-8224-E84D-BDF7-1FBD92D3C4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BE82926-FC98-5540-AFAC-01E788364FE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6853A2-8506-8542-9360-328F706E777C}"/>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C3A16F3F-0383-4C48-833E-DECB4C7484B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33B4F06-8C16-4045-8C5B-4B2A56C719A6}"/>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353014156"/>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DBAE5-618B-4A40-888A-C21CAD90E1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E1A4690-A3F1-5F4A-9B06-F5AB66DC8CFC}"/>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387AB880-AB3C-1145-A22C-F6190105F0B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4B0146E-BF35-2C47-9913-773B5C059967}"/>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172742380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62B72A-C11E-F542-8786-CD7DE1788B6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37E5B739-19A0-C542-942F-125D894471C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EBB484C-B4E7-9149-A13E-57B2059C535E}"/>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16496493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221EF-1A90-4CEB-86C8-14B3069AD4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6870B6-28AE-42A2-B10F-FD6FA524FE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CE29A9-DD75-4BBB-8D7D-4F06059D3B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223640C-6DCA-4474-9D92-B077DA4AB6C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5C8973D-ECDF-4DEA-8E1C-D4E4F42CC1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74EC9-3AA2-43FA-B522-51EDBC6C27F5}"/>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9127874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F5938-CF5F-7A4A-AD20-846A597081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1BAA7C-4517-C847-8341-3AABEAE490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7FB286-A071-FD47-9BB5-CDE3ACDE3F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39A6114-7157-DF40-BB6A-042672FAEB5D}"/>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ACFF2F22-5FC9-464C-BAD5-CF58F554131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494051B-CBBA-5745-A733-1C28FFCE7837}"/>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1421208586"/>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102C2-9F0E-994F-AA10-2A8CDC64B8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5DFE94-B20E-BB41-B25A-68B7813E99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5D8DA9-3310-E545-96B3-3A6C6779D1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77CE1D-6FFD-FB4E-901F-2D6E1BBB5DD1}"/>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B66C9A03-AFCF-814E-AD4C-91F1A571E3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60F8BD8-7F4C-8349-92A0-6BDFEC4B3FD7}"/>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398025926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925F1-A7B7-E848-BFE9-6DDB1DB0F77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7C93A3-253F-5D4A-97D6-CE48F242B20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5E6E4C-8704-2146-AB49-EA4258C24F11}"/>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88E6299B-9CD6-C24B-94BB-0BBA11F56F7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DD9704A-8E26-3648-B869-5E2A36D2407C}"/>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1485432468"/>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BF7816-2AF7-E64D-9782-BA8A1D6DF3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AC1048-2850-F040-AF6F-9E126106FA9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34A2BB-1C37-1045-ABF0-080353D1AED9}"/>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1FF78BEB-0476-E446-9209-2F28E598437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C1FB824-59BA-4F4C-80C6-42365DEA2A86}"/>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203618642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3D38-E59B-4CB4-BF11-5160C7638F1A}"/>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37A96480-7C32-4699-924F-04E6351700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2BC612-618C-409E-941D-AEC588BC7458}"/>
              </a:ext>
            </a:extLst>
          </p:cNvPr>
          <p:cNvSpPr>
            <a:spLocks noGrp="1"/>
          </p:cNvSpPr>
          <p:nvPr>
            <p:ph type="dt" sz="half" idx="10"/>
          </p:nvPr>
        </p:nvSpPr>
        <p:spPr/>
        <p:txBody>
          <a:bodyPr/>
          <a:lstStyle/>
          <a:p>
            <a:fld id="{3AFDC797-8075-8C4A-8A8D-8A857528D473}" type="datetime1">
              <a:rPr lang="en-US" smtClean="0"/>
              <a:t>9/21/25</a:t>
            </a:fld>
            <a:endParaRPr lang="en-US"/>
          </a:p>
        </p:txBody>
      </p:sp>
      <p:sp>
        <p:nvSpPr>
          <p:cNvPr id="5" name="Footer Placeholder 4">
            <a:extLst>
              <a:ext uri="{FF2B5EF4-FFF2-40B4-BE49-F238E27FC236}">
                <a16:creationId xmlns:a16="http://schemas.microsoft.com/office/drawing/2014/main" id="{A9C4A450-9736-44ED-85DD-C331F9D20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A3EF47-51DD-493F-A527-42B13B7822C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594984428"/>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2F6D-F43A-4B4F-84F7-143B963D8DAC}"/>
              </a:ext>
            </a:extLst>
          </p:cNvPr>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410F94D2-82C1-46EF-A773-0D5884127FEB}"/>
              </a:ext>
            </a:extLst>
          </p:cNvPr>
          <p:cNvSpPr>
            <a:spLocks noGrp="1"/>
          </p:cNvSpPr>
          <p:nvPr>
            <p:ph idx="1"/>
          </p:nvPr>
        </p:nvSpPr>
        <p:spPr/>
        <p:txBody>
          <a:bodyPr/>
          <a:lstStyle>
            <a:lvl1pPr>
              <a:buClr>
                <a:srgbClr val="820E2E"/>
              </a:buClr>
              <a:defRPr/>
            </a:lvl1pPr>
            <a:lvl2pPr>
              <a:buClr>
                <a:srgbClr val="820E2E"/>
              </a:buClr>
              <a:defRPr/>
            </a:lvl2pPr>
            <a:lvl3pPr>
              <a:buClr>
                <a:srgbClr val="820E2E"/>
              </a:buClr>
              <a:defRPr/>
            </a:lvl3pPr>
            <a:lvl4pPr>
              <a:buClr>
                <a:srgbClr val="820E2E"/>
              </a:buClr>
              <a:defRPr/>
            </a:lvl4pPr>
            <a:lvl5pPr>
              <a:buClr>
                <a:srgbClr val="820E2E"/>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A8E9994-2CA0-44D6-9A6B-DC39E99BDC06}"/>
              </a:ext>
            </a:extLst>
          </p:cNvPr>
          <p:cNvSpPr>
            <a:spLocks noGrp="1"/>
          </p:cNvSpPr>
          <p:nvPr>
            <p:ph type="dt" sz="half" idx="10"/>
          </p:nvPr>
        </p:nvSpPr>
        <p:spPr/>
        <p:txBody>
          <a:bodyPr/>
          <a:lstStyle/>
          <a:p>
            <a:fld id="{DFFA1F6F-D437-F14A-A120-0817E7247F2F}" type="datetime1">
              <a:rPr lang="en-US" smtClean="0"/>
              <a:t>9/21/25</a:t>
            </a:fld>
            <a:endParaRPr lang="en-US"/>
          </a:p>
        </p:txBody>
      </p:sp>
      <p:sp>
        <p:nvSpPr>
          <p:cNvPr id="5" name="Footer Placeholder 4">
            <a:extLst>
              <a:ext uri="{FF2B5EF4-FFF2-40B4-BE49-F238E27FC236}">
                <a16:creationId xmlns:a16="http://schemas.microsoft.com/office/drawing/2014/main" id="{620BEF13-2C78-4362-85F3-4DDDFFAF02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E078CB-9D7A-4E47-993A-01A74979C60F}"/>
              </a:ext>
            </a:extLst>
          </p:cNvPr>
          <p:cNvSpPr>
            <a:spLocks noGrp="1"/>
          </p:cNvSpPr>
          <p:nvPr>
            <p:ph type="sldNum" sz="quarter" idx="12"/>
          </p:nvPr>
        </p:nvSpPr>
        <p:spPr>
          <a:xfrm>
            <a:off x="9448800" y="6492875"/>
            <a:ext cx="2743200" cy="365125"/>
          </a:xfrm>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13792845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B87F-A50B-4283-BAE1-6F38D7BA35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A79DDE-7135-4C6E-89EC-56BB900C56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46D497-E39D-4152-8A9C-66D1E839E424}"/>
              </a:ext>
            </a:extLst>
          </p:cNvPr>
          <p:cNvSpPr>
            <a:spLocks noGrp="1"/>
          </p:cNvSpPr>
          <p:nvPr>
            <p:ph type="dt" sz="half" idx="10"/>
          </p:nvPr>
        </p:nvSpPr>
        <p:spPr/>
        <p:txBody>
          <a:bodyPr/>
          <a:lstStyle/>
          <a:p>
            <a:fld id="{CF79C4FA-73FD-6A41-9161-F8B64F36058F}" type="datetime1">
              <a:rPr lang="en-US" smtClean="0"/>
              <a:t>9/21/25</a:t>
            </a:fld>
            <a:endParaRPr lang="en-US"/>
          </a:p>
        </p:txBody>
      </p:sp>
      <p:sp>
        <p:nvSpPr>
          <p:cNvPr id="5" name="Footer Placeholder 4">
            <a:extLst>
              <a:ext uri="{FF2B5EF4-FFF2-40B4-BE49-F238E27FC236}">
                <a16:creationId xmlns:a16="http://schemas.microsoft.com/office/drawing/2014/main" id="{8F1064B8-7F80-48A5-92E3-D5EE1C2F98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55FF59-41C8-46BB-AD66-DC519108AEB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24239165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7BC78-93ED-46AE-8010-3C6456A289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894657-99BE-4460-A46D-DEA7395B868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BE7734-B315-4991-BCF9-E3D9E9EB2BF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A8D7C9-D56E-4559-AFB8-3982882CD6BD}"/>
              </a:ext>
            </a:extLst>
          </p:cNvPr>
          <p:cNvSpPr>
            <a:spLocks noGrp="1"/>
          </p:cNvSpPr>
          <p:nvPr>
            <p:ph type="dt" sz="half" idx="10"/>
          </p:nvPr>
        </p:nvSpPr>
        <p:spPr/>
        <p:txBody>
          <a:bodyPr/>
          <a:lstStyle/>
          <a:p>
            <a:fld id="{64226B81-41A8-0B4C-9E42-D3152BAEE144}" type="datetime1">
              <a:rPr lang="en-US" smtClean="0"/>
              <a:t>9/21/25</a:t>
            </a:fld>
            <a:endParaRPr lang="en-US"/>
          </a:p>
        </p:txBody>
      </p:sp>
      <p:sp>
        <p:nvSpPr>
          <p:cNvPr id="6" name="Footer Placeholder 5">
            <a:extLst>
              <a:ext uri="{FF2B5EF4-FFF2-40B4-BE49-F238E27FC236}">
                <a16:creationId xmlns:a16="http://schemas.microsoft.com/office/drawing/2014/main" id="{8DE1F375-6F0E-4C40-83E4-19ED5841A6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17054C-81C7-40F7-A8CF-DB28A2BED6B1}"/>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18793468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F83A4-7EF3-41CB-B53D-9A9ADA3922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422F71-25DA-4481-85EB-A8AC755DAC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9B4806-2041-48F9-87D0-3E06CEA8E34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B2F746-2496-4270-9CAC-FAE455F1D5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8D7411-C1B9-4FA6-9838-4E5A9A0A563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B96038-4F98-4820-86B8-B32134CCEA4B}"/>
              </a:ext>
            </a:extLst>
          </p:cNvPr>
          <p:cNvSpPr>
            <a:spLocks noGrp="1"/>
          </p:cNvSpPr>
          <p:nvPr>
            <p:ph type="dt" sz="half" idx="10"/>
          </p:nvPr>
        </p:nvSpPr>
        <p:spPr/>
        <p:txBody>
          <a:bodyPr/>
          <a:lstStyle/>
          <a:p>
            <a:fld id="{814A6E75-20BA-BC4D-8EBD-31C90C5CB06B}" type="datetime1">
              <a:rPr lang="en-US" smtClean="0"/>
              <a:t>9/21/25</a:t>
            </a:fld>
            <a:endParaRPr lang="en-US"/>
          </a:p>
        </p:txBody>
      </p:sp>
      <p:sp>
        <p:nvSpPr>
          <p:cNvPr id="8" name="Footer Placeholder 7">
            <a:extLst>
              <a:ext uri="{FF2B5EF4-FFF2-40B4-BE49-F238E27FC236}">
                <a16:creationId xmlns:a16="http://schemas.microsoft.com/office/drawing/2014/main" id="{FE0568E9-37E6-4C63-9C7F-5C0D0A2C4C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6B700A-4D69-493C-877B-0ABC423477DC}"/>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96627073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6C4E-C539-4919-BEEB-0861CE156E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39C433-5443-427D-A1F6-03818A28629F}"/>
              </a:ext>
            </a:extLst>
          </p:cNvPr>
          <p:cNvSpPr>
            <a:spLocks noGrp="1"/>
          </p:cNvSpPr>
          <p:nvPr>
            <p:ph type="dt" sz="half" idx="10"/>
          </p:nvPr>
        </p:nvSpPr>
        <p:spPr/>
        <p:txBody>
          <a:bodyPr/>
          <a:lstStyle/>
          <a:p>
            <a:fld id="{B7053A95-3D89-334B-9844-3C1CBD34ADE9}" type="datetime1">
              <a:rPr lang="en-US" smtClean="0"/>
              <a:t>9/21/25</a:t>
            </a:fld>
            <a:endParaRPr lang="en-US"/>
          </a:p>
        </p:txBody>
      </p:sp>
      <p:sp>
        <p:nvSpPr>
          <p:cNvPr id="4" name="Footer Placeholder 3">
            <a:extLst>
              <a:ext uri="{FF2B5EF4-FFF2-40B4-BE49-F238E27FC236}">
                <a16:creationId xmlns:a16="http://schemas.microsoft.com/office/drawing/2014/main" id="{B6125EBB-D03C-499A-B544-B2B528A6B6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F09940-D2D2-4343-9AAC-DFF78692B44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5962377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5105B-5DB0-4DBF-8F91-38DDD4B348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AAB282-A978-4042-8178-F16CB74550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947E74-00FC-45A2-B908-7F4319727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B3CFF7B-069B-4A4A-B48B-B45B5BC89B8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8B06AC2-304E-4487-85A5-2DCE6F55CB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8FB8EF-4EE2-4F4D-8414-3A8B2566728D}"/>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11922651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99D28-4B72-4196-A684-4ADD04BD39E3}"/>
              </a:ext>
            </a:extLst>
          </p:cNvPr>
          <p:cNvSpPr>
            <a:spLocks noGrp="1"/>
          </p:cNvSpPr>
          <p:nvPr>
            <p:ph type="dt" sz="half" idx="10"/>
          </p:nvPr>
        </p:nvSpPr>
        <p:spPr/>
        <p:txBody>
          <a:bodyPr/>
          <a:lstStyle/>
          <a:p>
            <a:fld id="{3E9A045F-598D-6348-9C9B-645421F81A2C}" type="datetime1">
              <a:rPr lang="en-US" smtClean="0"/>
              <a:t>9/21/25</a:t>
            </a:fld>
            <a:endParaRPr lang="en-US"/>
          </a:p>
        </p:txBody>
      </p:sp>
      <p:sp>
        <p:nvSpPr>
          <p:cNvPr id="3" name="Footer Placeholder 2">
            <a:extLst>
              <a:ext uri="{FF2B5EF4-FFF2-40B4-BE49-F238E27FC236}">
                <a16:creationId xmlns:a16="http://schemas.microsoft.com/office/drawing/2014/main" id="{07B99E43-7F41-462E-BAAF-C51A92B827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67CDD2-E748-4CB4-A5C8-EC11F39953B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39617743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221EF-1A90-4CEB-86C8-14B3069AD4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6870B6-28AE-42A2-B10F-FD6FA524FE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CE29A9-DD75-4BBB-8D7D-4F06059D3B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223640C-6DCA-4474-9D92-B077DA4AB6CC}"/>
              </a:ext>
            </a:extLst>
          </p:cNvPr>
          <p:cNvSpPr>
            <a:spLocks noGrp="1"/>
          </p:cNvSpPr>
          <p:nvPr>
            <p:ph type="dt" sz="half" idx="10"/>
          </p:nvPr>
        </p:nvSpPr>
        <p:spPr/>
        <p:txBody>
          <a:bodyPr/>
          <a:lstStyle/>
          <a:p>
            <a:fld id="{58F58BD5-4B38-AE4C-BEF9-2E365D46C973}" type="datetime1">
              <a:rPr lang="en-US" smtClean="0"/>
              <a:t>9/21/25</a:t>
            </a:fld>
            <a:endParaRPr lang="en-US"/>
          </a:p>
        </p:txBody>
      </p:sp>
      <p:sp>
        <p:nvSpPr>
          <p:cNvPr id="6" name="Footer Placeholder 5">
            <a:extLst>
              <a:ext uri="{FF2B5EF4-FFF2-40B4-BE49-F238E27FC236}">
                <a16:creationId xmlns:a16="http://schemas.microsoft.com/office/drawing/2014/main" id="{65C8973D-ECDF-4DEA-8E1C-D4E4F42CC1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74EC9-3AA2-43FA-B522-51EDBC6C27F5}"/>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286996848"/>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5105B-5DB0-4DBF-8F91-38DDD4B348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AAB282-A978-4042-8178-F16CB74550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947E74-00FC-45A2-B908-7F4319727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B3CFF7B-069B-4A4A-B48B-B45B5BC89B83}"/>
              </a:ext>
            </a:extLst>
          </p:cNvPr>
          <p:cNvSpPr>
            <a:spLocks noGrp="1"/>
          </p:cNvSpPr>
          <p:nvPr>
            <p:ph type="dt" sz="half" idx="10"/>
          </p:nvPr>
        </p:nvSpPr>
        <p:spPr/>
        <p:txBody>
          <a:bodyPr/>
          <a:lstStyle/>
          <a:p>
            <a:fld id="{617A3598-92DE-2547-B123-9BFF0AB00169}" type="datetime1">
              <a:rPr lang="en-US" smtClean="0"/>
              <a:t>9/21/25</a:t>
            </a:fld>
            <a:endParaRPr lang="en-US"/>
          </a:p>
        </p:txBody>
      </p:sp>
      <p:sp>
        <p:nvSpPr>
          <p:cNvPr id="6" name="Footer Placeholder 5">
            <a:extLst>
              <a:ext uri="{FF2B5EF4-FFF2-40B4-BE49-F238E27FC236}">
                <a16:creationId xmlns:a16="http://schemas.microsoft.com/office/drawing/2014/main" id="{D8B06AC2-304E-4487-85A5-2DCE6F55CB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8FB8EF-4EE2-4F4D-8414-3A8B2566728D}"/>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53185628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A8FA-A99C-4FBE-83C3-8725E0844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B1067D-75BA-4D97-8B65-DE25FFCE82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83FA3-5E8F-48FE-B391-462D0FDA929D}"/>
              </a:ext>
            </a:extLst>
          </p:cNvPr>
          <p:cNvSpPr>
            <a:spLocks noGrp="1"/>
          </p:cNvSpPr>
          <p:nvPr>
            <p:ph type="dt" sz="half" idx="10"/>
          </p:nvPr>
        </p:nvSpPr>
        <p:spPr/>
        <p:txBody>
          <a:bodyPr/>
          <a:lstStyle/>
          <a:p>
            <a:fld id="{7D1AE1BD-2D2F-134E-979B-C94155605E2F}" type="datetime1">
              <a:rPr lang="en-US" smtClean="0"/>
              <a:t>9/21/25</a:t>
            </a:fld>
            <a:endParaRPr lang="en-US"/>
          </a:p>
        </p:txBody>
      </p:sp>
      <p:sp>
        <p:nvSpPr>
          <p:cNvPr id="5" name="Footer Placeholder 4">
            <a:extLst>
              <a:ext uri="{FF2B5EF4-FFF2-40B4-BE49-F238E27FC236}">
                <a16:creationId xmlns:a16="http://schemas.microsoft.com/office/drawing/2014/main" id="{48AC10E0-F848-41C5-955B-CB5770A1C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363AA-BD01-463D-9859-71A6A080060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79806125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34E561-FB6E-4DDE-B5DF-AF8789503F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6562F7-4B20-4960-9BBB-4AF654032FF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78CD0-4987-46C5-9AD5-C31C4C01EA49}"/>
              </a:ext>
            </a:extLst>
          </p:cNvPr>
          <p:cNvSpPr>
            <a:spLocks noGrp="1"/>
          </p:cNvSpPr>
          <p:nvPr>
            <p:ph type="dt" sz="half" idx="10"/>
          </p:nvPr>
        </p:nvSpPr>
        <p:spPr/>
        <p:txBody>
          <a:bodyPr/>
          <a:lstStyle/>
          <a:p>
            <a:fld id="{C656FC11-B262-EE4E-83B5-1DA069E36828}" type="datetime1">
              <a:rPr lang="en-US" smtClean="0"/>
              <a:t>9/21/25</a:t>
            </a:fld>
            <a:endParaRPr lang="en-US"/>
          </a:p>
        </p:txBody>
      </p:sp>
      <p:sp>
        <p:nvSpPr>
          <p:cNvPr id="5" name="Footer Placeholder 4">
            <a:extLst>
              <a:ext uri="{FF2B5EF4-FFF2-40B4-BE49-F238E27FC236}">
                <a16:creationId xmlns:a16="http://schemas.microsoft.com/office/drawing/2014/main" id="{FD9D6434-841D-4447-847D-AFAA64634A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DB5F4E-758A-4D77-8B2F-FA9375A2EFC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875053029"/>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4800" y="277814"/>
            <a:ext cx="11887200" cy="1139825"/>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lvl1pPr>
              <a:buFont typeface="Arial" pitchFamily="34" charset="0"/>
              <a:buChar char="•"/>
              <a:defRPr/>
            </a:lvl1pPr>
          </a:lstStyle>
          <a:p>
            <a:pPr lvl="0"/>
            <a:endParaRPr lang="en-US" noProof="0" dirty="0"/>
          </a:p>
        </p:txBody>
      </p:sp>
      <p:sp>
        <p:nvSpPr>
          <p:cNvPr id="4" name="Rectangle 4"/>
          <p:cNvSpPr>
            <a:spLocks noGrp="1" noChangeArrowheads="1"/>
          </p:cNvSpPr>
          <p:nvPr>
            <p:ph type="dt" sz="half" idx="10"/>
          </p:nvPr>
        </p:nvSpPr>
        <p:spPr>
          <a:xfrm>
            <a:off x="609600" y="6248400"/>
            <a:ext cx="28448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3E7534-8D79-4361-ABD1-EDB37AC994BB}" type="slidenum">
              <a:rPr lang="en-US"/>
              <a:pPr>
                <a:defRPr/>
              </a:pPr>
              <a:t>‹#›</a:t>
            </a:fld>
            <a:endParaRPr lang="en-US"/>
          </a:p>
        </p:txBody>
      </p:sp>
    </p:spTree>
    <p:extLst>
      <p:ext uri="{BB962C8B-B14F-4D97-AF65-F5344CB8AC3E}">
        <p14:creationId xmlns:p14="http://schemas.microsoft.com/office/powerpoint/2010/main" val="1044845129"/>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E6E6E6"/>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2312001871"/>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3D38-E59B-4CB4-BF11-5160C7638F1A}"/>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37A96480-7C32-4699-924F-04E6351700DF}"/>
              </a:ext>
            </a:extLst>
          </p:cNvPr>
          <p:cNvSpPr>
            <a:spLocks noGrp="1"/>
          </p:cNvSpPr>
          <p:nvPr>
            <p:ph type="subTitle" idx="1"/>
          </p:nvPr>
        </p:nvSpPr>
        <p:spPr>
          <a:xfrm>
            <a:off x="1524000" y="3602038"/>
            <a:ext cx="9144000" cy="1655762"/>
          </a:xfrm>
        </p:spPr>
        <p:txBody>
          <a:bodyPr/>
          <a:lstStyle>
            <a:lvl1pPr marL="0" indent="0" algn="ctr">
              <a:buNone/>
              <a:defRPr sz="2400"/>
            </a:lvl1pPr>
            <a:lvl2pPr marL="457184" indent="0" algn="ctr">
              <a:buNone/>
              <a:defRPr sz="2000"/>
            </a:lvl2pPr>
            <a:lvl3pPr marL="914368" indent="0" algn="ctr">
              <a:buNone/>
              <a:defRPr sz="1800"/>
            </a:lvl3pPr>
            <a:lvl4pPr marL="1371552" indent="0" algn="ctr">
              <a:buNone/>
              <a:defRPr sz="1600"/>
            </a:lvl4pPr>
            <a:lvl5pPr marL="1828736" indent="0" algn="ctr">
              <a:buNone/>
              <a:defRPr sz="1600"/>
            </a:lvl5pPr>
            <a:lvl6pPr marL="2285920" indent="0" algn="ctr">
              <a:buNone/>
              <a:defRPr sz="1600"/>
            </a:lvl6pPr>
            <a:lvl7pPr marL="2743104" indent="0" algn="ctr">
              <a:buNone/>
              <a:defRPr sz="1600"/>
            </a:lvl7pPr>
            <a:lvl8pPr marL="3200288" indent="0" algn="ctr">
              <a:buNone/>
              <a:defRPr sz="1600"/>
            </a:lvl8pPr>
            <a:lvl9pPr marL="3657472"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2BC612-618C-409E-941D-AEC588BC745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9C4A450-9736-44ED-85DD-C331F9D20C4D}"/>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33A3EF47-51DD-493F-A527-42B13B7822C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27118998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2F6D-F43A-4B4F-84F7-143B963D8DAC}"/>
              </a:ext>
            </a:extLst>
          </p:cNvPr>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410F94D2-82C1-46EF-A773-0D5884127FEB}"/>
              </a:ext>
            </a:extLst>
          </p:cNvPr>
          <p:cNvSpPr>
            <a:spLocks noGrp="1"/>
          </p:cNvSpPr>
          <p:nvPr>
            <p:ph idx="1"/>
          </p:nvPr>
        </p:nvSpPr>
        <p:spPr/>
        <p:txBody>
          <a:bodyPr/>
          <a:lstStyle>
            <a:lvl1pPr>
              <a:buClr>
                <a:srgbClr val="820E2E"/>
              </a:buClr>
              <a:defRPr/>
            </a:lvl1pPr>
            <a:lvl2pPr>
              <a:buClr>
                <a:srgbClr val="820E2E"/>
              </a:buClr>
              <a:defRPr/>
            </a:lvl2pPr>
            <a:lvl3pPr>
              <a:buClr>
                <a:srgbClr val="820E2E"/>
              </a:buClr>
              <a:defRPr/>
            </a:lvl3pPr>
            <a:lvl4pPr>
              <a:buClr>
                <a:srgbClr val="820E2E"/>
              </a:buClr>
              <a:defRPr/>
            </a:lvl4pPr>
            <a:lvl5pPr>
              <a:buClr>
                <a:srgbClr val="820E2E"/>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A8E9994-2CA0-44D6-9A6B-DC39E99BDC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0BEF13-2C78-4362-85F3-4DDDFFAF021A}"/>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EDE078CB-9D7A-4E47-993A-01A74979C60F}"/>
              </a:ext>
            </a:extLst>
          </p:cNvPr>
          <p:cNvSpPr>
            <a:spLocks noGrp="1"/>
          </p:cNvSpPr>
          <p:nvPr>
            <p:ph type="sldNum" sz="quarter" idx="12"/>
          </p:nvPr>
        </p:nvSpPr>
        <p:spPr>
          <a:xfrm>
            <a:off x="9448800" y="6492876"/>
            <a:ext cx="2743200" cy="365125"/>
          </a:xfrm>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41319401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B87F-A50B-4283-BAE1-6F38D7BA3564}"/>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A79DDE-7135-4C6E-89EC-56BB900C565C}"/>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84" indent="0">
              <a:buNone/>
              <a:defRPr sz="2000">
                <a:solidFill>
                  <a:schemeClr val="tx1">
                    <a:tint val="75000"/>
                  </a:schemeClr>
                </a:solidFill>
              </a:defRPr>
            </a:lvl2pPr>
            <a:lvl3pPr marL="914368" indent="0">
              <a:buNone/>
              <a:defRPr sz="1800">
                <a:solidFill>
                  <a:schemeClr val="tx1">
                    <a:tint val="75000"/>
                  </a:schemeClr>
                </a:solidFill>
              </a:defRPr>
            </a:lvl3pPr>
            <a:lvl4pPr marL="1371552" indent="0">
              <a:buNone/>
              <a:defRPr sz="1600">
                <a:solidFill>
                  <a:schemeClr val="tx1">
                    <a:tint val="75000"/>
                  </a:schemeClr>
                </a:solidFill>
              </a:defRPr>
            </a:lvl4pPr>
            <a:lvl5pPr marL="1828736" indent="0">
              <a:buNone/>
              <a:defRPr sz="1600">
                <a:solidFill>
                  <a:schemeClr val="tx1">
                    <a:tint val="75000"/>
                  </a:schemeClr>
                </a:solidFill>
              </a:defRPr>
            </a:lvl5pPr>
            <a:lvl6pPr marL="2285920" indent="0">
              <a:buNone/>
              <a:defRPr sz="1600">
                <a:solidFill>
                  <a:schemeClr val="tx1">
                    <a:tint val="75000"/>
                  </a:schemeClr>
                </a:solidFill>
              </a:defRPr>
            </a:lvl6pPr>
            <a:lvl7pPr marL="2743104" indent="0">
              <a:buNone/>
              <a:defRPr sz="1600">
                <a:solidFill>
                  <a:schemeClr val="tx1">
                    <a:tint val="75000"/>
                  </a:schemeClr>
                </a:solidFill>
              </a:defRPr>
            </a:lvl7pPr>
            <a:lvl8pPr marL="3200288" indent="0">
              <a:buNone/>
              <a:defRPr sz="1600">
                <a:solidFill>
                  <a:schemeClr val="tx1">
                    <a:tint val="75000"/>
                  </a:schemeClr>
                </a:solidFill>
              </a:defRPr>
            </a:lvl8pPr>
            <a:lvl9pPr marL="3657472"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46D497-E39D-4152-8A9C-66D1E839E42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F1064B8-7F80-48A5-92E3-D5EE1C2F98DB}"/>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5555FF59-41C8-46BB-AD66-DC519108AEB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11753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A8FA-A99C-4FBE-83C3-8725E0844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B1067D-75BA-4D97-8B65-DE25FFCE82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83FA3-5E8F-48FE-B391-462D0FDA929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8AC10E0-F848-41C5-955B-CB5770A1C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363AA-BD01-463D-9859-71A6A080060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58483234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7BC78-93ED-46AE-8010-3C6456A289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894657-99BE-4460-A46D-DEA7395B868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BE7734-B315-4991-BCF9-E3D9E9EB2BF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A8D7C9-D56E-4559-AFB8-3982882CD6B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DE1F375-6F0E-4C40-83E4-19ED5841A60D}"/>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7" name="Slide Number Placeholder 6">
            <a:extLst>
              <a:ext uri="{FF2B5EF4-FFF2-40B4-BE49-F238E27FC236}">
                <a16:creationId xmlns:a16="http://schemas.microsoft.com/office/drawing/2014/main" id="{EC17054C-81C7-40F7-A8CF-DB28A2BED6B1}"/>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178810548"/>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F83A4-7EF3-41CB-B53D-9A9ADA392295}"/>
              </a:ext>
            </a:extLst>
          </p:cNvPr>
          <p:cNvSpPr>
            <a:spLocks noGrp="1"/>
          </p:cNvSpPr>
          <p:nvPr>
            <p:ph type="title"/>
          </p:nvPr>
        </p:nvSpPr>
        <p:spPr>
          <a:xfrm>
            <a:off x="839789"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422F71-25DA-4481-85EB-A8AC755DAC0E}"/>
              </a:ext>
            </a:extLst>
          </p:cNvPr>
          <p:cNvSpPr>
            <a:spLocks noGrp="1"/>
          </p:cNvSpPr>
          <p:nvPr>
            <p:ph type="body" idx="1"/>
          </p:nvPr>
        </p:nvSpPr>
        <p:spPr>
          <a:xfrm>
            <a:off x="839788" y="1681163"/>
            <a:ext cx="5157787" cy="823912"/>
          </a:xfrm>
        </p:spPr>
        <p:txBody>
          <a:bodyPr anchor="b"/>
          <a:lstStyle>
            <a:lvl1pPr marL="0" indent="0">
              <a:buNone/>
              <a:defRPr sz="2400" b="1"/>
            </a:lvl1pPr>
            <a:lvl2pPr marL="457184" indent="0">
              <a:buNone/>
              <a:defRPr sz="2000" b="1"/>
            </a:lvl2pPr>
            <a:lvl3pPr marL="914368" indent="0">
              <a:buNone/>
              <a:defRPr sz="1800" b="1"/>
            </a:lvl3pPr>
            <a:lvl4pPr marL="1371552" indent="0">
              <a:buNone/>
              <a:defRPr sz="1600" b="1"/>
            </a:lvl4pPr>
            <a:lvl5pPr marL="1828736" indent="0">
              <a:buNone/>
              <a:defRPr sz="1600" b="1"/>
            </a:lvl5pPr>
            <a:lvl6pPr marL="2285920" indent="0">
              <a:buNone/>
              <a:defRPr sz="1600" b="1"/>
            </a:lvl6pPr>
            <a:lvl7pPr marL="2743104" indent="0">
              <a:buNone/>
              <a:defRPr sz="1600" b="1"/>
            </a:lvl7pPr>
            <a:lvl8pPr marL="3200288" indent="0">
              <a:buNone/>
              <a:defRPr sz="1600" b="1"/>
            </a:lvl8pPr>
            <a:lvl9pPr marL="3657472"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9B4806-2041-48F9-87D0-3E06CEA8E34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B2F746-2496-4270-9CAC-FAE455F1D5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184" indent="0">
              <a:buNone/>
              <a:defRPr sz="2000" b="1"/>
            </a:lvl2pPr>
            <a:lvl3pPr marL="914368" indent="0">
              <a:buNone/>
              <a:defRPr sz="1800" b="1"/>
            </a:lvl3pPr>
            <a:lvl4pPr marL="1371552" indent="0">
              <a:buNone/>
              <a:defRPr sz="1600" b="1"/>
            </a:lvl4pPr>
            <a:lvl5pPr marL="1828736" indent="0">
              <a:buNone/>
              <a:defRPr sz="1600" b="1"/>
            </a:lvl5pPr>
            <a:lvl6pPr marL="2285920" indent="0">
              <a:buNone/>
              <a:defRPr sz="1600" b="1"/>
            </a:lvl6pPr>
            <a:lvl7pPr marL="2743104" indent="0">
              <a:buNone/>
              <a:defRPr sz="1600" b="1"/>
            </a:lvl7pPr>
            <a:lvl8pPr marL="3200288" indent="0">
              <a:buNone/>
              <a:defRPr sz="1600" b="1"/>
            </a:lvl8pPr>
            <a:lvl9pPr marL="3657472"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8D7411-C1B9-4FA6-9838-4E5A9A0A563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B96038-4F98-4820-86B8-B32134CCEA4B}"/>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E0568E9-37E6-4C63-9C7F-5C0D0A2C4C96}"/>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9" name="Slide Number Placeholder 8">
            <a:extLst>
              <a:ext uri="{FF2B5EF4-FFF2-40B4-BE49-F238E27FC236}">
                <a16:creationId xmlns:a16="http://schemas.microsoft.com/office/drawing/2014/main" id="{7A6B700A-4D69-493C-877B-0ABC423477DC}"/>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955517150"/>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6C4E-C539-4919-BEEB-0861CE156E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39C433-5443-427D-A1F6-03818A28629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6125EBB-D03C-499A-B544-B2B528A6B660}"/>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5" name="Slide Number Placeholder 4">
            <a:extLst>
              <a:ext uri="{FF2B5EF4-FFF2-40B4-BE49-F238E27FC236}">
                <a16:creationId xmlns:a16="http://schemas.microsoft.com/office/drawing/2014/main" id="{E1F09940-D2D2-4343-9AAC-DFF78692B44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19594835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99D28-4B72-4196-A684-4ADD04BD39E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7B99E43-7F41-462E-BAAF-C51A92B82724}"/>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4" name="Slide Number Placeholder 3">
            <a:extLst>
              <a:ext uri="{FF2B5EF4-FFF2-40B4-BE49-F238E27FC236}">
                <a16:creationId xmlns:a16="http://schemas.microsoft.com/office/drawing/2014/main" id="{5267CDD2-E748-4CB4-A5C8-EC11F39953B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093254695"/>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221EF-1A90-4CEB-86C8-14B3069AD431}"/>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6870B6-28AE-42A2-B10F-FD6FA524FED3}"/>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CE29A9-DD75-4BBB-8D7D-4F06059D3B48}"/>
              </a:ext>
            </a:extLst>
          </p:cNvPr>
          <p:cNvSpPr>
            <a:spLocks noGrp="1"/>
          </p:cNvSpPr>
          <p:nvPr>
            <p:ph type="body" sz="half" idx="2"/>
          </p:nvPr>
        </p:nvSpPr>
        <p:spPr>
          <a:xfrm>
            <a:off x="839789" y="2057400"/>
            <a:ext cx="3932237" cy="3811588"/>
          </a:xfrm>
        </p:spPr>
        <p:txBody>
          <a:bodyPr/>
          <a:lstStyle>
            <a:lvl1pPr marL="0" indent="0">
              <a:buNone/>
              <a:defRPr sz="1600"/>
            </a:lvl1pPr>
            <a:lvl2pPr marL="457184" indent="0">
              <a:buNone/>
              <a:defRPr sz="1400"/>
            </a:lvl2pPr>
            <a:lvl3pPr marL="914368" indent="0">
              <a:buNone/>
              <a:defRPr sz="1200"/>
            </a:lvl3pPr>
            <a:lvl4pPr marL="1371552" indent="0">
              <a:buNone/>
              <a:defRPr sz="1000"/>
            </a:lvl4pPr>
            <a:lvl5pPr marL="1828736" indent="0">
              <a:buNone/>
              <a:defRPr sz="1000"/>
            </a:lvl5pPr>
            <a:lvl6pPr marL="2285920" indent="0">
              <a:buNone/>
              <a:defRPr sz="1000"/>
            </a:lvl6pPr>
            <a:lvl7pPr marL="2743104" indent="0">
              <a:buNone/>
              <a:defRPr sz="1000"/>
            </a:lvl7pPr>
            <a:lvl8pPr marL="3200288" indent="0">
              <a:buNone/>
              <a:defRPr sz="1000"/>
            </a:lvl8pPr>
            <a:lvl9pPr marL="3657472"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223640C-6DCA-4474-9D92-B077DA4AB6C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5C8973D-ECDF-4DEA-8E1C-D4E4F42CC12D}"/>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7" name="Slide Number Placeholder 6">
            <a:extLst>
              <a:ext uri="{FF2B5EF4-FFF2-40B4-BE49-F238E27FC236}">
                <a16:creationId xmlns:a16="http://schemas.microsoft.com/office/drawing/2014/main" id="{63774EC9-3AA2-43FA-B522-51EDBC6C27F5}"/>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823678661"/>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5105B-5DB0-4DBF-8F91-38DDD4B3487D}"/>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AAB282-A978-4042-8178-F16CB745508D}"/>
              </a:ext>
            </a:extLst>
          </p:cNvPr>
          <p:cNvSpPr>
            <a:spLocks noGrp="1"/>
          </p:cNvSpPr>
          <p:nvPr>
            <p:ph type="pic" idx="1"/>
          </p:nvPr>
        </p:nvSpPr>
        <p:spPr>
          <a:xfrm>
            <a:off x="5183188" y="987426"/>
            <a:ext cx="6172200" cy="4873625"/>
          </a:xfrm>
        </p:spPr>
        <p:txBody>
          <a:bodyPr/>
          <a:lstStyle>
            <a:lvl1pPr marL="0" indent="0">
              <a:buNone/>
              <a:defRPr sz="3200"/>
            </a:lvl1pPr>
            <a:lvl2pPr marL="457184" indent="0">
              <a:buNone/>
              <a:defRPr sz="2800"/>
            </a:lvl2pPr>
            <a:lvl3pPr marL="914368" indent="0">
              <a:buNone/>
              <a:defRPr sz="2400"/>
            </a:lvl3pPr>
            <a:lvl4pPr marL="1371552" indent="0">
              <a:buNone/>
              <a:defRPr sz="2000"/>
            </a:lvl4pPr>
            <a:lvl5pPr marL="1828736" indent="0">
              <a:buNone/>
              <a:defRPr sz="2000"/>
            </a:lvl5pPr>
            <a:lvl6pPr marL="2285920" indent="0">
              <a:buNone/>
              <a:defRPr sz="2000"/>
            </a:lvl6pPr>
            <a:lvl7pPr marL="2743104" indent="0">
              <a:buNone/>
              <a:defRPr sz="2000"/>
            </a:lvl7pPr>
            <a:lvl8pPr marL="3200288" indent="0">
              <a:buNone/>
              <a:defRPr sz="2000"/>
            </a:lvl8pPr>
            <a:lvl9pPr marL="3657472" indent="0">
              <a:buNone/>
              <a:defRPr sz="2000"/>
            </a:lvl9pPr>
          </a:lstStyle>
          <a:p>
            <a:endParaRPr lang="en-US"/>
          </a:p>
        </p:txBody>
      </p:sp>
      <p:sp>
        <p:nvSpPr>
          <p:cNvPr id="4" name="Text Placeholder 3">
            <a:extLst>
              <a:ext uri="{FF2B5EF4-FFF2-40B4-BE49-F238E27FC236}">
                <a16:creationId xmlns:a16="http://schemas.microsoft.com/office/drawing/2014/main" id="{54947E74-00FC-45A2-B908-7F43197274F8}"/>
              </a:ext>
            </a:extLst>
          </p:cNvPr>
          <p:cNvSpPr>
            <a:spLocks noGrp="1"/>
          </p:cNvSpPr>
          <p:nvPr>
            <p:ph type="body" sz="half" idx="2"/>
          </p:nvPr>
        </p:nvSpPr>
        <p:spPr>
          <a:xfrm>
            <a:off x="839789" y="2057400"/>
            <a:ext cx="3932237" cy="3811588"/>
          </a:xfrm>
        </p:spPr>
        <p:txBody>
          <a:bodyPr/>
          <a:lstStyle>
            <a:lvl1pPr marL="0" indent="0">
              <a:buNone/>
              <a:defRPr sz="1600"/>
            </a:lvl1pPr>
            <a:lvl2pPr marL="457184" indent="0">
              <a:buNone/>
              <a:defRPr sz="1400"/>
            </a:lvl2pPr>
            <a:lvl3pPr marL="914368" indent="0">
              <a:buNone/>
              <a:defRPr sz="1200"/>
            </a:lvl3pPr>
            <a:lvl4pPr marL="1371552" indent="0">
              <a:buNone/>
              <a:defRPr sz="1000"/>
            </a:lvl4pPr>
            <a:lvl5pPr marL="1828736" indent="0">
              <a:buNone/>
              <a:defRPr sz="1000"/>
            </a:lvl5pPr>
            <a:lvl6pPr marL="2285920" indent="0">
              <a:buNone/>
              <a:defRPr sz="1000"/>
            </a:lvl6pPr>
            <a:lvl7pPr marL="2743104" indent="0">
              <a:buNone/>
              <a:defRPr sz="1000"/>
            </a:lvl7pPr>
            <a:lvl8pPr marL="3200288" indent="0">
              <a:buNone/>
              <a:defRPr sz="1000"/>
            </a:lvl8pPr>
            <a:lvl9pPr marL="3657472"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B3CFF7B-069B-4A4A-B48B-B45B5BC89B8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8B06AC2-304E-4487-85A5-2DCE6F55CB27}"/>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7" name="Slide Number Placeholder 6">
            <a:extLst>
              <a:ext uri="{FF2B5EF4-FFF2-40B4-BE49-F238E27FC236}">
                <a16:creationId xmlns:a16="http://schemas.microsoft.com/office/drawing/2014/main" id="{DA8FB8EF-4EE2-4F4D-8414-3A8B2566728D}"/>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944638734"/>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A8FA-A99C-4FBE-83C3-8725E0844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B1067D-75BA-4D97-8B65-DE25FFCE82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83FA3-5E8F-48FE-B391-462D0FDA929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8AC10E0-F848-41C5-955B-CB5770A1C9B1}"/>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905363AA-BD01-463D-9859-71A6A080060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844037419"/>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34E561-FB6E-4DDE-B5DF-AF8789503F85}"/>
              </a:ext>
            </a:extLst>
          </p:cNvPr>
          <p:cNvSpPr>
            <a:spLocks noGrp="1"/>
          </p:cNvSpPr>
          <p:nvPr>
            <p:ph type="title" orient="vert"/>
          </p:nvPr>
        </p:nvSpPr>
        <p:spPr>
          <a:xfrm>
            <a:off x="8724900" y="365126"/>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6562F7-4B20-4960-9BBB-4AF654032FF3}"/>
              </a:ext>
            </a:extLst>
          </p:cNvPr>
          <p:cNvSpPr>
            <a:spLocks noGrp="1"/>
          </p:cNvSpPr>
          <p:nvPr>
            <p:ph type="body" orient="vert" idx="1"/>
          </p:nvPr>
        </p:nvSpPr>
        <p:spPr>
          <a:xfrm>
            <a:off x="838200" y="365126"/>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78CD0-4987-46C5-9AD5-C31C4C01EA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9D6434-841D-4447-847D-AFAA64634A12}"/>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1FDB5F4E-758A-4D77-8B2F-FA9375A2EFC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171259663"/>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4800" y="277815"/>
            <a:ext cx="11887200" cy="1139825"/>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lvl1pPr>
              <a:buFont typeface="Arial" pitchFamily="34" charset="0"/>
              <a:buChar char="•"/>
              <a:defRPr/>
            </a:lvl1pPr>
          </a:lstStyle>
          <a:p>
            <a:pPr lvl="0"/>
            <a:endParaRPr lang="en-US" noProof="0" dirty="0"/>
          </a:p>
        </p:txBody>
      </p:sp>
      <p:sp>
        <p:nvSpPr>
          <p:cNvPr id="4" name="Rectangle 4"/>
          <p:cNvSpPr>
            <a:spLocks noGrp="1" noChangeArrowheads="1"/>
          </p:cNvSpPr>
          <p:nvPr>
            <p:ph type="dt" sz="half" idx="10"/>
          </p:nvPr>
        </p:nvSpPr>
        <p:spPr>
          <a:xfrm>
            <a:off x="609600" y="6248400"/>
            <a:ext cx="28448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r>
              <a:rPr lang="en-US"/>
              <a:t>Copyright 2019 ROI Institute Inc. – No part of this document can be reproduced, stored in a retrieval system, or transmitted in any </a:t>
            </a:r>
          </a:p>
        </p:txBody>
      </p:sp>
      <p:sp>
        <p:nvSpPr>
          <p:cNvPr id="6" name="Rectangle 6"/>
          <p:cNvSpPr>
            <a:spLocks noGrp="1" noChangeArrowheads="1"/>
          </p:cNvSpPr>
          <p:nvPr>
            <p:ph type="sldNum" sz="quarter" idx="12"/>
          </p:nvPr>
        </p:nvSpPr>
        <p:spPr>
          <a:ln/>
        </p:spPr>
        <p:txBody>
          <a:bodyPr/>
          <a:lstStyle>
            <a:lvl1pPr>
              <a:defRPr/>
            </a:lvl1pPr>
          </a:lstStyle>
          <a:p>
            <a:pPr>
              <a:defRPr/>
            </a:pPr>
            <a:fld id="{9C3E7534-8D79-4361-ABD1-EDB37AC994BB}" type="slidenum">
              <a:rPr lang="en-US"/>
              <a:pPr>
                <a:defRPr/>
              </a:pPr>
              <a:t>‹#›</a:t>
            </a:fld>
            <a:endParaRPr lang="en-US"/>
          </a:p>
        </p:txBody>
      </p:sp>
    </p:spTree>
    <p:extLst>
      <p:ext uri="{BB962C8B-B14F-4D97-AF65-F5344CB8AC3E}">
        <p14:creationId xmlns:p14="http://schemas.microsoft.com/office/powerpoint/2010/main" val="176435998"/>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2_Speaker_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49169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34E561-FB6E-4DDE-B5DF-AF8789503F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6562F7-4B20-4960-9BBB-4AF654032FF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78CD0-4987-46C5-9AD5-C31C4C01EA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9D6434-841D-4447-847D-AFAA64634A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DB5F4E-758A-4D77-8B2F-FA9375A2EFC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95532055"/>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8C8DF-CEE8-634F-AA52-F26C48011899}"/>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DC721272-A197-BA4B-94F8-C832182E3A16}"/>
              </a:ext>
            </a:extLst>
          </p:cNvPr>
          <p:cNvSpPr>
            <a:spLocks noGrp="1"/>
          </p:cNvSpPr>
          <p:nvPr>
            <p:ph type="sldNum" sz="quarter" idx="10"/>
          </p:nvPr>
        </p:nvSpPr>
        <p:spPr/>
        <p:txBody>
          <a:bodyPr/>
          <a:lstStyle/>
          <a:p>
            <a:fld id="{1754F1E8-9FA4-C246-BFBC-29E0F4373BF7}" type="slidenum">
              <a:rPr lang="en-US" smtClean="0"/>
              <a:t>‹#›</a:t>
            </a:fld>
            <a:endParaRPr lang="en-US"/>
          </a:p>
        </p:txBody>
      </p:sp>
    </p:spTree>
    <p:extLst>
      <p:ext uri="{BB962C8B-B14F-4D97-AF65-F5344CB8AC3E}">
        <p14:creationId xmlns:p14="http://schemas.microsoft.com/office/powerpoint/2010/main" val="993709311"/>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4" y="428169"/>
            <a:ext cx="9163331" cy="712357"/>
          </a:xfrm>
        </p:spPr>
        <p:txBody>
          <a:bodyPr anchor="ctr">
            <a:normAutofit/>
          </a:bodyPr>
          <a:lstStyle>
            <a:lvl1pPr>
              <a:defRPr sz="2400" b="0" i="0">
                <a:solidFill>
                  <a:srgbClr val="ED5428"/>
                </a:solidFill>
                <a:latin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b="0" i="0">
                <a:latin typeface="Calibri" panose="020F0502020204030204" pitchFamily="34" charset="0"/>
              </a:defRPr>
            </a:lvl1pPr>
            <a:lvl2pPr marL="457184" indent="0">
              <a:buNone/>
              <a:defRPr sz="2000" b="0" i="0">
                <a:latin typeface="Calibri" panose="020F0502020204030204" pitchFamily="34" charset="0"/>
              </a:defRPr>
            </a:lvl2pPr>
            <a:lvl3pPr marL="914368" indent="0">
              <a:buNone/>
              <a:defRPr sz="2000" b="0" i="0">
                <a:latin typeface="Calibri" panose="020F0502020204030204" pitchFamily="34" charset="0"/>
              </a:defRPr>
            </a:lvl3pPr>
            <a:lvl4pPr marL="1371552" indent="0">
              <a:buNone/>
              <a:defRPr sz="2000" b="0" i="0">
                <a:latin typeface="Calibri" panose="020F0502020204030204" pitchFamily="34" charset="0"/>
              </a:defRPr>
            </a:lvl4pPr>
            <a:lvl5pPr marL="1828736" indent="0">
              <a:buNone/>
              <a:defRPr sz="2000"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ED5428"/>
                </a:solidFill>
              </a:defRPr>
            </a:lvl1pPr>
          </a:lstStyle>
          <a:p>
            <a:fld id="{F8FAE547-70CE-0F40-8A9C-862AFD0C3D1D}" type="slidenum">
              <a:rPr lang="en-US" smtClean="0"/>
              <a:pPr/>
              <a:t>‹#›</a:t>
            </a:fld>
            <a:endParaRPr lang="en-US" dirty="0"/>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40" indent="-285740">
              <a:buSzPct val="100000"/>
              <a:buFont typeface="Wingdings" pitchFamily="2" charset="2"/>
              <a:buChar char="§"/>
              <a:defRPr sz="1400" b="0" i="0">
                <a:latin typeface="Calibri" panose="020F0502020204030204" pitchFamily="34" charset="0"/>
              </a:defRPr>
            </a:lvl1pPr>
            <a:lvl2pPr marL="742924" indent="-285740">
              <a:buSzPct val="100000"/>
              <a:buFont typeface="Wingdings" pitchFamily="2" charset="2"/>
              <a:buChar char="§"/>
              <a:defRPr sz="1400" b="0" i="0">
                <a:latin typeface="Calibri" panose="020F0502020204030204" pitchFamily="34" charset="0"/>
              </a:defRPr>
            </a:lvl2pPr>
            <a:lvl3pPr marL="1200108" indent="-285740">
              <a:buSzPct val="100000"/>
              <a:buFont typeface="Wingdings" pitchFamily="2" charset="2"/>
              <a:buChar char="§"/>
              <a:defRPr sz="1400" b="0" i="0">
                <a:latin typeface="Calibri" panose="020F0502020204030204" pitchFamily="34" charset="0"/>
              </a:defRPr>
            </a:lvl3pPr>
            <a:lvl4pPr marL="1657292" indent="-285740">
              <a:buSzPct val="100000"/>
              <a:buFont typeface="Wingdings" pitchFamily="2" charset="2"/>
              <a:buChar char="§"/>
              <a:defRPr sz="1400" b="0" i="0">
                <a:latin typeface="Calibri" panose="020F0502020204030204" pitchFamily="34" charset="0"/>
              </a:defRPr>
            </a:lvl4pPr>
            <a:lvl5pPr marL="2114476" indent="-285740">
              <a:buSzPct val="100000"/>
              <a:buFont typeface="Wingdings" pitchFamily="2" charset="2"/>
              <a:buChar char="§"/>
              <a:defRPr sz="1400"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3" tIns="45716" rIns="91433" bIns="45716" numCol="1" spcCol="0" rtlCol="0" fromWordArt="0" anchor="ctr" anchorCtr="0" forceAA="0" compatLnSpc="1">
            <a:prstTxWarp prst="textNoShape">
              <a:avLst/>
            </a:prstTxWarp>
            <a:noAutofit/>
          </a:bodyPr>
          <a:lstStyle/>
          <a:p>
            <a:pPr lvl="0" algn="ctr"/>
            <a:endParaRPr lang="en-US" sz="1800" noProof="0" dirty="0"/>
          </a:p>
        </p:txBody>
      </p:sp>
    </p:spTree>
    <p:extLst>
      <p:ext uri="{BB962C8B-B14F-4D97-AF65-F5344CB8AC3E}">
        <p14:creationId xmlns:p14="http://schemas.microsoft.com/office/powerpoint/2010/main" val="977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07FA-5C66-714D-B9EB-3CB796A3B7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1C1FD4-205A-9149-AD75-AA95D7E9A5D6}"/>
              </a:ext>
            </a:extLst>
          </p:cNvPr>
          <p:cNvSpPr>
            <a:spLocks noGrp="1"/>
          </p:cNvSpPr>
          <p:nvPr>
            <p:ph type="subTitle" idx="1"/>
          </p:nvPr>
        </p:nvSpPr>
        <p:spPr>
          <a:xfrm>
            <a:off x="1524000" y="3602038"/>
            <a:ext cx="9144000" cy="1655762"/>
          </a:xfrm>
        </p:spPr>
        <p:txBody>
          <a:bodyPr/>
          <a:lstStyle>
            <a:lvl1pPr marL="0" indent="0" algn="ctr">
              <a:buNone/>
              <a:defRPr sz="2400"/>
            </a:lvl1pPr>
            <a:lvl2pPr marL="457184" indent="0" algn="ctr">
              <a:buNone/>
              <a:defRPr sz="2000"/>
            </a:lvl2pPr>
            <a:lvl3pPr marL="914368" indent="0" algn="ctr">
              <a:buNone/>
              <a:defRPr sz="1800"/>
            </a:lvl3pPr>
            <a:lvl4pPr marL="1371552" indent="0" algn="ctr">
              <a:buNone/>
              <a:defRPr sz="1600"/>
            </a:lvl4pPr>
            <a:lvl5pPr marL="1828736" indent="0" algn="ctr">
              <a:buNone/>
              <a:defRPr sz="1600"/>
            </a:lvl5pPr>
            <a:lvl6pPr marL="2285920" indent="0" algn="ctr">
              <a:buNone/>
              <a:defRPr sz="1600"/>
            </a:lvl6pPr>
            <a:lvl7pPr marL="2743104" indent="0" algn="ctr">
              <a:buNone/>
              <a:defRPr sz="1600"/>
            </a:lvl7pPr>
            <a:lvl8pPr marL="3200288" indent="0" algn="ctr">
              <a:buNone/>
              <a:defRPr sz="1600"/>
            </a:lvl8pPr>
            <a:lvl9pPr marL="3657472"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13BBB57-C01E-2E49-971A-9C79C4D30B00}"/>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5" name="Footer Placeholder 4">
            <a:extLst>
              <a:ext uri="{FF2B5EF4-FFF2-40B4-BE49-F238E27FC236}">
                <a16:creationId xmlns:a16="http://schemas.microsoft.com/office/drawing/2014/main" id="{BAEDF193-3F13-1D40-AB55-8517139D2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4D9B4-D903-084C-8DB6-612992CBB33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542911406"/>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37D2-CE60-A64B-BA8F-4CD2E44A1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2BC04-8970-DD40-92A1-A811A3F5C3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2406B-CCE3-E242-A094-508767E6153E}"/>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5" name="Footer Placeholder 4">
            <a:extLst>
              <a:ext uri="{FF2B5EF4-FFF2-40B4-BE49-F238E27FC236}">
                <a16:creationId xmlns:a16="http://schemas.microsoft.com/office/drawing/2014/main" id="{7B31D11F-74F3-2042-B8F5-875F11CB7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E55DB-DEE8-6D42-860A-01862B1EDCFB}"/>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51553360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262C-F280-BA48-89E4-1E80524C66FF}"/>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3C84E2-3F10-F040-9921-09790ED443E7}"/>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84" indent="0">
              <a:buNone/>
              <a:defRPr sz="2000">
                <a:solidFill>
                  <a:schemeClr val="tx1">
                    <a:tint val="75000"/>
                  </a:schemeClr>
                </a:solidFill>
              </a:defRPr>
            </a:lvl2pPr>
            <a:lvl3pPr marL="914368" indent="0">
              <a:buNone/>
              <a:defRPr sz="1800">
                <a:solidFill>
                  <a:schemeClr val="tx1">
                    <a:tint val="75000"/>
                  </a:schemeClr>
                </a:solidFill>
              </a:defRPr>
            </a:lvl3pPr>
            <a:lvl4pPr marL="1371552" indent="0">
              <a:buNone/>
              <a:defRPr sz="1600">
                <a:solidFill>
                  <a:schemeClr val="tx1">
                    <a:tint val="75000"/>
                  </a:schemeClr>
                </a:solidFill>
              </a:defRPr>
            </a:lvl4pPr>
            <a:lvl5pPr marL="1828736" indent="0">
              <a:buNone/>
              <a:defRPr sz="1600">
                <a:solidFill>
                  <a:schemeClr val="tx1">
                    <a:tint val="75000"/>
                  </a:schemeClr>
                </a:solidFill>
              </a:defRPr>
            </a:lvl5pPr>
            <a:lvl6pPr marL="2285920" indent="0">
              <a:buNone/>
              <a:defRPr sz="1600">
                <a:solidFill>
                  <a:schemeClr val="tx1">
                    <a:tint val="75000"/>
                  </a:schemeClr>
                </a:solidFill>
              </a:defRPr>
            </a:lvl6pPr>
            <a:lvl7pPr marL="2743104" indent="0">
              <a:buNone/>
              <a:defRPr sz="1600">
                <a:solidFill>
                  <a:schemeClr val="tx1">
                    <a:tint val="75000"/>
                  </a:schemeClr>
                </a:solidFill>
              </a:defRPr>
            </a:lvl7pPr>
            <a:lvl8pPr marL="3200288" indent="0">
              <a:buNone/>
              <a:defRPr sz="1600">
                <a:solidFill>
                  <a:schemeClr val="tx1">
                    <a:tint val="75000"/>
                  </a:schemeClr>
                </a:solidFill>
              </a:defRPr>
            </a:lvl8pPr>
            <a:lvl9pPr marL="3657472"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A24E7C-1ABB-264F-91F3-D539D5BF7E0C}"/>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5" name="Footer Placeholder 4">
            <a:extLst>
              <a:ext uri="{FF2B5EF4-FFF2-40B4-BE49-F238E27FC236}">
                <a16:creationId xmlns:a16="http://schemas.microsoft.com/office/drawing/2014/main" id="{906784CA-3FD3-C14D-AB63-C36D39BAE6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5C5BC-34D3-D543-BD5A-DF4ED8F0A0F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883507959"/>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344E-289E-3F44-8361-7183BB6EC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1C2F5-212E-5B45-A347-93A76BE5F4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1C014B-0BB9-AB42-BFE0-2646EBB396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1577C5-FD63-2F4A-A9E7-11990F49F188}"/>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6" name="Footer Placeholder 5">
            <a:extLst>
              <a:ext uri="{FF2B5EF4-FFF2-40B4-BE49-F238E27FC236}">
                <a16:creationId xmlns:a16="http://schemas.microsoft.com/office/drawing/2014/main" id="{F8782243-4454-1541-BD06-26E8796571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5BE61-AA87-9E41-8D09-C7742C9121FF}"/>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497236353"/>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39D5-155B-BB45-AE96-C07A9246C5C9}"/>
              </a:ext>
            </a:extLst>
          </p:cNvPr>
          <p:cNvSpPr>
            <a:spLocks noGrp="1"/>
          </p:cNvSpPr>
          <p:nvPr>
            <p:ph type="title"/>
          </p:nvPr>
        </p:nvSpPr>
        <p:spPr>
          <a:xfrm>
            <a:off x="839789"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AD7F1D-6EAC-8D4E-9F46-8DA7EC39CF88}"/>
              </a:ext>
            </a:extLst>
          </p:cNvPr>
          <p:cNvSpPr>
            <a:spLocks noGrp="1"/>
          </p:cNvSpPr>
          <p:nvPr>
            <p:ph type="body" idx="1"/>
          </p:nvPr>
        </p:nvSpPr>
        <p:spPr>
          <a:xfrm>
            <a:off x="839788" y="1681163"/>
            <a:ext cx="5157787" cy="823912"/>
          </a:xfrm>
        </p:spPr>
        <p:txBody>
          <a:bodyPr anchor="b"/>
          <a:lstStyle>
            <a:lvl1pPr marL="0" indent="0">
              <a:buNone/>
              <a:defRPr sz="2400" b="1"/>
            </a:lvl1pPr>
            <a:lvl2pPr marL="457184" indent="0">
              <a:buNone/>
              <a:defRPr sz="2000" b="1"/>
            </a:lvl2pPr>
            <a:lvl3pPr marL="914368" indent="0">
              <a:buNone/>
              <a:defRPr sz="1800" b="1"/>
            </a:lvl3pPr>
            <a:lvl4pPr marL="1371552" indent="0">
              <a:buNone/>
              <a:defRPr sz="1600" b="1"/>
            </a:lvl4pPr>
            <a:lvl5pPr marL="1828736" indent="0">
              <a:buNone/>
              <a:defRPr sz="1600" b="1"/>
            </a:lvl5pPr>
            <a:lvl6pPr marL="2285920" indent="0">
              <a:buNone/>
              <a:defRPr sz="1600" b="1"/>
            </a:lvl6pPr>
            <a:lvl7pPr marL="2743104" indent="0">
              <a:buNone/>
              <a:defRPr sz="1600" b="1"/>
            </a:lvl7pPr>
            <a:lvl8pPr marL="3200288" indent="0">
              <a:buNone/>
              <a:defRPr sz="1600" b="1"/>
            </a:lvl8pPr>
            <a:lvl9pPr marL="3657472"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4B2D5C-819A-A640-986B-A9C15BFA2C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F7C42D-CAFA-2840-964C-87B92672CF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184" indent="0">
              <a:buNone/>
              <a:defRPr sz="2000" b="1"/>
            </a:lvl2pPr>
            <a:lvl3pPr marL="914368" indent="0">
              <a:buNone/>
              <a:defRPr sz="1800" b="1"/>
            </a:lvl3pPr>
            <a:lvl4pPr marL="1371552" indent="0">
              <a:buNone/>
              <a:defRPr sz="1600" b="1"/>
            </a:lvl4pPr>
            <a:lvl5pPr marL="1828736" indent="0">
              <a:buNone/>
              <a:defRPr sz="1600" b="1"/>
            </a:lvl5pPr>
            <a:lvl6pPr marL="2285920" indent="0">
              <a:buNone/>
              <a:defRPr sz="1600" b="1"/>
            </a:lvl6pPr>
            <a:lvl7pPr marL="2743104" indent="0">
              <a:buNone/>
              <a:defRPr sz="1600" b="1"/>
            </a:lvl7pPr>
            <a:lvl8pPr marL="3200288" indent="0">
              <a:buNone/>
              <a:defRPr sz="1600" b="1"/>
            </a:lvl8pPr>
            <a:lvl9pPr marL="3657472"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C73B10-B6FB-E842-AB5B-D08555177A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DF0D10-4444-9F4A-8E14-8FF58AE866B6}"/>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8" name="Footer Placeholder 7">
            <a:extLst>
              <a:ext uri="{FF2B5EF4-FFF2-40B4-BE49-F238E27FC236}">
                <a16:creationId xmlns:a16="http://schemas.microsoft.com/office/drawing/2014/main" id="{7577D439-D7A2-0D44-8F1E-56B49FE7C0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0AEFA1-F958-4242-85F7-0B4A46431D68}"/>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5693242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448E-B6AB-0D4E-9AE7-20A35D39BA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B3ED15-5A01-654C-81F4-083870A68FE0}"/>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4" name="Footer Placeholder 3">
            <a:extLst>
              <a:ext uri="{FF2B5EF4-FFF2-40B4-BE49-F238E27FC236}">
                <a16:creationId xmlns:a16="http://schemas.microsoft.com/office/drawing/2014/main" id="{01C2497A-356F-9A41-92A5-E2E667C39D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CCCD94-4A9D-4640-B870-DCB931E2AF5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414090629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2C209B-89A2-F64C-9FAF-1E8EAC675458}"/>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3" name="Footer Placeholder 2">
            <a:extLst>
              <a:ext uri="{FF2B5EF4-FFF2-40B4-BE49-F238E27FC236}">
                <a16:creationId xmlns:a16="http://schemas.microsoft.com/office/drawing/2014/main" id="{688205DB-6305-1A4A-8C56-C5274DD5FD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1102FB-94EA-B64B-BD6C-6B185883985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83085758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A391C-924F-FB46-9FDF-69C8631FC1F5}"/>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6B5A22-CCAA-C54D-8FBD-1B7E6A0F2770}"/>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FC6E7C-A4A0-2148-9B0D-75A338C86390}"/>
              </a:ext>
            </a:extLst>
          </p:cNvPr>
          <p:cNvSpPr>
            <a:spLocks noGrp="1"/>
          </p:cNvSpPr>
          <p:nvPr>
            <p:ph type="body" sz="half" idx="2"/>
          </p:nvPr>
        </p:nvSpPr>
        <p:spPr>
          <a:xfrm>
            <a:off x="839789" y="2057400"/>
            <a:ext cx="3932237" cy="3811588"/>
          </a:xfrm>
        </p:spPr>
        <p:txBody>
          <a:bodyPr/>
          <a:lstStyle>
            <a:lvl1pPr marL="0" indent="0">
              <a:buNone/>
              <a:defRPr sz="1600"/>
            </a:lvl1pPr>
            <a:lvl2pPr marL="457184" indent="0">
              <a:buNone/>
              <a:defRPr sz="1400"/>
            </a:lvl2pPr>
            <a:lvl3pPr marL="914368" indent="0">
              <a:buNone/>
              <a:defRPr sz="1200"/>
            </a:lvl3pPr>
            <a:lvl4pPr marL="1371552" indent="0">
              <a:buNone/>
              <a:defRPr sz="1000"/>
            </a:lvl4pPr>
            <a:lvl5pPr marL="1828736" indent="0">
              <a:buNone/>
              <a:defRPr sz="1000"/>
            </a:lvl5pPr>
            <a:lvl6pPr marL="2285920" indent="0">
              <a:buNone/>
              <a:defRPr sz="1000"/>
            </a:lvl6pPr>
            <a:lvl7pPr marL="2743104" indent="0">
              <a:buNone/>
              <a:defRPr sz="1000"/>
            </a:lvl7pPr>
            <a:lvl8pPr marL="3200288" indent="0">
              <a:buNone/>
              <a:defRPr sz="1000"/>
            </a:lvl8pPr>
            <a:lvl9pPr marL="3657472"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C17478-C538-4544-B5C6-EE6003688BCB}"/>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6" name="Footer Placeholder 5">
            <a:extLst>
              <a:ext uri="{FF2B5EF4-FFF2-40B4-BE49-F238E27FC236}">
                <a16:creationId xmlns:a16="http://schemas.microsoft.com/office/drawing/2014/main" id="{262DEB99-7380-BD42-B911-F87649AA20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B28BE4-E49B-8840-BF3E-C6009844BE2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3116989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fld id="{F95804EA-1818-479F-A180-8D42F27C5E68}" type="slidenum">
              <a:rPr lang="en-US" smtClean="0"/>
              <a:pPr>
                <a:defRPr/>
              </a:pPr>
              <a:t>‹#›</a:t>
            </a:fld>
            <a:endParaRPr lang="en-US"/>
          </a:p>
        </p:txBody>
      </p:sp>
    </p:spTree>
    <p:extLst>
      <p:ext uri="{BB962C8B-B14F-4D97-AF65-F5344CB8AC3E}">
        <p14:creationId xmlns:p14="http://schemas.microsoft.com/office/powerpoint/2010/main" val="3845918963"/>
      </p:ext>
    </p:extLst>
  </p:cSld>
  <p:clrMapOvr>
    <a:masterClrMapping/>
  </p:clrMapOvr>
  <p:transition>
    <p:fade/>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B58F-B4C2-4A40-96B3-C0056C5B2239}"/>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44CA10-5886-514C-A9ED-D4EA9EA1B4BC}"/>
              </a:ext>
            </a:extLst>
          </p:cNvPr>
          <p:cNvSpPr>
            <a:spLocks noGrp="1"/>
          </p:cNvSpPr>
          <p:nvPr>
            <p:ph type="pic" idx="1"/>
          </p:nvPr>
        </p:nvSpPr>
        <p:spPr>
          <a:xfrm>
            <a:off x="5183188" y="987426"/>
            <a:ext cx="6172200" cy="4873625"/>
          </a:xfrm>
        </p:spPr>
        <p:txBody>
          <a:bodyPr/>
          <a:lstStyle>
            <a:lvl1pPr marL="0" indent="0">
              <a:buNone/>
              <a:defRPr sz="3200"/>
            </a:lvl1pPr>
            <a:lvl2pPr marL="457184" indent="0">
              <a:buNone/>
              <a:defRPr sz="2800"/>
            </a:lvl2pPr>
            <a:lvl3pPr marL="914368" indent="0">
              <a:buNone/>
              <a:defRPr sz="2400"/>
            </a:lvl3pPr>
            <a:lvl4pPr marL="1371552" indent="0">
              <a:buNone/>
              <a:defRPr sz="2000"/>
            </a:lvl4pPr>
            <a:lvl5pPr marL="1828736" indent="0">
              <a:buNone/>
              <a:defRPr sz="2000"/>
            </a:lvl5pPr>
            <a:lvl6pPr marL="2285920" indent="0">
              <a:buNone/>
              <a:defRPr sz="2000"/>
            </a:lvl6pPr>
            <a:lvl7pPr marL="2743104" indent="0">
              <a:buNone/>
              <a:defRPr sz="2000"/>
            </a:lvl7pPr>
            <a:lvl8pPr marL="3200288" indent="0">
              <a:buNone/>
              <a:defRPr sz="2000"/>
            </a:lvl8pPr>
            <a:lvl9pPr marL="3657472" indent="0">
              <a:buNone/>
              <a:defRPr sz="2000"/>
            </a:lvl9pPr>
          </a:lstStyle>
          <a:p>
            <a:endParaRPr lang="en-US"/>
          </a:p>
        </p:txBody>
      </p:sp>
      <p:sp>
        <p:nvSpPr>
          <p:cNvPr id="4" name="Text Placeholder 3">
            <a:extLst>
              <a:ext uri="{FF2B5EF4-FFF2-40B4-BE49-F238E27FC236}">
                <a16:creationId xmlns:a16="http://schemas.microsoft.com/office/drawing/2014/main" id="{C7E677C3-470C-0C41-88A4-EB6BD7FF453F}"/>
              </a:ext>
            </a:extLst>
          </p:cNvPr>
          <p:cNvSpPr>
            <a:spLocks noGrp="1"/>
          </p:cNvSpPr>
          <p:nvPr>
            <p:ph type="body" sz="half" idx="2"/>
          </p:nvPr>
        </p:nvSpPr>
        <p:spPr>
          <a:xfrm>
            <a:off x="839789" y="2057400"/>
            <a:ext cx="3932237" cy="3811588"/>
          </a:xfrm>
        </p:spPr>
        <p:txBody>
          <a:bodyPr/>
          <a:lstStyle>
            <a:lvl1pPr marL="0" indent="0">
              <a:buNone/>
              <a:defRPr sz="1600"/>
            </a:lvl1pPr>
            <a:lvl2pPr marL="457184" indent="0">
              <a:buNone/>
              <a:defRPr sz="1400"/>
            </a:lvl2pPr>
            <a:lvl3pPr marL="914368" indent="0">
              <a:buNone/>
              <a:defRPr sz="1200"/>
            </a:lvl3pPr>
            <a:lvl4pPr marL="1371552" indent="0">
              <a:buNone/>
              <a:defRPr sz="1000"/>
            </a:lvl4pPr>
            <a:lvl5pPr marL="1828736" indent="0">
              <a:buNone/>
              <a:defRPr sz="1000"/>
            </a:lvl5pPr>
            <a:lvl6pPr marL="2285920" indent="0">
              <a:buNone/>
              <a:defRPr sz="1000"/>
            </a:lvl6pPr>
            <a:lvl7pPr marL="2743104" indent="0">
              <a:buNone/>
              <a:defRPr sz="1000"/>
            </a:lvl7pPr>
            <a:lvl8pPr marL="3200288" indent="0">
              <a:buNone/>
              <a:defRPr sz="1000"/>
            </a:lvl8pPr>
            <a:lvl9pPr marL="3657472"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35776A-ECA8-7C42-8949-42E20EE0B462}"/>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6" name="Footer Placeholder 5">
            <a:extLst>
              <a:ext uri="{FF2B5EF4-FFF2-40B4-BE49-F238E27FC236}">
                <a16:creationId xmlns:a16="http://schemas.microsoft.com/office/drawing/2014/main" id="{938C4102-2BA3-A44F-BCE3-8ECC4533F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75D36-DB80-9E42-8971-2591AC12A3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10504001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3AC5-8296-3649-BDD3-12A0FE8BF5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389987-7CC6-A04E-B8DB-E5F832022C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FCA61-65C0-1146-8229-E609A9E8F349}"/>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5" name="Footer Placeholder 4">
            <a:extLst>
              <a:ext uri="{FF2B5EF4-FFF2-40B4-BE49-F238E27FC236}">
                <a16:creationId xmlns:a16="http://schemas.microsoft.com/office/drawing/2014/main" id="{7CEA3D0F-9130-C64B-B525-2ECD8C95F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422A0-85DC-2945-A79A-91B972D0D796}"/>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376050374"/>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CB22B-1F33-C74F-A51F-96345F8094D8}"/>
              </a:ext>
            </a:extLst>
          </p:cNvPr>
          <p:cNvSpPr>
            <a:spLocks noGrp="1"/>
          </p:cNvSpPr>
          <p:nvPr>
            <p:ph type="title" orient="vert"/>
          </p:nvPr>
        </p:nvSpPr>
        <p:spPr>
          <a:xfrm>
            <a:off x="8724900" y="365126"/>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B6EBF0-875E-9E40-A4EA-C95356229FB8}"/>
              </a:ext>
            </a:extLst>
          </p:cNvPr>
          <p:cNvSpPr>
            <a:spLocks noGrp="1"/>
          </p:cNvSpPr>
          <p:nvPr>
            <p:ph type="body" orient="vert" idx="1"/>
          </p:nvPr>
        </p:nvSpPr>
        <p:spPr>
          <a:xfrm>
            <a:off x="838200" y="365126"/>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090E3-EBCD-C246-AF01-1FCE39347254}"/>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5" name="Footer Placeholder 4">
            <a:extLst>
              <a:ext uri="{FF2B5EF4-FFF2-40B4-BE49-F238E27FC236}">
                <a16:creationId xmlns:a16="http://schemas.microsoft.com/office/drawing/2014/main" id="{4FFC236D-DF5F-C441-BFA4-9DD34A234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424C8-E7D7-344F-B350-29FB824F62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549115253"/>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4" y="428169"/>
            <a:ext cx="9163331" cy="712357"/>
          </a:xfrm>
        </p:spPr>
        <p:txBody>
          <a:bodyPr anchor="ctr">
            <a:normAutofit/>
          </a:bodyPr>
          <a:lstStyle>
            <a:lvl1pPr>
              <a:defRPr sz="2400" b="0" i="0">
                <a:solidFill>
                  <a:srgbClr val="ED5428"/>
                </a:solidFill>
                <a:latin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b="0" i="0">
                <a:latin typeface="Calibri" panose="020F0502020204030204" pitchFamily="34" charset="0"/>
              </a:defRPr>
            </a:lvl1pPr>
            <a:lvl2pPr marL="457184" indent="0">
              <a:buNone/>
              <a:defRPr sz="2000" b="0" i="0">
                <a:latin typeface="Calibri" panose="020F0502020204030204" pitchFamily="34" charset="0"/>
              </a:defRPr>
            </a:lvl2pPr>
            <a:lvl3pPr marL="914368" indent="0">
              <a:buNone/>
              <a:defRPr sz="2000" b="0" i="0">
                <a:latin typeface="Calibri" panose="020F0502020204030204" pitchFamily="34" charset="0"/>
              </a:defRPr>
            </a:lvl3pPr>
            <a:lvl4pPr marL="1371552" indent="0">
              <a:buNone/>
              <a:defRPr sz="2000" b="0" i="0">
                <a:latin typeface="Calibri" panose="020F0502020204030204" pitchFamily="34" charset="0"/>
              </a:defRPr>
            </a:lvl4pPr>
            <a:lvl5pPr marL="1828736" indent="0">
              <a:buNone/>
              <a:defRPr sz="2000"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40" indent="-285740">
              <a:buSzPct val="100000"/>
              <a:buFont typeface="Wingdings" pitchFamily="2" charset="2"/>
              <a:buChar char="§"/>
              <a:defRPr sz="1400" b="0" i="0">
                <a:latin typeface="Calibri" panose="020F0502020204030204" pitchFamily="34" charset="0"/>
              </a:defRPr>
            </a:lvl1pPr>
            <a:lvl2pPr marL="742924" indent="-285740">
              <a:buSzPct val="100000"/>
              <a:buFont typeface="Wingdings" pitchFamily="2" charset="2"/>
              <a:buChar char="§"/>
              <a:defRPr sz="1400" b="0" i="0">
                <a:latin typeface="Calibri" panose="020F0502020204030204" pitchFamily="34" charset="0"/>
              </a:defRPr>
            </a:lvl2pPr>
            <a:lvl3pPr marL="1200108" indent="-285740">
              <a:buSzPct val="100000"/>
              <a:buFont typeface="Wingdings" pitchFamily="2" charset="2"/>
              <a:buChar char="§"/>
              <a:defRPr sz="1400" b="0" i="0">
                <a:latin typeface="Calibri" panose="020F0502020204030204" pitchFamily="34" charset="0"/>
              </a:defRPr>
            </a:lvl3pPr>
            <a:lvl4pPr marL="1657292" indent="-285740">
              <a:buSzPct val="100000"/>
              <a:buFont typeface="Wingdings" pitchFamily="2" charset="2"/>
              <a:buChar char="§"/>
              <a:defRPr sz="1400" b="0" i="0">
                <a:latin typeface="Calibri" panose="020F0502020204030204" pitchFamily="34" charset="0"/>
              </a:defRPr>
            </a:lvl4pPr>
            <a:lvl5pPr marL="2114476" indent="-285740">
              <a:buSzPct val="100000"/>
              <a:buFont typeface="Wingdings" pitchFamily="2" charset="2"/>
              <a:buChar char="§"/>
              <a:defRPr sz="1400"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7561329" y="1"/>
            <a:ext cx="4831840" cy="3541007"/>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noProof="0" dirty="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noProof="0" dirty="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3" tIns="45716" rIns="91433" bIns="45716" numCol="1" spcCol="0" rtlCol="0" fromWordArt="0" anchor="ctr" anchorCtr="0" forceAA="0" compatLnSpc="1">
            <a:prstTxWarp prst="textNoShape">
              <a:avLst/>
            </a:prstTxWarp>
            <a:noAutofit/>
          </a:bodyPr>
          <a:lstStyle/>
          <a:p>
            <a:pPr lvl="0" algn="ctr"/>
            <a:endParaRPr lang="en-US" sz="1800" noProof="0" dirty="0"/>
          </a:p>
        </p:txBody>
      </p:sp>
    </p:spTree>
    <p:extLst>
      <p:ext uri="{BB962C8B-B14F-4D97-AF65-F5344CB8AC3E}">
        <p14:creationId xmlns:p14="http://schemas.microsoft.com/office/powerpoint/2010/main" val="3937068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231494" y="212546"/>
            <a:ext cx="10625328" cy="5404110"/>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noProof="0"/>
          </a:p>
        </p:txBody>
      </p: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400" y="860946"/>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2" y="2006085"/>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5"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184" indent="0" algn="ctr">
              <a:buNone/>
              <a:defRPr sz="2000"/>
            </a:lvl2pPr>
            <a:lvl3pPr marL="914368" indent="0" algn="ctr">
              <a:buNone/>
              <a:defRPr sz="1800"/>
            </a:lvl3pPr>
            <a:lvl4pPr marL="1371552" indent="0" algn="ctr">
              <a:buNone/>
              <a:defRPr sz="1600"/>
            </a:lvl4pPr>
            <a:lvl5pPr marL="1828736" indent="0" algn="ctr">
              <a:buNone/>
              <a:defRPr sz="1600"/>
            </a:lvl5pPr>
            <a:lvl6pPr marL="2285920" indent="0" algn="ctr">
              <a:buNone/>
              <a:defRPr sz="1600"/>
            </a:lvl6pPr>
            <a:lvl7pPr marL="2743104" indent="0" algn="ctr">
              <a:buNone/>
              <a:defRPr sz="1600"/>
            </a:lvl7pPr>
            <a:lvl8pPr marL="3200288" indent="0" algn="ctr">
              <a:buNone/>
              <a:defRPr sz="1600"/>
            </a:lvl8pPr>
            <a:lvl9pPr marL="3657472" indent="0" algn="ctr">
              <a:buNone/>
              <a:defRPr sz="1600"/>
            </a:lvl9pPr>
          </a:lstStyle>
          <a:p>
            <a:r>
              <a:rPr lang="en-US" noProof="0"/>
              <a:t>CLICK TO EDIT SUBTITLE</a:t>
            </a:r>
          </a:p>
        </p:txBody>
      </p:sp>
    </p:spTree>
    <p:extLst>
      <p:ext uri="{BB962C8B-B14F-4D97-AF65-F5344CB8AC3E}">
        <p14:creationId xmlns:p14="http://schemas.microsoft.com/office/powerpoint/2010/main" val="220477689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4" indent="0" algn="ctr">
              <a:buNone/>
              <a:defRPr sz="2000"/>
            </a:lvl2pPr>
            <a:lvl3pPr marL="914368" indent="0" algn="ctr">
              <a:buNone/>
              <a:defRPr sz="1800"/>
            </a:lvl3pPr>
            <a:lvl4pPr marL="1371552" indent="0" algn="ctr">
              <a:buNone/>
              <a:defRPr sz="1600"/>
            </a:lvl4pPr>
            <a:lvl5pPr marL="1828736" indent="0" algn="ctr">
              <a:buNone/>
              <a:defRPr sz="1600"/>
            </a:lvl5pPr>
            <a:lvl6pPr marL="2285920" indent="0" algn="ctr">
              <a:buNone/>
              <a:defRPr sz="1600"/>
            </a:lvl6pPr>
            <a:lvl7pPr marL="2743104" indent="0" algn="ctr">
              <a:buNone/>
              <a:defRPr sz="1600"/>
            </a:lvl7pPr>
            <a:lvl8pPr marL="3200288" indent="0" algn="ctr">
              <a:buNone/>
              <a:defRPr sz="1600"/>
            </a:lvl8pPr>
            <a:lvl9pPr marL="3657472"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30A58D-96B6-4344-AB48-27D3E6A6C04F}" type="datetime1">
              <a:rPr lang="en-US" smtClean="0"/>
              <a:t>9/21/25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534493356"/>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F6AE67-0A74-DF40-80B2-585CD223B2EF}" type="datetime1">
              <a:rPr lang="en-US" smtClean="0"/>
              <a:t>9/21/25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268577962"/>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2" y="4589465"/>
            <a:ext cx="10515600" cy="1500187"/>
          </a:xfrm>
        </p:spPr>
        <p:txBody>
          <a:bodyPr/>
          <a:lstStyle>
            <a:lvl1pPr marL="0" indent="0">
              <a:buNone/>
              <a:defRPr sz="2400">
                <a:solidFill>
                  <a:schemeClr val="tx1">
                    <a:tint val="75000"/>
                  </a:schemeClr>
                </a:solidFill>
              </a:defRPr>
            </a:lvl1pPr>
            <a:lvl2pPr marL="457184" indent="0">
              <a:buNone/>
              <a:defRPr sz="2000">
                <a:solidFill>
                  <a:schemeClr val="tx1">
                    <a:tint val="75000"/>
                  </a:schemeClr>
                </a:solidFill>
              </a:defRPr>
            </a:lvl2pPr>
            <a:lvl3pPr marL="914368" indent="0">
              <a:buNone/>
              <a:defRPr sz="1800">
                <a:solidFill>
                  <a:schemeClr val="tx1">
                    <a:tint val="75000"/>
                  </a:schemeClr>
                </a:solidFill>
              </a:defRPr>
            </a:lvl3pPr>
            <a:lvl4pPr marL="1371552" indent="0">
              <a:buNone/>
              <a:defRPr sz="1600">
                <a:solidFill>
                  <a:schemeClr val="tx1">
                    <a:tint val="75000"/>
                  </a:schemeClr>
                </a:solidFill>
              </a:defRPr>
            </a:lvl4pPr>
            <a:lvl5pPr marL="1828736" indent="0">
              <a:buNone/>
              <a:defRPr sz="1600">
                <a:solidFill>
                  <a:schemeClr val="tx1">
                    <a:tint val="75000"/>
                  </a:schemeClr>
                </a:solidFill>
              </a:defRPr>
            </a:lvl5pPr>
            <a:lvl6pPr marL="2285920" indent="0">
              <a:buNone/>
              <a:defRPr sz="1600">
                <a:solidFill>
                  <a:schemeClr val="tx1">
                    <a:tint val="75000"/>
                  </a:schemeClr>
                </a:solidFill>
              </a:defRPr>
            </a:lvl6pPr>
            <a:lvl7pPr marL="2743104" indent="0">
              <a:buNone/>
              <a:defRPr sz="1600">
                <a:solidFill>
                  <a:schemeClr val="tx1">
                    <a:tint val="75000"/>
                  </a:schemeClr>
                </a:solidFill>
              </a:defRPr>
            </a:lvl7pPr>
            <a:lvl8pPr marL="3200288" indent="0">
              <a:buNone/>
              <a:defRPr sz="1600">
                <a:solidFill>
                  <a:schemeClr val="tx1">
                    <a:tint val="75000"/>
                  </a:schemeClr>
                </a:solidFill>
              </a:defRPr>
            </a:lvl8pPr>
            <a:lvl9pPr marL="3657472"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4E6A23-7BC6-5E4B-BFF5-596FC7520050}" type="datetime1">
              <a:rPr lang="en-US" smtClean="0"/>
              <a:t>9/21/25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452140518"/>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2F0918-45C9-4443-8E73-58D2DCFEF7AC}" type="datetime1">
              <a:rPr lang="en-US" smtClean="0"/>
              <a:t>9/21/25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55960521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184" indent="0">
              <a:buNone/>
              <a:defRPr sz="2000" b="1"/>
            </a:lvl2pPr>
            <a:lvl3pPr marL="914368" indent="0">
              <a:buNone/>
              <a:defRPr sz="1800" b="1"/>
            </a:lvl3pPr>
            <a:lvl4pPr marL="1371552" indent="0">
              <a:buNone/>
              <a:defRPr sz="1600" b="1"/>
            </a:lvl4pPr>
            <a:lvl5pPr marL="1828736" indent="0">
              <a:buNone/>
              <a:defRPr sz="1600" b="1"/>
            </a:lvl5pPr>
            <a:lvl6pPr marL="2285920" indent="0">
              <a:buNone/>
              <a:defRPr sz="1600" b="1"/>
            </a:lvl6pPr>
            <a:lvl7pPr marL="2743104" indent="0">
              <a:buNone/>
              <a:defRPr sz="1600" b="1"/>
            </a:lvl7pPr>
            <a:lvl8pPr marL="3200288" indent="0">
              <a:buNone/>
              <a:defRPr sz="1600" b="1"/>
            </a:lvl8pPr>
            <a:lvl9pPr marL="3657472"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717" cy="823912"/>
          </a:xfrm>
        </p:spPr>
        <p:txBody>
          <a:bodyPr anchor="b"/>
          <a:lstStyle>
            <a:lvl1pPr marL="0" indent="0">
              <a:buNone/>
              <a:defRPr sz="2400" b="1"/>
            </a:lvl1pPr>
            <a:lvl2pPr marL="457184" indent="0">
              <a:buNone/>
              <a:defRPr sz="2000" b="1"/>
            </a:lvl2pPr>
            <a:lvl3pPr marL="914368" indent="0">
              <a:buNone/>
              <a:defRPr sz="1800" b="1"/>
            </a:lvl3pPr>
            <a:lvl4pPr marL="1371552" indent="0">
              <a:buNone/>
              <a:defRPr sz="1600" b="1"/>
            </a:lvl4pPr>
            <a:lvl5pPr marL="1828736" indent="0">
              <a:buNone/>
              <a:defRPr sz="1600" b="1"/>
            </a:lvl5pPr>
            <a:lvl6pPr marL="2285920" indent="0">
              <a:buNone/>
              <a:defRPr sz="1600" b="1"/>
            </a:lvl6pPr>
            <a:lvl7pPr marL="2743104" indent="0">
              <a:buNone/>
              <a:defRPr sz="1600" b="1"/>
            </a:lvl7pPr>
            <a:lvl8pPr marL="3200288" indent="0">
              <a:buNone/>
              <a:defRPr sz="1600" b="1"/>
            </a:lvl8pPr>
            <a:lvl9pPr marL="365747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C10332-B8C8-F54A-9591-8C08C4CBE6A9}" type="datetime1">
              <a:rPr lang="en-US" smtClean="0"/>
              <a:t>9/21/25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362862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Speaker_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83424506"/>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CC28C21-A2FB-704C-8886-290B594048E3}" type="datetime1">
              <a:rPr lang="en-US" smtClean="0"/>
              <a:t>9/21/25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391294229"/>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3ECA8A-EFE5-3D46-B923-E885D70CAD78}" type="datetime1">
              <a:rPr lang="en-US" smtClean="0"/>
              <a:t>9/21/25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735342543"/>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9"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9" y="2057400"/>
            <a:ext cx="3932767" cy="3811588"/>
          </a:xfrm>
        </p:spPr>
        <p:txBody>
          <a:bodyPr/>
          <a:lstStyle>
            <a:lvl1pPr marL="0" indent="0">
              <a:buNone/>
              <a:defRPr sz="1600"/>
            </a:lvl1pPr>
            <a:lvl2pPr marL="457184" indent="0">
              <a:buNone/>
              <a:defRPr sz="1400"/>
            </a:lvl2pPr>
            <a:lvl3pPr marL="914368" indent="0">
              <a:buNone/>
              <a:defRPr sz="1200"/>
            </a:lvl3pPr>
            <a:lvl4pPr marL="1371552" indent="0">
              <a:buNone/>
              <a:defRPr sz="1000"/>
            </a:lvl4pPr>
            <a:lvl5pPr marL="1828736" indent="0">
              <a:buNone/>
              <a:defRPr sz="1000"/>
            </a:lvl5pPr>
            <a:lvl6pPr marL="2285920" indent="0">
              <a:buNone/>
              <a:defRPr sz="1000"/>
            </a:lvl6pPr>
            <a:lvl7pPr marL="2743104" indent="0">
              <a:buNone/>
              <a:defRPr sz="1000"/>
            </a:lvl7pPr>
            <a:lvl8pPr marL="3200288" indent="0">
              <a:buNone/>
              <a:defRPr sz="1000"/>
            </a:lvl8pPr>
            <a:lvl9pPr marL="365747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6135698-3556-034D-B118-F0AC9D012CD4}" type="datetime1">
              <a:rPr lang="en-US" smtClean="0"/>
              <a:t>9/21/25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556709411"/>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9"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7"/>
            <a:ext cx="6172200" cy="4873625"/>
          </a:xfrm>
        </p:spPr>
        <p:txBody>
          <a:bodyPr/>
          <a:lstStyle>
            <a:lvl1pPr marL="0" indent="0">
              <a:buNone/>
              <a:defRPr sz="3200"/>
            </a:lvl1pPr>
            <a:lvl2pPr marL="457184" indent="0">
              <a:buNone/>
              <a:defRPr sz="2800"/>
            </a:lvl2pPr>
            <a:lvl3pPr marL="914368" indent="0">
              <a:buNone/>
              <a:defRPr sz="2400"/>
            </a:lvl3pPr>
            <a:lvl4pPr marL="1371552" indent="0">
              <a:buNone/>
              <a:defRPr sz="2000"/>
            </a:lvl4pPr>
            <a:lvl5pPr marL="1828736" indent="0">
              <a:buNone/>
              <a:defRPr sz="2000"/>
            </a:lvl5pPr>
            <a:lvl6pPr marL="2285920" indent="0">
              <a:buNone/>
              <a:defRPr sz="2000"/>
            </a:lvl6pPr>
            <a:lvl7pPr marL="2743104" indent="0">
              <a:buNone/>
              <a:defRPr sz="2000"/>
            </a:lvl7pPr>
            <a:lvl8pPr marL="3200288" indent="0">
              <a:buNone/>
              <a:defRPr sz="2000"/>
            </a:lvl8pPr>
            <a:lvl9pPr marL="3657472" indent="0">
              <a:buNone/>
              <a:defRPr sz="2000"/>
            </a:lvl9pPr>
          </a:lstStyle>
          <a:p>
            <a:endParaRPr lang="en-US"/>
          </a:p>
        </p:txBody>
      </p:sp>
      <p:sp>
        <p:nvSpPr>
          <p:cNvPr id="4" name="Text Placeholder 3"/>
          <p:cNvSpPr>
            <a:spLocks noGrp="1"/>
          </p:cNvSpPr>
          <p:nvPr>
            <p:ph type="body" sz="half" idx="2"/>
          </p:nvPr>
        </p:nvSpPr>
        <p:spPr>
          <a:xfrm>
            <a:off x="840319" y="2057400"/>
            <a:ext cx="3932767" cy="3811588"/>
          </a:xfrm>
        </p:spPr>
        <p:txBody>
          <a:bodyPr/>
          <a:lstStyle>
            <a:lvl1pPr marL="0" indent="0">
              <a:buNone/>
              <a:defRPr sz="1600"/>
            </a:lvl1pPr>
            <a:lvl2pPr marL="457184" indent="0">
              <a:buNone/>
              <a:defRPr sz="1400"/>
            </a:lvl2pPr>
            <a:lvl3pPr marL="914368" indent="0">
              <a:buNone/>
              <a:defRPr sz="1200"/>
            </a:lvl3pPr>
            <a:lvl4pPr marL="1371552" indent="0">
              <a:buNone/>
              <a:defRPr sz="1000"/>
            </a:lvl4pPr>
            <a:lvl5pPr marL="1828736" indent="0">
              <a:buNone/>
              <a:defRPr sz="1000"/>
            </a:lvl5pPr>
            <a:lvl6pPr marL="2285920" indent="0">
              <a:buNone/>
              <a:defRPr sz="1000"/>
            </a:lvl6pPr>
            <a:lvl7pPr marL="2743104" indent="0">
              <a:buNone/>
              <a:defRPr sz="1000"/>
            </a:lvl7pPr>
            <a:lvl8pPr marL="3200288" indent="0">
              <a:buNone/>
              <a:defRPr sz="1000"/>
            </a:lvl8pPr>
            <a:lvl9pPr marL="365747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3A8E5B9-A32B-474B-BE9C-F46E14B85299}" type="datetime1">
              <a:rPr lang="en-US" smtClean="0"/>
              <a:t>9/21/25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249380990"/>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9189FB-507A-9A46-8073-148DACCBB86F}" type="datetime1">
              <a:rPr lang="en-US" smtClean="0"/>
              <a:t>9/21/25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4234924548"/>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421E95-9384-7341-8CB4-824428A0CD64}" type="datetime1">
              <a:rPr lang="en-US" smtClean="0"/>
              <a:t>9/21/25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267699083"/>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560BB41-D5FA-BE43-9ACE-C14CC15609BB}"/>
              </a:ext>
            </a:extLst>
          </p:cNvPr>
          <p:cNvSpPr/>
          <p:nvPr userDrawn="1"/>
        </p:nvSpPr>
        <p:spPr>
          <a:xfrm>
            <a:off x="-3102429" y="-2857499"/>
            <a:ext cx="16736786" cy="10825843"/>
          </a:xfrm>
          <a:prstGeom prst="rect">
            <a:avLst/>
          </a:prstGeom>
          <a:solidFill>
            <a:srgbClr val="FFC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4AF6DF92-7E38-C241-8CA4-7E17B7D1BFFF}"/>
              </a:ext>
            </a:extLst>
          </p:cNvPr>
          <p:cNvGrpSpPr/>
          <p:nvPr userDrawn="1"/>
        </p:nvGrpSpPr>
        <p:grpSpPr>
          <a:xfrm>
            <a:off x="-9038627" y="-6858000"/>
            <a:ext cx="14677363" cy="15810580"/>
            <a:chOff x="-8733763" y="-7225834"/>
            <a:chExt cx="13998523" cy="15810580"/>
          </a:xfrm>
        </p:grpSpPr>
        <p:sp>
          <p:nvSpPr>
            <p:cNvPr id="8" name="Rectangle 7">
              <a:extLst>
                <a:ext uri="{FF2B5EF4-FFF2-40B4-BE49-F238E27FC236}">
                  <a16:creationId xmlns:a16="http://schemas.microsoft.com/office/drawing/2014/main" id="{4A5D38D6-8B98-2647-BB43-E6A074B8B51D}"/>
                </a:ext>
              </a:extLst>
            </p:cNvPr>
            <p:cNvSpPr/>
            <p:nvPr userDrawn="1"/>
          </p:nvSpPr>
          <p:spPr>
            <a:xfrm rot="18306427">
              <a:off x="-9639791" y="-6319806"/>
              <a:ext cx="15810580" cy="139985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a:extLst>
                <a:ext uri="{FF2B5EF4-FFF2-40B4-BE49-F238E27FC236}">
                  <a16:creationId xmlns:a16="http://schemas.microsoft.com/office/drawing/2014/main" id="{6C3D0775-4768-0A48-9438-31DEABEA36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5986" y="2029468"/>
              <a:ext cx="3025322" cy="1778020"/>
            </a:xfrm>
            <a:prstGeom prst="rect">
              <a:avLst/>
            </a:prstGeom>
          </p:spPr>
        </p:pic>
      </p:grpSp>
      <p:sp>
        <p:nvSpPr>
          <p:cNvPr id="4" name="Date Placeholder 3">
            <a:extLst>
              <a:ext uri="{FF2B5EF4-FFF2-40B4-BE49-F238E27FC236}">
                <a16:creationId xmlns:a16="http://schemas.microsoft.com/office/drawing/2014/main" id="{771A1903-AA69-7C48-8749-69B413B82FB9}"/>
              </a:ext>
            </a:extLst>
          </p:cNvPr>
          <p:cNvSpPr>
            <a:spLocks noGrp="1"/>
          </p:cNvSpPr>
          <p:nvPr>
            <p:ph type="dt" sz="half" idx="10"/>
          </p:nvPr>
        </p:nvSpPr>
        <p:spPr/>
        <p:txBody>
          <a:bodyPr/>
          <a:lstStyle/>
          <a:p>
            <a:fld id="{D3D099B9-42DC-054D-BD63-E903D534F7B1}" type="datetime1">
              <a:rPr lang="en-US" smtClean="0"/>
              <a:t>9/21/25</a:t>
            </a:fld>
            <a:endParaRPr lang="en-US"/>
          </a:p>
        </p:txBody>
      </p:sp>
      <p:sp>
        <p:nvSpPr>
          <p:cNvPr id="5" name="Footer Placeholder 4">
            <a:extLst>
              <a:ext uri="{FF2B5EF4-FFF2-40B4-BE49-F238E27FC236}">
                <a16:creationId xmlns:a16="http://schemas.microsoft.com/office/drawing/2014/main" id="{FDEF4A58-96CB-0A4C-9C18-276101814049}"/>
              </a:ext>
            </a:extLst>
          </p:cNvPr>
          <p:cNvSpPr>
            <a:spLocks noGrp="1"/>
          </p:cNvSpPr>
          <p:nvPr>
            <p:ph type="ftr" sz="quarter" idx="11"/>
          </p:nvPr>
        </p:nvSpPr>
        <p:spPr/>
        <p:txBody>
          <a:bodyPr/>
          <a:lstStyle/>
          <a:p>
            <a:endParaRPr lang="en-US"/>
          </a:p>
        </p:txBody>
      </p:sp>
      <p:sp>
        <p:nvSpPr>
          <p:cNvPr id="11" name="TextBox 10">
            <a:extLst>
              <a:ext uri="{FF2B5EF4-FFF2-40B4-BE49-F238E27FC236}">
                <a16:creationId xmlns:a16="http://schemas.microsoft.com/office/drawing/2014/main" id="{0A9EAE64-9EB1-6C4F-91F8-2BC4FB1FDCF9}"/>
              </a:ext>
            </a:extLst>
          </p:cNvPr>
          <p:cNvSpPr txBox="1"/>
          <p:nvPr userDrawn="1"/>
        </p:nvSpPr>
        <p:spPr>
          <a:xfrm>
            <a:off x="5299831" y="4016455"/>
            <a:ext cx="1369157" cy="461665"/>
          </a:xfrm>
          <a:prstGeom prst="rect">
            <a:avLst/>
          </a:prstGeom>
          <a:noFill/>
        </p:spPr>
        <p:txBody>
          <a:bodyPr wrap="none" rtlCol="0">
            <a:spAutoFit/>
          </a:bodyPr>
          <a:lstStyle/>
          <a:p>
            <a:pPr algn="l"/>
            <a:r>
              <a:rPr lang="en-US" sz="2400" b="0" i="0" dirty="0">
                <a:solidFill>
                  <a:schemeClr val="tx1"/>
                </a:solidFill>
                <a:latin typeface="Calibri" panose="020F0502020204030204" pitchFamily="34" charset="0"/>
                <a:ea typeface="Calibri Light" charset="0"/>
                <a:cs typeface="Calibri Light" charset="0"/>
              </a:rPr>
              <a:t>SPEAKER:</a:t>
            </a:r>
          </a:p>
        </p:txBody>
      </p:sp>
      <p:sp>
        <p:nvSpPr>
          <p:cNvPr id="12" name="TextBox 11">
            <a:extLst>
              <a:ext uri="{FF2B5EF4-FFF2-40B4-BE49-F238E27FC236}">
                <a16:creationId xmlns:a16="http://schemas.microsoft.com/office/drawing/2014/main" id="{6FE83184-F17B-D142-8B4E-249C3322F558}"/>
              </a:ext>
            </a:extLst>
          </p:cNvPr>
          <p:cNvSpPr txBox="1"/>
          <p:nvPr userDrawn="1"/>
        </p:nvSpPr>
        <p:spPr>
          <a:xfrm>
            <a:off x="6343488" y="2566825"/>
            <a:ext cx="1316579" cy="461665"/>
          </a:xfrm>
          <a:prstGeom prst="rect">
            <a:avLst/>
          </a:prstGeom>
          <a:noFill/>
        </p:spPr>
        <p:txBody>
          <a:bodyPr wrap="none" rtlCol="0">
            <a:spAutoFit/>
          </a:bodyPr>
          <a:lstStyle/>
          <a:p>
            <a:pPr marL="0" marR="0" lvl="0" indent="0" algn="l" defTabSz="914368" rtl="0" eaLnBrk="1" fontAlgn="auto" latinLnBrk="0" hangingPunct="1">
              <a:lnSpc>
                <a:spcPct val="100000"/>
              </a:lnSpc>
              <a:spcBef>
                <a:spcPts val="0"/>
              </a:spcBef>
              <a:spcAft>
                <a:spcPts val="0"/>
              </a:spcAft>
              <a:buClrTx/>
              <a:buSzTx/>
              <a:buFontTx/>
              <a:buNone/>
              <a:tabLst/>
              <a:defRPr/>
            </a:pPr>
            <a:r>
              <a:rPr lang="en-US" sz="2400" b="0" i="0" dirty="0">
                <a:solidFill>
                  <a:schemeClr val="tx1"/>
                </a:solidFill>
                <a:latin typeface="Calibri" panose="020F0502020204030204" pitchFamily="34" charset="0"/>
                <a:ea typeface="Calibri Light" charset="0"/>
                <a:cs typeface="Calibri Light" charset="0"/>
              </a:rPr>
              <a:t>SESSION:</a:t>
            </a:r>
          </a:p>
        </p:txBody>
      </p:sp>
      <p:sp>
        <p:nvSpPr>
          <p:cNvPr id="20" name="Text Placeholder 19">
            <a:extLst>
              <a:ext uri="{FF2B5EF4-FFF2-40B4-BE49-F238E27FC236}">
                <a16:creationId xmlns:a16="http://schemas.microsoft.com/office/drawing/2014/main" id="{B48EAFDD-1637-3B4D-9DBD-6C24F12EE7C6}"/>
              </a:ext>
            </a:extLst>
          </p:cNvPr>
          <p:cNvSpPr>
            <a:spLocks noGrp="1"/>
          </p:cNvSpPr>
          <p:nvPr>
            <p:ph type="body" sz="quarter" idx="13"/>
          </p:nvPr>
        </p:nvSpPr>
        <p:spPr>
          <a:xfrm>
            <a:off x="6748741" y="3543825"/>
            <a:ext cx="4114801" cy="1430338"/>
          </a:xfrm>
        </p:spPr>
        <p:txBody>
          <a:bodyPr anchor="ctr">
            <a:normAutofit/>
          </a:bodyPr>
          <a:lstStyle>
            <a:lvl1pPr marL="0" indent="0">
              <a:buNone/>
              <a:defRPr sz="2000" b="0" i="0">
                <a:solidFill>
                  <a:schemeClr val="tx1"/>
                </a:solidFill>
                <a:latin typeface="Calibri" panose="020F0502020204030204" pitchFamily="34" charset="0"/>
              </a:defRPr>
            </a:lvl1pPr>
            <a:lvl2pPr marL="457184" indent="0">
              <a:buNone/>
              <a:defRPr sz="2000" b="0" i="0">
                <a:solidFill>
                  <a:schemeClr val="tx1"/>
                </a:solidFill>
                <a:latin typeface="Calibri" panose="020F0502020204030204" pitchFamily="34" charset="0"/>
              </a:defRPr>
            </a:lvl2pPr>
            <a:lvl3pPr marL="914368" indent="0">
              <a:buNone/>
              <a:defRPr>
                <a:solidFill>
                  <a:schemeClr val="bg2"/>
                </a:solidFill>
                <a:latin typeface="Whitney HTF Book" pitchFamily="2" charset="77"/>
              </a:defRPr>
            </a:lvl3pPr>
            <a:lvl4pPr marL="1371552" indent="0">
              <a:buNone/>
              <a:defRPr>
                <a:solidFill>
                  <a:schemeClr val="bg2"/>
                </a:solidFill>
                <a:latin typeface="Whitney HTF Book" pitchFamily="2" charset="77"/>
              </a:defRPr>
            </a:lvl4pPr>
            <a:lvl5pPr marL="1828736"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sp>
        <p:nvSpPr>
          <p:cNvPr id="21" name="Text Placeholder 19">
            <a:extLst>
              <a:ext uri="{FF2B5EF4-FFF2-40B4-BE49-F238E27FC236}">
                <a16:creationId xmlns:a16="http://schemas.microsoft.com/office/drawing/2014/main" id="{2F94F97C-D670-574F-BFC8-A5C401206D39}"/>
              </a:ext>
            </a:extLst>
          </p:cNvPr>
          <p:cNvSpPr>
            <a:spLocks noGrp="1"/>
          </p:cNvSpPr>
          <p:nvPr>
            <p:ph type="body" sz="quarter" idx="14"/>
          </p:nvPr>
        </p:nvSpPr>
        <p:spPr>
          <a:xfrm>
            <a:off x="7737535" y="2091880"/>
            <a:ext cx="4114801" cy="1430338"/>
          </a:xfrm>
        </p:spPr>
        <p:txBody>
          <a:bodyPr anchor="ctr">
            <a:normAutofit/>
          </a:bodyPr>
          <a:lstStyle>
            <a:lvl1pPr marL="0" indent="0">
              <a:buNone/>
              <a:defRPr sz="2000" b="0" i="0">
                <a:solidFill>
                  <a:schemeClr val="tx1"/>
                </a:solidFill>
                <a:latin typeface="Calibri" panose="020F0502020204030204" pitchFamily="34" charset="0"/>
              </a:defRPr>
            </a:lvl1pPr>
            <a:lvl2pPr marL="457184" indent="0">
              <a:buNone/>
              <a:defRPr sz="2000" b="0" i="0">
                <a:solidFill>
                  <a:schemeClr val="tx1"/>
                </a:solidFill>
                <a:latin typeface="Calibri" panose="020F0502020204030204" pitchFamily="34" charset="0"/>
              </a:defRPr>
            </a:lvl2pPr>
            <a:lvl3pPr marL="914368" indent="0">
              <a:buNone/>
              <a:defRPr>
                <a:solidFill>
                  <a:schemeClr val="bg2"/>
                </a:solidFill>
                <a:latin typeface="Whitney HTF Book" pitchFamily="2" charset="77"/>
              </a:defRPr>
            </a:lvl3pPr>
            <a:lvl4pPr marL="1371552" indent="0">
              <a:buNone/>
              <a:defRPr>
                <a:solidFill>
                  <a:schemeClr val="bg2"/>
                </a:solidFill>
                <a:latin typeface="Whitney HTF Book" pitchFamily="2" charset="77"/>
              </a:defRPr>
            </a:lvl4pPr>
            <a:lvl5pPr marL="1828736"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grpSp>
        <p:nvGrpSpPr>
          <p:cNvPr id="23" name="Group 22">
            <a:extLst>
              <a:ext uri="{FF2B5EF4-FFF2-40B4-BE49-F238E27FC236}">
                <a16:creationId xmlns:a16="http://schemas.microsoft.com/office/drawing/2014/main" id="{5577ABB2-FD14-5C4C-AE75-1BDA82A27BC3}"/>
              </a:ext>
            </a:extLst>
          </p:cNvPr>
          <p:cNvGrpSpPr/>
          <p:nvPr userDrawn="1"/>
        </p:nvGrpSpPr>
        <p:grpSpPr>
          <a:xfrm>
            <a:off x="10543826" y="-1548940"/>
            <a:ext cx="16274001" cy="15810580"/>
            <a:chOff x="10543825" y="-1548940"/>
            <a:chExt cx="16274001" cy="15810580"/>
          </a:xfrm>
        </p:grpSpPr>
        <p:sp>
          <p:nvSpPr>
            <p:cNvPr id="10" name="Rectangle 9">
              <a:extLst>
                <a:ext uri="{FF2B5EF4-FFF2-40B4-BE49-F238E27FC236}">
                  <a16:creationId xmlns:a16="http://schemas.microsoft.com/office/drawing/2014/main" id="{2971A5F0-4F1D-374B-AA46-6076AF959F3F}"/>
                </a:ext>
              </a:extLst>
            </p:cNvPr>
            <p:cNvSpPr/>
            <p:nvPr userDrawn="1"/>
          </p:nvSpPr>
          <p:spPr>
            <a:xfrm rot="18306427">
              <a:off x="11573855" y="-982332"/>
              <a:ext cx="15810580" cy="14677363"/>
            </a:xfrm>
            <a:prstGeom prst="rect">
              <a:avLst/>
            </a:prstGeom>
            <a:solidFill>
              <a:srgbClr val="ED5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TextBox 21">
              <a:extLst>
                <a:ext uri="{FF2B5EF4-FFF2-40B4-BE49-F238E27FC236}">
                  <a16:creationId xmlns:a16="http://schemas.microsoft.com/office/drawing/2014/main" id="{BD84CDCC-72B0-DC43-BAE8-B95C44CA5E8F}"/>
                </a:ext>
              </a:extLst>
            </p:cNvPr>
            <p:cNvSpPr txBox="1"/>
            <p:nvPr userDrawn="1"/>
          </p:nvSpPr>
          <p:spPr>
            <a:xfrm>
              <a:off x="10543825" y="6275363"/>
              <a:ext cx="1422312" cy="400110"/>
            </a:xfrm>
            <a:prstGeom prst="rect">
              <a:avLst/>
            </a:prstGeom>
            <a:noFill/>
          </p:spPr>
          <p:txBody>
            <a:bodyPr wrap="none" rtlCol="0">
              <a:spAutoFit/>
            </a:bodyPr>
            <a:lstStyle/>
            <a:p>
              <a:pPr marL="0" marR="0" indent="0" algn="l" defTabSz="914368" rtl="0" eaLnBrk="1" fontAlgn="auto" latinLnBrk="0" hangingPunct="1">
                <a:lnSpc>
                  <a:spcPct val="100000"/>
                </a:lnSpc>
                <a:spcBef>
                  <a:spcPts val="0"/>
                </a:spcBef>
                <a:spcAft>
                  <a:spcPts val="0"/>
                </a:spcAft>
                <a:buClrTx/>
                <a:buSzTx/>
                <a:buFontTx/>
                <a:buNone/>
                <a:tabLst/>
                <a:defRPr/>
              </a:pPr>
              <a:r>
                <a:rPr lang="en-US" sz="2000" b="0" i="0" kern="1200" dirty="0">
                  <a:solidFill>
                    <a:schemeClr val="bg2"/>
                  </a:solidFill>
                  <a:effectLst/>
                  <a:latin typeface="Calibri" panose="020F0502020204030204" pitchFamily="34" charset="0"/>
                  <a:ea typeface="+mn-ea"/>
                  <a:cs typeface="+mn-cs"/>
                </a:rPr>
                <a:t>#ATDCORE4</a:t>
              </a:r>
            </a:p>
          </p:txBody>
        </p:sp>
      </p:grpSp>
    </p:spTree>
    <p:extLst>
      <p:ext uri="{BB962C8B-B14F-4D97-AF65-F5344CB8AC3E}">
        <p14:creationId xmlns:p14="http://schemas.microsoft.com/office/powerpoint/2010/main" val="3810017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2" presetClass="entr" presetSubtype="8" accel="50000" fill="hold" nodeType="withEffect">
                                  <p:stCondLst>
                                    <p:cond delay="50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50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1+#ppt_w/2"/>
                                          </p:val>
                                        </p:tav>
                                        <p:tav tm="100000">
                                          <p:val>
                                            <p:strVal val="#ppt_x"/>
                                          </p:val>
                                        </p:tav>
                                      </p:tavLst>
                                    </p:anim>
                                    <p:anim calcmode="lin" valueType="num">
                                      <p:cBhvr additive="base">
                                        <p:cTn id="15" dur="500" fill="hold"/>
                                        <p:tgtEl>
                                          <p:spTgt spid="23"/>
                                        </p:tgtEl>
                                        <p:attrNameLst>
                                          <p:attrName>ppt_y</p:attrName>
                                        </p:attrNameLst>
                                      </p:cBhvr>
                                      <p:tavLst>
                                        <p:tav tm="0">
                                          <p:val>
                                            <p:strVal val="#ppt_y"/>
                                          </p:val>
                                        </p:tav>
                                        <p:tav tm="100000">
                                          <p:val>
                                            <p:strVal val="#ppt_y"/>
                                          </p:val>
                                        </p:tav>
                                      </p:tavLst>
                                    </p:anim>
                                  </p:childTnLst>
                                </p:cTn>
                              </p:par>
                              <p:par>
                                <p:cTn id="16" presetID="10" presetClass="entr" presetSubtype="0" fill="hold" grpId="0" nodeType="withEffect">
                                  <p:stCondLst>
                                    <p:cond delay="1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21">
                                            <p:txEl>
                                              <p:pRg st="0" end="0"/>
                                            </p:txEl>
                                          </p:spTgt>
                                        </p:tgtEl>
                                        <p:attrNameLst>
                                          <p:attrName>style.visibility</p:attrName>
                                        </p:attrNameLst>
                                      </p:cBhvr>
                                      <p:to>
                                        <p:strVal val="visible"/>
                                      </p:to>
                                    </p:set>
                                    <p:animEffect transition="in" filter="fade">
                                      <p:cBhvr>
                                        <p:cTn id="21" dur="500"/>
                                        <p:tgtEl>
                                          <p:spTgt spid="21">
                                            <p:txEl>
                                              <p:pRg st="0" end="0"/>
                                            </p:txEl>
                                          </p:spTgt>
                                        </p:tgtEl>
                                      </p:cBhvr>
                                    </p:animEffect>
                                  </p:childTnLst>
                                </p:cTn>
                              </p:par>
                              <p:par>
                                <p:cTn id="22" presetID="10" presetClass="entr" presetSubtype="0" fill="hold" grpId="0" nodeType="withEffect">
                                  <p:stCondLst>
                                    <p:cond delay="1000"/>
                                  </p:stCondLst>
                                  <p:childTnLst>
                                    <p:set>
                                      <p:cBhvr>
                                        <p:cTn id="23" dur="1" fill="hold">
                                          <p:stCondLst>
                                            <p:cond delay="0"/>
                                          </p:stCondLst>
                                        </p:cTn>
                                        <p:tgtEl>
                                          <p:spTgt spid="21">
                                            <p:txEl>
                                              <p:pRg st="1" end="1"/>
                                            </p:txEl>
                                          </p:spTgt>
                                        </p:tgtEl>
                                        <p:attrNameLst>
                                          <p:attrName>style.visibility</p:attrName>
                                        </p:attrNameLst>
                                      </p:cBhvr>
                                      <p:to>
                                        <p:strVal val="visible"/>
                                      </p:to>
                                    </p:set>
                                    <p:animEffect transition="in" filter="fade">
                                      <p:cBhvr>
                                        <p:cTn id="24" dur="500"/>
                                        <p:tgtEl>
                                          <p:spTgt spid="21">
                                            <p:txEl>
                                              <p:pRg st="1" end="1"/>
                                            </p:txEl>
                                          </p:spTgt>
                                        </p:tgtEl>
                                      </p:cBhvr>
                                    </p:animEffect>
                                  </p:childTnLst>
                                </p:cTn>
                              </p:par>
                              <p:par>
                                <p:cTn id="25" presetID="10" presetClass="entr" presetSubtype="0" fill="hold" grpId="0" nodeType="withEffect">
                                  <p:stCondLst>
                                    <p:cond delay="10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100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fade">
                                      <p:cBhvr>
                                        <p:cTn id="30" dur="500"/>
                                        <p:tgtEl>
                                          <p:spTgt spid="20">
                                            <p:txEl>
                                              <p:pRg st="0" end="0"/>
                                            </p:txEl>
                                          </p:spTgt>
                                        </p:tgtEl>
                                      </p:cBhvr>
                                    </p:animEffect>
                                  </p:childTnLst>
                                </p:cTn>
                              </p:par>
                              <p:par>
                                <p:cTn id="31" presetID="10" presetClass="entr" presetSubtype="0" fill="hold" grpId="0" nodeType="withEffect">
                                  <p:stCondLst>
                                    <p:cond delay="1000"/>
                                  </p:stCondLst>
                                  <p:childTnLst>
                                    <p:set>
                                      <p:cBhvr>
                                        <p:cTn id="32" dur="1" fill="hold">
                                          <p:stCondLst>
                                            <p:cond delay="0"/>
                                          </p:stCondLst>
                                        </p:cTn>
                                        <p:tgtEl>
                                          <p:spTgt spid="20">
                                            <p:txEl>
                                              <p:pRg st="1" end="1"/>
                                            </p:txEl>
                                          </p:spTgt>
                                        </p:tgtEl>
                                        <p:attrNameLst>
                                          <p:attrName>style.visibility</p:attrName>
                                        </p:attrNameLst>
                                      </p:cBhvr>
                                      <p:to>
                                        <p:strVal val="visible"/>
                                      </p:to>
                                    </p:set>
                                    <p:animEffect transition="in" filter="fade">
                                      <p:cBhvr>
                                        <p:cTn id="33"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p:bldP spid="12" grpId="0"/>
      <p:bldP spid="20" grpId="0" build="p">
        <p:tmplLst>
          <p:tmpl lvl="1">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6C0D716-8C80-7D45-98A1-E97876445EA9}"/>
              </a:ext>
            </a:extLst>
          </p:cNvPr>
          <p:cNvSpPr/>
          <p:nvPr userDrawn="1"/>
        </p:nvSpPr>
        <p:spPr>
          <a:xfrm>
            <a:off x="0" y="0"/>
            <a:ext cx="12192000" cy="6858000"/>
          </a:xfrm>
          <a:prstGeom prst="rect">
            <a:avLst/>
          </a:prstGeom>
          <a:solidFill>
            <a:srgbClr val="ED5428">
              <a:alpha val="6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lt1"/>
              </a:solidFill>
            </a:endParaRPr>
          </a:p>
        </p:txBody>
      </p:sp>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1514336" y="3072823"/>
            <a:ext cx="9163331" cy="712357"/>
          </a:xfrm>
        </p:spPr>
        <p:txBody>
          <a:bodyPr anchor="ctr">
            <a:normAutofit/>
          </a:bodyPr>
          <a:lstStyle>
            <a:lvl1pPr algn="ctr">
              <a:defRPr sz="4400" b="0" i="0">
                <a:solidFill>
                  <a:schemeClr val="bg1"/>
                </a:solidFill>
                <a:latin typeface="Calibri" panose="020F0502020204030204" pitchFamily="34" charset="0"/>
              </a:defRPr>
            </a:lvl1pPr>
          </a:lstStyle>
          <a:p>
            <a:r>
              <a:rPr lang="en-US" dirty="0"/>
              <a:t>CLICK TO EDIT MASTER TITLE STYLE</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FFC000"/>
                </a:solidFill>
              </a:defRPr>
            </a:lvl1pPr>
          </a:lstStyle>
          <a:p>
            <a:fld id="{F8FAE547-70CE-0F40-8A9C-862AFD0C3D1D}" type="slidenum">
              <a:rPr lang="en-US" smtClean="0"/>
              <a:pPr/>
              <a:t>‹#›</a:t>
            </a:fld>
            <a:endParaRPr lang="en-US"/>
          </a:p>
        </p:txBody>
      </p:sp>
    </p:spTree>
    <p:extLst>
      <p:ext uri="{BB962C8B-B14F-4D97-AF65-F5344CB8AC3E}">
        <p14:creationId xmlns:p14="http://schemas.microsoft.com/office/powerpoint/2010/main" val="3077992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07FA-5C66-714D-B9EB-3CB796A3B7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1C1FD4-205A-9149-AD75-AA95D7E9A5D6}"/>
              </a:ext>
            </a:extLst>
          </p:cNvPr>
          <p:cNvSpPr>
            <a:spLocks noGrp="1"/>
          </p:cNvSpPr>
          <p:nvPr>
            <p:ph type="subTitle" idx="1"/>
          </p:nvPr>
        </p:nvSpPr>
        <p:spPr>
          <a:xfrm>
            <a:off x="1524000" y="3602038"/>
            <a:ext cx="9144000" cy="1655762"/>
          </a:xfrm>
        </p:spPr>
        <p:txBody>
          <a:bodyPr/>
          <a:lstStyle>
            <a:lvl1pPr marL="0" indent="0" algn="ctr">
              <a:buNone/>
              <a:defRPr sz="2400"/>
            </a:lvl1pPr>
            <a:lvl2pPr marL="457184" indent="0" algn="ctr">
              <a:buNone/>
              <a:defRPr sz="2000"/>
            </a:lvl2pPr>
            <a:lvl3pPr marL="914368" indent="0" algn="ctr">
              <a:buNone/>
              <a:defRPr sz="1800"/>
            </a:lvl3pPr>
            <a:lvl4pPr marL="1371552" indent="0" algn="ctr">
              <a:buNone/>
              <a:defRPr sz="1600"/>
            </a:lvl4pPr>
            <a:lvl5pPr marL="1828736" indent="0" algn="ctr">
              <a:buNone/>
              <a:defRPr sz="1600"/>
            </a:lvl5pPr>
            <a:lvl6pPr marL="2285920" indent="0" algn="ctr">
              <a:buNone/>
              <a:defRPr sz="1600"/>
            </a:lvl6pPr>
            <a:lvl7pPr marL="2743104" indent="0" algn="ctr">
              <a:buNone/>
              <a:defRPr sz="1600"/>
            </a:lvl7pPr>
            <a:lvl8pPr marL="3200288" indent="0" algn="ctr">
              <a:buNone/>
              <a:defRPr sz="1600"/>
            </a:lvl8pPr>
            <a:lvl9pPr marL="3657472"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13BBB57-C01E-2E49-971A-9C79C4D30B00}"/>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5" name="Footer Placeholder 4">
            <a:extLst>
              <a:ext uri="{FF2B5EF4-FFF2-40B4-BE49-F238E27FC236}">
                <a16:creationId xmlns:a16="http://schemas.microsoft.com/office/drawing/2014/main" id="{BAEDF193-3F13-1D40-AB55-8517139D2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4D9B4-D903-084C-8DB6-612992CBB33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708308451"/>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37D2-CE60-A64B-BA8F-4CD2E44A1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2BC04-8970-DD40-92A1-A811A3F5C3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2406B-CCE3-E242-A094-508767E6153E}"/>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5" name="Footer Placeholder 4">
            <a:extLst>
              <a:ext uri="{FF2B5EF4-FFF2-40B4-BE49-F238E27FC236}">
                <a16:creationId xmlns:a16="http://schemas.microsoft.com/office/drawing/2014/main" id="{7B31D11F-74F3-2042-B8F5-875F11CB7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E55DB-DEE8-6D42-860A-01862B1EDCFB}"/>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6531329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965043341"/>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262C-F280-BA48-89E4-1E80524C66FF}"/>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3C84E2-3F10-F040-9921-09790ED443E7}"/>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84" indent="0">
              <a:buNone/>
              <a:defRPr sz="2000">
                <a:solidFill>
                  <a:schemeClr val="tx1">
                    <a:tint val="75000"/>
                  </a:schemeClr>
                </a:solidFill>
              </a:defRPr>
            </a:lvl2pPr>
            <a:lvl3pPr marL="914368" indent="0">
              <a:buNone/>
              <a:defRPr sz="1800">
                <a:solidFill>
                  <a:schemeClr val="tx1">
                    <a:tint val="75000"/>
                  </a:schemeClr>
                </a:solidFill>
              </a:defRPr>
            </a:lvl3pPr>
            <a:lvl4pPr marL="1371552" indent="0">
              <a:buNone/>
              <a:defRPr sz="1600">
                <a:solidFill>
                  <a:schemeClr val="tx1">
                    <a:tint val="75000"/>
                  </a:schemeClr>
                </a:solidFill>
              </a:defRPr>
            </a:lvl4pPr>
            <a:lvl5pPr marL="1828736" indent="0">
              <a:buNone/>
              <a:defRPr sz="1600">
                <a:solidFill>
                  <a:schemeClr val="tx1">
                    <a:tint val="75000"/>
                  </a:schemeClr>
                </a:solidFill>
              </a:defRPr>
            </a:lvl5pPr>
            <a:lvl6pPr marL="2285920" indent="0">
              <a:buNone/>
              <a:defRPr sz="1600">
                <a:solidFill>
                  <a:schemeClr val="tx1">
                    <a:tint val="75000"/>
                  </a:schemeClr>
                </a:solidFill>
              </a:defRPr>
            </a:lvl6pPr>
            <a:lvl7pPr marL="2743104" indent="0">
              <a:buNone/>
              <a:defRPr sz="1600">
                <a:solidFill>
                  <a:schemeClr val="tx1">
                    <a:tint val="75000"/>
                  </a:schemeClr>
                </a:solidFill>
              </a:defRPr>
            </a:lvl7pPr>
            <a:lvl8pPr marL="3200288" indent="0">
              <a:buNone/>
              <a:defRPr sz="1600">
                <a:solidFill>
                  <a:schemeClr val="tx1">
                    <a:tint val="75000"/>
                  </a:schemeClr>
                </a:solidFill>
              </a:defRPr>
            </a:lvl8pPr>
            <a:lvl9pPr marL="3657472"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A24E7C-1ABB-264F-91F3-D539D5BF7E0C}"/>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5" name="Footer Placeholder 4">
            <a:extLst>
              <a:ext uri="{FF2B5EF4-FFF2-40B4-BE49-F238E27FC236}">
                <a16:creationId xmlns:a16="http://schemas.microsoft.com/office/drawing/2014/main" id="{906784CA-3FD3-C14D-AB63-C36D39BAE6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5C5BC-34D3-D543-BD5A-DF4ED8F0A0F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22334483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344E-289E-3F44-8361-7183BB6EC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1C2F5-212E-5B45-A347-93A76BE5F4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1C014B-0BB9-AB42-BFE0-2646EBB396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1577C5-FD63-2F4A-A9E7-11990F49F188}"/>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6" name="Footer Placeholder 5">
            <a:extLst>
              <a:ext uri="{FF2B5EF4-FFF2-40B4-BE49-F238E27FC236}">
                <a16:creationId xmlns:a16="http://schemas.microsoft.com/office/drawing/2014/main" id="{F8782243-4454-1541-BD06-26E8796571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5BE61-AA87-9E41-8D09-C7742C9121FF}"/>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477234303"/>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39D5-155B-BB45-AE96-C07A9246C5C9}"/>
              </a:ext>
            </a:extLst>
          </p:cNvPr>
          <p:cNvSpPr>
            <a:spLocks noGrp="1"/>
          </p:cNvSpPr>
          <p:nvPr>
            <p:ph type="title"/>
          </p:nvPr>
        </p:nvSpPr>
        <p:spPr>
          <a:xfrm>
            <a:off x="839789"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AD7F1D-6EAC-8D4E-9F46-8DA7EC39CF88}"/>
              </a:ext>
            </a:extLst>
          </p:cNvPr>
          <p:cNvSpPr>
            <a:spLocks noGrp="1"/>
          </p:cNvSpPr>
          <p:nvPr>
            <p:ph type="body" idx="1"/>
          </p:nvPr>
        </p:nvSpPr>
        <p:spPr>
          <a:xfrm>
            <a:off x="839788" y="1681163"/>
            <a:ext cx="5157787" cy="823912"/>
          </a:xfrm>
        </p:spPr>
        <p:txBody>
          <a:bodyPr anchor="b"/>
          <a:lstStyle>
            <a:lvl1pPr marL="0" indent="0">
              <a:buNone/>
              <a:defRPr sz="2400" b="1"/>
            </a:lvl1pPr>
            <a:lvl2pPr marL="457184" indent="0">
              <a:buNone/>
              <a:defRPr sz="2000" b="1"/>
            </a:lvl2pPr>
            <a:lvl3pPr marL="914368" indent="0">
              <a:buNone/>
              <a:defRPr sz="1800" b="1"/>
            </a:lvl3pPr>
            <a:lvl4pPr marL="1371552" indent="0">
              <a:buNone/>
              <a:defRPr sz="1600" b="1"/>
            </a:lvl4pPr>
            <a:lvl5pPr marL="1828736" indent="0">
              <a:buNone/>
              <a:defRPr sz="1600" b="1"/>
            </a:lvl5pPr>
            <a:lvl6pPr marL="2285920" indent="0">
              <a:buNone/>
              <a:defRPr sz="1600" b="1"/>
            </a:lvl6pPr>
            <a:lvl7pPr marL="2743104" indent="0">
              <a:buNone/>
              <a:defRPr sz="1600" b="1"/>
            </a:lvl7pPr>
            <a:lvl8pPr marL="3200288" indent="0">
              <a:buNone/>
              <a:defRPr sz="1600" b="1"/>
            </a:lvl8pPr>
            <a:lvl9pPr marL="3657472"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4B2D5C-819A-A640-986B-A9C15BFA2C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F7C42D-CAFA-2840-964C-87B92672CF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184" indent="0">
              <a:buNone/>
              <a:defRPr sz="2000" b="1"/>
            </a:lvl2pPr>
            <a:lvl3pPr marL="914368" indent="0">
              <a:buNone/>
              <a:defRPr sz="1800" b="1"/>
            </a:lvl3pPr>
            <a:lvl4pPr marL="1371552" indent="0">
              <a:buNone/>
              <a:defRPr sz="1600" b="1"/>
            </a:lvl4pPr>
            <a:lvl5pPr marL="1828736" indent="0">
              <a:buNone/>
              <a:defRPr sz="1600" b="1"/>
            </a:lvl5pPr>
            <a:lvl6pPr marL="2285920" indent="0">
              <a:buNone/>
              <a:defRPr sz="1600" b="1"/>
            </a:lvl6pPr>
            <a:lvl7pPr marL="2743104" indent="0">
              <a:buNone/>
              <a:defRPr sz="1600" b="1"/>
            </a:lvl7pPr>
            <a:lvl8pPr marL="3200288" indent="0">
              <a:buNone/>
              <a:defRPr sz="1600" b="1"/>
            </a:lvl8pPr>
            <a:lvl9pPr marL="3657472"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C73B10-B6FB-E842-AB5B-D08555177A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DF0D10-4444-9F4A-8E14-8FF58AE866B6}"/>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8" name="Footer Placeholder 7">
            <a:extLst>
              <a:ext uri="{FF2B5EF4-FFF2-40B4-BE49-F238E27FC236}">
                <a16:creationId xmlns:a16="http://schemas.microsoft.com/office/drawing/2014/main" id="{7577D439-D7A2-0D44-8F1E-56B49FE7C0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0AEFA1-F958-4242-85F7-0B4A46431D68}"/>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637020974"/>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448E-B6AB-0D4E-9AE7-20A35D39BA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B3ED15-5A01-654C-81F4-083870A68FE0}"/>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4" name="Footer Placeholder 3">
            <a:extLst>
              <a:ext uri="{FF2B5EF4-FFF2-40B4-BE49-F238E27FC236}">
                <a16:creationId xmlns:a16="http://schemas.microsoft.com/office/drawing/2014/main" id="{01C2497A-356F-9A41-92A5-E2E667C39D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CCCD94-4A9D-4640-B870-DCB931E2AF5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87167540"/>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2C209B-89A2-F64C-9FAF-1E8EAC675458}"/>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3" name="Footer Placeholder 2">
            <a:extLst>
              <a:ext uri="{FF2B5EF4-FFF2-40B4-BE49-F238E27FC236}">
                <a16:creationId xmlns:a16="http://schemas.microsoft.com/office/drawing/2014/main" id="{688205DB-6305-1A4A-8C56-C5274DD5FD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1102FB-94EA-B64B-BD6C-6B185883985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085176221"/>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A391C-924F-FB46-9FDF-69C8631FC1F5}"/>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6B5A22-CCAA-C54D-8FBD-1B7E6A0F2770}"/>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FC6E7C-A4A0-2148-9B0D-75A338C86390}"/>
              </a:ext>
            </a:extLst>
          </p:cNvPr>
          <p:cNvSpPr>
            <a:spLocks noGrp="1"/>
          </p:cNvSpPr>
          <p:nvPr>
            <p:ph type="body" sz="half" idx="2"/>
          </p:nvPr>
        </p:nvSpPr>
        <p:spPr>
          <a:xfrm>
            <a:off x="839789" y="2057400"/>
            <a:ext cx="3932237" cy="3811588"/>
          </a:xfrm>
        </p:spPr>
        <p:txBody>
          <a:bodyPr/>
          <a:lstStyle>
            <a:lvl1pPr marL="0" indent="0">
              <a:buNone/>
              <a:defRPr sz="1600"/>
            </a:lvl1pPr>
            <a:lvl2pPr marL="457184" indent="0">
              <a:buNone/>
              <a:defRPr sz="1400"/>
            </a:lvl2pPr>
            <a:lvl3pPr marL="914368" indent="0">
              <a:buNone/>
              <a:defRPr sz="1200"/>
            </a:lvl3pPr>
            <a:lvl4pPr marL="1371552" indent="0">
              <a:buNone/>
              <a:defRPr sz="1000"/>
            </a:lvl4pPr>
            <a:lvl5pPr marL="1828736" indent="0">
              <a:buNone/>
              <a:defRPr sz="1000"/>
            </a:lvl5pPr>
            <a:lvl6pPr marL="2285920" indent="0">
              <a:buNone/>
              <a:defRPr sz="1000"/>
            </a:lvl6pPr>
            <a:lvl7pPr marL="2743104" indent="0">
              <a:buNone/>
              <a:defRPr sz="1000"/>
            </a:lvl7pPr>
            <a:lvl8pPr marL="3200288" indent="0">
              <a:buNone/>
              <a:defRPr sz="1000"/>
            </a:lvl8pPr>
            <a:lvl9pPr marL="3657472"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C17478-C538-4544-B5C6-EE6003688BCB}"/>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6" name="Footer Placeholder 5">
            <a:extLst>
              <a:ext uri="{FF2B5EF4-FFF2-40B4-BE49-F238E27FC236}">
                <a16:creationId xmlns:a16="http://schemas.microsoft.com/office/drawing/2014/main" id="{262DEB99-7380-BD42-B911-F87649AA20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B28BE4-E49B-8840-BF3E-C6009844BE2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750623707"/>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B58F-B4C2-4A40-96B3-C0056C5B2239}"/>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44CA10-5886-514C-A9ED-D4EA9EA1B4BC}"/>
              </a:ext>
            </a:extLst>
          </p:cNvPr>
          <p:cNvSpPr>
            <a:spLocks noGrp="1"/>
          </p:cNvSpPr>
          <p:nvPr>
            <p:ph type="pic" idx="1"/>
          </p:nvPr>
        </p:nvSpPr>
        <p:spPr>
          <a:xfrm>
            <a:off x="5183188" y="987426"/>
            <a:ext cx="6172200" cy="4873625"/>
          </a:xfrm>
        </p:spPr>
        <p:txBody>
          <a:bodyPr/>
          <a:lstStyle>
            <a:lvl1pPr marL="0" indent="0">
              <a:buNone/>
              <a:defRPr sz="3200"/>
            </a:lvl1pPr>
            <a:lvl2pPr marL="457184" indent="0">
              <a:buNone/>
              <a:defRPr sz="2800"/>
            </a:lvl2pPr>
            <a:lvl3pPr marL="914368" indent="0">
              <a:buNone/>
              <a:defRPr sz="2400"/>
            </a:lvl3pPr>
            <a:lvl4pPr marL="1371552" indent="0">
              <a:buNone/>
              <a:defRPr sz="2000"/>
            </a:lvl4pPr>
            <a:lvl5pPr marL="1828736" indent="0">
              <a:buNone/>
              <a:defRPr sz="2000"/>
            </a:lvl5pPr>
            <a:lvl6pPr marL="2285920" indent="0">
              <a:buNone/>
              <a:defRPr sz="2000"/>
            </a:lvl6pPr>
            <a:lvl7pPr marL="2743104" indent="0">
              <a:buNone/>
              <a:defRPr sz="2000"/>
            </a:lvl7pPr>
            <a:lvl8pPr marL="3200288" indent="0">
              <a:buNone/>
              <a:defRPr sz="2000"/>
            </a:lvl8pPr>
            <a:lvl9pPr marL="3657472" indent="0">
              <a:buNone/>
              <a:defRPr sz="2000"/>
            </a:lvl9pPr>
          </a:lstStyle>
          <a:p>
            <a:endParaRPr lang="en-US"/>
          </a:p>
        </p:txBody>
      </p:sp>
      <p:sp>
        <p:nvSpPr>
          <p:cNvPr id="4" name="Text Placeholder 3">
            <a:extLst>
              <a:ext uri="{FF2B5EF4-FFF2-40B4-BE49-F238E27FC236}">
                <a16:creationId xmlns:a16="http://schemas.microsoft.com/office/drawing/2014/main" id="{C7E677C3-470C-0C41-88A4-EB6BD7FF453F}"/>
              </a:ext>
            </a:extLst>
          </p:cNvPr>
          <p:cNvSpPr>
            <a:spLocks noGrp="1"/>
          </p:cNvSpPr>
          <p:nvPr>
            <p:ph type="body" sz="half" idx="2"/>
          </p:nvPr>
        </p:nvSpPr>
        <p:spPr>
          <a:xfrm>
            <a:off x="839789" y="2057400"/>
            <a:ext cx="3932237" cy="3811588"/>
          </a:xfrm>
        </p:spPr>
        <p:txBody>
          <a:bodyPr/>
          <a:lstStyle>
            <a:lvl1pPr marL="0" indent="0">
              <a:buNone/>
              <a:defRPr sz="1600"/>
            </a:lvl1pPr>
            <a:lvl2pPr marL="457184" indent="0">
              <a:buNone/>
              <a:defRPr sz="1400"/>
            </a:lvl2pPr>
            <a:lvl3pPr marL="914368" indent="0">
              <a:buNone/>
              <a:defRPr sz="1200"/>
            </a:lvl3pPr>
            <a:lvl4pPr marL="1371552" indent="0">
              <a:buNone/>
              <a:defRPr sz="1000"/>
            </a:lvl4pPr>
            <a:lvl5pPr marL="1828736" indent="0">
              <a:buNone/>
              <a:defRPr sz="1000"/>
            </a:lvl5pPr>
            <a:lvl6pPr marL="2285920" indent="0">
              <a:buNone/>
              <a:defRPr sz="1000"/>
            </a:lvl6pPr>
            <a:lvl7pPr marL="2743104" indent="0">
              <a:buNone/>
              <a:defRPr sz="1000"/>
            </a:lvl7pPr>
            <a:lvl8pPr marL="3200288" indent="0">
              <a:buNone/>
              <a:defRPr sz="1000"/>
            </a:lvl8pPr>
            <a:lvl9pPr marL="3657472"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35776A-ECA8-7C42-8949-42E20EE0B462}"/>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6" name="Footer Placeholder 5">
            <a:extLst>
              <a:ext uri="{FF2B5EF4-FFF2-40B4-BE49-F238E27FC236}">
                <a16:creationId xmlns:a16="http://schemas.microsoft.com/office/drawing/2014/main" id="{938C4102-2BA3-A44F-BCE3-8ECC4533F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75D36-DB80-9E42-8971-2591AC12A3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644211689"/>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3AC5-8296-3649-BDD3-12A0FE8BF5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389987-7CC6-A04E-B8DB-E5F832022C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FCA61-65C0-1146-8229-E609A9E8F349}"/>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5" name="Footer Placeholder 4">
            <a:extLst>
              <a:ext uri="{FF2B5EF4-FFF2-40B4-BE49-F238E27FC236}">
                <a16:creationId xmlns:a16="http://schemas.microsoft.com/office/drawing/2014/main" id="{7CEA3D0F-9130-C64B-B525-2ECD8C95F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422A0-85DC-2945-A79A-91B972D0D796}"/>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595633610"/>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CB22B-1F33-C74F-A51F-96345F8094D8}"/>
              </a:ext>
            </a:extLst>
          </p:cNvPr>
          <p:cNvSpPr>
            <a:spLocks noGrp="1"/>
          </p:cNvSpPr>
          <p:nvPr>
            <p:ph type="title" orient="vert"/>
          </p:nvPr>
        </p:nvSpPr>
        <p:spPr>
          <a:xfrm>
            <a:off x="8724900" y="365126"/>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B6EBF0-875E-9E40-A4EA-C95356229FB8}"/>
              </a:ext>
            </a:extLst>
          </p:cNvPr>
          <p:cNvSpPr>
            <a:spLocks noGrp="1"/>
          </p:cNvSpPr>
          <p:nvPr>
            <p:ph type="body" orient="vert" idx="1"/>
          </p:nvPr>
        </p:nvSpPr>
        <p:spPr>
          <a:xfrm>
            <a:off x="838200" y="365126"/>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090E3-EBCD-C246-AF01-1FCE39347254}"/>
              </a:ext>
            </a:extLst>
          </p:cNvPr>
          <p:cNvSpPr>
            <a:spLocks noGrp="1"/>
          </p:cNvSpPr>
          <p:nvPr>
            <p:ph type="dt" sz="half" idx="10"/>
          </p:nvPr>
        </p:nvSpPr>
        <p:spPr/>
        <p:txBody>
          <a:bodyPr/>
          <a:lstStyle/>
          <a:p>
            <a:fld id="{F58AA082-96F7-A949-AD86-5DF28E0DB784}" type="datetimeFigureOut">
              <a:rPr lang="en-US" smtClean="0"/>
              <a:t>9/21/25</a:t>
            </a:fld>
            <a:endParaRPr lang="en-US"/>
          </a:p>
        </p:txBody>
      </p:sp>
      <p:sp>
        <p:nvSpPr>
          <p:cNvPr id="5" name="Footer Placeholder 4">
            <a:extLst>
              <a:ext uri="{FF2B5EF4-FFF2-40B4-BE49-F238E27FC236}">
                <a16:creationId xmlns:a16="http://schemas.microsoft.com/office/drawing/2014/main" id="{4FFC236D-DF5F-C441-BFA4-9DD34A234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424C8-E7D7-344F-B350-29FB824F62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443715257"/>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4" y="428169"/>
            <a:ext cx="9163331" cy="712357"/>
          </a:xfrm>
        </p:spPr>
        <p:txBody>
          <a:bodyPr anchor="ctr">
            <a:normAutofit/>
          </a:bodyPr>
          <a:lstStyle>
            <a:lvl1pPr>
              <a:defRPr sz="2400" b="0" i="0">
                <a:solidFill>
                  <a:srgbClr val="ED5428"/>
                </a:solidFill>
                <a:latin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b="0" i="0">
                <a:latin typeface="Calibri" panose="020F0502020204030204" pitchFamily="34" charset="0"/>
              </a:defRPr>
            </a:lvl1pPr>
            <a:lvl2pPr marL="457184" indent="0">
              <a:buNone/>
              <a:defRPr sz="2000" b="0" i="0">
                <a:latin typeface="Calibri" panose="020F0502020204030204" pitchFamily="34" charset="0"/>
              </a:defRPr>
            </a:lvl2pPr>
            <a:lvl3pPr marL="914368" indent="0">
              <a:buNone/>
              <a:defRPr sz="2000" b="0" i="0">
                <a:latin typeface="Calibri" panose="020F0502020204030204" pitchFamily="34" charset="0"/>
              </a:defRPr>
            </a:lvl3pPr>
            <a:lvl4pPr marL="1371552" indent="0">
              <a:buNone/>
              <a:defRPr sz="2000" b="0" i="0">
                <a:latin typeface="Calibri" panose="020F0502020204030204" pitchFamily="34" charset="0"/>
              </a:defRPr>
            </a:lvl4pPr>
            <a:lvl5pPr marL="1828736" indent="0">
              <a:buNone/>
              <a:defRPr sz="2000"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40" indent="-285740">
              <a:buSzPct val="100000"/>
              <a:buFont typeface="Wingdings" pitchFamily="2" charset="2"/>
              <a:buChar char="§"/>
              <a:defRPr sz="1400" b="0" i="0">
                <a:latin typeface="Calibri" panose="020F0502020204030204" pitchFamily="34" charset="0"/>
              </a:defRPr>
            </a:lvl1pPr>
            <a:lvl2pPr marL="742924" indent="-285740">
              <a:buSzPct val="100000"/>
              <a:buFont typeface="Wingdings" pitchFamily="2" charset="2"/>
              <a:buChar char="§"/>
              <a:defRPr sz="1400" b="0" i="0">
                <a:latin typeface="Calibri" panose="020F0502020204030204" pitchFamily="34" charset="0"/>
              </a:defRPr>
            </a:lvl2pPr>
            <a:lvl3pPr marL="1200108" indent="-285740">
              <a:buSzPct val="100000"/>
              <a:buFont typeface="Wingdings" pitchFamily="2" charset="2"/>
              <a:buChar char="§"/>
              <a:defRPr sz="1400" b="0" i="0">
                <a:latin typeface="Calibri" panose="020F0502020204030204" pitchFamily="34" charset="0"/>
              </a:defRPr>
            </a:lvl3pPr>
            <a:lvl4pPr marL="1657292" indent="-285740">
              <a:buSzPct val="100000"/>
              <a:buFont typeface="Wingdings" pitchFamily="2" charset="2"/>
              <a:buChar char="§"/>
              <a:defRPr sz="1400" b="0" i="0">
                <a:latin typeface="Calibri" panose="020F0502020204030204" pitchFamily="34" charset="0"/>
              </a:defRPr>
            </a:lvl4pPr>
            <a:lvl5pPr marL="2114476" indent="-285740">
              <a:buSzPct val="100000"/>
              <a:buFont typeface="Wingdings" pitchFamily="2" charset="2"/>
              <a:buChar char="§"/>
              <a:defRPr sz="1400"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7561329" y="1"/>
            <a:ext cx="4831840" cy="3541007"/>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noProof="0" dirty="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4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noProof="0" dirty="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3" tIns="45716" rIns="91433" bIns="45716" numCol="1" spcCol="0" rtlCol="0" fromWordArt="0" anchor="ctr" anchorCtr="0" forceAA="0" compatLnSpc="1">
            <a:prstTxWarp prst="textNoShape">
              <a:avLst/>
            </a:prstTxWarp>
            <a:noAutofit/>
          </a:bodyPr>
          <a:lstStyle/>
          <a:p>
            <a:pPr lvl="0" algn="ctr"/>
            <a:endParaRPr lang="en-US" sz="1800" noProof="0" dirty="0"/>
          </a:p>
        </p:txBody>
      </p:sp>
    </p:spTree>
    <p:extLst>
      <p:ext uri="{BB962C8B-B14F-4D97-AF65-F5344CB8AC3E}">
        <p14:creationId xmlns:p14="http://schemas.microsoft.com/office/powerpoint/2010/main" val="3178388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940447258"/>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1" y="-6"/>
            <a:ext cx="9229725" cy="4600581"/>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noProof="0"/>
          </a:p>
        </p:txBody>
      </p: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400" y="860946"/>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2" y="2006085"/>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5"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184" indent="0" algn="ctr">
              <a:buNone/>
              <a:defRPr sz="2000"/>
            </a:lvl2pPr>
            <a:lvl3pPr marL="914368" indent="0" algn="ctr">
              <a:buNone/>
              <a:defRPr sz="1800"/>
            </a:lvl3pPr>
            <a:lvl4pPr marL="1371552" indent="0" algn="ctr">
              <a:buNone/>
              <a:defRPr sz="1600"/>
            </a:lvl4pPr>
            <a:lvl5pPr marL="1828736" indent="0" algn="ctr">
              <a:buNone/>
              <a:defRPr sz="1600"/>
            </a:lvl5pPr>
            <a:lvl6pPr marL="2285920" indent="0" algn="ctr">
              <a:buNone/>
              <a:defRPr sz="1600"/>
            </a:lvl6pPr>
            <a:lvl7pPr marL="2743104" indent="0" algn="ctr">
              <a:buNone/>
              <a:defRPr sz="1600"/>
            </a:lvl7pPr>
            <a:lvl8pPr marL="3200288" indent="0" algn="ctr">
              <a:buNone/>
              <a:defRPr sz="1600"/>
            </a:lvl8pPr>
            <a:lvl9pPr marL="3657472" indent="0" algn="ctr">
              <a:buNone/>
              <a:defRPr sz="1600"/>
            </a:lvl9pPr>
          </a:lstStyle>
          <a:p>
            <a:r>
              <a:rPr lang="en-US" noProof="0"/>
              <a:t>CLICK TO EDIT SUBTITLE</a:t>
            </a:r>
          </a:p>
        </p:txBody>
      </p:sp>
    </p:spTree>
    <p:extLst>
      <p:ext uri="{BB962C8B-B14F-4D97-AF65-F5344CB8AC3E}">
        <p14:creationId xmlns:p14="http://schemas.microsoft.com/office/powerpoint/2010/main" val="2700923554"/>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7958754"/>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userDrawn="1">
  <p:cSld name="16_Contents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1563307B-4B6F-4D4D-AB66-99288A7B7613}"/>
              </a:ext>
            </a:extLst>
          </p:cNvPr>
          <p:cNvSpPr>
            <a:spLocks noGrp="1"/>
          </p:cNvSpPr>
          <p:nvPr>
            <p:ph type="pic" sz="quarter" idx="41" hasCustomPrompt="1"/>
          </p:nvPr>
        </p:nvSpPr>
        <p:spPr>
          <a:xfrm>
            <a:off x="5334000" y="0"/>
            <a:ext cx="6858000" cy="6858000"/>
          </a:xfrm>
          <a:prstGeom prst="rect">
            <a:avLst/>
          </a:prstGeom>
          <a:solidFill>
            <a:schemeClr val="bg1">
              <a:lumMod val="95000"/>
            </a:schemeClr>
          </a:solidFill>
        </p:spPr>
        <p:txBody>
          <a:bodyPr anchor="ctr"/>
          <a:lstStyle>
            <a:lvl1pPr marL="0" indent="0" algn="ctr">
              <a:buNone/>
              <a:defRPr sz="1400">
                <a:solidFill>
                  <a:schemeClr val="tx1"/>
                </a:solidFill>
                <a:latin typeface="+mn-lt"/>
                <a:cs typeface="Arial" pitchFamily="34" charset="0"/>
              </a:defRPr>
            </a:lvl1pPr>
          </a:lstStyle>
          <a:p>
            <a:pPr marL="0" lvl="0" algn="ctr"/>
            <a:r>
              <a:rPr lang="en-US" altLang="ko-KR" dirty="0"/>
              <a:t>Place Your Picture Here And Send To Back</a:t>
            </a:r>
            <a:endParaRPr lang="ko-KR" altLang="en-US" dirty="0"/>
          </a:p>
        </p:txBody>
      </p:sp>
    </p:spTree>
    <p:extLst>
      <p:ext uri="{BB962C8B-B14F-4D97-AF65-F5344CB8AC3E}">
        <p14:creationId xmlns:p14="http://schemas.microsoft.com/office/powerpoint/2010/main" val="11403246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3.xml><?xml version="1.0" encoding="utf-8"?>
<p:sldLayout xmlns:a="http://schemas.openxmlformats.org/drawingml/2006/main" xmlns:r="http://schemas.openxmlformats.org/officeDocument/2006/relationships" xmlns:p="http://schemas.openxmlformats.org/presentationml/2006/main" userDrawn="1">
  <p:cSld name="Basic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3049545"/>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07FA-5C66-714D-B9EB-3CB796A3B7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1C1FD4-205A-9149-AD75-AA95D7E9A5D6}"/>
              </a:ext>
            </a:extLst>
          </p:cNvPr>
          <p:cNvSpPr>
            <a:spLocks noGrp="1"/>
          </p:cNvSpPr>
          <p:nvPr>
            <p:ph type="subTitle" idx="1"/>
          </p:nvPr>
        </p:nvSpPr>
        <p:spPr>
          <a:xfrm>
            <a:off x="1524000" y="3602038"/>
            <a:ext cx="9144000" cy="1655762"/>
          </a:xfrm>
        </p:spPr>
        <p:txBody>
          <a:bodyPr/>
          <a:lstStyle>
            <a:lvl1pPr marL="0" indent="0" algn="ctr">
              <a:buNone/>
              <a:defRPr sz="2400"/>
            </a:lvl1pPr>
            <a:lvl2pPr marL="457184" indent="0" algn="ctr">
              <a:buNone/>
              <a:defRPr sz="2000"/>
            </a:lvl2pPr>
            <a:lvl3pPr marL="914368" indent="0" algn="ctr">
              <a:buNone/>
              <a:defRPr sz="1800"/>
            </a:lvl3pPr>
            <a:lvl4pPr marL="1371552" indent="0" algn="ctr">
              <a:buNone/>
              <a:defRPr sz="1600"/>
            </a:lvl4pPr>
            <a:lvl5pPr marL="1828736" indent="0" algn="ctr">
              <a:buNone/>
              <a:defRPr sz="1600"/>
            </a:lvl5pPr>
            <a:lvl6pPr marL="2285920" indent="0" algn="ctr">
              <a:buNone/>
              <a:defRPr sz="1600"/>
            </a:lvl6pPr>
            <a:lvl7pPr marL="2743104" indent="0" algn="ctr">
              <a:buNone/>
              <a:defRPr sz="1600"/>
            </a:lvl7pPr>
            <a:lvl8pPr marL="3200288" indent="0" algn="ctr">
              <a:buNone/>
              <a:defRPr sz="1600"/>
            </a:lvl8pPr>
            <a:lvl9pPr marL="3657472"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13BBB57-C01E-2E49-971A-9C79C4D30B00}"/>
              </a:ext>
            </a:extLst>
          </p:cNvPr>
          <p:cNvSpPr>
            <a:spLocks noGrp="1"/>
          </p:cNvSpPr>
          <p:nvPr>
            <p:ph type="dt" sz="half" idx="10"/>
          </p:nvPr>
        </p:nvSpPr>
        <p:spPr/>
        <p:txBody>
          <a:bodyPr/>
          <a:lstStyle/>
          <a:p>
            <a:fld id="{F58AA082-96F7-A949-AD86-5DF28E0DB784}" type="datetimeFigureOut">
              <a:rPr lang="en-US" smtClean="0"/>
              <a:t>9/21/25</a:t>
            </a:fld>
            <a:endParaRPr lang="en-US" dirty="0"/>
          </a:p>
        </p:txBody>
      </p:sp>
      <p:sp>
        <p:nvSpPr>
          <p:cNvPr id="5" name="Footer Placeholder 4">
            <a:extLst>
              <a:ext uri="{FF2B5EF4-FFF2-40B4-BE49-F238E27FC236}">
                <a16:creationId xmlns:a16="http://schemas.microsoft.com/office/drawing/2014/main" id="{BAEDF193-3F13-1D40-AB55-8517139D2A9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654D9B4-D903-084C-8DB6-612992CBB330}"/>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1978929863"/>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37D2-CE60-A64B-BA8F-4CD2E44A1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2BC04-8970-DD40-92A1-A811A3F5C3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2406B-CCE3-E242-A094-508767E6153E}"/>
              </a:ext>
            </a:extLst>
          </p:cNvPr>
          <p:cNvSpPr>
            <a:spLocks noGrp="1"/>
          </p:cNvSpPr>
          <p:nvPr>
            <p:ph type="dt" sz="half" idx="10"/>
          </p:nvPr>
        </p:nvSpPr>
        <p:spPr/>
        <p:txBody>
          <a:bodyPr/>
          <a:lstStyle/>
          <a:p>
            <a:fld id="{F58AA082-96F7-A949-AD86-5DF28E0DB784}" type="datetimeFigureOut">
              <a:rPr lang="en-US" smtClean="0"/>
              <a:t>9/21/25</a:t>
            </a:fld>
            <a:endParaRPr lang="en-US" dirty="0"/>
          </a:p>
        </p:txBody>
      </p:sp>
      <p:sp>
        <p:nvSpPr>
          <p:cNvPr id="5" name="Footer Placeholder 4">
            <a:extLst>
              <a:ext uri="{FF2B5EF4-FFF2-40B4-BE49-F238E27FC236}">
                <a16:creationId xmlns:a16="http://schemas.microsoft.com/office/drawing/2014/main" id="{7B31D11F-74F3-2042-B8F5-875F11CB77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83E55DB-DEE8-6D42-860A-01862B1EDCFB}"/>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2964402710"/>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262C-F280-BA48-89E4-1E80524C66FF}"/>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3C84E2-3F10-F040-9921-09790ED443E7}"/>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84" indent="0">
              <a:buNone/>
              <a:defRPr sz="2000">
                <a:solidFill>
                  <a:schemeClr val="tx1">
                    <a:tint val="75000"/>
                  </a:schemeClr>
                </a:solidFill>
              </a:defRPr>
            </a:lvl2pPr>
            <a:lvl3pPr marL="914368" indent="0">
              <a:buNone/>
              <a:defRPr sz="1800">
                <a:solidFill>
                  <a:schemeClr val="tx1">
                    <a:tint val="75000"/>
                  </a:schemeClr>
                </a:solidFill>
              </a:defRPr>
            </a:lvl3pPr>
            <a:lvl4pPr marL="1371552" indent="0">
              <a:buNone/>
              <a:defRPr sz="1600">
                <a:solidFill>
                  <a:schemeClr val="tx1">
                    <a:tint val="75000"/>
                  </a:schemeClr>
                </a:solidFill>
              </a:defRPr>
            </a:lvl4pPr>
            <a:lvl5pPr marL="1828736" indent="0">
              <a:buNone/>
              <a:defRPr sz="1600">
                <a:solidFill>
                  <a:schemeClr val="tx1">
                    <a:tint val="75000"/>
                  </a:schemeClr>
                </a:solidFill>
              </a:defRPr>
            </a:lvl5pPr>
            <a:lvl6pPr marL="2285920" indent="0">
              <a:buNone/>
              <a:defRPr sz="1600">
                <a:solidFill>
                  <a:schemeClr val="tx1">
                    <a:tint val="75000"/>
                  </a:schemeClr>
                </a:solidFill>
              </a:defRPr>
            </a:lvl6pPr>
            <a:lvl7pPr marL="2743104" indent="0">
              <a:buNone/>
              <a:defRPr sz="1600">
                <a:solidFill>
                  <a:schemeClr val="tx1">
                    <a:tint val="75000"/>
                  </a:schemeClr>
                </a:solidFill>
              </a:defRPr>
            </a:lvl7pPr>
            <a:lvl8pPr marL="3200288" indent="0">
              <a:buNone/>
              <a:defRPr sz="1600">
                <a:solidFill>
                  <a:schemeClr val="tx1">
                    <a:tint val="75000"/>
                  </a:schemeClr>
                </a:solidFill>
              </a:defRPr>
            </a:lvl8pPr>
            <a:lvl9pPr marL="3657472"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A24E7C-1ABB-264F-91F3-D539D5BF7E0C}"/>
              </a:ext>
            </a:extLst>
          </p:cNvPr>
          <p:cNvSpPr>
            <a:spLocks noGrp="1"/>
          </p:cNvSpPr>
          <p:nvPr>
            <p:ph type="dt" sz="half" idx="10"/>
          </p:nvPr>
        </p:nvSpPr>
        <p:spPr/>
        <p:txBody>
          <a:bodyPr/>
          <a:lstStyle/>
          <a:p>
            <a:fld id="{F58AA082-96F7-A949-AD86-5DF28E0DB784}" type="datetimeFigureOut">
              <a:rPr lang="en-US" smtClean="0"/>
              <a:t>9/21/25</a:t>
            </a:fld>
            <a:endParaRPr lang="en-US" dirty="0"/>
          </a:p>
        </p:txBody>
      </p:sp>
      <p:sp>
        <p:nvSpPr>
          <p:cNvPr id="5" name="Footer Placeholder 4">
            <a:extLst>
              <a:ext uri="{FF2B5EF4-FFF2-40B4-BE49-F238E27FC236}">
                <a16:creationId xmlns:a16="http://schemas.microsoft.com/office/drawing/2014/main" id="{906784CA-3FD3-C14D-AB63-C36D39BAE6C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235C5BC-34D3-D543-BD5A-DF4ED8F0A0F2}"/>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3092856976"/>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344E-289E-3F44-8361-7183BB6EC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1C2F5-212E-5B45-A347-93A76BE5F4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1C014B-0BB9-AB42-BFE0-2646EBB396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1577C5-FD63-2F4A-A9E7-11990F49F188}"/>
              </a:ext>
            </a:extLst>
          </p:cNvPr>
          <p:cNvSpPr>
            <a:spLocks noGrp="1"/>
          </p:cNvSpPr>
          <p:nvPr>
            <p:ph type="dt" sz="half" idx="10"/>
          </p:nvPr>
        </p:nvSpPr>
        <p:spPr/>
        <p:txBody>
          <a:bodyPr/>
          <a:lstStyle/>
          <a:p>
            <a:fld id="{F58AA082-96F7-A949-AD86-5DF28E0DB784}" type="datetimeFigureOut">
              <a:rPr lang="en-US" smtClean="0"/>
              <a:t>9/21/25</a:t>
            </a:fld>
            <a:endParaRPr lang="en-US" dirty="0"/>
          </a:p>
        </p:txBody>
      </p:sp>
      <p:sp>
        <p:nvSpPr>
          <p:cNvPr id="6" name="Footer Placeholder 5">
            <a:extLst>
              <a:ext uri="{FF2B5EF4-FFF2-40B4-BE49-F238E27FC236}">
                <a16:creationId xmlns:a16="http://schemas.microsoft.com/office/drawing/2014/main" id="{F8782243-4454-1541-BD06-26E8796571F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A45BE61-AA87-9E41-8D09-C7742C9121FF}"/>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2046530920"/>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39D5-155B-BB45-AE96-C07A9246C5C9}"/>
              </a:ext>
            </a:extLst>
          </p:cNvPr>
          <p:cNvSpPr>
            <a:spLocks noGrp="1"/>
          </p:cNvSpPr>
          <p:nvPr>
            <p:ph type="title"/>
          </p:nvPr>
        </p:nvSpPr>
        <p:spPr>
          <a:xfrm>
            <a:off x="839789"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AD7F1D-6EAC-8D4E-9F46-8DA7EC39CF88}"/>
              </a:ext>
            </a:extLst>
          </p:cNvPr>
          <p:cNvSpPr>
            <a:spLocks noGrp="1"/>
          </p:cNvSpPr>
          <p:nvPr>
            <p:ph type="body" idx="1"/>
          </p:nvPr>
        </p:nvSpPr>
        <p:spPr>
          <a:xfrm>
            <a:off x="839788" y="1681163"/>
            <a:ext cx="5157787" cy="823912"/>
          </a:xfrm>
        </p:spPr>
        <p:txBody>
          <a:bodyPr anchor="b"/>
          <a:lstStyle>
            <a:lvl1pPr marL="0" indent="0">
              <a:buNone/>
              <a:defRPr sz="2400" b="1"/>
            </a:lvl1pPr>
            <a:lvl2pPr marL="457184" indent="0">
              <a:buNone/>
              <a:defRPr sz="2000" b="1"/>
            </a:lvl2pPr>
            <a:lvl3pPr marL="914368" indent="0">
              <a:buNone/>
              <a:defRPr sz="1800" b="1"/>
            </a:lvl3pPr>
            <a:lvl4pPr marL="1371552" indent="0">
              <a:buNone/>
              <a:defRPr sz="1600" b="1"/>
            </a:lvl4pPr>
            <a:lvl5pPr marL="1828736" indent="0">
              <a:buNone/>
              <a:defRPr sz="1600" b="1"/>
            </a:lvl5pPr>
            <a:lvl6pPr marL="2285920" indent="0">
              <a:buNone/>
              <a:defRPr sz="1600" b="1"/>
            </a:lvl6pPr>
            <a:lvl7pPr marL="2743104" indent="0">
              <a:buNone/>
              <a:defRPr sz="1600" b="1"/>
            </a:lvl7pPr>
            <a:lvl8pPr marL="3200288" indent="0">
              <a:buNone/>
              <a:defRPr sz="1600" b="1"/>
            </a:lvl8pPr>
            <a:lvl9pPr marL="3657472"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4B2D5C-819A-A640-986B-A9C15BFA2C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F7C42D-CAFA-2840-964C-87B92672CF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184" indent="0">
              <a:buNone/>
              <a:defRPr sz="2000" b="1"/>
            </a:lvl2pPr>
            <a:lvl3pPr marL="914368" indent="0">
              <a:buNone/>
              <a:defRPr sz="1800" b="1"/>
            </a:lvl3pPr>
            <a:lvl4pPr marL="1371552" indent="0">
              <a:buNone/>
              <a:defRPr sz="1600" b="1"/>
            </a:lvl4pPr>
            <a:lvl5pPr marL="1828736" indent="0">
              <a:buNone/>
              <a:defRPr sz="1600" b="1"/>
            </a:lvl5pPr>
            <a:lvl6pPr marL="2285920" indent="0">
              <a:buNone/>
              <a:defRPr sz="1600" b="1"/>
            </a:lvl6pPr>
            <a:lvl7pPr marL="2743104" indent="0">
              <a:buNone/>
              <a:defRPr sz="1600" b="1"/>
            </a:lvl7pPr>
            <a:lvl8pPr marL="3200288" indent="0">
              <a:buNone/>
              <a:defRPr sz="1600" b="1"/>
            </a:lvl8pPr>
            <a:lvl9pPr marL="3657472"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C73B10-B6FB-E842-AB5B-D08555177A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DF0D10-4444-9F4A-8E14-8FF58AE866B6}"/>
              </a:ext>
            </a:extLst>
          </p:cNvPr>
          <p:cNvSpPr>
            <a:spLocks noGrp="1"/>
          </p:cNvSpPr>
          <p:nvPr>
            <p:ph type="dt" sz="half" idx="10"/>
          </p:nvPr>
        </p:nvSpPr>
        <p:spPr/>
        <p:txBody>
          <a:bodyPr/>
          <a:lstStyle/>
          <a:p>
            <a:fld id="{F58AA082-96F7-A949-AD86-5DF28E0DB784}" type="datetimeFigureOut">
              <a:rPr lang="en-US" smtClean="0"/>
              <a:t>9/21/25</a:t>
            </a:fld>
            <a:endParaRPr lang="en-US" dirty="0"/>
          </a:p>
        </p:txBody>
      </p:sp>
      <p:sp>
        <p:nvSpPr>
          <p:cNvPr id="8" name="Footer Placeholder 7">
            <a:extLst>
              <a:ext uri="{FF2B5EF4-FFF2-40B4-BE49-F238E27FC236}">
                <a16:creationId xmlns:a16="http://schemas.microsoft.com/office/drawing/2014/main" id="{7577D439-D7A2-0D44-8F1E-56B49FE7C0D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30AEFA1-F958-4242-85F7-0B4A46431D68}"/>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3310203055"/>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448E-B6AB-0D4E-9AE7-20A35D39BA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B3ED15-5A01-654C-81F4-083870A68FE0}"/>
              </a:ext>
            </a:extLst>
          </p:cNvPr>
          <p:cNvSpPr>
            <a:spLocks noGrp="1"/>
          </p:cNvSpPr>
          <p:nvPr>
            <p:ph type="dt" sz="half" idx="10"/>
          </p:nvPr>
        </p:nvSpPr>
        <p:spPr/>
        <p:txBody>
          <a:bodyPr/>
          <a:lstStyle/>
          <a:p>
            <a:fld id="{F58AA082-96F7-A949-AD86-5DF28E0DB784}" type="datetimeFigureOut">
              <a:rPr lang="en-US" smtClean="0"/>
              <a:t>9/21/25</a:t>
            </a:fld>
            <a:endParaRPr lang="en-US" dirty="0"/>
          </a:p>
        </p:txBody>
      </p:sp>
      <p:sp>
        <p:nvSpPr>
          <p:cNvPr id="4" name="Footer Placeholder 3">
            <a:extLst>
              <a:ext uri="{FF2B5EF4-FFF2-40B4-BE49-F238E27FC236}">
                <a16:creationId xmlns:a16="http://schemas.microsoft.com/office/drawing/2014/main" id="{01C2497A-356F-9A41-92A5-E2E667C39D1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6CCCD94-4A9D-4640-B870-DCB931E2AF50}"/>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604468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208400220"/>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2C209B-89A2-F64C-9FAF-1E8EAC675458}"/>
              </a:ext>
            </a:extLst>
          </p:cNvPr>
          <p:cNvSpPr>
            <a:spLocks noGrp="1"/>
          </p:cNvSpPr>
          <p:nvPr>
            <p:ph type="dt" sz="half" idx="10"/>
          </p:nvPr>
        </p:nvSpPr>
        <p:spPr/>
        <p:txBody>
          <a:bodyPr/>
          <a:lstStyle/>
          <a:p>
            <a:fld id="{F58AA082-96F7-A949-AD86-5DF28E0DB784}" type="datetimeFigureOut">
              <a:rPr lang="en-US" smtClean="0"/>
              <a:t>9/21/25</a:t>
            </a:fld>
            <a:endParaRPr lang="en-US" dirty="0"/>
          </a:p>
        </p:txBody>
      </p:sp>
      <p:sp>
        <p:nvSpPr>
          <p:cNvPr id="3" name="Footer Placeholder 2">
            <a:extLst>
              <a:ext uri="{FF2B5EF4-FFF2-40B4-BE49-F238E27FC236}">
                <a16:creationId xmlns:a16="http://schemas.microsoft.com/office/drawing/2014/main" id="{688205DB-6305-1A4A-8C56-C5274DD5FD4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21102FB-94EA-B64B-BD6C-6B1858839852}"/>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1073429692"/>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A391C-924F-FB46-9FDF-69C8631FC1F5}"/>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6B5A22-CCAA-C54D-8FBD-1B7E6A0F2770}"/>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FC6E7C-A4A0-2148-9B0D-75A338C86390}"/>
              </a:ext>
            </a:extLst>
          </p:cNvPr>
          <p:cNvSpPr>
            <a:spLocks noGrp="1"/>
          </p:cNvSpPr>
          <p:nvPr>
            <p:ph type="body" sz="half" idx="2"/>
          </p:nvPr>
        </p:nvSpPr>
        <p:spPr>
          <a:xfrm>
            <a:off x="839789" y="2057400"/>
            <a:ext cx="3932237" cy="3811588"/>
          </a:xfrm>
        </p:spPr>
        <p:txBody>
          <a:bodyPr/>
          <a:lstStyle>
            <a:lvl1pPr marL="0" indent="0">
              <a:buNone/>
              <a:defRPr sz="1600"/>
            </a:lvl1pPr>
            <a:lvl2pPr marL="457184" indent="0">
              <a:buNone/>
              <a:defRPr sz="1400"/>
            </a:lvl2pPr>
            <a:lvl3pPr marL="914368" indent="0">
              <a:buNone/>
              <a:defRPr sz="1200"/>
            </a:lvl3pPr>
            <a:lvl4pPr marL="1371552" indent="0">
              <a:buNone/>
              <a:defRPr sz="1000"/>
            </a:lvl4pPr>
            <a:lvl5pPr marL="1828736" indent="0">
              <a:buNone/>
              <a:defRPr sz="1000"/>
            </a:lvl5pPr>
            <a:lvl6pPr marL="2285920" indent="0">
              <a:buNone/>
              <a:defRPr sz="1000"/>
            </a:lvl6pPr>
            <a:lvl7pPr marL="2743104" indent="0">
              <a:buNone/>
              <a:defRPr sz="1000"/>
            </a:lvl7pPr>
            <a:lvl8pPr marL="3200288" indent="0">
              <a:buNone/>
              <a:defRPr sz="1000"/>
            </a:lvl8pPr>
            <a:lvl9pPr marL="3657472"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C17478-C538-4544-B5C6-EE6003688BCB}"/>
              </a:ext>
            </a:extLst>
          </p:cNvPr>
          <p:cNvSpPr>
            <a:spLocks noGrp="1"/>
          </p:cNvSpPr>
          <p:nvPr>
            <p:ph type="dt" sz="half" idx="10"/>
          </p:nvPr>
        </p:nvSpPr>
        <p:spPr/>
        <p:txBody>
          <a:bodyPr/>
          <a:lstStyle/>
          <a:p>
            <a:fld id="{F58AA082-96F7-A949-AD86-5DF28E0DB784}" type="datetimeFigureOut">
              <a:rPr lang="en-US" smtClean="0"/>
              <a:t>9/21/25</a:t>
            </a:fld>
            <a:endParaRPr lang="en-US" dirty="0"/>
          </a:p>
        </p:txBody>
      </p:sp>
      <p:sp>
        <p:nvSpPr>
          <p:cNvPr id="6" name="Footer Placeholder 5">
            <a:extLst>
              <a:ext uri="{FF2B5EF4-FFF2-40B4-BE49-F238E27FC236}">
                <a16:creationId xmlns:a16="http://schemas.microsoft.com/office/drawing/2014/main" id="{262DEB99-7380-BD42-B911-F87649AA203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4B28BE4-E49B-8840-BF3E-C6009844BE22}"/>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701063216"/>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B58F-B4C2-4A40-96B3-C0056C5B2239}"/>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44CA10-5886-514C-A9ED-D4EA9EA1B4BC}"/>
              </a:ext>
            </a:extLst>
          </p:cNvPr>
          <p:cNvSpPr>
            <a:spLocks noGrp="1"/>
          </p:cNvSpPr>
          <p:nvPr>
            <p:ph type="pic" idx="1"/>
          </p:nvPr>
        </p:nvSpPr>
        <p:spPr>
          <a:xfrm>
            <a:off x="5183188" y="987426"/>
            <a:ext cx="6172200" cy="4873625"/>
          </a:xfrm>
        </p:spPr>
        <p:txBody>
          <a:bodyPr/>
          <a:lstStyle>
            <a:lvl1pPr marL="0" indent="0">
              <a:buNone/>
              <a:defRPr sz="3200"/>
            </a:lvl1pPr>
            <a:lvl2pPr marL="457184" indent="0">
              <a:buNone/>
              <a:defRPr sz="2800"/>
            </a:lvl2pPr>
            <a:lvl3pPr marL="914368" indent="0">
              <a:buNone/>
              <a:defRPr sz="2400"/>
            </a:lvl3pPr>
            <a:lvl4pPr marL="1371552" indent="0">
              <a:buNone/>
              <a:defRPr sz="2000"/>
            </a:lvl4pPr>
            <a:lvl5pPr marL="1828736" indent="0">
              <a:buNone/>
              <a:defRPr sz="2000"/>
            </a:lvl5pPr>
            <a:lvl6pPr marL="2285920" indent="0">
              <a:buNone/>
              <a:defRPr sz="2000"/>
            </a:lvl6pPr>
            <a:lvl7pPr marL="2743104" indent="0">
              <a:buNone/>
              <a:defRPr sz="2000"/>
            </a:lvl7pPr>
            <a:lvl8pPr marL="3200288" indent="0">
              <a:buNone/>
              <a:defRPr sz="2000"/>
            </a:lvl8pPr>
            <a:lvl9pPr marL="3657472" indent="0">
              <a:buNone/>
              <a:defRPr sz="2000"/>
            </a:lvl9pPr>
          </a:lstStyle>
          <a:p>
            <a:endParaRPr lang="en-US" dirty="0"/>
          </a:p>
        </p:txBody>
      </p:sp>
      <p:sp>
        <p:nvSpPr>
          <p:cNvPr id="4" name="Text Placeholder 3">
            <a:extLst>
              <a:ext uri="{FF2B5EF4-FFF2-40B4-BE49-F238E27FC236}">
                <a16:creationId xmlns:a16="http://schemas.microsoft.com/office/drawing/2014/main" id="{C7E677C3-470C-0C41-88A4-EB6BD7FF453F}"/>
              </a:ext>
            </a:extLst>
          </p:cNvPr>
          <p:cNvSpPr>
            <a:spLocks noGrp="1"/>
          </p:cNvSpPr>
          <p:nvPr>
            <p:ph type="body" sz="half" idx="2"/>
          </p:nvPr>
        </p:nvSpPr>
        <p:spPr>
          <a:xfrm>
            <a:off x="839789" y="2057400"/>
            <a:ext cx="3932237" cy="3811588"/>
          </a:xfrm>
        </p:spPr>
        <p:txBody>
          <a:bodyPr/>
          <a:lstStyle>
            <a:lvl1pPr marL="0" indent="0">
              <a:buNone/>
              <a:defRPr sz="1600"/>
            </a:lvl1pPr>
            <a:lvl2pPr marL="457184" indent="0">
              <a:buNone/>
              <a:defRPr sz="1400"/>
            </a:lvl2pPr>
            <a:lvl3pPr marL="914368" indent="0">
              <a:buNone/>
              <a:defRPr sz="1200"/>
            </a:lvl3pPr>
            <a:lvl4pPr marL="1371552" indent="0">
              <a:buNone/>
              <a:defRPr sz="1000"/>
            </a:lvl4pPr>
            <a:lvl5pPr marL="1828736" indent="0">
              <a:buNone/>
              <a:defRPr sz="1000"/>
            </a:lvl5pPr>
            <a:lvl6pPr marL="2285920" indent="0">
              <a:buNone/>
              <a:defRPr sz="1000"/>
            </a:lvl6pPr>
            <a:lvl7pPr marL="2743104" indent="0">
              <a:buNone/>
              <a:defRPr sz="1000"/>
            </a:lvl7pPr>
            <a:lvl8pPr marL="3200288" indent="0">
              <a:buNone/>
              <a:defRPr sz="1000"/>
            </a:lvl8pPr>
            <a:lvl9pPr marL="3657472"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35776A-ECA8-7C42-8949-42E20EE0B462}"/>
              </a:ext>
            </a:extLst>
          </p:cNvPr>
          <p:cNvSpPr>
            <a:spLocks noGrp="1"/>
          </p:cNvSpPr>
          <p:nvPr>
            <p:ph type="dt" sz="half" idx="10"/>
          </p:nvPr>
        </p:nvSpPr>
        <p:spPr/>
        <p:txBody>
          <a:bodyPr/>
          <a:lstStyle/>
          <a:p>
            <a:fld id="{F58AA082-96F7-A949-AD86-5DF28E0DB784}" type="datetimeFigureOut">
              <a:rPr lang="en-US" smtClean="0"/>
              <a:t>9/21/25</a:t>
            </a:fld>
            <a:endParaRPr lang="en-US" dirty="0"/>
          </a:p>
        </p:txBody>
      </p:sp>
      <p:sp>
        <p:nvSpPr>
          <p:cNvPr id="6" name="Footer Placeholder 5">
            <a:extLst>
              <a:ext uri="{FF2B5EF4-FFF2-40B4-BE49-F238E27FC236}">
                <a16:creationId xmlns:a16="http://schemas.microsoft.com/office/drawing/2014/main" id="{938C4102-2BA3-A44F-BCE3-8ECC4533F49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D575D36-DB80-9E42-8971-2591AC12A3C7}"/>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2798525839"/>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3AC5-8296-3649-BDD3-12A0FE8BF5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389987-7CC6-A04E-B8DB-E5F832022C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FCA61-65C0-1146-8229-E609A9E8F349}"/>
              </a:ext>
            </a:extLst>
          </p:cNvPr>
          <p:cNvSpPr>
            <a:spLocks noGrp="1"/>
          </p:cNvSpPr>
          <p:nvPr>
            <p:ph type="dt" sz="half" idx="10"/>
          </p:nvPr>
        </p:nvSpPr>
        <p:spPr/>
        <p:txBody>
          <a:bodyPr/>
          <a:lstStyle/>
          <a:p>
            <a:fld id="{F58AA082-96F7-A949-AD86-5DF28E0DB784}" type="datetimeFigureOut">
              <a:rPr lang="en-US" smtClean="0"/>
              <a:t>9/21/25</a:t>
            </a:fld>
            <a:endParaRPr lang="en-US" dirty="0"/>
          </a:p>
        </p:txBody>
      </p:sp>
      <p:sp>
        <p:nvSpPr>
          <p:cNvPr id="5" name="Footer Placeholder 4">
            <a:extLst>
              <a:ext uri="{FF2B5EF4-FFF2-40B4-BE49-F238E27FC236}">
                <a16:creationId xmlns:a16="http://schemas.microsoft.com/office/drawing/2014/main" id="{7CEA3D0F-9130-C64B-B525-2ECD8C95F19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E9422A0-85DC-2945-A79A-91B972D0D796}"/>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493419179"/>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CB22B-1F33-C74F-A51F-96345F8094D8}"/>
              </a:ext>
            </a:extLst>
          </p:cNvPr>
          <p:cNvSpPr>
            <a:spLocks noGrp="1"/>
          </p:cNvSpPr>
          <p:nvPr>
            <p:ph type="title" orient="vert"/>
          </p:nvPr>
        </p:nvSpPr>
        <p:spPr>
          <a:xfrm>
            <a:off x="8724900" y="365126"/>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B6EBF0-875E-9E40-A4EA-C95356229FB8}"/>
              </a:ext>
            </a:extLst>
          </p:cNvPr>
          <p:cNvSpPr>
            <a:spLocks noGrp="1"/>
          </p:cNvSpPr>
          <p:nvPr>
            <p:ph type="body" orient="vert" idx="1"/>
          </p:nvPr>
        </p:nvSpPr>
        <p:spPr>
          <a:xfrm>
            <a:off x="838200" y="365126"/>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090E3-EBCD-C246-AF01-1FCE39347254}"/>
              </a:ext>
            </a:extLst>
          </p:cNvPr>
          <p:cNvSpPr>
            <a:spLocks noGrp="1"/>
          </p:cNvSpPr>
          <p:nvPr>
            <p:ph type="dt" sz="half" idx="10"/>
          </p:nvPr>
        </p:nvSpPr>
        <p:spPr/>
        <p:txBody>
          <a:bodyPr/>
          <a:lstStyle/>
          <a:p>
            <a:fld id="{F58AA082-96F7-A949-AD86-5DF28E0DB784}" type="datetimeFigureOut">
              <a:rPr lang="en-US" smtClean="0"/>
              <a:t>9/21/25</a:t>
            </a:fld>
            <a:endParaRPr lang="en-US" dirty="0"/>
          </a:p>
        </p:txBody>
      </p:sp>
      <p:sp>
        <p:nvSpPr>
          <p:cNvPr id="5" name="Footer Placeholder 4">
            <a:extLst>
              <a:ext uri="{FF2B5EF4-FFF2-40B4-BE49-F238E27FC236}">
                <a16:creationId xmlns:a16="http://schemas.microsoft.com/office/drawing/2014/main" id="{4FFC236D-DF5F-C441-BFA4-9DD34A234A5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06424C8-E7D7-344F-B350-29FB824F62C7}"/>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622375622"/>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4" y="428169"/>
            <a:ext cx="9163331" cy="712357"/>
          </a:xfrm>
        </p:spPr>
        <p:txBody>
          <a:bodyPr anchor="ctr">
            <a:normAutofit/>
          </a:bodyPr>
          <a:lstStyle>
            <a:lvl1pPr>
              <a:defRPr sz="2400" b="0" i="0">
                <a:solidFill>
                  <a:srgbClr val="ED5428"/>
                </a:solidFill>
                <a:latin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b="0" i="0">
                <a:latin typeface="Calibri" panose="020F0502020204030204" pitchFamily="34" charset="0"/>
              </a:defRPr>
            </a:lvl1pPr>
            <a:lvl2pPr marL="457184" indent="0">
              <a:buNone/>
              <a:defRPr sz="2000" b="0" i="0">
                <a:latin typeface="Calibri" panose="020F0502020204030204" pitchFamily="34" charset="0"/>
              </a:defRPr>
            </a:lvl2pPr>
            <a:lvl3pPr marL="914368" indent="0">
              <a:buNone/>
              <a:defRPr sz="2000" b="0" i="0">
                <a:latin typeface="Calibri" panose="020F0502020204030204" pitchFamily="34" charset="0"/>
              </a:defRPr>
            </a:lvl3pPr>
            <a:lvl4pPr marL="1371552" indent="0">
              <a:buNone/>
              <a:defRPr sz="2000" b="0" i="0">
                <a:latin typeface="Calibri" panose="020F0502020204030204" pitchFamily="34" charset="0"/>
              </a:defRPr>
            </a:lvl4pPr>
            <a:lvl5pPr marL="1828736" indent="0">
              <a:buNone/>
              <a:defRPr sz="2000"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40" indent="-285740">
              <a:buSzPct val="100000"/>
              <a:buFont typeface="Wingdings" pitchFamily="2" charset="2"/>
              <a:buChar char="§"/>
              <a:defRPr sz="1400" b="0" i="0">
                <a:latin typeface="Calibri" panose="020F0502020204030204" pitchFamily="34" charset="0"/>
              </a:defRPr>
            </a:lvl1pPr>
            <a:lvl2pPr marL="742924" indent="-285740">
              <a:buSzPct val="100000"/>
              <a:buFont typeface="Wingdings" pitchFamily="2" charset="2"/>
              <a:buChar char="§"/>
              <a:defRPr sz="1400" b="0" i="0">
                <a:latin typeface="Calibri" panose="020F0502020204030204" pitchFamily="34" charset="0"/>
              </a:defRPr>
            </a:lvl2pPr>
            <a:lvl3pPr marL="1200108" indent="-285740">
              <a:buSzPct val="100000"/>
              <a:buFont typeface="Wingdings" pitchFamily="2" charset="2"/>
              <a:buChar char="§"/>
              <a:defRPr sz="1400" b="0" i="0">
                <a:latin typeface="Calibri" panose="020F0502020204030204" pitchFamily="34" charset="0"/>
              </a:defRPr>
            </a:lvl3pPr>
            <a:lvl4pPr marL="1657292" indent="-285740">
              <a:buSzPct val="100000"/>
              <a:buFont typeface="Wingdings" pitchFamily="2" charset="2"/>
              <a:buChar char="§"/>
              <a:defRPr sz="1400" b="0" i="0">
                <a:latin typeface="Calibri" panose="020F0502020204030204" pitchFamily="34" charset="0"/>
              </a:defRPr>
            </a:lvl4pPr>
            <a:lvl5pPr marL="2114476" indent="-285740">
              <a:buSzPct val="100000"/>
              <a:buFont typeface="Wingdings" pitchFamily="2" charset="2"/>
              <a:buChar char="§"/>
              <a:defRPr sz="1400"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5321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021729938"/>
      </p:ext>
    </p:extLst>
  </p:cSld>
  <p:clrMapOvr>
    <a:masterClrMapping/>
  </p:clrMapOvr>
  <p:transition>
    <p:fade/>
  </p:transition>
</p:sldLayout>
</file>

<file path=ppt/slideLayouts/slideLayout2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A942A-A414-ECD5-C108-AD0E43AD15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7DA0A5A-D33D-9FF2-A68B-F6FEDB300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A1D8F7-01B4-D0F2-64D0-130B58CDAECA}"/>
              </a:ext>
            </a:extLst>
          </p:cNvPr>
          <p:cNvSpPr>
            <a:spLocks noGrp="1"/>
          </p:cNvSpPr>
          <p:nvPr>
            <p:ph type="dt" sz="half" idx="10"/>
          </p:nvPr>
        </p:nvSpPr>
        <p:spPr/>
        <p:txBody>
          <a:bodyPr/>
          <a:lstStyle/>
          <a:p>
            <a:fld id="{D44D1316-19C2-3844-9487-4D41B96F5824}" type="datetimeFigureOut">
              <a:rPr lang="en-US" smtClean="0"/>
              <a:t>9/21/25</a:t>
            </a:fld>
            <a:endParaRPr lang="en-US"/>
          </a:p>
        </p:txBody>
      </p:sp>
      <p:sp>
        <p:nvSpPr>
          <p:cNvPr id="5" name="Footer Placeholder 4">
            <a:extLst>
              <a:ext uri="{FF2B5EF4-FFF2-40B4-BE49-F238E27FC236}">
                <a16:creationId xmlns:a16="http://schemas.microsoft.com/office/drawing/2014/main" id="{58E882B7-5174-BC47-E114-C9438DEB93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D4658B-6283-7FDE-FEFA-7058E312CDCC}"/>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3158779866"/>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0021-AAB0-85FC-211E-32447CAE26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92739C-3A7A-8CB0-416E-8437E07D5A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F52264-385C-0480-2B6B-3F1CCB614A07}"/>
              </a:ext>
            </a:extLst>
          </p:cNvPr>
          <p:cNvSpPr>
            <a:spLocks noGrp="1"/>
          </p:cNvSpPr>
          <p:nvPr>
            <p:ph type="dt" sz="half" idx="10"/>
          </p:nvPr>
        </p:nvSpPr>
        <p:spPr/>
        <p:txBody>
          <a:bodyPr/>
          <a:lstStyle/>
          <a:p>
            <a:fld id="{D44D1316-19C2-3844-9487-4D41B96F5824}" type="datetimeFigureOut">
              <a:rPr lang="en-US" smtClean="0"/>
              <a:t>9/21/25</a:t>
            </a:fld>
            <a:endParaRPr lang="en-US"/>
          </a:p>
        </p:txBody>
      </p:sp>
      <p:sp>
        <p:nvSpPr>
          <p:cNvPr id="5" name="Footer Placeholder 4">
            <a:extLst>
              <a:ext uri="{FF2B5EF4-FFF2-40B4-BE49-F238E27FC236}">
                <a16:creationId xmlns:a16="http://schemas.microsoft.com/office/drawing/2014/main" id="{E0CD0641-0EC6-FB7D-52EC-8FD1990DD5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2018C7-EDDB-0F7A-3590-BF5E117B6298}"/>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2327458273"/>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B7692-E815-224E-F4D8-0A2D008D41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3D6AD62-8416-94D4-E9E2-013152EF1B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CE58A1-D020-2842-8A9B-830E53B6533E}"/>
              </a:ext>
            </a:extLst>
          </p:cNvPr>
          <p:cNvSpPr>
            <a:spLocks noGrp="1"/>
          </p:cNvSpPr>
          <p:nvPr>
            <p:ph type="dt" sz="half" idx="10"/>
          </p:nvPr>
        </p:nvSpPr>
        <p:spPr/>
        <p:txBody>
          <a:bodyPr/>
          <a:lstStyle/>
          <a:p>
            <a:fld id="{D44D1316-19C2-3844-9487-4D41B96F5824}" type="datetimeFigureOut">
              <a:rPr lang="en-US" smtClean="0"/>
              <a:t>9/21/25</a:t>
            </a:fld>
            <a:endParaRPr lang="en-US"/>
          </a:p>
        </p:txBody>
      </p:sp>
      <p:sp>
        <p:nvSpPr>
          <p:cNvPr id="5" name="Footer Placeholder 4">
            <a:extLst>
              <a:ext uri="{FF2B5EF4-FFF2-40B4-BE49-F238E27FC236}">
                <a16:creationId xmlns:a16="http://schemas.microsoft.com/office/drawing/2014/main" id="{A608B7A7-3FD4-7D71-636B-1D0DF72DCD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263D97-BE0D-D160-A61C-077A35CBFC5E}"/>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1072120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0382060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955112611"/>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E5859-C03A-5E9D-054C-5BAB5BA4DE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50BC9E-6C82-5D10-F04C-28CA216A96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61D86D-A6A7-C207-B864-5CF1BA9ADE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76910E-5937-53A6-C33A-4F7E0954628D}"/>
              </a:ext>
            </a:extLst>
          </p:cNvPr>
          <p:cNvSpPr>
            <a:spLocks noGrp="1"/>
          </p:cNvSpPr>
          <p:nvPr>
            <p:ph type="dt" sz="half" idx="10"/>
          </p:nvPr>
        </p:nvSpPr>
        <p:spPr/>
        <p:txBody>
          <a:bodyPr/>
          <a:lstStyle/>
          <a:p>
            <a:fld id="{D44D1316-19C2-3844-9487-4D41B96F5824}" type="datetimeFigureOut">
              <a:rPr lang="en-US" smtClean="0"/>
              <a:t>9/21/25</a:t>
            </a:fld>
            <a:endParaRPr lang="en-US"/>
          </a:p>
        </p:txBody>
      </p:sp>
      <p:sp>
        <p:nvSpPr>
          <p:cNvPr id="6" name="Footer Placeholder 5">
            <a:extLst>
              <a:ext uri="{FF2B5EF4-FFF2-40B4-BE49-F238E27FC236}">
                <a16:creationId xmlns:a16="http://schemas.microsoft.com/office/drawing/2014/main" id="{225F6147-604D-0729-15B6-6E6C30DB91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4030EE-C65B-044E-45A7-BB9F914DA942}"/>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2885748995"/>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3AEB3-FFD5-757F-73A5-E075352D06D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053C9D-D313-250C-DEC4-EC68DB954A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519C15-5383-56B0-35F2-9ED7F9C493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57F108-D9F1-1769-C948-E85780CC67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D1B81F-70CB-11A4-D045-52C44BC2F0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2548F0-477A-9B56-75D4-0B66E89D72F1}"/>
              </a:ext>
            </a:extLst>
          </p:cNvPr>
          <p:cNvSpPr>
            <a:spLocks noGrp="1"/>
          </p:cNvSpPr>
          <p:nvPr>
            <p:ph type="dt" sz="half" idx="10"/>
          </p:nvPr>
        </p:nvSpPr>
        <p:spPr/>
        <p:txBody>
          <a:bodyPr/>
          <a:lstStyle/>
          <a:p>
            <a:fld id="{D44D1316-19C2-3844-9487-4D41B96F5824}" type="datetimeFigureOut">
              <a:rPr lang="en-US" smtClean="0"/>
              <a:t>9/21/25</a:t>
            </a:fld>
            <a:endParaRPr lang="en-US"/>
          </a:p>
        </p:txBody>
      </p:sp>
      <p:sp>
        <p:nvSpPr>
          <p:cNvPr id="8" name="Footer Placeholder 7">
            <a:extLst>
              <a:ext uri="{FF2B5EF4-FFF2-40B4-BE49-F238E27FC236}">
                <a16:creationId xmlns:a16="http://schemas.microsoft.com/office/drawing/2014/main" id="{12ABC29B-0205-8923-7BE5-50822E429FA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263E92-C634-C6B6-3857-87E9C5620FCB}"/>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994283233"/>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1BE34-D3D9-C1D7-744D-06DECE16DA4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B06D87-2814-6D6C-BE63-B2B21034DD4D}"/>
              </a:ext>
            </a:extLst>
          </p:cNvPr>
          <p:cNvSpPr>
            <a:spLocks noGrp="1"/>
          </p:cNvSpPr>
          <p:nvPr>
            <p:ph type="dt" sz="half" idx="10"/>
          </p:nvPr>
        </p:nvSpPr>
        <p:spPr/>
        <p:txBody>
          <a:bodyPr/>
          <a:lstStyle/>
          <a:p>
            <a:fld id="{D44D1316-19C2-3844-9487-4D41B96F5824}" type="datetimeFigureOut">
              <a:rPr lang="en-US" smtClean="0"/>
              <a:t>9/21/25</a:t>
            </a:fld>
            <a:endParaRPr lang="en-US"/>
          </a:p>
        </p:txBody>
      </p:sp>
      <p:sp>
        <p:nvSpPr>
          <p:cNvPr id="4" name="Footer Placeholder 3">
            <a:extLst>
              <a:ext uri="{FF2B5EF4-FFF2-40B4-BE49-F238E27FC236}">
                <a16:creationId xmlns:a16="http://schemas.microsoft.com/office/drawing/2014/main" id="{B2C87FA8-07FB-A51A-06C4-2F9C067EA85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AFBC2C-A4A0-1EDC-AC20-5FB2265509DB}"/>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2036603636"/>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96A02F-518B-BE50-6539-DCF3E6A8AC39}"/>
              </a:ext>
            </a:extLst>
          </p:cNvPr>
          <p:cNvSpPr>
            <a:spLocks noGrp="1"/>
          </p:cNvSpPr>
          <p:nvPr>
            <p:ph type="dt" sz="half" idx="10"/>
          </p:nvPr>
        </p:nvSpPr>
        <p:spPr/>
        <p:txBody>
          <a:bodyPr/>
          <a:lstStyle/>
          <a:p>
            <a:fld id="{D44D1316-19C2-3844-9487-4D41B96F5824}" type="datetimeFigureOut">
              <a:rPr lang="en-US" smtClean="0"/>
              <a:t>9/21/25</a:t>
            </a:fld>
            <a:endParaRPr lang="en-US"/>
          </a:p>
        </p:txBody>
      </p:sp>
      <p:sp>
        <p:nvSpPr>
          <p:cNvPr id="3" name="Footer Placeholder 2">
            <a:extLst>
              <a:ext uri="{FF2B5EF4-FFF2-40B4-BE49-F238E27FC236}">
                <a16:creationId xmlns:a16="http://schemas.microsoft.com/office/drawing/2014/main" id="{332607AF-8388-F823-FA31-A1CCBC8E081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C0C5472-1E66-B63A-C833-001334BB4BC2}"/>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1676593352"/>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74060-C4F7-8779-114C-9C65745265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49C476-DBB0-9AA9-6217-D3F203E5B5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AC04C4-90AC-87C2-B57D-97CFD2D532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D2772A-DB7B-1837-18A1-55E222484EAD}"/>
              </a:ext>
            </a:extLst>
          </p:cNvPr>
          <p:cNvSpPr>
            <a:spLocks noGrp="1"/>
          </p:cNvSpPr>
          <p:nvPr>
            <p:ph type="dt" sz="half" idx="10"/>
          </p:nvPr>
        </p:nvSpPr>
        <p:spPr/>
        <p:txBody>
          <a:bodyPr/>
          <a:lstStyle/>
          <a:p>
            <a:fld id="{D44D1316-19C2-3844-9487-4D41B96F5824}" type="datetimeFigureOut">
              <a:rPr lang="en-US" smtClean="0"/>
              <a:t>9/21/25</a:t>
            </a:fld>
            <a:endParaRPr lang="en-US"/>
          </a:p>
        </p:txBody>
      </p:sp>
      <p:sp>
        <p:nvSpPr>
          <p:cNvPr id="6" name="Footer Placeholder 5">
            <a:extLst>
              <a:ext uri="{FF2B5EF4-FFF2-40B4-BE49-F238E27FC236}">
                <a16:creationId xmlns:a16="http://schemas.microsoft.com/office/drawing/2014/main" id="{B68A51B0-7F6C-7D8F-ACA4-760EEE1814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7F7054-6AE4-5B50-BCC2-459F35A86C27}"/>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2469660840"/>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8EC3B-FBC5-5132-0C58-3D2C31540D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04453D-A0F7-4AFB-32E1-27838781CD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7559978-4298-D86B-0B7D-4127839049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D6A34A-28DF-BB52-B9CC-A67829E207D4}"/>
              </a:ext>
            </a:extLst>
          </p:cNvPr>
          <p:cNvSpPr>
            <a:spLocks noGrp="1"/>
          </p:cNvSpPr>
          <p:nvPr>
            <p:ph type="dt" sz="half" idx="10"/>
          </p:nvPr>
        </p:nvSpPr>
        <p:spPr/>
        <p:txBody>
          <a:bodyPr/>
          <a:lstStyle/>
          <a:p>
            <a:fld id="{D44D1316-19C2-3844-9487-4D41B96F5824}" type="datetimeFigureOut">
              <a:rPr lang="en-US" smtClean="0"/>
              <a:t>9/21/25</a:t>
            </a:fld>
            <a:endParaRPr lang="en-US"/>
          </a:p>
        </p:txBody>
      </p:sp>
      <p:sp>
        <p:nvSpPr>
          <p:cNvPr id="6" name="Footer Placeholder 5">
            <a:extLst>
              <a:ext uri="{FF2B5EF4-FFF2-40B4-BE49-F238E27FC236}">
                <a16:creationId xmlns:a16="http://schemas.microsoft.com/office/drawing/2014/main" id="{F8F9FF20-6899-E651-88A7-F7D9510FF7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C95EEC-B51B-B4A1-E304-BB3A984B70A1}"/>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4079613556"/>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56668-E5E4-0EA6-B420-718B7EE3A0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36473E-F0CB-64DF-776B-FBBC6A68D7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F0B560-8A83-1F57-948A-9FC084AA1CD1}"/>
              </a:ext>
            </a:extLst>
          </p:cNvPr>
          <p:cNvSpPr>
            <a:spLocks noGrp="1"/>
          </p:cNvSpPr>
          <p:nvPr>
            <p:ph type="dt" sz="half" idx="10"/>
          </p:nvPr>
        </p:nvSpPr>
        <p:spPr/>
        <p:txBody>
          <a:bodyPr/>
          <a:lstStyle/>
          <a:p>
            <a:fld id="{D44D1316-19C2-3844-9487-4D41B96F5824}" type="datetimeFigureOut">
              <a:rPr lang="en-US" smtClean="0"/>
              <a:t>9/21/25</a:t>
            </a:fld>
            <a:endParaRPr lang="en-US"/>
          </a:p>
        </p:txBody>
      </p:sp>
      <p:sp>
        <p:nvSpPr>
          <p:cNvPr id="5" name="Footer Placeholder 4">
            <a:extLst>
              <a:ext uri="{FF2B5EF4-FFF2-40B4-BE49-F238E27FC236}">
                <a16:creationId xmlns:a16="http://schemas.microsoft.com/office/drawing/2014/main" id="{24936D69-AC62-A76F-AAF0-5E8607645B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AA7C73-9B63-C0BB-41D5-A0FA061A101F}"/>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410772882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5CA05A-9884-17FF-CAFC-EFF05305EB5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2469D6-4F5C-E473-DF22-A115D1A2658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F07035-AE84-F64E-9AB1-E81D212682A0}"/>
              </a:ext>
            </a:extLst>
          </p:cNvPr>
          <p:cNvSpPr>
            <a:spLocks noGrp="1"/>
          </p:cNvSpPr>
          <p:nvPr>
            <p:ph type="dt" sz="half" idx="10"/>
          </p:nvPr>
        </p:nvSpPr>
        <p:spPr/>
        <p:txBody>
          <a:bodyPr/>
          <a:lstStyle/>
          <a:p>
            <a:fld id="{D44D1316-19C2-3844-9487-4D41B96F5824}" type="datetimeFigureOut">
              <a:rPr lang="en-US" smtClean="0"/>
              <a:t>9/21/25</a:t>
            </a:fld>
            <a:endParaRPr lang="en-US"/>
          </a:p>
        </p:txBody>
      </p:sp>
      <p:sp>
        <p:nvSpPr>
          <p:cNvPr id="5" name="Footer Placeholder 4">
            <a:extLst>
              <a:ext uri="{FF2B5EF4-FFF2-40B4-BE49-F238E27FC236}">
                <a16:creationId xmlns:a16="http://schemas.microsoft.com/office/drawing/2014/main" id="{ED872C96-9196-1349-B429-3E8BCF403D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769FD0-45DC-590D-BE68-E4FE9A42C11C}"/>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3940906776"/>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640"/>
        <p:cNvGrpSpPr/>
        <p:nvPr/>
      </p:nvGrpSpPr>
      <p:grpSpPr>
        <a:xfrm>
          <a:off x="0" y="0"/>
          <a:ext cx="0" cy="0"/>
          <a:chOff x="0" y="0"/>
          <a:chExt cx="0" cy="0"/>
        </a:xfrm>
      </p:grpSpPr>
      <p:sp>
        <p:nvSpPr>
          <p:cNvPr id="641" name="Google Shape;641;p213"/>
          <p:cNvSpPr txBox="1">
            <a:spLocks noGrp="1"/>
          </p:cNvSpPr>
          <p:nvPr>
            <p:ph type="ctrTitle"/>
          </p:nvPr>
        </p:nvSpPr>
        <p:spPr>
          <a:xfrm>
            <a:off x="914400" y="1122363"/>
            <a:ext cx="103632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2" name="Google Shape;642;p21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43" name="Google Shape;643;p213"/>
          <p:cNvSpPr txBox="1">
            <a:spLocks noGrp="1"/>
          </p:cNvSpPr>
          <p:nvPr>
            <p:ph type="dt" idx="10"/>
          </p:nvPr>
        </p:nvSpPr>
        <p:spPr>
          <a:xfrm>
            <a:off x="838201" y="6356353"/>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4" name="Google Shape;644;p213"/>
          <p:cNvSpPr txBox="1">
            <a:spLocks noGrp="1"/>
          </p:cNvSpPr>
          <p:nvPr>
            <p:ph type="ftr" idx="11"/>
          </p:nvPr>
        </p:nvSpPr>
        <p:spPr>
          <a:xfrm>
            <a:off x="4038600" y="6356353"/>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 2024 ROI Institute Inc. All Rights Reserved.</a:t>
            </a:r>
            <a:endParaRPr/>
          </a:p>
        </p:txBody>
      </p:sp>
      <p:sp>
        <p:nvSpPr>
          <p:cNvPr id="645" name="Google Shape;645;p213"/>
          <p:cNvSpPr txBox="1">
            <a:spLocks noGrp="1"/>
          </p:cNvSpPr>
          <p:nvPr>
            <p:ph type="sldNum" idx="12"/>
          </p:nvPr>
        </p:nvSpPr>
        <p:spPr>
          <a:xfrm>
            <a:off x="8610600" y="6356353"/>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47254564"/>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46"/>
        <p:cNvGrpSpPr/>
        <p:nvPr/>
      </p:nvGrpSpPr>
      <p:grpSpPr>
        <a:xfrm>
          <a:off x="0" y="0"/>
          <a:ext cx="0" cy="0"/>
          <a:chOff x="0" y="0"/>
          <a:chExt cx="0" cy="0"/>
        </a:xfrm>
      </p:grpSpPr>
      <p:sp>
        <p:nvSpPr>
          <p:cNvPr id="647" name="Google Shape;647;p259"/>
          <p:cNvSpPr txBox="1">
            <a:spLocks noGrp="1"/>
          </p:cNvSpPr>
          <p:nvPr>
            <p:ph type="title"/>
          </p:nvPr>
        </p:nvSpPr>
        <p:spPr>
          <a:xfrm>
            <a:off x="838200" y="365128"/>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8" name="Google Shape;648;p25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9" name="Google Shape;649;p259"/>
          <p:cNvSpPr txBox="1">
            <a:spLocks noGrp="1"/>
          </p:cNvSpPr>
          <p:nvPr>
            <p:ph type="dt" idx="10"/>
          </p:nvPr>
        </p:nvSpPr>
        <p:spPr>
          <a:xfrm>
            <a:off x="838201" y="6356353"/>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0" name="Google Shape;650;p259"/>
          <p:cNvSpPr txBox="1">
            <a:spLocks noGrp="1"/>
          </p:cNvSpPr>
          <p:nvPr>
            <p:ph type="ftr" idx="11"/>
          </p:nvPr>
        </p:nvSpPr>
        <p:spPr>
          <a:xfrm>
            <a:off x="4038600" y="6356353"/>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 2024 ROI Institute Inc. All Rights Reserved.</a:t>
            </a:r>
            <a:endParaRPr/>
          </a:p>
        </p:txBody>
      </p:sp>
      <p:sp>
        <p:nvSpPr>
          <p:cNvPr id="651" name="Google Shape;651;p259"/>
          <p:cNvSpPr txBox="1">
            <a:spLocks noGrp="1"/>
          </p:cNvSpPr>
          <p:nvPr>
            <p:ph type="sldNum" idx="12"/>
          </p:nvPr>
        </p:nvSpPr>
        <p:spPr>
          <a:xfrm>
            <a:off x="8610600" y="6356353"/>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323472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045801993"/>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52"/>
        <p:cNvGrpSpPr/>
        <p:nvPr/>
      </p:nvGrpSpPr>
      <p:grpSpPr>
        <a:xfrm>
          <a:off x="0" y="0"/>
          <a:ext cx="0" cy="0"/>
          <a:chOff x="0" y="0"/>
          <a:chExt cx="0" cy="0"/>
        </a:xfrm>
      </p:grpSpPr>
      <p:sp>
        <p:nvSpPr>
          <p:cNvPr id="653" name="Google Shape;653;p260"/>
          <p:cNvSpPr txBox="1">
            <a:spLocks noGrp="1"/>
          </p:cNvSpPr>
          <p:nvPr>
            <p:ph type="title"/>
          </p:nvPr>
        </p:nvSpPr>
        <p:spPr>
          <a:xfrm>
            <a:off x="831852" y="1709741"/>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4" name="Google Shape;654;p260"/>
          <p:cNvSpPr txBox="1">
            <a:spLocks noGrp="1"/>
          </p:cNvSpPr>
          <p:nvPr>
            <p:ph type="body" idx="1"/>
          </p:nvPr>
        </p:nvSpPr>
        <p:spPr>
          <a:xfrm>
            <a:off x="831852" y="4589466"/>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55" name="Google Shape;655;p260"/>
          <p:cNvSpPr txBox="1">
            <a:spLocks noGrp="1"/>
          </p:cNvSpPr>
          <p:nvPr>
            <p:ph type="dt" idx="10"/>
          </p:nvPr>
        </p:nvSpPr>
        <p:spPr>
          <a:xfrm>
            <a:off x="838201" y="6356353"/>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6" name="Google Shape;656;p260"/>
          <p:cNvSpPr txBox="1">
            <a:spLocks noGrp="1"/>
          </p:cNvSpPr>
          <p:nvPr>
            <p:ph type="ftr" idx="11"/>
          </p:nvPr>
        </p:nvSpPr>
        <p:spPr>
          <a:xfrm>
            <a:off x="4038600" y="6356353"/>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 2024 ROI Institute Inc. All Rights Reserved.</a:t>
            </a:r>
            <a:endParaRPr/>
          </a:p>
        </p:txBody>
      </p:sp>
      <p:sp>
        <p:nvSpPr>
          <p:cNvPr id="657" name="Google Shape;657;p260"/>
          <p:cNvSpPr txBox="1">
            <a:spLocks noGrp="1"/>
          </p:cNvSpPr>
          <p:nvPr>
            <p:ph type="sldNum" idx="12"/>
          </p:nvPr>
        </p:nvSpPr>
        <p:spPr>
          <a:xfrm>
            <a:off x="8610600" y="6356353"/>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4848660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658"/>
        <p:cNvGrpSpPr/>
        <p:nvPr/>
      </p:nvGrpSpPr>
      <p:grpSpPr>
        <a:xfrm>
          <a:off x="0" y="0"/>
          <a:ext cx="0" cy="0"/>
          <a:chOff x="0" y="0"/>
          <a:chExt cx="0" cy="0"/>
        </a:xfrm>
      </p:grpSpPr>
      <p:sp>
        <p:nvSpPr>
          <p:cNvPr id="659" name="Google Shape;659;p261"/>
          <p:cNvSpPr txBox="1">
            <a:spLocks noGrp="1"/>
          </p:cNvSpPr>
          <p:nvPr>
            <p:ph type="title"/>
          </p:nvPr>
        </p:nvSpPr>
        <p:spPr>
          <a:xfrm>
            <a:off x="838200" y="365128"/>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0" name="Google Shape;660;p2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1" name="Google Shape;661;p2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2" name="Google Shape;662;p261"/>
          <p:cNvSpPr txBox="1">
            <a:spLocks noGrp="1"/>
          </p:cNvSpPr>
          <p:nvPr>
            <p:ph type="dt" idx="10"/>
          </p:nvPr>
        </p:nvSpPr>
        <p:spPr>
          <a:xfrm>
            <a:off x="838201" y="6356353"/>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3" name="Google Shape;663;p261"/>
          <p:cNvSpPr txBox="1">
            <a:spLocks noGrp="1"/>
          </p:cNvSpPr>
          <p:nvPr>
            <p:ph type="ftr" idx="11"/>
          </p:nvPr>
        </p:nvSpPr>
        <p:spPr>
          <a:xfrm>
            <a:off x="4038600" y="6356353"/>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 2024 ROI Institute Inc. All Rights Reserved.</a:t>
            </a:r>
            <a:endParaRPr/>
          </a:p>
        </p:txBody>
      </p:sp>
      <p:sp>
        <p:nvSpPr>
          <p:cNvPr id="664" name="Google Shape;664;p261"/>
          <p:cNvSpPr txBox="1">
            <a:spLocks noGrp="1"/>
          </p:cNvSpPr>
          <p:nvPr>
            <p:ph type="sldNum" idx="12"/>
          </p:nvPr>
        </p:nvSpPr>
        <p:spPr>
          <a:xfrm>
            <a:off x="8610600" y="6356353"/>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1063753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665"/>
        <p:cNvGrpSpPr/>
        <p:nvPr/>
      </p:nvGrpSpPr>
      <p:grpSpPr>
        <a:xfrm>
          <a:off x="0" y="0"/>
          <a:ext cx="0" cy="0"/>
          <a:chOff x="0" y="0"/>
          <a:chExt cx="0" cy="0"/>
        </a:xfrm>
      </p:grpSpPr>
      <p:sp>
        <p:nvSpPr>
          <p:cNvPr id="666" name="Google Shape;666;p262"/>
          <p:cNvSpPr txBox="1">
            <a:spLocks noGrp="1"/>
          </p:cNvSpPr>
          <p:nvPr>
            <p:ph type="title"/>
          </p:nvPr>
        </p:nvSpPr>
        <p:spPr>
          <a:xfrm>
            <a:off x="839789" y="365128"/>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7" name="Google Shape;667;p262"/>
          <p:cNvSpPr txBox="1">
            <a:spLocks noGrp="1"/>
          </p:cNvSpPr>
          <p:nvPr>
            <p:ph type="body" idx="1"/>
          </p:nvPr>
        </p:nvSpPr>
        <p:spPr>
          <a:xfrm>
            <a:off x="839790"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68" name="Google Shape;668;p262"/>
          <p:cNvSpPr txBox="1">
            <a:spLocks noGrp="1"/>
          </p:cNvSpPr>
          <p:nvPr>
            <p:ph type="body" idx="2"/>
          </p:nvPr>
        </p:nvSpPr>
        <p:spPr>
          <a:xfrm>
            <a:off x="839790"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9" name="Google Shape;669;p262"/>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70" name="Google Shape;670;p262"/>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1" name="Google Shape;671;p262"/>
          <p:cNvSpPr txBox="1">
            <a:spLocks noGrp="1"/>
          </p:cNvSpPr>
          <p:nvPr>
            <p:ph type="dt" idx="10"/>
          </p:nvPr>
        </p:nvSpPr>
        <p:spPr>
          <a:xfrm>
            <a:off x="838201" y="6356353"/>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2" name="Google Shape;672;p262"/>
          <p:cNvSpPr txBox="1">
            <a:spLocks noGrp="1"/>
          </p:cNvSpPr>
          <p:nvPr>
            <p:ph type="ftr" idx="11"/>
          </p:nvPr>
        </p:nvSpPr>
        <p:spPr>
          <a:xfrm>
            <a:off x="4038600" y="6356353"/>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 2024 ROI Institute Inc. All Rights Reserved.</a:t>
            </a:r>
            <a:endParaRPr/>
          </a:p>
        </p:txBody>
      </p:sp>
      <p:sp>
        <p:nvSpPr>
          <p:cNvPr id="673" name="Google Shape;673;p262"/>
          <p:cNvSpPr txBox="1">
            <a:spLocks noGrp="1"/>
          </p:cNvSpPr>
          <p:nvPr>
            <p:ph type="sldNum" idx="12"/>
          </p:nvPr>
        </p:nvSpPr>
        <p:spPr>
          <a:xfrm>
            <a:off x="8610600" y="6356353"/>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37059344"/>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74"/>
        <p:cNvGrpSpPr/>
        <p:nvPr/>
      </p:nvGrpSpPr>
      <p:grpSpPr>
        <a:xfrm>
          <a:off x="0" y="0"/>
          <a:ext cx="0" cy="0"/>
          <a:chOff x="0" y="0"/>
          <a:chExt cx="0" cy="0"/>
        </a:xfrm>
      </p:grpSpPr>
      <p:sp>
        <p:nvSpPr>
          <p:cNvPr id="675" name="Google Shape;675;p263"/>
          <p:cNvSpPr txBox="1">
            <a:spLocks noGrp="1"/>
          </p:cNvSpPr>
          <p:nvPr>
            <p:ph type="title"/>
          </p:nvPr>
        </p:nvSpPr>
        <p:spPr>
          <a:xfrm>
            <a:off x="838200" y="365128"/>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6" name="Google Shape;676;p263"/>
          <p:cNvSpPr txBox="1">
            <a:spLocks noGrp="1"/>
          </p:cNvSpPr>
          <p:nvPr>
            <p:ph type="dt" idx="10"/>
          </p:nvPr>
        </p:nvSpPr>
        <p:spPr>
          <a:xfrm>
            <a:off x="838201" y="6356353"/>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7" name="Google Shape;677;p263"/>
          <p:cNvSpPr txBox="1">
            <a:spLocks noGrp="1"/>
          </p:cNvSpPr>
          <p:nvPr>
            <p:ph type="ftr" idx="11"/>
          </p:nvPr>
        </p:nvSpPr>
        <p:spPr>
          <a:xfrm>
            <a:off x="4038600" y="6356353"/>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 2024 ROI Institute Inc. All Rights Reserved.</a:t>
            </a:r>
            <a:endParaRPr/>
          </a:p>
        </p:txBody>
      </p:sp>
      <p:sp>
        <p:nvSpPr>
          <p:cNvPr id="678" name="Google Shape;678;p263"/>
          <p:cNvSpPr txBox="1">
            <a:spLocks noGrp="1"/>
          </p:cNvSpPr>
          <p:nvPr>
            <p:ph type="sldNum" idx="12"/>
          </p:nvPr>
        </p:nvSpPr>
        <p:spPr>
          <a:xfrm>
            <a:off x="8610600" y="6356353"/>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53400826"/>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79"/>
        <p:cNvGrpSpPr/>
        <p:nvPr/>
      </p:nvGrpSpPr>
      <p:grpSpPr>
        <a:xfrm>
          <a:off x="0" y="0"/>
          <a:ext cx="0" cy="0"/>
          <a:chOff x="0" y="0"/>
          <a:chExt cx="0" cy="0"/>
        </a:xfrm>
      </p:grpSpPr>
      <p:sp>
        <p:nvSpPr>
          <p:cNvPr id="680" name="Google Shape;680;p264"/>
          <p:cNvSpPr txBox="1">
            <a:spLocks noGrp="1"/>
          </p:cNvSpPr>
          <p:nvPr>
            <p:ph type="dt" idx="10"/>
          </p:nvPr>
        </p:nvSpPr>
        <p:spPr>
          <a:xfrm>
            <a:off x="838201" y="6356353"/>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1" name="Google Shape;681;p264"/>
          <p:cNvSpPr txBox="1">
            <a:spLocks noGrp="1"/>
          </p:cNvSpPr>
          <p:nvPr>
            <p:ph type="ftr" idx="11"/>
          </p:nvPr>
        </p:nvSpPr>
        <p:spPr>
          <a:xfrm>
            <a:off x="4038600" y="6356353"/>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 2024 ROI Institute Inc. All Rights Reserved.</a:t>
            </a:r>
            <a:endParaRPr/>
          </a:p>
        </p:txBody>
      </p:sp>
      <p:sp>
        <p:nvSpPr>
          <p:cNvPr id="682" name="Google Shape;682;p264"/>
          <p:cNvSpPr txBox="1">
            <a:spLocks noGrp="1"/>
          </p:cNvSpPr>
          <p:nvPr>
            <p:ph type="sldNum" idx="12"/>
          </p:nvPr>
        </p:nvSpPr>
        <p:spPr>
          <a:xfrm>
            <a:off x="8610600" y="6356353"/>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93389030"/>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83"/>
        <p:cNvGrpSpPr/>
        <p:nvPr/>
      </p:nvGrpSpPr>
      <p:grpSpPr>
        <a:xfrm>
          <a:off x="0" y="0"/>
          <a:ext cx="0" cy="0"/>
          <a:chOff x="0" y="0"/>
          <a:chExt cx="0" cy="0"/>
        </a:xfrm>
      </p:grpSpPr>
      <p:sp>
        <p:nvSpPr>
          <p:cNvPr id="684" name="Google Shape;684;p265"/>
          <p:cNvSpPr txBox="1">
            <a:spLocks noGrp="1"/>
          </p:cNvSpPr>
          <p:nvPr>
            <p:ph type="title"/>
          </p:nvPr>
        </p:nvSpPr>
        <p:spPr>
          <a:xfrm>
            <a:off x="839789"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5" name="Google Shape;685;p265"/>
          <p:cNvSpPr txBox="1">
            <a:spLocks noGrp="1"/>
          </p:cNvSpPr>
          <p:nvPr>
            <p:ph type="body" idx="1"/>
          </p:nvPr>
        </p:nvSpPr>
        <p:spPr>
          <a:xfrm>
            <a:off x="5183188" y="987428"/>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86" name="Google Shape;686;p265"/>
          <p:cNvSpPr txBox="1">
            <a:spLocks noGrp="1"/>
          </p:cNvSpPr>
          <p:nvPr>
            <p:ph type="body" idx="2"/>
          </p:nvPr>
        </p:nvSpPr>
        <p:spPr>
          <a:xfrm>
            <a:off x="839789"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7" name="Google Shape;687;p265"/>
          <p:cNvSpPr txBox="1">
            <a:spLocks noGrp="1"/>
          </p:cNvSpPr>
          <p:nvPr>
            <p:ph type="dt" idx="10"/>
          </p:nvPr>
        </p:nvSpPr>
        <p:spPr>
          <a:xfrm>
            <a:off x="838201" y="6356353"/>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8" name="Google Shape;688;p265"/>
          <p:cNvSpPr txBox="1">
            <a:spLocks noGrp="1"/>
          </p:cNvSpPr>
          <p:nvPr>
            <p:ph type="ftr" idx="11"/>
          </p:nvPr>
        </p:nvSpPr>
        <p:spPr>
          <a:xfrm>
            <a:off x="4038600" y="6356353"/>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 2024 ROI Institute Inc. All Rights Reserved.</a:t>
            </a:r>
            <a:endParaRPr/>
          </a:p>
        </p:txBody>
      </p:sp>
      <p:sp>
        <p:nvSpPr>
          <p:cNvPr id="689" name="Google Shape;689;p265"/>
          <p:cNvSpPr txBox="1">
            <a:spLocks noGrp="1"/>
          </p:cNvSpPr>
          <p:nvPr>
            <p:ph type="sldNum" idx="12"/>
          </p:nvPr>
        </p:nvSpPr>
        <p:spPr>
          <a:xfrm>
            <a:off x="8610600" y="6356353"/>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42339447"/>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90"/>
        <p:cNvGrpSpPr/>
        <p:nvPr/>
      </p:nvGrpSpPr>
      <p:grpSpPr>
        <a:xfrm>
          <a:off x="0" y="0"/>
          <a:ext cx="0" cy="0"/>
          <a:chOff x="0" y="0"/>
          <a:chExt cx="0" cy="0"/>
        </a:xfrm>
      </p:grpSpPr>
      <p:sp>
        <p:nvSpPr>
          <p:cNvPr id="691" name="Google Shape;691;p266"/>
          <p:cNvSpPr txBox="1">
            <a:spLocks noGrp="1"/>
          </p:cNvSpPr>
          <p:nvPr>
            <p:ph type="title"/>
          </p:nvPr>
        </p:nvSpPr>
        <p:spPr>
          <a:xfrm>
            <a:off x="839789"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2" name="Google Shape;692;p266"/>
          <p:cNvSpPr>
            <a:spLocks noGrp="1"/>
          </p:cNvSpPr>
          <p:nvPr>
            <p:ph type="pic" idx="2"/>
          </p:nvPr>
        </p:nvSpPr>
        <p:spPr>
          <a:xfrm>
            <a:off x="5183188" y="987428"/>
            <a:ext cx="6172200" cy="4873625"/>
          </a:xfrm>
          <a:prstGeom prst="rect">
            <a:avLst/>
          </a:prstGeom>
          <a:noFill/>
          <a:ln>
            <a:noFill/>
          </a:ln>
        </p:spPr>
      </p:sp>
      <p:sp>
        <p:nvSpPr>
          <p:cNvPr id="693" name="Google Shape;693;p266"/>
          <p:cNvSpPr txBox="1">
            <a:spLocks noGrp="1"/>
          </p:cNvSpPr>
          <p:nvPr>
            <p:ph type="body" idx="1"/>
          </p:nvPr>
        </p:nvSpPr>
        <p:spPr>
          <a:xfrm>
            <a:off x="839789"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4" name="Google Shape;694;p266"/>
          <p:cNvSpPr txBox="1">
            <a:spLocks noGrp="1"/>
          </p:cNvSpPr>
          <p:nvPr>
            <p:ph type="dt" idx="10"/>
          </p:nvPr>
        </p:nvSpPr>
        <p:spPr>
          <a:xfrm>
            <a:off x="838201" y="6356353"/>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5" name="Google Shape;695;p266"/>
          <p:cNvSpPr txBox="1">
            <a:spLocks noGrp="1"/>
          </p:cNvSpPr>
          <p:nvPr>
            <p:ph type="ftr" idx="11"/>
          </p:nvPr>
        </p:nvSpPr>
        <p:spPr>
          <a:xfrm>
            <a:off x="4038600" y="6356353"/>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 2024 ROI Institute Inc. All Rights Reserved.</a:t>
            </a:r>
            <a:endParaRPr/>
          </a:p>
        </p:txBody>
      </p:sp>
      <p:sp>
        <p:nvSpPr>
          <p:cNvPr id="696" name="Google Shape;696;p266"/>
          <p:cNvSpPr txBox="1">
            <a:spLocks noGrp="1"/>
          </p:cNvSpPr>
          <p:nvPr>
            <p:ph type="sldNum" idx="12"/>
          </p:nvPr>
        </p:nvSpPr>
        <p:spPr>
          <a:xfrm>
            <a:off x="8610600" y="6356353"/>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94502312"/>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97"/>
        <p:cNvGrpSpPr/>
        <p:nvPr/>
      </p:nvGrpSpPr>
      <p:grpSpPr>
        <a:xfrm>
          <a:off x="0" y="0"/>
          <a:ext cx="0" cy="0"/>
          <a:chOff x="0" y="0"/>
          <a:chExt cx="0" cy="0"/>
        </a:xfrm>
      </p:grpSpPr>
      <p:sp>
        <p:nvSpPr>
          <p:cNvPr id="698" name="Google Shape;698;p267"/>
          <p:cNvSpPr txBox="1">
            <a:spLocks noGrp="1"/>
          </p:cNvSpPr>
          <p:nvPr>
            <p:ph type="title"/>
          </p:nvPr>
        </p:nvSpPr>
        <p:spPr>
          <a:xfrm>
            <a:off x="838200" y="365128"/>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9" name="Google Shape;699;p26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0" name="Google Shape;700;p267"/>
          <p:cNvSpPr txBox="1">
            <a:spLocks noGrp="1"/>
          </p:cNvSpPr>
          <p:nvPr>
            <p:ph type="dt" idx="10"/>
          </p:nvPr>
        </p:nvSpPr>
        <p:spPr>
          <a:xfrm>
            <a:off x="838201" y="6356353"/>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1" name="Google Shape;701;p267"/>
          <p:cNvSpPr txBox="1">
            <a:spLocks noGrp="1"/>
          </p:cNvSpPr>
          <p:nvPr>
            <p:ph type="ftr" idx="11"/>
          </p:nvPr>
        </p:nvSpPr>
        <p:spPr>
          <a:xfrm>
            <a:off x="4038600" y="6356353"/>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 2024 ROI Institute Inc. All Rights Reserved.</a:t>
            </a:r>
            <a:endParaRPr/>
          </a:p>
        </p:txBody>
      </p:sp>
      <p:sp>
        <p:nvSpPr>
          <p:cNvPr id="702" name="Google Shape;702;p267"/>
          <p:cNvSpPr txBox="1">
            <a:spLocks noGrp="1"/>
          </p:cNvSpPr>
          <p:nvPr>
            <p:ph type="sldNum" idx="12"/>
          </p:nvPr>
        </p:nvSpPr>
        <p:spPr>
          <a:xfrm>
            <a:off x="8610600" y="6356353"/>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21562862"/>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03"/>
        <p:cNvGrpSpPr/>
        <p:nvPr/>
      </p:nvGrpSpPr>
      <p:grpSpPr>
        <a:xfrm>
          <a:off x="0" y="0"/>
          <a:ext cx="0" cy="0"/>
          <a:chOff x="0" y="0"/>
          <a:chExt cx="0" cy="0"/>
        </a:xfrm>
      </p:grpSpPr>
      <p:sp>
        <p:nvSpPr>
          <p:cNvPr id="704" name="Google Shape;704;p268"/>
          <p:cNvSpPr txBox="1">
            <a:spLocks noGrp="1"/>
          </p:cNvSpPr>
          <p:nvPr>
            <p:ph type="title"/>
          </p:nvPr>
        </p:nvSpPr>
        <p:spPr>
          <a:xfrm rot="5400000">
            <a:off x="7133432" y="1956595"/>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5" name="Google Shape;705;p268"/>
          <p:cNvSpPr txBox="1">
            <a:spLocks noGrp="1"/>
          </p:cNvSpPr>
          <p:nvPr>
            <p:ph type="body" idx="1"/>
          </p:nvPr>
        </p:nvSpPr>
        <p:spPr>
          <a:xfrm rot="5400000">
            <a:off x="1799432" y="-596105"/>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6" name="Google Shape;706;p268"/>
          <p:cNvSpPr txBox="1">
            <a:spLocks noGrp="1"/>
          </p:cNvSpPr>
          <p:nvPr>
            <p:ph type="dt" idx="10"/>
          </p:nvPr>
        </p:nvSpPr>
        <p:spPr>
          <a:xfrm>
            <a:off x="838201" y="6356353"/>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7" name="Google Shape;707;p268"/>
          <p:cNvSpPr txBox="1">
            <a:spLocks noGrp="1"/>
          </p:cNvSpPr>
          <p:nvPr>
            <p:ph type="ftr" idx="11"/>
          </p:nvPr>
        </p:nvSpPr>
        <p:spPr>
          <a:xfrm>
            <a:off x="4038600" y="6356353"/>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 2024 ROI Institute Inc. All Rights Reserved.</a:t>
            </a:r>
            <a:endParaRPr/>
          </a:p>
        </p:txBody>
      </p:sp>
      <p:sp>
        <p:nvSpPr>
          <p:cNvPr id="708" name="Google Shape;708;p268"/>
          <p:cNvSpPr txBox="1">
            <a:spLocks noGrp="1"/>
          </p:cNvSpPr>
          <p:nvPr>
            <p:ph type="sldNum" idx="12"/>
          </p:nvPr>
        </p:nvSpPr>
        <p:spPr>
          <a:xfrm>
            <a:off x="8610600" y="6356353"/>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03058531"/>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matchingName="Custom Layout">
  <p:cSld name="Custom Layout">
    <p:bg>
      <p:bgPr>
        <a:noFill/>
        <a:effectLst/>
      </p:bgPr>
    </p:bg>
    <p:spTree>
      <p:nvGrpSpPr>
        <p:cNvPr id="1" name="Shape 709"/>
        <p:cNvGrpSpPr/>
        <p:nvPr/>
      </p:nvGrpSpPr>
      <p:grpSpPr>
        <a:xfrm>
          <a:off x="0" y="0"/>
          <a:ext cx="0" cy="0"/>
          <a:chOff x="0" y="0"/>
          <a:chExt cx="0" cy="0"/>
        </a:xfrm>
      </p:grpSpPr>
    </p:spTree>
    <p:extLst>
      <p:ext uri="{BB962C8B-B14F-4D97-AF65-F5344CB8AC3E}">
        <p14:creationId xmlns:p14="http://schemas.microsoft.com/office/powerpoint/2010/main" val="42083799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4036897495"/>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AD78F-49F3-DB4A-B94D-AC1FF8F300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6631B3-A37B-E649-9DBD-90592FC8F7B5}"/>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5050550"/>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00AD1-31D2-884B-AC27-27105B998C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EE7845-75C8-BF48-A8DF-CEC913E4EE32}"/>
              </a:ext>
            </a:extLst>
          </p:cNvPr>
          <p:cNvSpPr>
            <a:spLocks noGrp="1"/>
          </p:cNvSpPr>
          <p:nvPr>
            <p:ph sz="half" idx="1"/>
          </p:nvPr>
        </p:nvSpPr>
        <p:spPr>
          <a:xfrm>
            <a:off x="838200" y="1825625"/>
            <a:ext cx="51816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A3D0FC3C-4908-D34D-84C1-FBAF291DAB1A}"/>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2948630"/>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B3D18-3A59-AF4F-9E00-727FF64FD5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615BAB-CBFA-6C47-8A10-990CBC07E0F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031585-FF20-FD40-8BAC-A444CEA42060}"/>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9F06C2-BB81-C446-89E6-4EFC0E3BC4F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ECC7B5-2FA0-3442-892F-BB2EC12C3738}"/>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0286190"/>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751CE-6908-9A44-8F30-2DB0D7638CC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70983390"/>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6E52A4-B104-7548-A517-A6E955BF2C89}"/>
              </a:ext>
            </a:extLst>
          </p:cNvPr>
          <p:cNvSpPr>
            <a:spLocks noGrp="1"/>
          </p:cNvSpPr>
          <p:nvPr>
            <p:ph type="dt" sz="half" idx="10"/>
          </p:nvPr>
        </p:nvSpPr>
        <p:spPr>
          <a:xfrm>
            <a:off x="838200" y="6356350"/>
            <a:ext cx="2743200" cy="365125"/>
          </a:xfrm>
          <a:prstGeom prst="rect">
            <a:avLst/>
          </a:prstGeom>
        </p:spPr>
        <p:txBody>
          <a:bodyPr/>
          <a:lstStyle/>
          <a:p>
            <a:fld id="{00B31825-7F6A-3140-96EA-52BA2B2DC569}" type="datetimeFigureOut">
              <a:rPr lang="en-US" smtClean="0"/>
              <a:t>9/21/25</a:t>
            </a:fld>
            <a:endParaRPr lang="en-US"/>
          </a:p>
        </p:txBody>
      </p:sp>
      <p:sp>
        <p:nvSpPr>
          <p:cNvPr id="3" name="Footer Placeholder 2">
            <a:extLst>
              <a:ext uri="{FF2B5EF4-FFF2-40B4-BE49-F238E27FC236}">
                <a16:creationId xmlns:a16="http://schemas.microsoft.com/office/drawing/2014/main" id="{7F07FEA0-0741-FF4B-A00D-DDBFCAB38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1BFA4B2-0F2A-6D46-9B38-A25881746CF1}"/>
              </a:ext>
            </a:extLst>
          </p:cNvPr>
          <p:cNvSpPr>
            <a:spLocks noGrp="1"/>
          </p:cNvSpPr>
          <p:nvPr>
            <p:ph type="sldNum" sz="quarter" idx="12"/>
          </p:nvPr>
        </p:nvSpPr>
        <p:spPr>
          <a:xfrm>
            <a:off x="8610600" y="6356350"/>
            <a:ext cx="2743200" cy="365125"/>
          </a:xfrm>
          <a:prstGeom prst="rect">
            <a:avLst/>
          </a:prstGeom>
        </p:spPr>
        <p:txBody>
          <a:bodyPr/>
          <a:lstStyle/>
          <a:p>
            <a:fld id="{5C9DBFC8-F38B-074D-800A-11CB8B02BD10}" type="slidenum">
              <a:rPr lang="en-US" smtClean="0"/>
              <a:t>‹#›</a:t>
            </a:fld>
            <a:endParaRPr lang="en-US"/>
          </a:p>
        </p:txBody>
      </p:sp>
    </p:spTree>
    <p:extLst>
      <p:ext uri="{BB962C8B-B14F-4D97-AF65-F5344CB8AC3E}">
        <p14:creationId xmlns:p14="http://schemas.microsoft.com/office/powerpoint/2010/main" val="38518337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1DF04-E275-D343-8FDB-5CE96272A1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5BF8DDF-2418-E04C-B1DE-DA9A58A7C04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3D3735-07BF-DF4C-A35B-5A18CEDF06B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08872778"/>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AD70C-A3F6-6A48-A847-5B2E59B496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E397B7-D912-1F4A-BB65-62C25D02436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2836FFC-5ADD-6D44-B113-1833C9C7F93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023633294"/>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matchingName="연사 본문(블랙)">
  <p:cSld name="연사 본문(블랙)">
    <p:bg>
      <p:bgPr>
        <a:solidFill>
          <a:schemeClr val="dk1"/>
        </a:solidFill>
        <a:effectLst/>
      </p:bgPr>
    </p:bg>
    <p:spTree>
      <p:nvGrpSpPr>
        <p:cNvPr id="1" name="Shape 14"/>
        <p:cNvGrpSpPr/>
        <p:nvPr/>
      </p:nvGrpSpPr>
      <p:grpSpPr>
        <a:xfrm>
          <a:off x="0" y="0"/>
          <a:ext cx="0" cy="0"/>
          <a:chOff x="0" y="0"/>
          <a:chExt cx="0" cy="0"/>
        </a:xfrm>
      </p:grpSpPr>
      <p:pic>
        <p:nvPicPr>
          <p:cNvPr id="15" name="Google Shape;15;p4" descr="스크린샷, 블랙, 어둠이(가) 표시된 사진&#10;&#10;자동 생성된 설명"/>
          <p:cNvPicPr preferRelativeResize="0"/>
          <p:nvPr/>
        </p:nvPicPr>
        <p:blipFill rotWithShape="1">
          <a:blip r:embed="rId2">
            <a:alphaModFix/>
          </a:blip>
          <a:srcRect/>
          <a:stretch/>
        </p:blipFill>
        <p:spPr>
          <a:xfrm>
            <a:off x="2" y="0"/>
            <a:ext cx="12191999" cy="6858000"/>
          </a:xfrm>
          <a:prstGeom prst="rect">
            <a:avLst/>
          </a:prstGeom>
          <a:noFill/>
          <a:ln>
            <a:noFill/>
          </a:ln>
        </p:spPr>
      </p:pic>
    </p:spTree>
    <p:extLst>
      <p:ext uri="{BB962C8B-B14F-4D97-AF65-F5344CB8AC3E}">
        <p14:creationId xmlns:p14="http://schemas.microsoft.com/office/powerpoint/2010/main" val="4243214831"/>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10" name="Freeform: Shape 9">
            <a:extLst>
              <a:ext uri="{FF2B5EF4-FFF2-40B4-BE49-F238E27FC236}">
                <a16:creationId xmlns:a16="http://schemas.microsoft.com/office/drawing/2014/main" id="{93EBF5BD-BDB4-4EDA-80D9-62417648E9A9}"/>
              </a:ext>
            </a:extLst>
          </p:cNvPr>
          <p:cNvSpPr/>
          <p:nvPr userDrawn="1"/>
        </p:nvSpPr>
        <p:spPr>
          <a:xfrm>
            <a:off x="0" y="6147537"/>
            <a:ext cx="12192000" cy="722424"/>
          </a:xfrm>
          <a:custGeom>
            <a:avLst/>
            <a:gdLst>
              <a:gd name="connsiteX0" fmla="*/ 9381227 w 12192000"/>
              <a:gd name="connsiteY0" fmla="*/ 0 h 722424"/>
              <a:gd name="connsiteX1" fmla="*/ 9628588 w 12192000"/>
              <a:gd name="connsiteY1" fmla="*/ 97110 h 722424"/>
              <a:gd name="connsiteX2" fmla="*/ 9664383 w 12192000"/>
              <a:gd name="connsiteY2" fmla="*/ 138229 h 722424"/>
              <a:gd name="connsiteX3" fmla="*/ 9747177 w 12192000"/>
              <a:gd name="connsiteY3" fmla="*/ 128344 h 722424"/>
              <a:gd name="connsiteX4" fmla="*/ 9967039 w 12192000"/>
              <a:gd name="connsiteY4" fmla="*/ 191996 h 722424"/>
              <a:gd name="connsiteX5" fmla="*/ 10010266 w 12192000"/>
              <a:gd name="connsiteY5" fmla="*/ 225799 h 722424"/>
              <a:gd name="connsiteX6" fmla="*/ 10023948 w 12192000"/>
              <a:gd name="connsiteY6" fmla="*/ 210081 h 722424"/>
              <a:gd name="connsiteX7" fmla="*/ 10302008 w 12192000"/>
              <a:gd name="connsiteY7" fmla="*/ 100919 h 722424"/>
              <a:gd name="connsiteX8" fmla="*/ 10664342 w 12192000"/>
              <a:gd name="connsiteY8" fmla="*/ 328549 h 722424"/>
              <a:gd name="connsiteX9" fmla="*/ 10665904 w 12192000"/>
              <a:gd name="connsiteY9" fmla="*/ 335885 h 722424"/>
              <a:gd name="connsiteX10" fmla="*/ 10694098 w 12192000"/>
              <a:gd name="connsiteY10" fmla="*/ 321381 h 722424"/>
              <a:gd name="connsiteX11" fmla="*/ 10847163 w 12192000"/>
              <a:gd name="connsiteY11" fmla="*/ 292092 h 722424"/>
              <a:gd name="connsiteX12" fmla="*/ 11067025 w 12192000"/>
              <a:gd name="connsiteY12" fmla="*/ 355744 h 722424"/>
              <a:gd name="connsiteX13" fmla="*/ 11092379 w 12192000"/>
              <a:gd name="connsiteY13" fmla="*/ 375571 h 722424"/>
              <a:gd name="connsiteX14" fmla="*/ 11145253 w 12192000"/>
              <a:gd name="connsiteY14" fmla="*/ 334223 h 722424"/>
              <a:gd name="connsiteX15" fmla="*/ 11365115 w 12192000"/>
              <a:gd name="connsiteY15" fmla="*/ 270571 h 722424"/>
              <a:gd name="connsiteX16" fmla="*/ 11727448 w 12192000"/>
              <a:gd name="connsiteY16" fmla="*/ 498202 h 722424"/>
              <a:gd name="connsiteX17" fmla="*/ 11731256 w 12192000"/>
              <a:gd name="connsiteY17" fmla="*/ 516075 h 722424"/>
              <a:gd name="connsiteX18" fmla="*/ 11787810 w 12192000"/>
              <a:gd name="connsiteY18" fmla="*/ 510671 h 722424"/>
              <a:gd name="connsiteX19" fmla="*/ 11790458 w 12192000"/>
              <a:gd name="connsiteY19" fmla="*/ 498238 h 722424"/>
              <a:gd name="connsiteX20" fmla="*/ 12000600 w 12192000"/>
              <a:gd name="connsiteY20" fmla="*/ 366220 h 722424"/>
              <a:gd name="connsiteX21" fmla="*/ 12161866 w 12192000"/>
              <a:gd name="connsiteY21" fmla="*/ 429531 h 722424"/>
              <a:gd name="connsiteX22" fmla="*/ 12192000 w 12192000"/>
              <a:gd name="connsiteY22" fmla="*/ 471892 h 722424"/>
              <a:gd name="connsiteX23" fmla="*/ 12192000 w 12192000"/>
              <a:gd name="connsiteY23" fmla="*/ 692861 h 722424"/>
              <a:gd name="connsiteX24" fmla="*/ 12170970 w 12192000"/>
              <a:gd name="connsiteY24" fmla="*/ 722424 h 722424"/>
              <a:gd name="connsiteX25" fmla="*/ 7083124 w 12192000"/>
              <a:gd name="connsiteY25" fmla="*/ 722424 h 722424"/>
              <a:gd name="connsiteX26" fmla="*/ 7064687 w 12192000"/>
              <a:gd name="connsiteY26" fmla="*/ 635873 h 722424"/>
              <a:gd name="connsiteX27" fmla="*/ 7070633 w 12192000"/>
              <a:gd name="connsiteY27" fmla="*/ 607957 h 722424"/>
              <a:gd name="connsiteX28" fmla="*/ 7048484 w 12192000"/>
              <a:gd name="connsiteY28" fmla="*/ 646633 h 722424"/>
              <a:gd name="connsiteX29" fmla="*/ 6986810 w 12192000"/>
              <a:gd name="connsiteY29" fmla="*/ 714133 h 722424"/>
              <a:gd name="connsiteX30" fmla="*/ 6974500 w 12192000"/>
              <a:gd name="connsiteY30" fmla="*/ 722424 h 722424"/>
              <a:gd name="connsiteX31" fmla="*/ 6473658 w 12192000"/>
              <a:gd name="connsiteY31" fmla="*/ 722424 h 722424"/>
              <a:gd name="connsiteX32" fmla="*/ 6452315 w 12192000"/>
              <a:gd name="connsiteY32" fmla="*/ 704044 h 722424"/>
              <a:gd name="connsiteX33" fmla="*/ 6456230 w 12192000"/>
              <a:gd name="connsiteY33" fmla="*/ 722424 h 722424"/>
              <a:gd name="connsiteX34" fmla="*/ 12828 w 12192000"/>
              <a:gd name="connsiteY34" fmla="*/ 722424 h 722424"/>
              <a:gd name="connsiteX35" fmla="*/ 0 w 12192000"/>
              <a:gd name="connsiteY35" fmla="*/ 665416 h 722424"/>
              <a:gd name="connsiteX36" fmla="*/ 415407 w 12192000"/>
              <a:gd name="connsiteY36" fmla="*/ 292713 h 722424"/>
              <a:gd name="connsiteX37" fmla="*/ 647665 w 12192000"/>
              <a:gd name="connsiteY37" fmla="*/ 356365 h 722424"/>
              <a:gd name="connsiteX38" fmla="*/ 695234 w 12192000"/>
              <a:gd name="connsiteY38" fmla="*/ 391579 h 722424"/>
              <a:gd name="connsiteX39" fmla="*/ 748462 w 12192000"/>
              <a:gd name="connsiteY39" fmla="*/ 376754 h 722424"/>
              <a:gd name="connsiteX40" fmla="*/ 832181 w 12192000"/>
              <a:gd name="connsiteY40" fmla="*/ 369182 h 722424"/>
              <a:gd name="connsiteX41" fmla="*/ 993876 w 12192000"/>
              <a:gd name="connsiteY41" fmla="*/ 398471 h 722424"/>
              <a:gd name="connsiteX42" fmla="*/ 1026724 w 12192000"/>
              <a:gd name="connsiteY42" fmla="*/ 414467 h 722424"/>
              <a:gd name="connsiteX43" fmla="*/ 1041388 w 12192000"/>
              <a:gd name="connsiteY43" fmla="*/ 390229 h 722424"/>
              <a:gd name="connsiteX44" fmla="*/ 1385850 w 12192000"/>
              <a:gd name="connsiteY44" fmla="*/ 225907 h 722424"/>
              <a:gd name="connsiteX45" fmla="*/ 1618108 w 12192000"/>
              <a:gd name="connsiteY45" fmla="*/ 289559 h 722424"/>
              <a:gd name="connsiteX46" fmla="*/ 1650849 w 12192000"/>
              <a:gd name="connsiteY46" fmla="*/ 313796 h 722424"/>
              <a:gd name="connsiteX47" fmla="*/ 1658951 w 12192000"/>
              <a:gd name="connsiteY47" fmla="*/ 304985 h 722424"/>
              <a:gd name="connsiteX48" fmla="*/ 1952689 w 12192000"/>
              <a:gd name="connsiteY48" fmla="*/ 195823 h 722424"/>
              <a:gd name="connsiteX49" fmla="*/ 2246426 w 12192000"/>
              <a:gd name="connsiteY49" fmla="*/ 304985 h 722424"/>
              <a:gd name="connsiteX50" fmla="*/ 2256145 w 12192000"/>
              <a:gd name="connsiteY50" fmla="*/ 315554 h 722424"/>
              <a:gd name="connsiteX51" fmla="*/ 2261919 w 12192000"/>
              <a:gd name="connsiteY51" fmla="*/ 306011 h 722424"/>
              <a:gd name="connsiteX52" fmla="*/ 2606381 w 12192000"/>
              <a:gd name="connsiteY52" fmla="*/ 141690 h 722424"/>
              <a:gd name="connsiteX53" fmla="*/ 2838640 w 12192000"/>
              <a:gd name="connsiteY53" fmla="*/ 205342 h 722424"/>
              <a:gd name="connsiteX54" fmla="*/ 2855722 w 12192000"/>
              <a:gd name="connsiteY54" fmla="*/ 217987 h 722424"/>
              <a:gd name="connsiteX55" fmla="*/ 2893007 w 12192000"/>
              <a:gd name="connsiteY55" fmla="*/ 199830 h 722424"/>
              <a:gd name="connsiteX56" fmla="*/ 3054703 w 12192000"/>
              <a:gd name="connsiteY56" fmla="*/ 170541 h 722424"/>
              <a:gd name="connsiteX57" fmla="*/ 3348440 w 12192000"/>
              <a:gd name="connsiteY57" fmla="*/ 279703 h 722424"/>
              <a:gd name="connsiteX58" fmla="*/ 3385274 w 12192000"/>
              <a:gd name="connsiteY58" fmla="*/ 319757 h 722424"/>
              <a:gd name="connsiteX59" fmla="*/ 3422856 w 12192000"/>
              <a:gd name="connsiteY59" fmla="*/ 288067 h 722424"/>
              <a:gd name="connsiteX60" fmla="*/ 3655114 w 12192000"/>
              <a:gd name="connsiteY60" fmla="*/ 215562 h 722424"/>
              <a:gd name="connsiteX61" fmla="*/ 3738834 w 12192000"/>
              <a:gd name="connsiteY61" fmla="*/ 224187 h 722424"/>
              <a:gd name="connsiteX62" fmla="*/ 3752633 w 12192000"/>
              <a:gd name="connsiteY62" fmla="*/ 228564 h 722424"/>
              <a:gd name="connsiteX63" fmla="*/ 3761041 w 12192000"/>
              <a:gd name="connsiteY63" fmla="*/ 219422 h 722424"/>
              <a:gd name="connsiteX64" fmla="*/ 4054775 w 12192000"/>
              <a:gd name="connsiteY64" fmla="*/ 110260 h 722424"/>
              <a:gd name="connsiteX65" fmla="*/ 4287034 w 12192000"/>
              <a:gd name="connsiteY65" fmla="*/ 173912 h 722424"/>
              <a:gd name="connsiteX66" fmla="*/ 4341837 w 12192000"/>
              <a:gd name="connsiteY66" fmla="*/ 214480 h 722424"/>
              <a:gd name="connsiteX67" fmla="*/ 4370347 w 12192000"/>
              <a:gd name="connsiteY67" fmla="*/ 193376 h 722424"/>
              <a:gd name="connsiteX68" fmla="*/ 4602604 w 12192000"/>
              <a:gd name="connsiteY68" fmla="*/ 129724 h 722424"/>
              <a:gd name="connsiteX69" fmla="*/ 4947064 w 12192000"/>
              <a:gd name="connsiteY69" fmla="*/ 294045 h 722424"/>
              <a:gd name="connsiteX70" fmla="*/ 4965679 w 12192000"/>
              <a:gd name="connsiteY70" fmla="*/ 324816 h 722424"/>
              <a:gd name="connsiteX71" fmla="*/ 4988215 w 12192000"/>
              <a:gd name="connsiteY71" fmla="*/ 318540 h 722424"/>
              <a:gd name="connsiteX72" fmla="*/ 5064043 w 12192000"/>
              <a:gd name="connsiteY72" fmla="*/ 311682 h 722424"/>
              <a:gd name="connsiteX73" fmla="*/ 5089870 w 12192000"/>
              <a:gd name="connsiteY73" fmla="*/ 283596 h 722424"/>
              <a:gd name="connsiteX74" fmla="*/ 5383609 w 12192000"/>
              <a:gd name="connsiteY74" fmla="*/ 174434 h 722424"/>
              <a:gd name="connsiteX75" fmla="*/ 5615868 w 12192000"/>
              <a:gd name="connsiteY75" fmla="*/ 238086 h 722424"/>
              <a:gd name="connsiteX76" fmla="*/ 5638857 w 12192000"/>
              <a:gd name="connsiteY76" fmla="*/ 255105 h 722424"/>
              <a:gd name="connsiteX77" fmla="*/ 5639670 w 12192000"/>
              <a:gd name="connsiteY77" fmla="*/ 251290 h 722424"/>
              <a:gd name="connsiteX78" fmla="*/ 6002002 w 12192000"/>
              <a:gd name="connsiteY78" fmla="*/ 23660 h 722424"/>
              <a:gd name="connsiteX79" fmla="*/ 6364336 w 12192000"/>
              <a:gd name="connsiteY79" fmla="*/ 251290 h 722424"/>
              <a:gd name="connsiteX80" fmla="*/ 6369684 w 12192000"/>
              <a:gd name="connsiteY80" fmla="*/ 276397 h 722424"/>
              <a:gd name="connsiteX81" fmla="*/ 6396330 w 12192000"/>
              <a:gd name="connsiteY81" fmla="*/ 229869 h 722424"/>
              <a:gd name="connsiteX82" fmla="*/ 6722407 w 12192000"/>
              <a:gd name="connsiteY82" fmla="*/ 65548 h 722424"/>
              <a:gd name="connsiteX83" fmla="*/ 7000467 w 12192000"/>
              <a:gd name="connsiteY83" fmla="*/ 174710 h 722424"/>
              <a:gd name="connsiteX84" fmla="*/ 7029242 w 12192000"/>
              <a:gd name="connsiteY84" fmla="*/ 207765 h 722424"/>
              <a:gd name="connsiteX85" fmla="*/ 7052070 w 12192000"/>
              <a:gd name="connsiteY85" fmla="*/ 167904 h 722424"/>
              <a:gd name="connsiteX86" fmla="*/ 7378148 w 12192000"/>
              <a:gd name="connsiteY86" fmla="*/ 3583 h 722424"/>
              <a:gd name="connsiteX87" fmla="*/ 7598010 w 12192000"/>
              <a:gd name="connsiteY87" fmla="*/ 67235 h 722424"/>
              <a:gd name="connsiteX88" fmla="*/ 7638413 w 12192000"/>
              <a:gd name="connsiteY88" fmla="*/ 98830 h 722424"/>
              <a:gd name="connsiteX89" fmla="*/ 7691091 w 12192000"/>
              <a:gd name="connsiteY89" fmla="*/ 93797 h 722424"/>
              <a:gd name="connsiteX90" fmla="*/ 7994531 w 12192000"/>
              <a:gd name="connsiteY90" fmla="*/ 229426 h 722424"/>
              <a:gd name="connsiteX91" fmla="*/ 8041237 w 12192000"/>
              <a:gd name="connsiteY91" fmla="*/ 302389 h 722424"/>
              <a:gd name="connsiteX92" fmla="*/ 8050122 w 12192000"/>
              <a:gd name="connsiteY92" fmla="*/ 292182 h 722424"/>
              <a:gd name="connsiteX93" fmla="*/ 8328182 w 12192000"/>
              <a:gd name="connsiteY93" fmla="*/ 183020 h 722424"/>
              <a:gd name="connsiteX94" fmla="*/ 8548044 w 12192000"/>
              <a:gd name="connsiteY94" fmla="*/ 246672 h 722424"/>
              <a:gd name="connsiteX95" fmla="*/ 8598621 w 12192000"/>
              <a:gd name="connsiteY95" fmla="*/ 286223 h 722424"/>
              <a:gd name="connsiteX96" fmla="*/ 8598647 w 12192000"/>
              <a:gd name="connsiteY96" fmla="*/ 286193 h 722424"/>
              <a:gd name="connsiteX97" fmla="*/ 8876707 w 12192000"/>
              <a:gd name="connsiteY97" fmla="*/ 177031 h 722424"/>
              <a:gd name="connsiteX98" fmla="*/ 9047191 w 12192000"/>
              <a:gd name="connsiteY98" fmla="*/ 213783 h 722424"/>
              <a:gd name="connsiteX99" fmla="*/ 9055526 w 12192000"/>
              <a:gd name="connsiteY99" fmla="*/ 218324 h 722424"/>
              <a:gd name="connsiteX100" fmla="*/ 9058897 w 12192000"/>
              <a:gd name="connsiteY100" fmla="*/ 202498 h 722424"/>
              <a:gd name="connsiteX101" fmla="*/ 9381227 w 12192000"/>
              <a:gd name="connsiteY101" fmla="*/ 0 h 722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192000" h="722424">
                <a:moveTo>
                  <a:pt x="9381227" y="0"/>
                </a:moveTo>
                <a:cubicBezTo>
                  <a:pt x="9477828" y="0"/>
                  <a:pt x="9565283" y="37110"/>
                  <a:pt x="9628588" y="97110"/>
                </a:cubicBezTo>
                <a:lnTo>
                  <a:pt x="9664383" y="138229"/>
                </a:lnTo>
                <a:lnTo>
                  <a:pt x="9747177" y="128344"/>
                </a:lnTo>
                <a:cubicBezTo>
                  <a:pt x="9828619" y="128344"/>
                  <a:pt x="9904278" y="151809"/>
                  <a:pt x="9967039" y="191996"/>
                </a:cubicBezTo>
                <a:lnTo>
                  <a:pt x="10010266" y="225799"/>
                </a:lnTo>
                <a:lnTo>
                  <a:pt x="10023948" y="210081"/>
                </a:lnTo>
                <a:cubicBezTo>
                  <a:pt x="10095110" y="142635"/>
                  <a:pt x="10193419" y="100919"/>
                  <a:pt x="10302008" y="100919"/>
                </a:cubicBezTo>
                <a:cubicBezTo>
                  <a:pt x="10464892" y="100919"/>
                  <a:pt x="10604645" y="194780"/>
                  <a:pt x="10664342" y="328549"/>
                </a:cubicBezTo>
                <a:lnTo>
                  <a:pt x="10665904" y="335885"/>
                </a:lnTo>
                <a:lnTo>
                  <a:pt x="10694098" y="321381"/>
                </a:lnTo>
                <a:cubicBezTo>
                  <a:pt x="10741144" y="302521"/>
                  <a:pt x="10792869" y="292092"/>
                  <a:pt x="10847163" y="292092"/>
                </a:cubicBezTo>
                <a:cubicBezTo>
                  <a:pt x="10928605" y="292092"/>
                  <a:pt x="11004264" y="315557"/>
                  <a:pt x="11067025" y="355744"/>
                </a:cubicBezTo>
                <a:lnTo>
                  <a:pt x="11092379" y="375571"/>
                </a:lnTo>
                <a:lnTo>
                  <a:pt x="11145253" y="334223"/>
                </a:lnTo>
                <a:cubicBezTo>
                  <a:pt x="11208014" y="294036"/>
                  <a:pt x="11283673" y="270571"/>
                  <a:pt x="11365115" y="270571"/>
                </a:cubicBezTo>
                <a:cubicBezTo>
                  <a:pt x="11527998" y="270571"/>
                  <a:pt x="11667752" y="364432"/>
                  <a:pt x="11727448" y="498202"/>
                </a:cubicBezTo>
                <a:lnTo>
                  <a:pt x="11731256" y="516075"/>
                </a:lnTo>
                <a:lnTo>
                  <a:pt x="11787810" y="510671"/>
                </a:lnTo>
                <a:lnTo>
                  <a:pt x="11790458" y="498238"/>
                </a:lnTo>
                <a:cubicBezTo>
                  <a:pt x="11825080" y="420657"/>
                  <a:pt x="11906133" y="366220"/>
                  <a:pt x="12000600" y="366220"/>
                </a:cubicBezTo>
                <a:cubicBezTo>
                  <a:pt x="12063578" y="366220"/>
                  <a:pt x="12120594" y="390414"/>
                  <a:pt x="12161866" y="429531"/>
                </a:cubicBezTo>
                <a:lnTo>
                  <a:pt x="12192000" y="471892"/>
                </a:lnTo>
                <a:lnTo>
                  <a:pt x="12192000" y="692861"/>
                </a:lnTo>
                <a:lnTo>
                  <a:pt x="12170970" y="722424"/>
                </a:lnTo>
                <a:lnTo>
                  <a:pt x="7083124" y="722424"/>
                </a:lnTo>
                <a:lnTo>
                  <a:pt x="7064687" y="635873"/>
                </a:lnTo>
                <a:lnTo>
                  <a:pt x="7070633" y="607957"/>
                </a:lnTo>
                <a:lnTo>
                  <a:pt x="7048484" y="646633"/>
                </a:lnTo>
                <a:cubicBezTo>
                  <a:pt x="7030818" y="671418"/>
                  <a:pt x="7010088" y="694081"/>
                  <a:pt x="6986810" y="714133"/>
                </a:cubicBezTo>
                <a:lnTo>
                  <a:pt x="6974500" y="722424"/>
                </a:lnTo>
                <a:lnTo>
                  <a:pt x="6473658" y="722424"/>
                </a:lnTo>
                <a:lnTo>
                  <a:pt x="6452315" y="704044"/>
                </a:lnTo>
                <a:lnTo>
                  <a:pt x="6456230" y="722424"/>
                </a:lnTo>
                <a:lnTo>
                  <a:pt x="12828" y="722424"/>
                </a:lnTo>
                <a:lnTo>
                  <a:pt x="0" y="665416"/>
                </a:lnTo>
                <a:cubicBezTo>
                  <a:pt x="0" y="459578"/>
                  <a:pt x="185984" y="292713"/>
                  <a:pt x="415407" y="292713"/>
                </a:cubicBezTo>
                <a:cubicBezTo>
                  <a:pt x="501441" y="292713"/>
                  <a:pt x="581366" y="316178"/>
                  <a:pt x="647665" y="356365"/>
                </a:cubicBezTo>
                <a:lnTo>
                  <a:pt x="695234" y="391579"/>
                </a:lnTo>
                <a:lnTo>
                  <a:pt x="748462" y="376754"/>
                </a:lnTo>
                <a:cubicBezTo>
                  <a:pt x="775504" y="371790"/>
                  <a:pt x="803503" y="369182"/>
                  <a:pt x="832181" y="369182"/>
                </a:cubicBezTo>
                <a:cubicBezTo>
                  <a:pt x="889537" y="369182"/>
                  <a:pt x="944178" y="379611"/>
                  <a:pt x="993876" y="398471"/>
                </a:cubicBezTo>
                <a:lnTo>
                  <a:pt x="1026724" y="414467"/>
                </a:lnTo>
                <a:lnTo>
                  <a:pt x="1041388" y="390229"/>
                </a:lnTo>
                <a:cubicBezTo>
                  <a:pt x="1116039" y="291088"/>
                  <a:pt x="1242460" y="225907"/>
                  <a:pt x="1385850" y="225907"/>
                </a:cubicBezTo>
                <a:cubicBezTo>
                  <a:pt x="1471883" y="225907"/>
                  <a:pt x="1551808" y="249372"/>
                  <a:pt x="1618108" y="289559"/>
                </a:cubicBezTo>
                <a:lnTo>
                  <a:pt x="1650849" y="313796"/>
                </a:lnTo>
                <a:lnTo>
                  <a:pt x="1658951" y="304985"/>
                </a:lnTo>
                <a:cubicBezTo>
                  <a:pt x="1734125" y="237539"/>
                  <a:pt x="1837977" y="195823"/>
                  <a:pt x="1952689" y="195823"/>
                </a:cubicBezTo>
                <a:cubicBezTo>
                  <a:pt x="2067400" y="195823"/>
                  <a:pt x="2171252" y="237539"/>
                  <a:pt x="2246426" y="304985"/>
                </a:cubicBezTo>
                <a:lnTo>
                  <a:pt x="2256145" y="315554"/>
                </a:lnTo>
                <a:lnTo>
                  <a:pt x="2261919" y="306011"/>
                </a:lnTo>
                <a:cubicBezTo>
                  <a:pt x="2336571" y="206871"/>
                  <a:pt x="2462992" y="141690"/>
                  <a:pt x="2606381" y="141690"/>
                </a:cubicBezTo>
                <a:cubicBezTo>
                  <a:pt x="2692416" y="141690"/>
                  <a:pt x="2772341" y="165155"/>
                  <a:pt x="2838640" y="205342"/>
                </a:cubicBezTo>
                <a:lnTo>
                  <a:pt x="2855722" y="217987"/>
                </a:lnTo>
                <a:lnTo>
                  <a:pt x="2893007" y="199830"/>
                </a:lnTo>
                <a:cubicBezTo>
                  <a:pt x="2942707" y="180970"/>
                  <a:pt x="2997347" y="170541"/>
                  <a:pt x="3054703" y="170541"/>
                </a:cubicBezTo>
                <a:cubicBezTo>
                  <a:pt x="3169414" y="170541"/>
                  <a:pt x="3273266" y="212257"/>
                  <a:pt x="3348440" y="279703"/>
                </a:cubicBezTo>
                <a:lnTo>
                  <a:pt x="3385274" y="319757"/>
                </a:lnTo>
                <a:lnTo>
                  <a:pt x="3422856" y="288067"/>
                </a:lnTo>
                <a:cubicBezTo>
                  <a:pt x="3489156" y="242291"/>
                  <a:pt x="3569081" y="215562"/>
                  <a:pt x="3655114" y="215562"/>
                </a:cubicBezTo>
                <a:cubicBezTo>
                  <a:pt x="3683792" y="215562"/>
                  <a:pt x="3711792" y="218532"/>
                  <a:pt x="3738834" y="224187"/>
                </a:cubicBezTo>
                <a:lnTo>
                  <a:pt x="3752633" y="228564"/>
                </a:lnTo>
                <a:lnTo>
                  <a:pt x="3761041" y="219422"/>
                </a:lnTo>
                <a:cubicBezTo>
                  <a:pt x="3836213" y="151976"/>
                  <a:pt x="3940064" y="110260"/>
                  <a:pt x="4054775" y="110260"/>
                </a:cubicBezTo>
                <a:cubicBezTo>
                  <a:pt x="4140810" y="110260"/>
                  <a:pt x="4220734" y="133725"/>
                  <a:pt x="4287034" y="173912"/>
                </a:cubicBezTo>
                <a:lnTo>
                  <a:pt x="4341837" y="214480"/>
                </a:lnTo>
                <a:lnTo>
                  <a:pt x="4370347" y="193376"/>
                </a:lnTo>
                <a:cubicBezTo>
                  <a:pt x="4436643" y="153189"/>
                  <a:pt x="4516570" y="129724"/>
                  <a:pt x="4602604" y="129724"/>
                </a:cubicBezTo>
                <a:cubicBezTo>
                  <a:pt x="4745992" y="129724"/>
                  <a:pt x="4872413" y="194905"/>
                  <a:pt x="4947064" y="294045"/>
                </a:cubicBezTo>
                <a:lnTo>
                  <a:pt x="4965679" y="324816"/>
                </a:lnTo>
                <a:lnTo>
                  <a:pt x="4988215" y="318540"/>
                </a:lnTo>
                <a:lnTo>
                  <a:pt x="5064043" y="311682"/>
                </a:lnTo>
                <a:lnTo>
                  <a:pt x="5089870" y="283596"/>
                </a:lnTo>
                <a:cubicBezTo>
                  <a:pt x="5165045" y="216150"/>
                  <a:pt x="5268897" y="174434"/>
                  <a:pt x="5383609" y="174434"/>
                </a:cubicBezTo>
                <a:cubicBezTo>
                  <a:pt x="5469643" y="174434"/>
                  <a:pt x="5549567" y="197899"/>
                  <a:pt x="5615868" y="238086"/>
                </a:cubicBezTo>
                <a:lnTo>
                  <a:pt x="5638857" y="255105"/>
                </a:lnTo>
                <a:lnTo>
                  <a:pt x="5639670" y="251290"/>
                </a:lnTo>
                <a:cubicBezTo>
                  <a:pt x="5699366" y="117521"/>
                  <a:pt x="5839120" y="23660"/>
                  <a:pt x="6002002" y="23660"/>
                </a:cubicBezTo>
                <a:cubicBezTo>
                  <a:pt x="6164885" y="23660"/>
                  <a:pt x="6304640" y="117521"/>
                  <a:pt x="6364336" y="251290"/>
                </a:cubicBezTo>
                <a:lnTo>
                  <a:pt x="6369684" y="276397"/>
                </a:lnTo>
                <a:lnTo>
                  <a:pt x="6396330" y="229869"/>
                </a:lnTo>
                <a:cubicBezTo>
                  <a:pt x="6466997" y="130729"/>
                  <a:pt x="6586671" y="65548"/>
                  <a:pt x="6722407" y="65548"/>
                </a:cubicBezTo>
                <a:cubicBezTo>
                  <a:pt x="6830996" y="65548"/>
                  <a:pt x="6929305" y="107264"/>
                  <a:pt x="7000467" y="174710"/>
                </a:cubicBezTo>
                <a:lnTo>
                  <a:pt x="7029242" y="207765"/>
                </a:lnTo>
                <a:lnTo>
                  <a:pt x="7052070" y="167904"/>
                </a:lnTo>
                <a:cubicBezTo>
                  <a:pt x="7122738" y="68764"/>
                  <a:pt x="7242412" y="3583"/>
                  <a:pt x="7378148" y="3583"/>
                </a:cubicBezTo>
                <a:cubicBezTo>
                  <a:pt x="7459590" y="3583"/>
                  <a:pt x="7535249" y="27048"/>
                  <a:pt x="7598010" y="67235"/>
                </a:cubicBezTo>
                <a:lnTo>
                  <a:pt x="7638413" y="98830"/>
                </a:lnTo>
                <a:lnTo>
                  <a:pt x="7691091" y="93797"/>
                </a:lnTo>
                <a:cubicBezTo>
                  <a:pt x="7813253" y="93797"/>
                  <a:pt x="7922405" y="146594"/>
                  <a:pt x="7994531" y="229426"/>
                </a:cubicBezTo>
                <a:lnTo>
                  <a:pt x="8041237" y="302389"/>
                </a:lnTo>
                <a:lnTo>
                  <a:pt x="8050122" y="292182"/>
                </a:lnTo>
                <a:cubicBezTo>
                  <a:pt x="8121284" y="224736"/>
                  <a:pt x="8219593" y="183020"/>
                  <a:pt x="8328182" y="183020"/>
                </a:cubicBezTo>
                <a:cubicBezTo>
                  <a:pt x="8409624" y="183020"/>
                  <a:pt x="8485283" y="206485"/>
                  <a:pt x="8548044" y="246672"/>
                </a:cubicBezTo>
                <a:lnTo>
                  <a:pt x="8598621" y="286223"/>
                </a:lnTo>
                <a:lnTo>
                  <a:pt x="8598647" y="286193"/>
                </a:lnTo>
                <a:cubicBezTo>
                  <a:pt x="8669809" y="218747"/>
                  <a:pt x="8768118" y="177031"/>
                  <a:pt x="8876707" y="177031"/>
                </a:cubicBezTo>
                <a:cubicBezTo>
                  <a:pt x="8937788" y="177031"/>
                  <a:pt x="8995617" y="190230"/>
                  <a:pt x="9047191" y="213783"/>
                </a:cubicBezTo>
                <a:lnTo>
                  <a:pt x="9055526" y="218324"/>
                </a:lnTo>
                <a:lnTo>
                  <a:pt x="9058897" y="202498"/>
                </a:lnTo>
                <a:cubicBezTo>
                  <a:pt x="9112002" y="83498"/>
                  <a:pt x="9236326" y="0"/>
                  <a:pt x="9381227" y="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dirty="0"/>
          </a:p>
        </p:txBody>
      </p:sp>
      <p:sp>
        <p:nvSpPr>
          <p:cNvPr id="8" name="Freeform: Shape 7">
            <a:extLst>
              <a:ext uri="{FF2B5EF4-FFF2-40B4-BE49-F238E27FC236}">
                <a16:creationId xmlns:a16="http://schemas.microsoft.com/office/drawing/2014/main" id="{515D09CC-EA41-4CE9-B520-4B37AF49794B}"/>
              </a:ext>
            </a:extLst>
          </p:cNvPr>
          <p:cNvSpPr/>
          <p:nvPr userDrawn="1"/>
        </p:nvSpPr>
        <p:spPr>
          <a:xfrm flipH="1">
            <a:off x="0" y="6381796"/>
            <a:ext cx="12192000" cy="488165"/>
          </a:xfrm>
          <a:custGeom>
            <a:avLst/>
            <a:gdLst>
              <a:gd name="connsiteX0" fmla="*/ 2697788 w 12192000"/>
              <a:gd name="connsiteY0" fmla="*/ 0 h 488165"/>
              <a:gd name="connsiteX1" fmla="*/ 2412743 w 12192000"/>
              <a:gd name="connsiteY1" fmla="*/ 188940 h 488165"/>
              <a:gd name="connsiteX2" fmla="*/ 2410667 w 12192000"/>
              <a:gd name="connsiteY2" fmla="*/ 199221 h 488165"/>
              <a:gd name="connsiteX3" fmla="*/ 2404214 w 12192000"/>
              <a:gd name="connsiteY3" fmla="*/ 193897 h 488165"/>
              <a:gd name="connsiteX4" fmla="*/ 2231250 w 12192000"/>
              <a:gd name="connsiteY4" fmla="*/ 141064 h 488165"/>
              <a:gd name="connsiteX5" fmla="*/ 2110835 w 12192000"/>
              <a:gd name="connsiteY5" fmla="*/ 165374 h 488165"/>
              <a:gd name="connsiteX6" fmla="*/ 2096679 w 12192000"/>
              <a:gd name="connsiteY6" fmla="*/ 173058 h 488165"/>
              <a:gd name="connsiteX7" fmla="*/ 2063894 w 12192000"/>
              <a:gd name="connsiteY7" fmla="*/ 133322 h 488165"/>
              <a:gd name="connsiteX8" fmla="*/ 1845146 w 12192000"/>
              <a:gd name="connsiteY8" fmla="*/ 42714 h 488165"/>
              <a:gd name="connsiteX9" fmla="*/ 1588623 w 12192000"/>
              <a:gd name="connsiteY9" fmla="*/ 179105 h 488165"/>
              <a:gd name="connsiteX10" fmla="*/ 1579781 w 12192000"/>
              <a:gd name="connsiteY10" fmla="*/ 195395 h 488165"/>
              <a:gd name="connsiteX11" fmla="*/ 1519900 w 12192000"/>
              <a:gd name="connsiteY11" fmla="*/ 201432 h 488165"/>
              <a:gd name="connsiteX12" fmla="*/ 1343532 w 12192000"/>
              <a:gd name="connsiteY12" fmla="*/ 307723 h 488165"/>
              <a:gd name="connsiteX13" fmla="*/ 1341283 w 12192000"/>
              <a:gd name="connsiteY13" fmla="*/ 311643 h 488165"/>
              <a:gd name="connsiteX14" fmla="*/ 1311629 w 12192000"/>
              <a:gd name="connsiteY14" fmla="*/ 295547 h 488165"/>
              <a:gd name="connsiteX15" fmla="*/ 1191214 w 12192000"/>
              <a:gd name="connsiteY15" fmla="*/ 271237 h 488165"/>
              <a:gd name="connsiteX16" fmla="*/ 1043756 w 12192000"/>
              <a:gd name="connsiteY16" fmla="*/ 308574 h 488165"/>
              <a:gd name="connsiteX17" fmla="*/ 1010986 w 12192000"/>
              <a:gd name="connsiteY17" fmla="*/ 331863 h 488165"/>
              <a:gd name="connsiteX18" fmla="*/ 966813 w 12192000"/>
              <a:gd name="connsiteY18" fmla="*/ 336316 h 488165"/>
              <a:gd name="connsiteX19" fmla="*/ 899053 w 12192000"/>
              <a:gd name="connsiteY19" fmla="*/ 357350 h 488165"/>
              <a:gd name="connsiteX20" fmla="*/ 870729 w 12192000"/>
              <a:gd name="connsiteY20" fmla="*/ 372723 h 488165"/>
              <a:gd name="connsiteX21" fmla="*/ 864057 w 12192000"/>
              <a:gd name="connsiteY21" fmla="*/ 367218 h 488165"/>
              <a:gd name="connsiteX22" fmla="*/ 691093 w 12192000"/>
              <a:gd name="connsiteY22" fmla="*/ 314385 h 488165"/>
              <a:gd name="connsiteX23" fmla="*/ 472345 w 12192000"/>
              <a:gd name="connsiteY23" fmla="*/ 404993 h 488165"/>
              <a:gd name="connsiteX24" fmla="*/ 459601 w 12192000"/>
              <a:gd name="connsiteY24" fmla="*/ 420439 h 488165"/>
              <a:gd name="connsiteX25" fmla="*/ 426235 w 12192000"/>
              <a:gd name="connsiteY25" fmla="*/ 402329 h 488165"/>
              <a:gd name="connsiteX26" fmla="*/ 274451 w 12192000"/>
              <a:gd name="connsiteY26" fmla="*/ 371685 h 488165"/>
              <a:gd name="connsiteX27" fmla="*/ 56429 w 12192000"/>
              <a:gd name="connsiteY27" fmla="*/ 438282 h 488165"/>
              <a:gd name="connsiteX28" fmla="*/ 0 w 12192000"/>
              <a:gd name="connsiteY28" fmla="*/ 484839 h 488165"/>
              <a:gd name="connsiteX29" fmla="*/ 0 w 12192000"/>
              <a:gd name="connsiteY29" fmla="*/ 488165 h 488165"/>
              <a:gd name="connsiteX30" fmla="*/ 12192000 w 12192000"/>
              <a:gd name="connsiteY30" fmla="*/ 488165 h 488165"/>
              <a:gd name="connsiteX31" fmla="*/ 12192000 w 12192000"/>
              <a:gd name="connsiteY31" fmla="*/ 417342 h 488165"/>
              <a:gd name="connsiteX32" fmla="*/ 12183125 w 12192000"/>
              <a:gd name="connsiteY32" fmla="*/ 411358 h 488165"/>
              <a:gd name="connsiteX33" fmla="*/ 12103862 w 12192000"/>
              <a:gd name="connsiteY33" fmla="*/ 395355 h 488165"/>
              <a:gd name="connsiteX34" fmla="*/ 12062823 w 12192000"/>
              <a:gd name="connsiteY34" fmla="*/ 399492 h 488165"/>
              <a:gd name="connsiteX35" fmla="*/ 12032697 w 12192000"/>
              <a:gd name="connsiteY35" fmla="*/ 408844 h 488165"/>
              <a:gd name="connsiteX36" fmla="*/ 12031247 w 12192000"/>
              <a:gd name="connsiteY36" fmla="*/ 401661 h 488165"/>
              <a:gd name="connsiteX37" fmla="*/ 11804447 w 12192000"/>
              <a:gd name="connsiteY37" fmla="*/ 251328 h 488165"/>
              <a:gd name="connsiteX38" fmla="*/ 11666826 w 12192000"/>
              <a:gd name="connsiteY38" fmla="*/ 293365 h 488165"/>
              <a:gd name="connsiteX39" fmla="*/ 11633620 w 12192000"/>
              <a:gd name="connsiteY39" fmla="*/ 320763 h 488165"/>
              <a:gd name="connsiteX40" fmla="*/ 11628501 w 12192000"/>
              <a:gd name="connsiteY40" fmla="*/ 316540 h 488165"/>
              <a:gd name="connsiteX41" fmla="*/ 11439637 w 12192000"/>
              <a:gd name="connsiteY41" fmla="*/ 258850 h 488165"/>
              <a:gd name="connsiteX42" fmla="*/ 11159532 w 12192000"/>
              <a:gd name="connsiteY42" fmla="*/ 407780 h 488165"/>
              <a:gd name="connsiteX43" fmla="*/ 11133249 w 12192000"/>
              <a:gd name="connsiteY43" fmla="*/ 456201 h 488165"/>
              <a:gd name="connsiteX44" fmla="*/ 11130393 w 12192000"/>
              <a:gd name="connsiteY44" fmla="*/ 457575 h 488165"/>
              <a:gd name="connsiteX45" fmla="*/ 11121802 w 12192000"/>
              <a:gd name="connsiteY45" fmla="*/ 464662 h 488165"/>
              <a:gd name="connsiteX46" fmla="*/ 11105739 w 12192000"/>
              <a:gd name="connsiteY46" fmla="*/ 385098 h 488165"/>
              <a:gd name="connsiteX47" fmla="*/ 10878939 w 12192000"/>
              <a:gd name="connsiteY47" fmla="*/ 234765 h 488165"/>
              <a:gd name="connsiteX48" fmla="*/ 10652139 w 12192000"/>
              <a:gd name="connsiteY48" fmla="*/ 385098 h 488165"/>
              <a:gd name="connsiteX49" fmla="*/ 10640286 w 12192000"/>
              <a:gd name="connsiteY49" fmla="*/ 443809 h 488165"/>
              <a:gd name="connsiteX50" fmla="*/ 10632922 w 12192000"/>
              <a:gd name="connsiteY50" fmla="*/ 439812 h 488165"/>
              <a:gd name="connsiteX51" fmla="*/ 10586719 w 12192000"/>
              <a:gd name="connsiteY51" fmla="*/ 425470 h 488165"/>
              <a:gd name="connsiteX52" fmla="*/ 10578669 w 12192000"/>
              <a:gd name="connsiteY52" fmla="*/ 424659 h 488165"/>
              <a:gd name="connsiteX53" fmla="*/ 10540357 w 12192000"/>
              <a:gd name="connsiteY53" fmla="*/ 367834 h 488165"/>
              <a:gd name="connsiteX54" fmla="*/ 10366307 w 12192000"/>
              <a:gd name="connsiteY54" fmla="*/ 295740 h 488165"/>
              <a:gd name="connsiteX55" fmla="*/ 10270498 w 12192000"/>
              <a:gd name="connsiteY55" fmla="*/ 315083 h 488165"/>
              <a:gd name="connsiteX56" fmla="*/ 10267631 w 12192000"/>
              <a:gd name="connsiteY56" fmla="*/ 316639 h 488165"/>
              <a:gd name="connsiteX57" fmla="*/ 10264594 w 12192000"/>
              <a:gd name="connsiteY57" fmla="*/ 301594 h 488165"/>
              <a:gd name="connsiteX58" fmla="*/ 10037792 w 12192000"/>
              <a:gd name="connsiteY58" fmla="*/ 151262 h 488165"/>
              <a:gd name="connsiteX59" fmla="*/ 9941983 w 12192000"/>
              <a:gd name="connsiteY59" fmla="*/ 170605 h 488165"/>
              <a:gd name="connsiteX60" fmla="*/ 9932834 w 12192000"/>
              <a:gd name="connsiteY60" fmla="*/ 175570 h 488165"/>
              <a:gd name="connsiteX61" fmla="*/ 9891633 w 12192000"/>
              <a:gd name="connsiteY61" fmla="*/ 171417 h 488165"/>
              <a:gd name="connsiteX62" fmla="*/ 9578239 w 12192000"/>
              <a:gd name="connsiteY62" fmla="*/ 379147 h 488165"/>
              <a:gd name="connsiteX63" fmla="*/ 9571593 w 12192000"/>
              <a:gd name="connsiteY63" fmla="*/ 412069 h 488165"/>
              <a:gd name="connsiteX64" fmla="*/ 9537676 w 12192000"/>
              <a:gd name="connsiteY64" fmla="*/ 393659 h 488165"/>
              <a:gd name="connsiteX65" fmla="*/ 9438057 w 12192000"/>
              <a:gd name="connsiteY65" fmla="*/ 373547 h 488165"/>
              <a:gd name="connsiteX66" fmla="*/ 9386478 w 12192000"/>
              <a:gd name="connsiteY66" fmla="*/ 378747 h 488165"/>
              <a:gd name="connsiteX67" fmla="*/ 9384764 w 12192000"/>
              <a:gd name="connsiteY67" fmla="*/ 379279 h 488165"/>
              <a:gd name="connsiteX68" fmla="*/ 9356370 w 12192000"/>
              <a:gd name="connsiteY68" fmla="*/ 326966 h 488165"/>
              <a:gd name="connsiteX69" fmla="*/ 9099846 w 12192000"/>
              <a:gd name="connsiteY69" fmla="*/ 190574 h 488165"/>
              <a:gd name="connsiteX70" fmla="*/ 8843324 w 12192000"/>
              <a:gd name="connsiteY70" fmla="*/ 326966 h 488165"/>
              <a:gd name="connsiteX71" fmla="*/ 8837922 w 12192000"/>
              <a:gd name="connsiteY71" fmla="*/ 336919 h 488165"/>
              <a:gd name="connsiteX72" fmla="*/ 8777269 w 12192000"/>
              <a:gd name="connsiteY72" fmla="*/ 286876 h 488165"/>
              <a:gd name="connsiteX73" fmla="*/ 8539902 w 12192000"/>
              <a:gd name="connsiteY73" fmla="*/ 214371 h 488165"/>
              <a:gd name="connsiteX74" fmla="*/ 8302533 w 12192000"/>
              <a:gd name="connsiteY74" fmla="*/ 286876 h 488165"/>
              <a:gd name="connsiteX75" fmla="*/ 8264230 w 12192000"/>
              <a:gd name="connsiteY75" fmla="*/ 318480 h 488165"/>
              <a:gd name="connsiteX76" fmla="*/ 8252614 w 12192000"/>
              <a:gd name="connsiteY76" fmla="*/ 324064 h 488165"/>
              <a:gd name="connsiteX77" fmla="*/ 8234834 w 12192000"/>
              <a:gd name="connsiteY77" fmla="*/ 338734 h 488165"/>
              <a:gd name="connsiteX78" fmla="*/ 8208461 w 12192000"/>
              <a:gd name="connsiteY78" fmla="*/ 290142 h 488165"/>
              <a:gd name="connsiteX79" fmla="*/ 7951941 w 12192000"/>
              <a:gd name="connsiteY79" fmla="*/ 153751 h 488165"/>
              <a:gd name="connsiteX80" fmla="*/ 7713227 w 12192000"/>
              <a:gd name="connsiteY80" fmla="*/ 266327 h 488165"/>
              <a:gd name="connsiteX81" fmla="*/ 7675799 w 12192000"/>
              <a:gd name="connsiteY81" fmla="*/ 328018 h 488165"/>
              <a:gd name="connsiteX82" fmla="*/ 7649999 w 12192000"/>
              <a:gd name="connsiteY82" fmla="*/ 314014 h 488165"/>
              <a:gd name="connsiteX83" fmla="*/ 7641007 w 12192000"/>
              <a:gd name="connsiteY83" fmla="*/ 269483 h 488165"/>
              <a:gd name="connsiteX84" fmla="*/ 7355962 w 12192000"/>
              <a:gd name="connsiteY84" fmla="*/ 80543 h 488165"/>
              <a:gd name="connsiteX85" fmla="*/ 7137215 w 12192000"/>
              <a:gd name="connsiteY85" fmla="*/ 171151 h 488165"/>
              <a:gd name="connsiteX86" fmla="*/ 7117143 w 12192000"/>
              <a:gd name="connsiteY86" fmla="*/ 195477 h 488165"/>
              <a:gd name="connsiteX87" fmla="*/ 7088841 w 12192000"/>
              <a:gd name="connsiteY87" fmla="*/ 161174 h 488165"/>
              <a:gd name="connsiteX88" fmla="*/ 6870093 w 12192000"/>
              <a:gd name="connsiteY88" fmla="*/ 70566 h 488165"/>
              <a:gd name="connsiteX89" fmla="*/ 6697129 w 12192000"/>
              <a:gd name="connsiteY89" fmla="*/ 123399 h 488165"/>
              <a:gd name="connsiteX90" fmla="*/ 6684995 w 12192000"/>
              <a:gd name="connsiteY90" fmla="*/ 133411 h 488165"/>
              <a:gd name="connsiteX91" fmla="*/ 6644023 w 12192000"/>
              <a:gd name="connsiteY91" fmla="*/ 120692 h 488165"/>
              <a:gd name="connsiteX92" fmla="*/ 6557873 w 12192000"/>
              <a:gd name="connsiteY92" fmla="*/ 112008 h 488165"/>
              <a:gd name="connsiteX93" fmla="*/ 6354116 w 12192000"/>
              <a:gd name="connsiteY93" fmla="*/ 163601 h 488165"/>
              <a:gd name="connsiteX94" fmla="*/ 6273160 w 12192000"/>
              <a:gd name="connsiteY94" fmla="*/ 221132 h 488165"/>
              <a:gd name="connsiteX95" fmla="*/ 6272783 w 12192000"/>
              <a:gd name="connsiteY95" fmla="*/ 221015 h 488165"/>
              <a:gd name="connsiteX96" fmla="*/ 6210437 w 12192000"/>
              <a:gd name="connsiteY96" fmla="*/ 214730 h 488165"/>
              <a:gd name="connsiteX97" fmla="*/ 6162864 w 12192000"/>
              <a:gd name="connsiteY97" fmla="*/ 219525 h 488165"/>
              <a:gd name="connsiteX98" fmla="*/ 6161180 w 12192000"/>
              <a:gd name="connsiteY98" fmla="*/ 211185 h 488165"/>
              <a:gd name="connsiteX99" fmla="*/ 5876135 w 12192000"/>
              <a:gd name="connsiteY99" fmla="*/ 22245 h 488165"/>
              <a:gd name="connsiteX100" fmla="*/ 5591090 w 12192000"/>
              <a:gd name="connsiteY100" fmla="*/ 211185 h 488165"/>
              <a:gd name="connsiteX101" fmla="*/ 5577004 w 12192000"/>
              <a:gd name="connsiteY101" fmla="*/ 280957 h 488165"/>
              <a:gd name="connsiteX102" fmla="*/ 5576535 w 12192000"/>
              <a:gd name="connsiteY102" fmla="*/ 280094 h 488165"/>
              <a:gd name="connsiteX103" fmla="*/ 5320012 w 12192000"/>
              <a:gd name="connsiteY103" fmla="*/ 143703 h 488165"/>
              <a:gd name="connsiteX104" fmla="*/ 5199597 w 12192000"/>
              <a:gd name="connsiteY104" fmla="*/ 168013 h 488165"/>
              <a:gd name="connsiteX105" fmla="*/ 5171310 w 12192000"/>
              <a:gd name="connsiteY105" fmla="*/ 183367 h 488165"/>
              <a:gd name="connsiteX106" fmla="*/ 5170430 w 12192000"/>
              <a:gd name="connsiteY106" fmla="*/ 181745 h 488165"/>
              <a:gd name="connsiteX107" fmla="*/ 4913907 w 12192000"/>
              <a:gd name="connsiteY107" fmla="*/ 45354 h 488165"/>
              <a:gd name="connsiteX108" fmla="*/ 4675193 w 12192000"/>
              <a:gd name="connsiteY108" fmla="*/ 157930 h 488165"/>
              <a:gd name="connsiteX109" fmla="*/ 4646008 w 12192000"/>
              <a:gd name="connsiteY109" fmla="*/ 206033 h 488165"/>
              <a:gd name="connsiteX110" fmla="*/ 4619097 w 12192000"/>
              <a:gd name="connsiteY110" fmla="*/ 173417 h 488165"/>
              <a:gd name="connsiteX111" fmla="*/ 4400349 w 12192000"/>
              <a:gd name="connsiteY111" fmla="*/ 82809 h 488165"/>
              <a:gd name="connsiteX112" fmla="*/ 4143826 w 12192000"/>
              <a:gd name="connsiteY112" fmla="*/ 219200 h 488165"/>
              <a:gd name="connsiteX113" fmla="*/ 4136836 w 12192000"/>
              <a:gd name="connsiteY113" fmla="*/ 232080 h 488165"/>
              <a:gd name="connsiteX114" fmla="*/ 4117121 w 12192000"/>
              <a:gd name="connsiteY114" fmla="*/ 221379 h 488165"/>
              <a:gd name="connsiteX115" fmla="*/ 3976611 w 12192000"/>
              <a:gd name="connsiteY115" fmla="*/ 193012 h 488165"/>
              <a:gd name="connsiteX116" fmla="*/ 3721359 w 12192000"/>
              <a:gd name="connsiteY116" fmla="*/ 298740 h 488165"/>
              <a:gd name="connsiteX117" fmla="*/ 3705197 w 12192000"/>
              <a:gd name="connsiteY117" fmla="*/ 318329 h 488165"/>
              <a:gd name="connsiteX118" fmla="*/ 3683571 w 12192000"/>
              <a:gd name="connsiteY118" fmla="*/ 292119 h 488165"/>
              <a:gd name="connsiteX119" fmla="*/ 3425576 w 12192000"/>
              <a:gd name="connsiteY119" fmla="*/ 185254 h 488165"/>
              <a:gd name="connsiteX120" fmla="*/ 3167581 w 12192000"/>
              <a:gd name="connsiteY120" fmla="*/ 292119 h 488165"/>
              <a:gd name="connsiteX121" fmla="*/ 3135507 w 12192000"/>
              <a:gd name="connsiteY121" fmla="*/ 330993 h 488165"/>
              <a:gd name="connsiteX122" fmla="*/ 3106582 w 12192000"/>
              <a:gd name="connsiteY122" fmla="*/ 322014 h 488165"/>
              <a:gd name="connsiteX123" fmla="*/ 3044236 w 12192000"/>
              <a:gd name="connsiteY123" fmla="*/ 315729 h 488165"/>
              <a:gd name="connsiteX124" fmla="*/ 3005060 w 12192000"/>
              <a:gd name="connsiteY124" fmla="*/ 319679 h 488165"/>
              <a:gd name="connsiteX125" fmla="*/ 3007144 w 12192000"/>
              <a:gd name="connsiteY125" fmla="*/ 309355 h 488165"/>
              <a:gd name="connsiteX126" fmla="*/ 2697788 w 12192000"/>
              <a:gd name="connsiteY126" fmla="*/ 0 h 48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12192000" h="488165">
                <a:moveTo>
                  <a:pt x="2697788" y="0"/>
                </a:moveTo>
                <a:cubicBezTo>
                  <a:pt x="2569648" y="0"/>
                  <a:pt x="2459705" y="77908"/>
                  <a:pt x="2412743" y="188940"/>
                </a:cubicBezTo>
                <a:lnTo>
                  <a:pt x="2410667" y="199221"/>
                </a:lnTo>
                <a:lnTo>
                  <a:pt x="2404214" y="193897"/>
                </a:lnTo>
                <a:cubicBezTo>
                  <a:pt x="2354841" y="160541"/>
                  <a:pt x="2295320" y="141064"/>
                  <a:pt x="2231250" y="141064"/>
                </a:cubicBezTo>
                <a:cubicBezTo>
                  <a:pt x="2188537" y="141064"/>
                  <a:pt x="2147845" y="149720"/>
                  <a:pt x="2110835" y="165374"/>
                </a:cubicBezTo>
                <a:lnTo>
                  <a:pt x="2096679" y="173058"/>
                </a:lnTo>
                <a:lnTo>
                  <a:pt x="2063894" y="133322"/>
                </a:lnTo>
                <a:cubicBezTo>
                  <a:pt x="2007912" y="77340"/>
                  <a:pt x="1930572" y="42714"/>
                  <a:pt x="1845146" y="42714"/>
                </a:cubicBezTo>
                <a:cubicBezTo>
                  <a:pt x="1738363" y="42714"/>
                  <a:pt x="1644216" y="96816"/>
                  <a:pt x="1588623" y="179105"/>
                </a:cubicBezTo>
                <a:lnTo>
                  <a:pt x="1579781" y="195395"/>
                </a:lnTo>
                <a:lnTo>
                  <a:pt x="1519900" y="201432"/>
                </a:lnTo>
                <a:cubicBezTo>
                  <a:pt x="1449416" y="215855"/>
                  <a:pt x="1387663" y="254248"/>
                  <a:pt x="1343532" y="307723"/>
                </a:cubicBezTo>
                <a:lnTo>
                  <a:pt x="1341283" y="311643"/>
                </a:lnTo>
                <a:lnTo>
                  <a:pt x="1311629" y="295547"/>
                </a:lnTo>
                <a:cubicBezTo>
                  <a:pt x="1274619" y="279893"/>
                  <a:pt x="1233927" y="271237"/>
                  <a:pt x="1191214" y="271237"/>
                </a:cubicBezTo>
                <a:cubicBezTo>
                  <a:pt x="1137822" y="271237"/>
                  <a:pt x="1087590" y="284762"/>
                  <a:pt x="1043756" y="308574"/>
                </a:cubicBezTo>
                <a:lnTo>
                  <a:pt x="1010986" y="331863"/>
                </a:lnTo>
                <a:lnTo>
                  <a:pt x="966813" y="336316"/>
                </a:lnTo>
                <a:cubicBezTo>
                  <a:pt x="943314" y="341125"/>
                  <a:pt x="920647" y="348217"/>
                  <a:pt x="899053" y="357350"/>
                </a:cubicBezTo>
                <a:lnTo>
                  <a:pt x="870729" y="372723"/>
                </a:lnTo>
                <a:lnTo>
                  <a:pt x="864057" y="367218"/>
                </a:lnTo>
                <a:cubicBezTo>
                  <a:pt x="814683" y="333862"/>
                  <a:pt x="755162" y="314385"/>
                  <a:pt x="691093" y="314385"/>
                </a:cubicBezTo>
                <a:cubicBezTo>
                  <a:pt x="605667" y="314385"/>
                  <a:pt x="528328" y="349011"/>
                  <a:pt x="472345" y="404993"/>
                </a:cubicBezTo>
                <a:lnTo>
                  <a:pt x="459601" y="420439"/>
                </a:lnTo>
                <a:lnTo>
                  <a:pt x="426235" y="402329"/>
                </a:lnTo>
                <a:cubicBezTo>
                  <a:pt x="379583" y="382597"/>
                  <a:pt x="328291" y="371685"/>
                  <a:pt x="274451" y="371685"/>
                </a:cubicBezTo>
                <a:cubicBezTo>
                  <a:pt x="193690" y="371685"/>
                  <a:pt x="118664" y="396236"/>
                  <a:pt x="56429" y="438282"/>
                </a:cubicBezTo>
                <a:lnTo>
                  <a:pt x="0" y="484839"/>
                </a:lnTo>
                <a:lnTo>
                  <a:pt x="0" y="488165"/>
                </a:lnTo>
                <a:lnTo>
                  <a:pt x="12192000" y="488165"/>
                </a:lnTo>
                <a:lnTo>
                  <a:pt x="12192000" y="417342"/>
                </a:lnTo>
                <a:lnTo>
                  <a:pt x="12183125" y="411358"/>
                </a:lnTo>
                <a:cubicBezTo>
                  <a:pt x="12158762" y="401054"/>
                  <a:pt x="12131977" y="395355"/>
                  <a:pt x="12103862" y="395355"/>
                </a:cubicBezTo>
                <a:cubicBezTo>
                  <a:pt x="12089804" y="395355"/>
                  <a:pt x="12076079" y="396780"/>
                  <a:pt x="12062823" y="399492"/>
                </a:cubicBezTo>
                <a:lnTo>
                  <a:pt x="12032697" y="408844"/>
                </a:lnTo>
                <a:lnTo>
                  <a:pt x="12031247" y="401661"/>
                </a:lnTo>
                <a:cubicBezTo>
                  <a:pt x="11993880" y="313316"/>
                  <a:pt x="11906403" y="251328"/>
                  <a:pt x="11804447" y="251328"/>
                </a:cubicBezTo>
                <a:cubicBezTo>
                  <a:pt x="11753469" y="251328"/>
                  <a:pt x="11706111" y="266825"/>
                  <a:pt x="11666826" y="293365"/>
                </a:cubicBezTo>
                <a:lnTo>
                  <a:pt x="11633620" y="320763"/>
                </a:lnTo>
                <a:lnTo>
                  <a:pt x="11628501" y="316540"/>
                </a:lnTo>
                <a:cubicBezTo>
                  <a:pt x="11574588" y="280117"/>
                  <a:pt x="11509596" y="258850"/>
                  <a:pt x="11439637" y="258850"/>
                </a:cubicBezTo>
                <a:cubicBezTo>
                  <a:pt x="11323037" y="258850"/>
                  <a:pt x="11220236" y="317926"/>
                  <a:pt x="11159532" y="407780"/>
                </a:cubicBezTo>
                <a:lnTo>
                  <a:pt x="11133249" y="456201"/>
                </a:lnTo>
                <a:lnTo>
                  <a:pt x="11130393" y="457575"/>
                </a:lnTo>
                <a:lnTo>
                  <a:pt x="11121802" y="464662"/>
                </a:lnTo>
                <a:lnTo>
                  <a:pt x="11105739" y="385098"/>
                </a:lnTo>
                <a:cubicBezTo>
                  <a:pt x="11068372" y="296753"/>
                  <a:pt x="10980895" y="234765"/>
                  <a:pt x="10878939" y="234765"/>
                </a:cubicBezTo>
                <a:cubicBezTo>
                  <a:pt x="10776983" y="234765"/>
                  <a:pt x="10689506" y="296753"/>
                  <a:pt x="10652139" y="385098"/>
                </a:cubicBezTo>
                <a:lnTo>
                  <a:pt x="10640286" y="443809"/>
                </a:lnTo>
                <a:lnTo>
                  <a:pt x="10632922" y="439812"/>
                </a:lnTo>
                <a:cubicBezTo>
                  <a:pt x="10618198" y="433585"/>
                  <a:pt x="10602742" y="428749"/>
                  <a:pt x="10586719" y="425470"/>
                </a:cubicBezTo>
                <a:lnTo>
                  <a:pt x="10578669" y="424659"/>
                </a:lnTo>
                <a:lnTo>
                  <a:pt x="10540357" y="367834"/>
                </a:lnTo>
                <a:cubicBezTo>
                  <a:pt x="10495814" y="323291"/>
                  <a:pt x="10434278" y="295740"/>
                  <a:pt x="10366307" y="295740"/>
                </a:cubicBezTo>
                <a:cubicBezTo>
                  <a:pt x="10332323" y="295740"/>
                  <a:pt x="10299946" y="302627"/>
                  <a:pt x="10270498" y="315083"/>
                </a:cubicBezTo>
                <a:lnTo>
                  <a:pt x="10267631" y="316639"/>
                </a:lnTo>
                <a:lnTo>
                  <a:pt x="10264594" y="301594"/>
                </a:lnTo>
                <a:cubicBezTo>
                  <a:pt x="10227227" y="213250"/>
                  <a:pt x="10139749" y="151262"/>
                  <a:pt x="10037792" y="151262"/>
                </a:cubicBezTo>
                <a:cubicBezTo>
                  <a:pt x="10003807" y="151262"/>
                  <a:pt x="9971430" y="158149"/>
                  <a:pt x="9941983" y="170605"/>
                </a:cubicBezTo>
                <a:lnTo>
                  <a:pt x="9932834" y="175570"/>
                </a:lnTo>
                <a:lnTo>
                  <a:pt x="9891633" y="171417"/>
                </a:lnTo>
                <a:cubicBezTo>
                  <a:pt x="9750750" y="171417"/>
                  <a:pt x="9629872" y="257073"/>
                  <a:pt x="9578239" y="379147"/>
                </a:cubicBezTo>
                <a:lnTo>
                  <a:pt x="9571593" y="412069"/>
                </a:lnTo>
                <a:lnTo>
                  <a:pt x="9537676" y="393659"/>
                </a:lnTo>
                <a:cubicBezTo>
                  <a:pt x="9507058" y="380709"/>
                  <a:pt x="9473393" y="373547"/>
                  <a:pt x="9438057" y="373547"/>
                </a:cubicBezTo>
                <a:cubicBezTo>
                  <a:pt x="9420388" y="373547"/>
                  <a:pt x="9403139" y="375338"/>
                  <a:pt x="9386478" y="378747"/>
                </a:cubicBezTo>
                <a:lnTo>
                  <a:pt x="9384764" y="379279"/>
                </a:lnTo>
                <a:lnTo>
                  <a:pt x="9356370" y="326966"/>
                </a:lnTo>
                <a:cubicBezTo>
                  <a:pt x="9300776" y="244677"/>
                  <a:pt x="9206629" y="190574"/>
                  <a:pt x="9099846" y="190574"/>
                </a:cubicBezTo>
                <a:cubicBezTo>
                  <a:pt x="8993063" y="190574"/>
                  <a:pt x="8898917" y="244677"/>
                  <a:pt x="8843324" y="326966"/>
                </a:cubicBezTo>
                <a:lnTo>
                  <a:pt x="8837922" y="336919"/>
                </a:lnTo>
                <a:lnTo>
                  <a:pt x="8777269" y="286876"/>
                </a:lnTo>
                <a:cubicBezTo>
                  <a:pt x="8709511" y="241100"/>
                  <a:pt x="8627828" y="214371"/>
                  <a:pt x="8539902" y="214371"/>
                </a:cubicBezTo>
                <a:cubicBezTo>
                  <a:pt x="8451975" y="214371"/>
                  <a:pt x="8370292" y="241100"/>
                  <a:pt x="8302533" y="286876"/>
                </a:cubicBezTo>
                <a:lnTo>
                  <a:pt x="8264230" y="318480"/>
                </a:lnTo>
                <a:lnTo>
                  <a:pt x="8252614" y="324064"/>
                </a:lnTo>
                <a:lnTo>
                  <a:pt x="8234834" y="338734"/>
                </a:lnTo>
                <a:lnTo>
                  <a:pt x="8208461" y="290142"/>
                </a:lnTo>
                <a:cubicBezTo>
                  <a:pt x="8152866" y="207854"/>
                  <a:pt x="8058721" y="153751"/>
                  <a:pt x="7951941" y="153751"/>
                </a:cubicBezTo>
                <a:cubicBezTo>
                  <a:pt x="7855835" y="153751"/>
                  <a:pt x="7769968" y="197574"/>
                  <a:pt x="7713227" y="266327"/>
                </a:cubicBezTo>
                <a:lnTo>
                  <a:pt x="7675799" y="328018"/>
                </a:lnTo>
                <a:lnTo>
                  <a:pt x="7649999" y="314014"/>
                </a:lnTo>
                <a:lnTo>
                  <a:pt x="7641007" y="269483"/>
                </a:lnTo>
                <a:cubicBezTo>
                  <a:pt x="7594044" y="158451"/>
                  <a:pt x="7484103" y="80543"/>
                  <a:pt x="7355962" y="80543"/>
                </a:cubicBezTo>
                <a:cubicBezTo>
                  <a:pt x="7270537" y="80543"/>
                  <a:pt x="7193198" y="115169"/>
                  <a:pt x="7137215" y="171151"/>
                </a:cubicBezTo>
                <a:lnTo>
                  <a:pt x="7117143" y="195477"/>
                </a:lnTo>
                <a:lnTo>
                  <a:pt x="7088841" y="161174"/>
                </a:lnTo>
                <a:cubicBezTo>
                  <a:pt x="7032857" y="105192"/>
                  <a:pt x="6955521" y="70566"/>
                  <a:pt x="6870093" y="70566"/>
                </a:cubicBezTo>
                <a:cubicBezTo>
                  <a:pt x="6806023" y="70566"/>
                  <a:pt x="6746503" y="90043"/>
                  <a:pt x="6697129" y="123399"/>
                </a:cubicBezTo>
                <a:lnTo>
                  <a:pt x="6684995" y="133411"/>
                </a:lnTo>
                <a:lnTo>
                  <a:pt x="6644023" y="120692"/>
                </a:lnTo>
                <a:cubicBezTo>
                  <a:pt x="6616195" y="114998"/>
                  <a:pt x="6587383" y="112008"/>
                  <a:pt x="6557873" y="112008"/>
                </a:cubicBezTo>
                <a:cubicBezTo>
                  <a:pt x="6484097" y="112008"/>
                  <a:pt x="6414685" y="130698"/>
                  <a:pt x="6354116" y="163601"/>
                </a:cubicBezTo>
                <a:lnTo>
                  <a:pt x="6273160" y="221132"/>
                </a:lnTo>
                <a:lnTo>
                  <a:pt x="6272783" y="221015"/>
                </a:lnTo>
                <a:cubicBezTo>
                  <a:pt x="6252645" y="216894"/>
                  <a:pt x="6231794" y="214730"/>
                  <a:pt x="6210437" y="214730"/>
                </a:cubicBezTo>
                <a:lnTo>
                  <a:pt x="6162864" y="219525"/>
                </a:lnTo>
                <a:lnTo>
                  <a:pt x="6161180" y="211185"/>
                </a:lnTo>
                <a:cubicBezTo>
                  <a:pt x="6114217" y="100153"/>
                  <a:pt x="6004275" y="22245"/>
                  <a:pt x="5876135" y="22245"/>
                </a:cubicBezTo>
                <a:cubicBezTo>
                  <a:pt x="5747995" y="22245"/>
                  <a:pt x="5638053" y="100153"/>
                  <a:pt x="5591090" y="211185"/>
                </a:cubicBezTo>
                <a:lnTo>
                  <a:pt x="5577004" y="280957"/>
                </a:lnTo>
                <a:lnTo>
                  <a:pt x="5576535" y="280094"/>
                </a:lnTo>
                <a:cubicBezTo>
                  <a:pt x="5520942" y="197805"/>
                  <a:pt x="5426795" y="143703"/>
                  <a:pt x="5320012" y="143703"/>
                </a:cubicBezTo>
                <a:cubicBezTo>
                  <a:pt x="5277299" y="143703"/>
                  <a:pt x="5236608" y="152359"/>
                  <a:pt x="5199597" y="168013"/>
                </a:cubicBezTo>
                <a:lnTo>
                  <a:pt x="5171310" y="183367"/>
                </a:lnTo>
                <a:lnTo>
                  <a:pt x="5170430" y="181745"/>
                </a:lnTo>
                <a:cubicBezTo>
                  <a:pt x="5114837" y="99456"/>
                  <a:pt x="5020690" y="45354"/>
                  <a:pt x="4913907" y="45354"/>
                </a:cubicBezTo>
                <a:cubicBezTo>
                  <a:pt x="4817802" y="45354"/>
                  <a:pt x="4731933" y="89177"/>
                  <a:pt x="4675193" y="157930"/>
                </a:cubicBezTo>
                <a:lnTo>
                  <a:pt x="4646008" y="206033"/>
                </a:lnTo>
                <a:lnTo>
                  <a:pt x="4619097" y="173417"/>
                </a:lnTo>
                <a:cubicBezTo>
                  <a:pt x="4563115" y="117435"/>
                  <a:pt x="4485776" y="82809"/>
                  <a:pt x="4400349" y="82809"/>
                </a:cubicBezTo>
                <a:cubicBezTo>
                  <a:pt x="4293566" y="82809"/>
                  <a:pt x="4199420" y="136912"/>
                  <a:pt x="4143826" y="219200"/>
                </a:cubicBezTo>
                <a:lnTo>
                  <a:pt x="4136836" y="232080"/>
                </a:lnTo>
                <a:lnTo>
                  <a:pt x="4117121" y="221379"/>
                </a:lnTo>
                <a:cubicBezTo>
                  <a:pt x="4073934" y="203113"/>
                  <a:pt x="4026452" y="193012"/>
                  <a:pt x="3976611" y="193012"/>
                </a:cubicBezTo>
                <a:cubicBezTo>
                  <a:pt x="3876929" y="193012"/>
                  <a:pt x="3786684" y="233416"/>
                  <a:pt x="3721359" y="298740"/>
                </a:cubicBezTo>
                <a:lnTo>
                  <a:pt x="3705197" y="318329"/>
                </a:lnTo>
                <a:lnTo>
                  <a:pt x="3683571" y="292119"/>
                </a:lnTo>
                <a:cubicBezTo>
                  <a:pt x="3617545" y="226092"/>
                  <a:pt x="3526330" y="185254"/>
                  <a:pt x="3425576" y="185254"/>
                </a:cubicBezTo>
                <a:cubicBezTo>
                  <a:pt x="3324823" y="185254"/>
                  <a:pt x="3233608" y="226092"/>
                  <a:pt x="3167581" y="292119"/>
                </a:cubicBezTo>
                <a:lnTo>
                  <a:pt x="3135507" y="330993"/>
                </a:lnTo>
                <a:lnTo>
                  <a:pt x="3106582" y="322014"/>
                </a:lnTo>
                <a:cubicBezTo>
                  <a:pt x="3086444" y="317893"/>
                  <a:pt x="3065593" y="315729"/>
                  <a:pt x="3044236" y="315729"/>
                </a:cubicBezTo>
                <a:lnTo>
                  <a:pt x="3005060" y="319679"/>
                </a:lnTo>
                <a:lnTo>
                  <a:pt x="3007144" y="309355"/>
                </a:lnTo>
                <a:cubicBezTo>
                  <a:pt x="3007144" y="138503"/>
                  <a:pt x="2868641" y="0"/>
                  <a:pt x="26977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a:p>
        </p:txBody>
      </p:sp>
    </p:spTree>
    <p:extLst>
      <p:ext uri="{BB962C8B-B14F-4D97-AF65-F5344CB8AC3E}">
        <p14:creationId xmlns:p14="http://schemas.microsoft.com/office/powerpoint/2010/main" val="2982722739"/>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3758732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35942970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3_Contents slide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092074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9148656"/>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0075022"/>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1E22AA"/>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1E55CC-77FA-B1F5-16B8-17574AD008FA}"/>
              </a:ext>
            </a:extLst>
          </p:cNvPr>
          <p:cNvSpPr/>
          <p:nvPr userDrawn="1"/>
        </p:nvSpPr>
        <p:spPr>
          <a:xfrm>
            <a:off x="0" y="-335665"/>
            <a:ext cx="12270922" cy="6839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7" name="Graphic 16">
            <a:extLst>
              <a:ext uri="{FF2B5EF4-FFF2-40B4-BE49-F238E27FC236}">
                <a16:creationId xmlns:a16="http://schemas.microsoft.com/office/drawing/2014/main" id="{8DA6D017-B1A3-E6C3-5A6B-A79DC4B7A0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93" y="4511690"/>
            <a:ext cx="12319908" cy="2558091"/>
          </a:xfrm>
          <a:prstGeom prst="rect">
            <a:avLst/>
          </a:prstGeom>
        </p:spPr>
      </p:pic>
      <p:pic>
        <p:nvPicPr>
          <p:cNvPr id="9" name="Picture 8" descr="A black background with colorful text&#10;&#10;Description automatically generated">
            <a:extLst>
              <a:ext uri="{FF2B5EF4-FFF2-40B4-BE49-F238E27FC236}">
                <a16:creationId xmlns:a16="http://schemas.microsoft.com/office/drawing/2014/main" id="{BB07C68B-EDBB-94A3-4A7A-5A18BD56E71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42579" y="325934"/>
            <a:ext cx="5506843" cy="3543300"/>
          </a:xfrm>
          <a:prstGeom prst="rect">
            <a:avLst/>
          </a:prstGeom>
        </p:spPr>
      </p:pic>
      <p:sp>
        <p:nvSpPr>
          <p:cNvPr id="14" name="Заголовок 1">
            <a:extLst>
              <a:ext uri="{FF2B5EF4-FFF2-40B4-BE49-F238E27FC236}">
                <a16:creationId xmlns:a16="http://schemas.microsoft.com/office/drawing/2014/main" id="{F60CFC15-5D47-BD24-776F-C3AC36786C18}"/>
              </a:ext>
            </a:extLst>
          </p:cNvPr>
          <p:cNvSpPr>
            <a:spLocks noGrp="1"/>
          </p:cNvSpPr>
          <p:nvPr>
            <p:ph type="title" hasCustomPrompt="1"/>
          </p:nvPr>
        </p:nvSpPr>
        <p:spPr>
          <a:xfrm>
            <a:off x="514110" y="3776099"/>
            <a:ext cx="10915890" cy="999994"/>
          </a:xfrm>
          <a:prstGeom prst="rect">
            <a:avLst/>
          </a:prstGeom>
          <a:effectLst/>
        </p:spPr>
        <p:txBody>
          <a:bodyPr vert="horz" wrap="square" lIns="0" tIns="0" rIns="0" bIns="0" rtlCol="0" anchor="t" anchorCtr="0">
            <a:noAutofit/>
          </a:bodyPr>
          <a:lstStyle>
            <a:lvl1pPr algn="ctr">
              <a:defRPr sz="1800">
                <a:solidFill>
                  <a:schemeClr val="bg1"/>
                </a:solidFill>
              </a:defRPr>
            </a:lvl1pPr>
          </a:lstStyle>
          <a:p>
            <a:r>
              <a:rPr lang="en-US"/>
              <a:t>Leading the way for tomorrow’s health</a:t>
            </a:r>
          </a:p>
        </p:txBody>
      </p:sp>
    </p:spTree>
    <p:extLst>
      <p:ext uri="{BB962C8B-B14F-4D97-AF65-F5344CB8AC3E}">
        <p14:creationId xmlns:p14="http://schemas.microsoft.com/office/powerpoint/2010/main" val="3918679470"/>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1E22AA"/>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1E55CC-77FA-B1F5-16B8-17574AD008FA}"/>
              </a:ext>
            </a:extLst>
          </p:cNvPr>
          <p:cNvSpPr/>
          <p:nvPr userDrawn="1"/>
        </p:nvSpPr>
        <p:spPr>
          <a:xfrm>
            <a:off x="0" y="-300942"/>
            <a:ext cx="12270922" cy="68051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7" name="Graphic 16">
            <a:extLst>
              <a:ext uri="{FF2B5EF4-FFF2-40B4-BE49-F238E27FC236}">
                <a16:creationId xmlns:a16="http://schemas.microsoft.com/office/drawing/2014/main" id="{8DA6D017-B1A3-E6C3-5A6B-A79DC4B7A0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93" y="4511690"/>
            <a:ext cx="12319908" cy="2558091"/>
          </a:xfrm>
          <a:prstGeom prst="rect">
            <a:avLst/>
          </a:prstGeom>
        </p:spPr>
      </p:pic>
      <p:sp>
        <p:nvSpPr>
          <p:cNvPr id="2" name="Slide Number Placeholder 1">
            <a:extLst>
              <a:ext uri="{FF2B5EF4-FFF2-40B4-BE49-F238E27FC236}">
                <a16:creationId xmlns:a16="http://schemas.microsoft.com/office/drawing/2014/main" id="{1268D136-5D0B-23FB-C44F-D6199CDBF140}"/>
              </a:ext>
            </a:extLst>
          </p:cNvPr>
          <p:cNvSpPr>
            <a:spLocks noGrp="1"/>
          </p:cNvSpPr>
          <p:nvPr>
            <p:ph type="sldNum" sz="quarter" idx="10"/>
          </p:nvPr>
        </p:nvSpPr>
        <p:spPr>
          <a:xfrm>
            <a:off x="11360517" y="6277092"/>
            <a:ext cx="513735" cy="227164"/>
          </a:xfrm>
          <a:prstGeom prst="rect">
            <a:avLst/>
          </a:prstGeom>
        </p:spPr>
        <p:txBody>
          <a:bodyPr/>
          <a:lstStyle>
            <a:lvl1pPr>
              <a:defRPr sz="1100"/>
            </a:lvl1pPr>
          </a:lstStyle>
          <a:p>
            <a:fld id="{D8D877B3-D348-4611-9BDB-C5374591D951}" type="slidenum">
              <a:rPr lang="en-US" smtClean="0"/>
              <a:pPr/>
              <a:t>‹#›</a:t>
            </a:fld>
            <a:endParaRPr lang="en-US"/>
          </a:p>
        </p:txBody>
      </p:sp>
      <p:sp>
        <p:nvSpPr>
          <p:cNvPr id="3" name="Заголовок 1">
            <a:extLst>
              <a:ext uri="{FF2B5EF4-FFF2-40B4-BE49-F238E27FC236}">
                <a16:creationId xmlns:a16="http://schemas.microsoft.com/office/drawing/2014/main" id="{AA7168AD-D6B7-99AD-7B90-A0E2A96CBF76}"/>
              </a:ext>
            </a:extLst>
          </p:cNvPr>
          <p:cNvSpPr>
            <a:spLocks noGrp="1"/>
          </p:cNvSpPr>
          <p:nvPr>
            <p:ph type="title"/>
          </p:nvPr>
        </p:nvSpPr>
        <p:spPr>
          <a:xfrm>
            <a:off x="514111" y="1088044"/>
            <a:ext cx="10591800" cy="999994"/>
          </a:xfrm>
          <a:prstGeom prst="rect">
            <a:avLst/>
          </a:prstGeom>
          <a:effectLst/>
        </p:spPr>
        <p:txBody>
          <a:bodyPr vert="horz" wrap="square" lIns="0" tIns="0" rIns="0" bIns="0" rtlCol="0" anchor="t" anchorCtr="0">
            <a:noAutofit/>
          </a:bodyPr>
          <a:lstStyle>
            <a:lvl1pPr>
              <a:defRPr>
                <a:solidFill>
                  <a:schemeClr val="bg1"/>
                </a:solidFill>
              </a:defRPr>
            </a:lvl1pPr>
          </a:lstStyle>
          <a:p>
            <a:r>
              <a:rPr lang="en-US"/>
              <a:t>Your Title Here</a:t>
            </a:r>
          </a:p>
        </p:txBody>
      </p:sp>
      <p:sp>
        <p:nvSpPr>
          <p:cNvPr id="6" name="Text Placeholder 9">
            <a:extLst>
              <a:ext uri="{FF2B5EF4-FFF2-40B4-BE49-F238E27FC236}">
                <a16:creationId xmlns:a16="http://schemas.microsoft.com/office/drawing/2014/main" id="{E658372F-CDFA-FCB1-C3A4-5C2777555C3F}"/>
              </a:ext>
            </a:extLst>
          </p:cNvPr>
          <p:cNvSpPr>
            <a:spLocks noGrp="1"/>
          </p:cNvSpPr>
          <p:nvPr>
            <p:ph type="body" sz="quarter" idx="12" hasCustomPrompt="1"/>
          </p:nvPr>
        </p:nvSpPr>
        <p:spPr>
          <a:xfrm>
            <a:off x="514109" y="1822616"/>
            <a:ext cx="10591800" cy="518337"/>
          </a:xfrm>
        </p:spPr>
        <p:txBody>
          <a:bodyPr>
            <a:normAutofit/>
          </a:bodyPr>
          <a:lstStyle>
            <a:lvl1pPr marL="0" indent="0">
              <a:buNone/>
              <a:defRPr lang="en-US" sz="1600" b="1" kern="1200" spc="50" dirty="0" smtClean="0">
                <a:solidFill>
                  <a:schemeClr val="accent2"/>
                </a:solidFill>
                <a:latin typeface="+mn-lt"/>
                <a:ea typeface="+mn-ea"/>
                <a:cs typeface="+mn-cs"/>
              </a:defRPr>
            </a:lvl1pPr>
          </a:lstStyle>
          <a:p>
            <a:pPr marL="0" lvl="0" algn="l" defTabSz="914368" rtl="0" eaLnBrk="1" latinLnBrk="0" hangingPunct="1">
              <a:defRPr/>
            </a:pPr>
            <a:r>
              <a:rPr lang="en-US"/>
              <a:t>SUBHEAD </a:t>
            </a:r>
          </a:p>
        </p:txBody>
      </p:sp>
      <p:sp>
        <p:nvSpPr>
          <p:cNvPr id="7" name="Footer Placeholder 3">
            <a:extLst>
              <a:ext uri="{FF2B5EF4-FFF2-40B4-BE49-F238E27FC236}">
                <a16:creationId xmlns:a16="http://schemas.microsoft.com/office/drawing/2014/main" id="{45E8BB64-51E7-3F5A-7760-2E340A9A528C}"/>
              </a:ext>
            </a:extLst>
          </p:cNvPr>
          <p:cNvSpPr>
            <a:spLocks noGrp="1"/>
          </p:cNvSpPr>
          <p:nvPr>
            <p:ph type="ftr" sz="quarter" idx="11"/>
          </p:nvPr>
        </p:nvSpPr>
        <p:spPr>
          <a:xfrm>
            <a:off x="507421" y="91227"/>
            <a:ext cx="10570781" cy="365125"/>
          </a:xfrm>
        </p:spPr>
        <p:txBody>
          <a:bodyPr/>
          <a:lstStyle/>
          <a:p>
            <a:r>
              <a:rPr lang="en-US"/>
              <a:t>Demonstrating and Sustaining the Value of IT: The Convergence of ROI and Outcomes</a:t>
            </a:r>
          </a:p>
        </p:txBody>
      </p:sp>
    </p:spTree>
    <p:extLst>
      <p:ext uri="{BB962C8B-B14F-4D97-AF65-F5344CB8AC3E}">
        <p14:creationId xmlns:p14="http://schemas.microsoft.com/office/powerpoint/2010/main" val="30151513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1_Content_Visual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A2F00-5CC0-EE42-A7FC-43B8A7139BA7}"/>
              </a:ext>
            </a:extLst>
          </p:cNvPr>
          <p:cNvSpPr>
            <a:spLocks noGrp="1"/>
          </p:cNvSpPr>
          <p:nvPr>
            <p:ph type="title" hasCustomPrompt="1"/>
          </p:nvPr>
        </p:nvSpPr>
        <p:spPr>
          <a:xfrm>
            <a:off x="507420" y="1097280"/>
            <a:ext cx="10291209" cy="477288"/>
          </a:xfrm>
        </p:spPr>
        <p:txBody>
          <a:bodyPr/>
          <a:lstStyle/>
          <a:p>
            <a:r>
              <a:rPr lang="en-US"/>
              <a:t>Thank You Sponsors</a:t>
            </a:r>
          </a:p>
        </p:txBody>
      </p:sp>
      <p:sp>
        <p:nvSpPr>
          <p:cNvPr id="5" name="Footer Placeholder 4">
            <a:extLst>
              <a:ext uri="{FF2B5EF4-FFF2-40B4-BE49-F238E27FC236}">
                <a16:creationId xmlns:a16="http://schemas.microsoft.com/office/drawing/2014/main" id="{70914FA4-651E-0645-9165-939E6BDC4D0D}"/>
              </a:ext>
            </a:extLst>
          </p:cNvPr>
          <p:cNvSpPr>
            <a:spLocks noGrp="1"/>
          </p:cNvSpPr>
          <p:nvPr>
            <p:ph type="ftr" sz="quarter" idx="13"/>
          </p:nvPr>
        </p:nvSpPr>
        <p:spPr/>
        <p:txBody>
          <a:bodyPr/>
          <a:lstStyle/>
          <a:p>
            <a:r>
              <a:rPr lang="en-US"/>
              <a:t>Demonstrating and Sustaining the Value of IT: The Convergence of ROI and Outcomes</a:t>
            </a:r>
          </a:p>
        </p:txBody>
      </p:sp>
      <p:pic>
        <p:nvPicPr>
          <p:cNvPr id="6" name="Picture 5" descr="A blue dots in a circle&#10;&#10;Description automatically generated">
            <a:extLst>
              <a:ext uri="{FF2B5EF4-FFF2-40B4-BE49-F238E27FC236}">
                <a16:creationId xmlns:a16="http://schemas.microsoft.com/office/drawing/2014/main" id="{2A9DFABF-0EA7-713B-8502-D052AADCA68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09481" y="0"/>
            <a:ext cx="1574568" cy="1574568"/>
          </a:xfrm>
          <a:prstGeom prst="rect">
            <a:avLst/>
          </a:prstGeom>
        </p:spPr>
      </p:pic>
      <p:pic>
        <p:nvPicPr>
          <p:cNvPr id="7" name="Picture 6" descr="A blue circles and circles on a black background&#10;&#10;Description automatically generated">
            <a:extLst>
              <a:ext uri="{FF2B5EF4-FFF2-40B4-BE49-F238E27FC236}">
                <a16:creationId xmlns:a16="http://schemas.microsoft.com/office/drawing/2014/main" id="{5BBF355B-2001-40D6-68CA-41D2CEA666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18172" y="495797"/>
            <a:ext cx="920060" cy="662353"/>
          </a:xfrm>
          <a:prstGeom prst="rect">
            <a:avLst/>
          </a:prstGeom>
        </p:spPr>
      </p:pic>
      <p:sp>
        <p:nvSpPr>
          <p:cNvPr id="8" name="Rectangle 7">
            <a:extLst>
              <a:ext uri="{FF2B5EF4-FFF2-40B4-BE49-F238E27FC236}">
                <a16:creationId xmlns:a16="http://schemas.microsoft.com/office/drawing/2014/main" id="{C5D80DCB-E4F4-2BA4-B91F-1917AFAE29B0}"/>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 name="Slide Number Placeholder 5">
            <a:extLst>
              <a:ext uri="{FF2B5EF4-FFF2-40B4-BE49-F238E27FC236}">
                <a16:creationId xmlns:a16="http://schemas.microsoft.com/office/drawing/2014/main" id="{EA8079E5-6320-C240-0464-181F70241107}"/>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0" name="Picture 9" descr="A green and black text&#10;&#10;Description automatically generated">
            <a:extLst>
              <a:ext uri="{FF2B5EF4-FFF2-40B4-BE49-F238E27FC236}">
                <a16:creationId xmlns:a16="http://schemas.microsoft.com/office/drawing/2014/main" id="{5A744D45-D049-8C8C-F66D-5483DB8717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1" name="Picture 10" descr="A white text on a black background&#10;&#10;Description automatically generated">
            <a:extLst>
              <a:ext uri="{FF2B5EF4-FFF2-40B4-BE49-F238E27FC236}">
                <a16:creationId xmlns:a16="http://schemas.microsoft.com/office/drawing/2014/main" id="{76916B7A-ED51-E686-37B9-38F81A4FA65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
        <p:nvSpPr>
          <p:cNvPr id="19" name="Picture Placeholder 3">
            <a:extLst>
              <a:ext uri="{FF2B5EF4-FFF2-40B4-BE49-F238E27FC236}">
                <a16:creationId xmlns:a16="http://schemas.microsoft.com/office/drawing/2014/main" id="{CF6B7964-2854-746D-8C76-35F0941D1087}"/>
              </a:ext>
            </a:extLst>
          </p:cNvPr>
          <p:cNvSpPr>
            <a:spLocks noGrp="1"/>
          </p:cNvSpPr>
          <p:nvPr>
            <p:ph type="pic" sz="quarter" idx="21"/>
          </p:nvPr>
        </p:nvSpPr>
        <p:spPr>
          <a:xfrm>
            <a:off x="507420" y="2057401"/>
            <a:ext cx="2294373" cy="1127093"/>
          </a:xfrm>
          <a:prstGeom prst="rect">
            <a:avLst/>
          </a:prstGeom>
          <a:gradFill>
            <a:gsLst>
              <a:gs pos="0">
                <a:schemeClr val="bg1">
                  <a:lumMod val="85000"/>
                </a:schemeClr>
              </a:gs>
              <a:gs pos="99000">
                <a:schemeClr val="bg1">
                  <a:lumMod val="75000"/>
                </a:schemeClr>
              </a:gs>
            </a:gsLst>
            <a:lin ang="5400000" scaled="1"/>
          </a:gradFill>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20" name="Picture Placeholder 3">
            <a:extLst>
              <a:ext uri="{FF2B5EF4-FFF2-40B4-BE49-F238E27FC236}">
                <a16:creationId xmlns:a16="http://schemas.microsoft.com/office/drawing/2014/main" id="{38DE4A58-A395-A17D-B418-96863937F1C5}"/>
              </a:ext>
            </a:extLst>
          </p:cNvPr>
          <p:cNvSpPr>
            <a:spLocks noGrp="1"/>
          </p:cNvSpPr>
          <p:nvPr>
            <p:ph type="pic" sz="quarter" idx="22"/>
          </p:nvPr>
        </p:nvSpPr>
        <p:spPr>
          <a:xfrm>
            <a:off x="2995755" y="2057401"/>
            <a:ext cx="2294373" cy="1127093"/>
          </a:xfrm>
          <a:prstGeom prst="rect">
            <a:avLst/>
          </a:prstGeom>
          <a:gradFill>
            <a:gsLst>
              <a:gs pos="0">
                <a:schemeClr val="bg1">
                  <a:lumMod val="85000"/>
                </a:schemeClr>
              </a:gs>
              <a:gs pos="99000">
                <a:schemeClr val="bg1">
                  <a:lumMod val="75000"/>
                </a:schemeClr>
              </a:gs>
            </a:gsLst>
            <a:lin ang="5400000" scaled="1"/>
          </a:gradFill>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21" name="Picture Placeholder 3">
            <a:extLst>
              <a:ext uri="{FF2B5EF4-FFF2-40B4-BE49-F238E27FC236}">
                <a16:creationId xmlns:a16="http://schemas.microsoft.com/office/drawing/2014/main" id="{01A48708-15EC-4BEC-3B53-73B4B11684DF}"/>
              </a:ext>
            </a:extLst>
          </p:cNvPr>
          <p:cNvSpPr>
            <a:spLocks noGrp="1"/>
          </p:cNvSpPr>
          <p:nvPr>
            <p:ph type="pic" sz="quarter" idx="23"/>
          </p:nvPr>
        </p:nvSpPr>
        <p:spPr>
          <a:xfrm>
            <a:off x="5484090" y="2057401"/>
            <a:ext cx="2294373" cy="1127093"/>
          </a:xfrm>
          <a:prstGeom prst="rect">
            <a:avLst/>
          </a:prstGeom>
          <a:gradFill>
            <a:gsLst>
              <a:gs pos="0">
                <a:schemeClr val="bg1">
                  <a:lumMod val="85000"/>
                </a:schemeClr>
              </a:gs>
              <a:gs pos="99000">
                <a:schemeClr val="bg1">
                  <a:lumMod val="75000"/>
                </a:schemeClr>
              </a:gs>
            </a:gsLst>
            <a:lin ang="5400000" scaled="1"/>
          </a:gradFill>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22" name="Picture Placeholder 3">
            <a:extLst>
              <a:ext uri="{FF2B5EF4-FFF2-40B4-BE49-F238E27FC236}">
                <a16:creationId xmlns:a16="http://schemas.microsoft.com/office/drawing/2014/main" id="{C9028E81-C175-A204-6B01-E2F313B5E125}"/>
              </a:ext>
            </a:extLst>
          </p:cNvPr>
          <p:cNvSpPr>
            <a:spLocks noGrp="1"/>
          </p:cNvSpPr>
          <p:nvPr>
            <p:ph type="pic" sz="quarter" idx="24"/>
          </p:nvPr>
        </p:nvSpPr>
        <p:spPr>
          <a:xfrm>
            <a:off x="7972426" y="2057401"/>
            <a:ext cx="2294373" cy="1127093"/>
          </a:xfrm>
          <a:prstGeom prst="rect">
            <a:avLst/>
          </a:prstGeom>
          <a:gradFill>
            <a:gsLst>
              <a:gs pos="0">
                <a:schemeClr val="bg1">
                  <a:lumMod val="85000"/>
                </a:schemeClr>
              </a:gs>
              <a:gs pos="99000">
                <a:schemeClr val="bg1">
                  <a:lumMod val="75000"/>
                </a:schemeClr>
              </a:gs>
            </a:gsLst>
            <a:lin ang="5400000" scaled="1"/>
          </a:gradFill>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23" name="Picture Placeholder 3">
            <a:extLst>
              <a:ext uri="{FF2B5EF4-FFF2-40B4-BE49-F238E27FC236}">
                <a16:creationId xmlns:a16="http://schemas.microsoft.com/office/drawing/2014/main" id="{68041D4A-709B-93D1-EB89-4F790E3DD7CA}"/>
              </a:ext>
            </a:extLst>
          </p:cNvPr>
          <p:cNvSpPr>
            <a:spLocks noGrp="1"/>
          </p:cNvSpPr>
          <p:nvPr>
            <p:ph type="pic" sz="quarter" idx="25"/>
          </p:nvPr>
        </p:nvSpPr>
        <p:spPr>
          <a:xfrm>
            <a:off x="507420" y="3408469"/>
            <a:ext cx="2294373" cy="1127093"/>
          </a:xfrm>
          <a:prstGeom prst="rect">
            <a:avLst/>
          </a:prstGeom>
          <a:gradFill>
            <a:gsLst>
              <a:gs pos="0">
                <a:schemeClr val="bg1">
                  <a:lumMod val="85000"/>
                </a:schemeClr>
              </a:gs>
              <a:gs pos="99000">
                <a:schemeClr val="bg1">
                  <a:lumMod val="75000"/>
                </a:schemeClr>
              </a:gs>
            </a:gsLst>
            <a:lin ang="5400000" scaled="1"/>
          </a:gradFill>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24" name="Picture Placeholder 3">
            <a:extLst>
              <a:ext uri="{FF2B5EF4-FFF2-40B4-BE49-F238E27FC236}">
                <a16:creationId xmlns:a16="http://schemas.microsoft.com/office/drawing/2014/main" id="{CFCCEB0C-9801-0CAA-3961-B3F8D40AD54B}"/>
              </a:ext>
            </a:extLst>
          </p:cNvPr>
          <p:cNvSpPr>
            <a:spLocks noGrp="1"/>
          </p:cNvSpPr>
          <p:nvPr>
            <p:ph type="pic" sz="quarter" idx="26"/>
          </p:nvPr>
        </p:nvSpPr>
        <p:spPr>
          <a:xfrm>
            <a:off x="2995755" y="3408469"/>
            <a:ext cx="2294373" cy="1127093"/>
          </a:xfrm>
          <a:prstGeom prst="rect">
            <a:avLst/>
          </a:prstGeom>
          <a:gradFill>
            <a:gsLst>
              <a:gs pos="0">
                <a:schemeClr val="bg1">
                  <a:lumMod val="85000"/>
                </a:schemeClr>
              </a:gs>
              <a:gs pos="99000">
                <a:schemeClr val="bg1">
                  <a:lumMod val="75000"/>
                </a:schemeClr>
              </a:gs>
            </a:gsLst>
            <a:lin ang="5400000" scaled="1"/>
          </a:gradFill>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25" name="Picture Placeholder 3">
            <a:extLst>
              <a:ext uri="{FF2B5EF4-FFF2-40B4-BE49-F238E27FC236}">
                <a16:creationId xmlns:a16="http://schemas.microsoft.com/office/drawing/2014/main" id="{03E0E43C-A112-6365-27EF-324A6D967B91}"/>
              </a:ext>
            </a:extLst>
          </p:cNvPr>
          <p:cNvSpPr>
            <a:spLocks noGrp="1"/>
          </p:cNvSpPr>
          <p:nvPr>
            <p:ph type="pic" sz="quarter" idx="27"/>
          </p:nvPr>
        </p:nvSpPr>
        <p:spPr>
          <a:xfrm>
            <a:off x="5484090" y="3408469"/>
            <a:ext cx="2294373" cy="1127093"/>
          </a:xfrm>
          <a:prstGeom prst="rect">
            <a:avLst/>
          </a:prstGeom>
          <a:gradFill>
            <a:gsLst>
              <a:gs pos="0">
                <a:schemeClr val="bg1">
                  <a:lumMod val="85000"/>
                </a:schemeClr>
              </a:gs>
              <a:gs pos="99000">
                <a:schemeClr val="bg1">
                  <a:lumMod val="75000"/>
                </a:schemeClr>
              </a:gs>
            </a:gsLst>
            <a:lin ang="5400000" scaled="1"/>
          </a:gradFill>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26" name="Picture Placeholder 3">
            <a:extLst>
              <a:ext uri="{FF2B5EF4-FFF2-40B4-BE49-F238E27FC236}">
                <a16:creationId xmlns:a16="http://schemas.microsoft.com/office/drawing/2014/main" id="{0410AA93-91EE-9C7C-7277-A49BF373C19B}"/>
              </a:ext>
            </a:extLst>
          </p:cNvPr>
          <p:cNvSpPr>
            <a:spLocks noGrp="1"/>
          </p:cNvSpPr>
          <p:nvPr>
            <p:ph type="pic" sz="quarter" idx="28"/>
          </p:nvPr>
        </p:nvSpPr>
        <p:spPr>
          <a:xfrm>
            <a:off x="7972426" y="3408469"/>
            <a:ext cx="2294373" cy="1127093"/>
          </a:xfrm>
          <a:prstGeom prst="rect">
            <a:avLst/>
          </a:prstGeom>
          <a:gradFill>
            <a:gsLst>
              <a:gs pos="0">
                <a:schemeClr val="bg1">
                  <a:lumMod val="85000"/>
                </a:schemeClr>
              </a:gs>
              <a:gs pos="99000">
                <a:schemeClr val="bg1">
                  <a:lumMod val="75000"/>
                </a:schemeClr>
              </a:gs>
            </a:gsLst>
            <a:lin ang="5400000" scaled="1"/>
          </a:gradFill>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27" name="Picture Placeholder 3">
            <a:extLst>
              <a:ext uri="{FF2B5EF4-FFF2-40B4-BE49-F238E27FC236}">
                <a16:creationId xmlns:a16="http://schemas.microsoft.com/office/drawing/2014/main" id="{360C61F6-BB71-7F90-6E1C-D739CF907885}"/>
              </a:ext>
            </a:extLst>
          </p:cNvPr>
          <p:cNvSpPr>
            <a:spLocks noGrp="1"/>
          </p:cNvSpPr>
          <p:nvPr>
            <p:ph type="pic" sz="quarter" idx="29"/>
          </p:nvPr>
        </p:nvSpPr>
        <p:spPr>
          <a:xfrm>
            <a:off x="507420" y="4802927"/>
            <a:ext cx="2294373" cy="1127093"/>
          </a:xfrm>
          <a:prstGeom prst="rect">
            <a:avLst/>
          </a:prstGeom>
          <a:gradFill>
            <a:gsLst>
              <a:gs pos="0">
                <a:schemeClr val="bg1">
                  <a:lumMod val="85000"/>
                </a:schemeClr>
              </a:gs>
              <a:gs pos="99000">
                <a:schemeClr val="bg1">
                  <a:lumMod val="75000"/>
                </a:schemeClr>
              </a:gs>
            </a:gsLst>
            <a:lin ang="5400000" scaled="1"/>
          </a:gradFill>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28" name="Picture Placeholder 3">
            <a:extLst>
              <a:ext uri="{FF2B5EF4-FFF2-40B4-BE49-F238E27FC236}">
                <a16:creationId xmlns:a16="http://schemas.microsoft.com/office/drawing/2014/main" id="{6B11246D-AAF1-8973-D130-6F3313F5F69A}"/>
              </a:ext>
            </a:extLst>
          </p:cNvPr>
          <p:cNvSpPr>
            <a:spLocks noGrp="1"/>
          </p:cNvSpPr>
          <p:nvPr>
            <p:ph type="pic" sz="quarter" idx="30"/>
          </p:nvPr>
        </p:nvSpPr>
        <p:spPr>
          <a:xfrm>
            <a:off x="2995755" y="4802927"/>
            <a:ext cx="2294373" cy="1127093"/>
          </a:xfrm>
          <a:prstGeom prst="rect">
            <a:avLst/>
          </a:prstGeom>
          <a:gradFill>
            <a:gsLst>
              <a:gs pos="0">
                <a:schemeClr val="bg1">
                  <a:lumMod val="85000"/>
                </a:schemeClr>
              </a:gs>
              <a:gs pos="99000">
                <a:schemeClr val="bg1">
                  <a:lumMod val="75000"/>
                </a:schemeClr>
              </a:gs>
            </a:gsLst>
            <a:lin ang="5400000" scaled="1"/>
          </a:gradFill>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29" name="Picture Placeholder 3">
            <a:extLst>
              <a:ext uri="{FF2B5EF4-FFF2-40B4-BE49-F238E27FC236}">
                <a16:creationId xmlns:a16="http://schemas.microsoft.com/office/drawing/2014/main" id="{D3CF73AE-B216-8F61-8C4B-AFA512B0E76D}"/>
              </a:ext>
            </a:extLst>
          </p:cNvPr>
          <p:cNvSpPr>
            <a:spLocks noGrp="1"/>
          </p:cNvSpPr>
          <p:nvPr>
            <p:ph type="pic" sz="quarter" idx="31"/>
          </p:nvPr>
        </p:nvSpPr>
        <p:spPr>
          <a:xfrm>
            <a:off x="5484090" y="4802927"/>
            <a:ext cx="2294373" cy="1127093"/>
          </a:xfrm>
          <a:prstGeom prst="rect">
            <a:avLst/>
          </a:prstGeom>
          <a:gradFill>
            <a:gsLst>
              <a:gs pos="0">
                <a:schemeClr val="bg1">
                  <a:lumMod val="85000"/>
                </a:schemeClr>
              </a:gs>
              <a:gs pos="99000">
                <a:schemeClr val="bg1">
                  <a:lumMod val="75000"/>
                </a:schemeClr>
              </a:gs>
            </a:gsLst>
            <a:lin ang="5400000" scaled="1"/>
          </a:gradFill>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30" name="Picture Placeholder 3">
            <a:extLst>
              <a:ext uri="{FF2B5EF4-FFF2-40B4-BE49-F238E27FC236}">
                <a16:creationId xmlns:a16="http://schemas.microsoft.com/office/drawing/2014/main" id="{4BC0A622-82B8-A87B-117E-B385EDC79E61}"/>
              </a:ext>
            </a:extLst>
          </p:cNvPr>
          <p:cNvSpPr>
            <a:spLocks noGrp="1"/>
          </p:cNvSpPr>
          <p:nvPr>
            <p:ph type="pic" sz="quarter" idx="32"/>
          </p:nvPr>
        </p:nvSpPr>
        <p:spPr>
          <a:xfrm>
            <a:off x="7972426" y="4802927"/>
            <a:ext cx="2294373" cy="1127093"/>
          </a:xfrm>
          <a:prstGeom prst="rect">
            <a:avLst/>
          </a:prstGeom>
          <a:gradFill>
            <a:gsLst>
              <a:gs pos="0">
                <a:schemeClr val="bg1">
                  <a:lumMod val="85000"/>
                </a:schemeClr>
              </a:gs>
              <a:gs pos="99000">
                <a:schemeClr val="bg1">
                  <a:lumMod val="75000"/>
                </a:schemeClr>
              </a:gs>
            </a:gsLst>
            <a:lin ang="5400000" scaled="1"/>
          </a:gradFill>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Tree>
    <p:extLst>
      <p:ext uri="{BB962C8B-B14F-4D97-AF65-F5344CB8AC3E}">
        <p14:creationId xmlns:p14="http://schemas.microsoft.com/office/powerpoint/2010/main" val="2929780167"/>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5_Custom Layout">
    <p:bg>
      <p:bgPr>
        <a:solidFill>
          <a:srgbClr val="1E22AA"/>
        </a:solidFill>
        <a:effectLst/>
      </p:bgPr>
    </p:bg>
    <p:spTree>
      <p:nvGrpSpPr>
        <p:cNvPr id="1" name=""/>
        <p:cNvGrpSpPr/>
        <p:nvPr/>
      </p:nvGrpSpPr>
      <p:grpSpPr>
        <a:xfrm>
          <a:off x="0" y="0"/>
          <a:ext cx="0" cy="0"/>
          <a:chOff x="0" y="0"/>
          <a:chExt cx="0" cy="0"/>
        </a:xfrm>
      </p:grpSpPr>
      <p:pic>
        <p:nvPicPr>
          <p:cNvPr id="3" name="Picture 2" descr="A close up of a yellow background&#10;&#10;Description automatically generated">
            <a:extLst>
              <a:ext uri="{FF2B5EF4-FFF2-40B4-BE49-F238E27FC236}">
                <a16:creationId xmlns:a16="http://schemas.microsoft.com/office/drawing/2014/main" id="{2A9FCBD8-68A4-1707-3D9B-D1423F7895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Oval 5">
            <a:extLst>
              <a:ext uri="{FF2B5EF4-FFF2-40B4-BE49-F238E27FC236}">
                <a16:creationId xmlns:a16="http://schemas.microsoft.com/office/drawing/2014/main" id="{16F54F54-27D4-AA97-7403-4A2C7BFF1EBF}"/>
              </a:ext>
            </a:extLst>
          </p:cNvPr>
          <p:cNvSpPr/>
          <p:nvPr userDrawn="1"/>
        </p:nvSpPr>
        <p:spPr>
          <a:xfrm>
            <a:off x="-102034" y="1684850"/>
            <a:ext cx="4907771" cy="4907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a:extLst>
              <a:ext uri="{FF2B5EF4-FFF2-40B4-BE49-F238E27FC236}">
                <a16:creationId xmlns:a16="http://schemas.microsoft.com/office/drawing/2014/main" id="{4BCD67E3-9E32-94AF-6006-CD9E4ACFD212}"/>
              </a:ext>
            </a:extLst>
          </p:cNvPr>
          <p:cNvSpPr/>
          <p:nvPr userDrawn="1"/>
        </p:nvSpPr>
        <p:spPr>
          <a:xfrm>
            <a:off x="0" y="1"/>
            <a:ext cx="12192000" cy="427038"/>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Title 1"/>
          <p:cNvSpPr>
            <a:spLocks noGrp="1"/>
          </p:cNvSpPr>
          <p:nvPr>
            <p:ph type="title" hasCustomPrompt="1"/>
          </p:nvPr>
        </p:nvSpPr>
        <p:spPr>
          <a:xfrm>
            <a:off x="516445" y="1046296"/>
            <a:ext cx="7896036" cy="555302"/>
          </a:xfrm>
        </p:spPr>
        <p:txBody>
          <a:bodyPr/>
          <a:lstStyle>
            <a:lvl1pPr>
              <a:lnSpc>
                <a:spcPct val="100000"/>
              </a:lnSpc>
              <a:defRPr sz="3600">
                <a:solidFill>
                  <a:schemeClr val="bg1"/>
                </a:solidFill>
                <a:latin typeface="Prometo Medium" panose="020B0704030203060203" pitchFamily="34" charset="0"/>
              </a:defRPr>
            </a:lvl1pPr>
          </a:lstStyle>
          <a:p>
            <a:r>
              <a:rPr lang="en-US"/>
              <a:t>Thank You to Our Sponsor</a:t>
            </a:r>
          </a:p>
        </p:txBody>
      </p:sp>
      <p:sp>
        <p:nvSpPr>
          <p:cNvPr id="2" name="Footer Placeholder 1">
            <a:extLst>
              <a:ext uri="{FF2B5EF4-FFF2-40B4-BE49-F238E27FC236}">
                <a16:creationId xmlns:a16="http://schemas.microsoft.com/office/drawing/2014/main" id="{65B6C233-3C8D-B348-B4B1-A1FFAC2449F4}"/>
              </a:ext>
            </a:extLst>
          </p:cNvPr>
          <p:cNvSpPr>
            <a:spLocks noGrp="1"/>
          </p:cNvSpPr>
          <p:nvPr>
            <p:ph type="ftr" sz="quarter" idx="14"/>
          </p:nvPr>
        </p:nvSpPr>
        <p:spPr/>
        <p:txBody>
          <a:bodyPr/>
          <a:lstStyle>
            <a:lvl1pPr>
              <a:defRPr>
                <a:solidFill>
                  <a:schemeClr val="bg1"/>
                </a:solidFill>
              </a:defRPr>
            </a:lvl1pPr>
          </a:lstStyle>
          <a:p>
            <a:r>
              <a:rPr lang="en-US"/>
              <a:t>Demonstrating and Sustaining the Value of IT: The Convergence of ROI and Outcomes</a:t>
            </a:r>
          </a:p>
        </p:txBody>
      </p:sp>
      <p:sp>
        <p:nvSpPr>
          <p:cNvPr id="14" name="Rectangle 13">
            <a:extLst>
              <a:ext uri="{FF2B5EF4-FFF2-40B4-BE49-F238E27FC236}">
                <a16:creationId xmlns:a16="http://schemas.microsoft.com/office/drawing/2014/main" id="{EC62493F-1B2A-E3E5-731F-295C00C5E279}"/>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5" name="Slide Number Placeholder 5">
            <a:extLst>
              <a:ext uri="{FF2B5EF4-FFF2-40B4-BE49-F238E27FC236}">
                <a16:creationId xmlns:a16="http://schemas.microsoft.com/office/drawing/2014/main" id="{999E1A29-BB5D-0662-AEE9-EC4BA9A9F186}"/>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8" name="Picture 17" descr="A green and black text&#10;&#10;Description automatically generated">
            <a:extLst>
              <a:ext uri="{FF2B5EF4-FFF2-40B4-BE49-F238E27FC236}">
                <a16:creationId xmlns:a16="http://schemas.microsoft.com/office/drawing/2014/main" id="{860639F6-6016-1F09-7F0B-5D61DE58F1B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9" name="Picture 18" descr="A white text on a black background&#10;&#10;Description automatically generated">
            <a:extLst>
              <a:ext uri="{FF2B5EF4-FFF2-40B4-BE49-F238E27FC236}">
                <a16:creationId xmlns:a16="http://schemas.microsoft.com/office/drawing/2014/main" id="{B3D9ABB2-9EF3-052B-93DB-86CB7F807AC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
        <p:nvSpPr>
          <p:cNvPr id="4" name="Picture Placeholder 7">
            <a:extLst>
              <a:ext uri="{FF2B5EF4-FFF2-40B4-BE49-F238E27FC236}">
                <a16:creationId xmlns:a16="http://schemas.microsoft.com/office/drawing/2014/main" id="{99A6FF21-CD8A-F687-E9D9-4A992FDB2B10}"/>
              </a:ext>
            </a:extLst>
          </p:cNvPr>
          <p:cNvSpPr>
            <a:spLocks noGrp="1"/>
          </p:cNvSpPr>
          <p:nvPr>
            <p:ph type="pic" sz="quarter" idx="12" hasCustomPrompt="1"/>
          </p:nvPr>
        </p:nvSpPr>
        <p:spPr>
          <a:xfrm>
            <a:off x="370781" y="2162171"/>
            <a:ext cx="3902664" cy="390266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r>
              <a:rPr lang="en-US"/>
              <a:t>Sponsor Logo</a:t>
            </a:r>
          </a:p>
        </p:txBody>
      </p:sp>
      <p:pic>
        <p:nvPicPr>
          <p:cNvPr id="11" name="Picture 10" descr="A blue circle with black background&#10;&#10;Description automatically generated">
            <a:extLst>
              <a:ext uri="{FF2B5EF4-FFF2-40B4-BE49-F238E27FC236}">
                <a16:creationId xmlns:a16="http://schemas.microsoft.com/office/drawing/2014/main" id="{7EF20629-607A-F1A5-3AD8-13E5CBEEDC9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471407" y="-197934"/>
            <a:ext cx="2246478" cy="1992160"/>
          </a:xfrm>
          <a:prstGeom prst="rect">
            <a:avLst/>
          </a:prstGeom>
        </p:spPr>
      </p:pic>
      <p:pic>
        <p:nvPicPr>
          <p:cNvPr id="16" name="Picture 15" descr="A blue circles and circles on a black background&#10;&#10;Description automatically generated">
            <a:extLst>
              <a:ext uri="{FF2B5EF4-FFF2-40B4-BE49-F238E27FC236}">
                <a16:creationId xmlns:a16="http://schemas.microsoft.com/office/drawing/2014/main" id="{7F8FAD05-A45C-BF3B-7BD8-10D2F538BB0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087631" y="536754"/>
            <a:ext cx="1272886" cy="916353"/>
          </a:xfrm>
          <a:prstGeom prst="rect">
            <a:avLst/>
          </a:prstGeom>
        </p:spPr>
      </p:pic>
    </p:spTree>
    <p:extLst>
      <p:ext uri="{BB962C8B-B14F-4D97-AF65-F5344CB8AC3E}">
        <p14:creationId xmlns:p14="http://schemas.microsoft.com/office/powerpoint/2010/main" val="3705018885"/>
      </p:ext>
    </p:extLst>
  </p:cSld>
  <p:clrMapOvr>
    <a:masterClrMapping/>
  </p:clrMapOvr>
  <p:extLst>
    <p:ext uri="{DCECCB84-F9BA-43D5-87BE-67443E8EF086}">
      <p15:sldGuideLst xmlns:p15="http://schemas.microsoft.com/office/powerpoint/2012/main">
        <p15:guide id="1" orient="horz" pos="1728">
          <p15:clr>
            <a:srgbClr val="FBAE40"/>
          </p15:clr>
        </p15:guide>
      </p15:sldGuideLst>
    </p:ext>
  </p:extLst>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1E22AA"/>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E03B909-2112-A8C4-8960-D440FDC83397}"/>
              </a:ext>
            </a:extLst>
          </p:cNvPr>
          <p:cNvSpPr/>
          <p:nvPr userDrawn="1"/>
        </p:nvSpPr>
        <p:spPr>
          <a:xfrm>
            <a:off x="1" y="456352"/>
            <a:ext cx="12295415" cy="604790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7" name="Graphic 16">
            <a:extLst>
              <a:ext uri="{FF2B5EF4-FFF2-40B4-BE49-F238E27FC236}">
                <a16:creationId xmlns:a16="http://schemas.microsoft.com/office/drawing/2014/main" id="{8DA6D017-B1A3-E6C3-5A6B-A79DC4B7A0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93" y="4511690"/>
            <a:ext cx="12319908" cy="2558091"/>
          </a:xfrm>
          <a:prstGeom prst="rect">
            <a:avLst/>
          </a:prstGeom>
        </p:spPr>
      </p:pic>
      <p:sp>
        <p:nvSpPr>
          <p:cNvPr id="2" name="Slide Number Placeholder 1">
            <a:extLst>
              <a:ext uri="{FF2B5EF4-FFF2-40B4-BE49-F238E27FC236}">
                <a16:creationId xmlns:a16="http://schemas.microsoft.com/office/drawing/2014/main" id="{1268D136-5D0B-23FB-C44F-D6199CDBF140}"/>
              </a:ext>
            </a:extLst>
          </p:cNvPr>
          <p:cNvSpPr>
            <a:spLocks noGrp="1"/>
          </p:cNvSpPr>
          <p:nvPr>
            <p:ph type="sldNum" sz="quarter" idx="10"/>
          </p:nvPr>
        </p:nvSpPr>
        <p:spPr>
          <a:xfrm>
            <a:off x="11360517" y="6277092"/>
            <a:ext cx="513735" cy="227164"/>
          </a:xfrm>
          <a:prstGeom prst="rect">
            <a:avLst/>
          </a:prstGeom>
        </p:spPr>
        <p:txBody>
          <a:bodyPr/>
          <a:lstStyle>
            <a:lvl1pPr>
              <a:defRPr sz="1100">
                <a:solidFill>
                  <a:schemeClr val="bg1"/>
                </a:solidFill>
              </a:defRPr>
            </a:lvl1pPr>
          </a:lstStyle>
          <a:p>
            <a:fld id="{D8D877B3-D348-4611-9BDB-C5374591D951}" type="slidenum">
              <a:rPr lang="en-US" smtClean="0"/>
              <a:pPr/>
              <a:t>‹#›</a:t>
            </a:fld>
            <a:endParaRPr lang="en-US"/>
          </a:p>
        </p:txBody>
      </p:sp>
      <p:sp>
        <p:nvSpPr>
          <p:cNvPr id="7" name="Footer Placeholder 3">
            <a:extLst>
              <a:ext uri="{FF2B5EF4-FFF2-40B4-BE49-F238E27FC236}">
                <a16:creationId xmlns:a16="http://schemas.microsoft.com/office/drawing/2014/main" id="{45E8BB64-51E7-3F5A-7760-2E340A9A528C}"/>
              </a:ext>
            </a:extLst>
          </p:cNvPr>
          <p:cNvSpPr>
            <a:spLocks noGrp="1"/>
          </p:cNvSpPr>
          <p:nvPr>
            <p:ph type="ftr" sz="quarter" idx="11"/>
          </p:nvPr>
        </p:nvSpPr>
        <p:spPr>
          <a:xfrm>
            <a:off x="507421" y="91227"/>
            <a:ext cx="10570781" cy="365125"/>
          </a:xfrm>
        </p:spPr>
        <p:txBody>
          <a:bodyPr/>
          <a:lstStyle/>
          <a:p>
            <a:r>
              <a:rPr lang="en-US"/>
              <a:t>Demonstrating and Sustaining the Value of IT: The Convergence of ROI and Outcomes</a:t>
            </a:r>
          </a:p>
        </p:txBody>
      </p:sp>
      <p:pic>
        <p:nvPicPr>
          <p:cNvPr id="5" name="Picture 4" descr="A white text on a black background&#10;&#10;Description automatically generated">
            <a:extLst>
              <a:ext uri="{FF2B5EF4-FFF2-40B4-BE49-F238E27FC236}">
                <a16:creationId xmlns:a16="http://schemas.microsoft.com/office/drawing/2014/main" id="{1BC695DE-8DB9-9291-4CD3-666F4D19408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Tree>
    <p:extLst>
      <p:ext uri="{BB962C8B-B14F-4D97-AF65-F5344CB8AC3E}">
        <p14:creationId xmlns:p14="http://schemas.microsoft.com/office/powerpoint/2010/main" val="16318148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Content_Sid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7420" y="714385"/>
            <a:ext cx="8758500" cy="1783443"/>
          </a:xfrm>
        </p:spPr>
        <p:txBody>
          <a:bodyPr wrap="square" anchor="ctr" anchorCtr="0"/>
          <a:lstStyle>
            <a:lvl1pPr>
              <a:lnSpc>
                <a:spcPct val="100000"/>
              </a:lnSpc>
              <a:defRPr sz="3600" b="0" i="1">
                <a:latin typeface="Prometo Medium" panose="020B0704030203060203" pitchFamily="34" charset="0"/>
              </a:defRPr>
            </a:lvl1pPr>
          </a:lstStyle>
          <a:p>
            <a:r>
              <a:rPr lang="en-US"/>
              <a:t>Click to Edit Master Title Style</a:t>
            </a:r>
          </a:p>
        </p:txBody>
      </p:sp>
      <p:sp>
        <p:nvSpPr>
          <p:cNvPr id="4" name="Footer Placeholder 3">
            <a:extLst>
              <a:ext uri="{FF2B5EF4-FFF2-40B4-BE49-F238E27FC236}">
                <a16:creationId xmlns:a16="http://schemas.microsoft.com/office/drawing/2014/main" id="{2E51EBB1-6778-A844-B9B4-3D7DB8F9916E}"/>
              </a:ext>
            </a:extLst>
          </p:cNvPr>
          <p:cNvSpPr>
            <a:spLocks noGrp="1"/>
          </p:cNvSpPr>
          <p:nvPr>
            <p:ph type="ftr" sz="quarter" idx="11"/>
          </p:nvPr>
        </p:nvSpPr>
        <p:spPr/>
        <p:txBody>
          <a:bodyPr/>
          <a:lstStyle/>
          <a:p>
            <a:r>
              <a:rPr lang="en-US"/>
              <a:t>Demonstrating and Sustaining the Value of IT: The Convergence of ROI and Outcomes</a:t>
            </a:r>
          </a:p>
        </p:txBody>
      </p:sp>
      <p:sp>
        <p:nvSpPr>
          <p:cNvPr id="6" name="Rectangle 5">
            <a:extLst>
              <a:ext uri="{FF2B5EF4-FFF2-40B4-BE49-F238E27FC236}">
                <a16:creationId xmlns:a16="http://schemas.microsoft.com/office/drawing/2014/main" id="{37B4F789-B7F6-8B73-5991-A040E2930BCD}"/>
              </a:ext>
            </a:extLst>
          </p:cNvPr>
          <p:cNvSpPr/>
          <p:nvPr userDrawn="1"/>
        </p:nvSpPr>
        <p:spPr>
          <a:xfrm>
            <a:off x="0" y="6096393"/>
            <a:ext cx="12192000" cy="1006156"/>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Slide Number Placeholder 5">
            <a:extLst>
              <a:ext uri="{FF2B5EF4-FFF2-40B4-BE49-F238E27FC236}">
                <a16:creationId xmlns:a16="http://schemas.microsoft.com/office/drawing/2014/main" id="{37E5FB17-3E5D-BDB6-BA04-84CD161E9F84}"/>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8" name="Picture 7" descr="A green and black text&#10;&#10;Description automatically generated">
            <a:extLst>
              <a:ext uri="{FF2B5EF4-FFF2-40B4-BE49-F238E27FC236}">
                <a16:creationId xmlns:a16="http://schemas.microsoft.com/office/drawing/2014/main" id="{6A6D127C-C4C3-D793-C35A-6451918EE81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0" name="Picture 9" descr="A white text on a black background&#10;&#10;Description automatically generated">
            <a:extLst>
              <a:ext uri="{FF2B5EF4-FFF2-40B4-BE49-F238E27FC236}">
                <a16:creationId xmlns:a16="http://schemas.microsoft.com/office/drawing/2014/main" id="{AAC640C4-3366-531F-DBA8-40824F4A57B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11" name="Picture 10" descr="A group of colored crosses&#10;&#10;Description automatically generated">
            <a:extLst>
              <a:ext uri="{FF2B5EF4-FFF2-40B4-BE49-F238E27FC236}">
                <a16:creationId xmlns:a16="http://schemas.microsoft.com/office/drawing/2014/main" id="{0B027C2C-5D45-C8FF-6BC8-D2A63EC28E1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a:off x="10818966" y="56707"/>
            <a:ext cx="1878154" cy="1804211"/>
          </a:xfrm>
          <a:prstGeom prst="rect">
            <a:avLst/>
          </a:prstGeom>
        </p:spPr>
      </p:pic>
      <p:pic>
        <p:nvPicPr>
          <p:cNvPr id="9" name="Picture 8" descr="A blue circles and circles on a black background&#10;&#10;Description automatically generated">
            <a:extLst>
              <a:ext uri="{FF2B5EF4-FFF2-40B4-BE49-F238E27FC236}">
                <a16:creationId xmlns:a16="http://schemas.microsoft.com/office/drawing/2014/main" id="{64BEECD8-989F-0C21-447A-394CC5E9264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57114" y="531448"/>
            <a:ext cx="1272886" cy="916353"/>
          </a:xfrm>
          <a:prstGeom prst="rect">
            <a:avLst/>
          </a:prstGeom>
        </p:spPr>
      </p:pic>
    </p:spTree>
    <p:extLst>
      <p:ext uri="{BB962C8B-B14F-4D97-AF65-F5344CB8AC3E}">
        <p14:creationId xmlns:p14="http://schemas.microsoft.com/office/powerpoint/2010/main" val="363824678"/>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76429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634767577"/>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1_Content_Sid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6657" y="2339985"/>
            <a:ext cx="4187371" cy="1783443"/>
          </a:xfrm>
        </p:spPr>
        <p:txBody>
          <a:bodyPr wrap="square" anchor="ctr" anchorCtr="0"/>
          <a:lstStyle>
            <a:lvl1pPr>
              <a:lnSpc>
                <a:spcPct val="100000"/>
              </a:lnSpc>
              <a:defRPr sz="3600" b="0" i="1">
                <a:latin typeface="Prometo Medium" panose="020B0704030203060203" pitchFamily="34" charset="0"/>
              </a:defRPr>
            </a:lvl1pPr>
          </a:lstStyle>
          <a:p>
            <a:r>
              <a:rPr lang="en-US"/>
              <a:t>Click to Edit Master Title Style</a:t>
            </a:r>
          </a:p>
        </p:txBody>
      </p:sp>
      <p:sp>
        <p:nvSpPr>
          <p:cNvPr id="4" name="Footer Placeholder 3">
            <a:extLst>
              <a:ext uri="{FF2B5EF4-FFF2-40B4-BE49-F238E27FC236}">
                <a16:creationId xmlns:a16="http://schemas.microsoft.com/office/drawing/2014/main" id="{2E51EBB1-6778-A844-B9B4-3D7DB8F9916E}"/>
              </a:ext>
            </a:extLst>
          </p:cNvPr>
          <p:cNvSpPr>
            <a:spLocks noGrp="1"/>
          </p:cNvSpPr>
          <p:nvPr>
            <p:ph type="ftr" sz="quarter" idx="11"/>
          </p:nvPr>
        </p:nvSpPr>
        <p:spPr/>
        <p:txBody>
          <a:bodyPr/>
          <a:lstStyle/>
          <a:p>
            <a:r>
              <a:rPr lang="en-US"/>
              <a:t>Demonstrating and Sustaining the Value of IT: The Convergence of ROI and Outcomes</a:t>
            </a:r>
          </a:p>
        </p:txBody>
      </p:sp>
      <p:sp>
        <p:nvSpPr>
          <p:cNvPr id="6" name="Rectangle 5">
            <a:extLst>
              <a:ext uri="{FF2B5EF4-FFF2-40B4-BE49-F238E27FC236}">
                <a16:creationId xmlns:a16="http://schemas.microsoft.com/office/drawing/2014/main" id="{37B4F789-B7F6-8B73-5991-A040E2930BCD}"/>
              </a:ext>
            </a:extLst>
          </p:cNvPr>
          <p:cNvSpPr/>
          <p:nvPr userDrawn="1"/>
        </p:nvSpPr>
        <p:spPr>
          <a:xfrm>
            <a:off x="0" y="6096393"/>
            <a:ext cx="12192000" cy="1006156"/>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Slide Number Placeholder 5">
            <a:extLst>
              <a:ext uri="{FF2B5EF4-FFF2-40B4-BE49-F238E27FC236}">
                <a16:creationId xmlns:a16="http://schemas.microsoft.com/office/drawing/2014/main" id="{37E5FB17-3E5D-BDB6-BA04-84CD161E9F84}"/>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8" name="Picture 7" descr="A green and black text&#10;&#10;Description automatically generated">
            <a:extLst>
              <a:ext uri="{FF2B5EF4-FFF2-40B4-BE49-F238E27FC236}">
                <a16:creationId xmlns:a16="http://schemas.microsoft.com/office/drawing/2014/main" id="{6A6D127C-C4C3-D793-C35A-6451918EE81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0" name="Picture 9" descr="A white text on a black background&#10;&#10;Description automatically generated">
            <a:extLst>
              <a:ext uri="{FF2B5EF4-FFF2-40B4-BE49-F238E27FC236}">
                <a16:creationId xmlns:a16="http://schemas.microsoft.com/office/drawing/2014/main" id="{AAC640C4-3366-531F-DBA8-40824F4A57B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3" name="Picture 2" descr="A group of colored crosses&#10;&#10;Description automatically generated">
            <a:extLst>
              <a:ext uri="{FF2B5EF4-FFF2-40B4-BE49-F238E27FC236}">
                <a16:creationId xmlns:a16="http://schemas.microsoft.com/office/drawing/2014/main" id="{C15A0445-FC8D-62E2-F7BF-90DF46EFC44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a:off x="10818966" y="56707"/>
            <a:ext cx="1878154" cy="1804211"/>
          </a:xfrm>
          <a:prstGeom prst="rect">
            <a:avLst/>
          </a:prstGeom>
        </p:spPr>
      </p:pic>
      <p:pic>
        <p:nvPicPr>
          <p:cNvPr id="11" name="Picture 10" descr="A blue circles and circles on a black background&#10;&#10;Description automatically generated">
            <a:extLst>
              <a:ext uri="{FF2B5EF4-FFF2-40B4-BE49-F238E27FC236}">
                <a16:creationId xmlns:a16="http://schemas.microsoft.com/office/drawing/2014/main" id="{95A57EBC-FD34-E8BA-C859-E4160C5BC75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57114" y="531448"/>
            <a:ext cx="1272886" cy="916353"/>
          </a:xfrm>
          <a:prstGeom prst="rect">
            <a:avLst/>
          </a:prstGeom>
        </p:spPr>
      </p:pic>
    </p:spTree>
    <p:extLst>
      <p:ext uri="{BB962C8B-B14F-4D97-AF65-F5344CB8AC3E}">
        <p14:creationId xmlns:p14="http://schemas.microsoft.com/office/powerpoint/2010/main" val="130104498"/>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2_Content_Side Tit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5334A3E-43D4-744B-A772-73D98C9D2E1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954" y="4728014"/>
            <a:ext cx="12319908" cy="2558091"/>
          </a:xfrm>
          <a:prstGeom prst="rect">
            <a:avLst/>
          </a:prstGeom>
        </p:spPr>
      </p:pic>
      <p:sp>
        <p:nvSpPr>
          <p:cNvPr id="2" name="Title 1"/>
          <p:cNvSpPr>
            <a:spLocks noGrp="1"/>
          </p:cNvSpPr>
          <p:nvPr>
            <p:ph type="title" hasCustomPrompt="1"/>
          </p:nvPr>
        </p:nvSpPr>
        <p:spPr>
          <a:xfrm>
            <a:off x="516657" y="2339985"/>
            <a:ext cx="4187371" cy="1783443"/>
          </a:xfrm>
        </p:spPr>
        <p:txBody>
          <a:bodyPr wrap="square" anchor="ctr" anchorCtr="0"/>
          <a:lstStyle>
            <a:lvl1pPr>
              <a:lnSpc>
                <a:spcPct val="100000"/>
              </a:lnSpc>
              <a:defRPr sz="3600" b="0" i="1">
                <a:latin typeface="Prometo Medium" panose="020B0704030203060203" pitchFamily="34" charset="0"/>
              </a:defRPr>
            </a:lvl1pPr>
          </a:lstStyle>
          <a:p>
            <a:r>
              <a:rPr lang="en-US"/>
              <a:t>Click to Edit Master Title Style</a:t>
            </a:r>
          </a:p>
        </p:txBody>
      </p:sp>
      <p:sp>
        <p:nvSpPr>
          <p:cNvPr id="3" name="Slide Number Placeholder 2"/>
          <p:cNvSpPr>
            <a:spLocks noGrp="1"/>
          </p:cNvSpPr>
          <p:nvPr>
            <p:ph type="sldNum" sz="quarter" idx="10"/>
          </p:nvPr>
        </p:nvSpPr>
        <p:spPr>
          <a:xfrm>
            <a:off x="11360517" y="6390178"/>
            <a:ext cx="513735" cy="227164"/>
          </a:xfrm>
          <a:prstGeom prst="rect">
            <a:avLst/>
          </a:prstGeom>
        </p:spPr>
        <p:txBody>
          <a:bodyPr/>
          <a:lstStyle>
            <a:lvl1pPr>
              <a:defRPr sz="1100" b="0" i="0">
                <a:solidFill>
                  <a:schemeClr val="bg1"/>
                </a:solidFill>
                <a:latin typeface="Century Gothic" panose="020B0502020202020204" pitchFamily="34" charset="0"/>
                <a:ea typeface="Century Gothic" panose="020B0502020202020204" pitchFamily="34" charset="0"/>
                <a:cs typeface="Arial" panose="020B0604020202020204" pitchFamily="34" charset="0"/>
              </a:defRPr>
            </a:lvl1pPr>
          </a:lstStyle>
          <a:p>
            <a:fld id="{D8D877B3-D348-4611-9BDB-C5374591D951}" type="slidenum">
              <a:rPr lang="en-US" smtClean="0"/>
              <a:pPr/>
              <a:t>‹#›</a:t>
            </a:fld>
            <a:endParaRPr lang="en-US"/>
          </a:p>
        </p:txBody>
      </p:sp>
      <p:sp>
        <p:nvSpPr>
          <p:cNvPr id="4" name="Footer Placeholder 3">
            <a:extLst>
              <a:ext uri="{FF2B5EF4-FFF2-40B4-BE49-F238E27FC236}">
                <a16:creationId xmlns:a16="http://schemas.microsoft.com/office/drawing/2014/main" id="{2E51EBB1-6778-A844-B9B4-3D7DB8F9916E}"/>
              </a:ext>
            </a:extLst>
          </p:cNvPr>
          <p:cNvSpPr>
            <a:spLocks noGrp="1"/>
          </p:cNvSpPr>
          <p:nvPr>
            <p:ph type="ftr" sz="quarter" idx="11"/>
          </p:nvPr>
        </p:nvSpPr>
        <p:spPr/>
        <p:txBody>
          <a:bodyPr/>
          <a:lstStyle/>
          <a:p>
            <a:r>
              <a:rPr lang="en-US"/>
              <a:t>Demonstrating and Sustaining the Value of IT: The Convergence of ROI and Outcomes</a:t>
            </a:r>
          </a:p>
        </p:txBody>
      </p:sp>
      <p:pic>
        <p:nvPicPr>
          <p:cNvPr id="7" name="Picture 6" descr="A group of colored crosses&#10;&#10;Description automatically generated">
            <a:extLst>
              <a:ext uri="{FF2B5EF4-FFF2-40B4-BE49-F238E27FC236}">
                <a16:creationId xmlns:a16="http://schemas.microsoft.com/office/drawing/2014/main" id="{8BD22CD8-7D4C-8A06-FB03-9660607EFA0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a:off x="10818966" y="56707"/>
            <a:ext cx="1878154" cy="1804211"/>
          </a:xfrm>
          <a:prstGeom prst="rect">
            <a:avLst/>
          </a:prstGeom>
        </p:spPr>
      </p:pic>
      <p:pic>
        <p:nvPicPr>
          <p:cNvPr id="8" name="Picture 7" descr="A blue circles and circles on a black background&#10;&#10;Description automatically generated">
            <a:extLst>
              <a:ext uri="{FF2B5EF4-FFF2-40B4-BE49-F238E27FC236}">
                <a16:creationId xmlns:a16="http://schemas.microsoft.com/office/drawing/2014/main" id="{6649AAD8-CBDE-403C-5523-C20FD3AC532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57114" y="531448"/>
            <a:ext cx="1272886" cy="916353"/>
          </a:xfrm>
          <a:prstGeom prst="rect">
            <a:avLst/>
          </a:prstGeom>
        </p:spPr>
      </p:pic>
    </p:spTree>
    <p:extLst>
      <p:ext uri="{BB962C8B-B14F-4D97-AF65-F5344CB8AC3E}">
        <p14:creationId xmlns:p14="http://schemas.microsoft.com/office/powerpoint/2010/main" val="3459571883"/>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Content_Top Tit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sz="3600">
                <a:latin typeface="Prometo Medium" panose="020B0704030203060203" pitchFamily="34" charset="0"/>
              </a:defRPr>
            </a:lvl1pPr>
          </a:lstStyle>
          <a:p>
            <a:r>
              <a:rPr lang="en-US"/>
              <a:t>Click to Edit Master Title Style</a:t>
            </a:r>
          </a:p>
        </p:txBody>
      </p:sp>
      <p:sp>
        <p:nvSpPr>
          <p:cNvPr id="8" name="Content Placeholder 7">
            <a:extLst>
              <a:ext uri="{FF2B5EF4-FFF2-40B4-BE49-F238E27FC236}">
                <a16:creationId xmlns:a16="http://schemas.microsoft.com/office/drawing/2014/main" id="{68BEE182-E07C-C44F-AD0D-74C5DD3A8FA6}"/>
              </a:ext>
            </a:extLst>
          </p:cNvPr>
          <p:cNvSpPr>
            <a:spLocks noGrp="1"/>
          </p:cNvSpPr>
          <p:nvPr>
            <p:ph sz="quarter" idx="11"/>
          </p:nvPr>
        </p:nvSpPr>
        <p:spPr>
          <a:xfrm>
            <a:off x="526302" y="2278266"/>
            <a:ext cx="10579608" cy="3686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66A44118-CF77-3548-974F-761F382872F4}"/>
              </a:ext>
            </a:extLst>
          </p:cNvPr>
          <p:cNvSpPr>
            <a:spLocks noGrp="1"/>
          </p:cNvSpPr>
          <p:nvPr>
            <p:ph type="body" sz="quarter" idx="12" hasCustomPrompt="1"/>
          </p:nvPr>
        </p:nvSpPr>
        <p:spPr>
          <a:xfrm>
            <a:off x="514109" y="1822616"/>
            <a:ext cx="10591800" cy="518337"/>
          </a:xfrm>
        </p:spPr>
        <p:txBody>
          <a:bodyPr>
            <a:normAutofit/>
          </a:bodyPr>
          <a:lstStyle>
            <a:lvl1pPr marL="0" indent="0">
              <a:buNone/>
              <a:defRPr lang="en-US" sz="1600" b="1" kern="1200" spc="50" dirty="0" smtClean="0">
                <a:solidFill>
                  <a:schemeClr val="accent2"/>
                </a:solidFill>
                <a:latin typeface="+mn-lt"/>
                <a:ea typeface="+mn-ea"/>
                <a:cs typeface="+mn-cs"/>
              </a:defRPr>
            </a:lvl1pPr>
          </a:lstStyle>
          <a:p>
            <a:pPr marL="0" lvl="0" algn="l" defTabSz="914368" rtl="0" eaLnBrk="1" latinLnBrk="0" hangingPunct="1">
              <a:defRPr/>
            </a:pPr>
            <a:r>
              <a:rPr lang="en-US"/>
              <a:t>SUBHEAD </a:t>
            </a:r>
          </a:p>
        </p:txBody>
      </p:sp>
      <p:sp>
        <p:nvSpPr>
          <p:cNvPr id="4" name="Footer Placeholder 3">
            <a:extLst>
              <a:ext uri="{FF2B5EF4-FFF2-40B4-BE49-F238E27FC236}">
                <a16:creationId xmlns:a16="http://schemas.microsoft.com/office/drawing/2014/main" id="{E2A27ABA-72B3-7344-923A-19853DC9D124}"/>
              </a:ext>
            </a:extLst>
          </p:cNvPr>
          <p:cNvSpPr>
            <a:spLocks noGrp="1"/>
          </p:cNvSpPr>
          <p:nvPr>
            <p:ph type="ftr" sz="quarter" idx="13"/>
          </p:nvPr>
        </p:nvSpPr>
        <p:spPr/>
        <p:txBody>
          <a:bodyPr/>
          <a:lstStyle/>
          <a:p>
            <a:r>
              <a:rPr lang="en-US"/>
              <a:t>Demonstrating and Sustaining the Value of IT: The Convergence of ROI and Outcomes</a:t>
            </a:r>
          </a:p>
        </p:txBody>
      </p:sp>
      <p:sp>
        <p:nvSpPr>
          <p:cNvPr id="5" name="Rectangle 4">
            <a:extLst>
              <a:ext uri="{FF2B5EF4-FFF2-40B4-BE49-F238E27FC236}">
                <a16:creationId xmlns:a16="http://schemas.microsoft.com/office/drawing/2014/main" id="{DF884B42-AD69-0964-2385-EE481D2E19F3}"/>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 name="Slide Number Placeholder 5">
            <a:extLst>
              <a:ext uri="{FF2B5EF4-FFF2-40B4-BE49-F238E27FC236}">
                <a16:creationId xmlns:a16="http://schemas.microsoft.com/office/drawing/2014/main" id="{AF06AE8C-AA2C-65C7-62DE-0720799974E4}"/>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7" name="Picture 6" descr="A green and black text&#10;&#10;Description automatically generated">
            <a:extLst>
              <a:ext uri="{FF2B5EF4-FFF2-40B4-BE49-F238E27FC236}">
                <a16:creationId xmlns:a16="http://schemas.microsoft.com/office/drawing/2014/main" id="{2A583122-237D-1083-09D3-72DC75419AB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1" name="Picture 10" descr="A white text on a black background&#10;&#10;Description automatically generated">
            <a:extLst>
              <a:ext uri="{FF2B5EF4-FFF2-40B4-BE49-F238E27FC236}">
                <a16:creationId xmlns:a16="http://schemas.microsoft.com/office/drawing/2014/main" id="{1BC7F199-545B-8717-E2C4-13B0415380E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3" name="Picture 2" descr="A blue circle with black background&#10;&#10;Description automatically generated">
            <a:extLst>
              <a:ext uri="{FF2B5EF4-FFF2-40B4-BE49-F238E27FC236}">
                <a16:creationId xmlns:a16="http://schemas.microsoft.com/office/drawing/2014/main" id="{1E5ACAE8-E3AE-A16D-52F7-4311A23C809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71407" y="-197934"/>
            <a:ext cx="2246478" cy="1992160"/>
          </a:xfrm>
          <a:prstGeom prst="rect">
            <a:avLst/>
          </a:prstGeom>
        </p:spPr>
      </p:pic>
      <p:pic>
        <p:nvPicPr>
          <p:cNvPr id="9" name="Picture 8" descr="A black background with yellow circles and circles&#10;&#10;Description automatically generated">
            <a:extLst>
              <a:ext uri="{FF2B5EF4-FFF2-40B4-BE49-F238E27FC236}">
                <a16:creationId xmlns:a16="http://schemas.microsoft.com/office/drawing/2014/main" id="{B72A9965-89F6-75FA-4294-8D6B6CF3E65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040350" y="165083"/>
            <a:ext cx="1282066" cy="922961"/>
          </a:xfrm>
          <a:prstGeom prst="rect">
            <a:avLst/>
          </a:prstGeom>
        </p:spPr>
      </p:pic>
    </p:spTree>
    <p:extLst>
      <p:ext uri="{BB962C8B-B14F-4D97-AF65-F5344CB8AC3E}">
        <p14:creationId xmlns:p14="http://schemas.microsoft.com/office/powerpoint/2010/main" val="421846223"/>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3_Content_Side Tit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5334A3E-43D4-744B-A772-73D98C9D2E1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954" y="4728014"/>
            <a:ext cx="12319908" cy="2558091"/>
          </a:xfrm>
          <a:prstGeom prst="rect">
            <a:avLst/>
          </a:prstGeom>
        </p:spPr>
      </p:pic>
      <p:sp>
        <p:nvSpPr>
          <p:cNvPr id="3" name="Slide Number Placeholder 2"/>
          <p:cNvSpPr>
            <a:spLocks noGrp="1"/>
          </p:cNvSpPr>
          <p:nvPr>
            <p:ph type="sldNum" sz="quarter" idx="10"/>
          </p:nvPr>
        </p:nvSpPr>
        <p:spPr>
          <a:xfrm>
            <a:off x="11360517" y="6390178"/>
            <a:ext cx="513735" cy="227164"/>
          </a:xfrm>
          <a:prstGeom prst="rect">
            <a:avLst/>
          </a:prstGeom>
        </p:spPr>
        <p:txBody>
          <a:bodyPr/>
          <a:lstStyle>
            <a:lvl1pPr>
              <a:defRPr sz="1100" b="0" i="0">
                <a:solidFill>
                  <a:schemeClr val="bg1"/>
                </a:solidFill>
                <a:latin typeface="Century Gothic" panose="020B0502020202020204" pitchFamily="34" charset="0"/>
                <a:ea typeface="Century Gothic" panose="020B0502020202020204" pitchFamily="34" charset="0"/>
                <a:cs typeface="Arial" panose="020B0604020202020204" pitchFamily="34" charset="0"/>
              </a:defRPr>
            </a:lvl1pPr>
          </a:lstStyle>
          <a:p>
            <a:fld id="{D8D877B3-D348-4611-9BDB-C5374591D951}" type="slidenum">
              <a:rPr lang="en-US" smtClean="0"/>
              <a:pPr/>
              <a:t>‹#›</a:t>
            </a:fld>
            <a:endParaRPr lang="en-US"/>
          </a:p>
        </p:txBody>
      </p:sp>
      <p:sp>
        <p:nvSpPr>
          <p:cNvPr id="4" name="Footer Placeholder 3">
            <a:extLst>
              <a:ext uri="{FF2B5EF4-FFF2-40B4-BE49-F238E27FC236}">
                <a16:creationId xmlns:a16="http://schemas.microsoft.com/office/drawing/2014/main" id="{2E51EBB1-6778-A844-B9B4-3D7DB8F9916E}"/>
              </a:ext>
            </a:extLst>
          </p:cNvPr>
          <p:cNvSpPr>
            <a:spLocks noGrp="1"/>
          </p:cNvSpPr>
          <p:nvPr>
            <p:ph type="ftr" sz="quarter" idx="11"/>
          </p:nvPr>
        </p:nvSpPr>
        <p:spPr/>
        <p:txBody>
          <a:bodyPr/>
          <a:lstStyle/>
          <a:p>
            <a:r>
              <a:rPr lang="en-US"/>
              <a:t>Demonstrating and Sustaining the Value of IT: The Convergence of ROI and Outcomes</a:t>
            </a:r>
          </a:p>
        </p:txBody>
      </p:sp>
      <p:sp>
        <p:nvSpPr>
          <p:cNvPr id="7" name="Title 1">
            <a:extLst>
              <a:ext uri="{FF2B5EF4-FFF2-40B4-BE49-F238E27FC236}">
                <a16:creationId xmlns:a16="http://schemas.microsoft.com/office/drawing/2014/main" id="{1B43D3EB-C06C-9EF4-E619-DF9EFC613831}"/>
              </a:ext>
            </a:extLst>
          </p:cNvPr>
          <p:cNvSpPr>
            <a:spLocks noGrp="1"/>
          </p:cNvSpPr>
          <p:nvPr>
            <p:ph type="title" hasCustomPrompt="1"/>
          </p:nvPr>
        </p:nvSpPr>
        <p:spPr>
          <a:xfrm>
            <a:off x="514111" y="1088044"/>
            <a:ext cx="10591800" cy="999994"/>
          </a:xfrm>
        </p:spPr>
        <p:txBody>
          <a:bodyPr wrap="square"/>
          <a:lstStyle>
            <a:lvl1pPr>
              <a:defRPr sz="3600">
                <a:latin typeface="Prometo Medium" panose="020B0704030203060203" pitchFamily="34" charset="0"/>
              </a:defRPr>
            </a:lvl1pPr>
          </a:lstStyle>
          <a:p>
            <a:r>
              <a:rPr lang="en-US"/>
              <a:t>Click to Edit Master Title Style</a:t>
            </a:r>
          </a:p>
        </p:txBody>
      </p:sp>
      <p:sp>
        <p:nvSpPr>
          <p:cNvPr id="8" name="Content Placeholder 7">
            <a:extLst>
              <a:ext uri="{FF2B5EF4-FFF2-40B4-BE49-F238E27FC236}">
                <a16:creationId xmlns:a16="http://schemas.microsoft.com/office/drawing/2014/main" id="{CAF654CC-2A23-7BAD-9C0E-622AFFAA9EC0}"/>
              </a:ext>
            </a:extLst>
          </p:cNvPr>
          <p:cNvSpPr>
            <a:spLocks noGrp="1"/>
          </p:cNvSpPr>
          <p:nvPr>
            <p:ph sz="quarter" idx="12"/>
          </p:nvPr>
        </p:nvSpPr>
        <p:spPr>
          <a:xfrm>
            <a:off x="526302" y="2278266"/>
            <a:ext cx="10579608" cy="3686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453FB2EE-BCF9-A69B-D7F3-543E8E5160EC}"/>
              </a:ext>
            </a:extLst>
          </p:cNvPr>
          <p:cNvSpPr>
            <a:spLocks noGrp="1"/>
          </p:cNvSpPr>
          <p:nvPr>
            <p:ph type="body" sz="quarter" idx="13" hasCustomPrompt="1"/>
          </p:nvPr>
        </p:nvSpPr>
        <p:spPr>
          <a:xfrm>
            <a:off x="514109" y="1822616"/>
            <a:ext cx="10591800" cy="518337"/>
          </a:xfrm>
        </p:spPr>
        <p:txBody>
          <a:bodyPr>
            <a:normAutofit/>
          </a:bodyPr>
          <a:lstStyle>
            <a:lvl1pPr marL="0" indent="0">
              <a:buNone/>
              <a:defRPr lang="en-US" sz="1600" b="1" kern="1200" spc="50" dirty="0" smtClean="0">
                <a:solidFill>
                  <a:schemeClr val="accent2"/>
                </a:solidFill>
                <a:latin typeface="+mn-lt"/>
                <a:ea typeface="+mn-ea"/>
                <a:cs typeface="+mn-cs"/>
              </a:defRPr>
            </a:lvl1pPr>
          </a:lstStyle>
          <a:p>
            <a:pPr marL="0" lvl="0" algn="l" defTabSz="914368" rtl="0" eaLnBrk="1" latinLnBrk="0" hangingPunct="1">
              <a:defRPr/>
            </a:pPr>
            <a:r>
              <a:rPr lang="en-US"/>
              <a:t>SUBHEAD </a:t>
            </a:r>
          </a:p>
        </p:txBody>
      </p:sp>
      <p:pic>
        <p:nvPicPr>
          <p:cNvPr id="2" name="Picture 1" descr="A blue circle with black background&#10;&#10;Description automatically generated">
            <a:extLst>
              <a:ext uri="{FF2B5EF4-FFF2-40B4-BE49-F238E27FC236}">
                <a16:creationId xmlns:a16="http://schemas.microsoft.com/office/drawing/2014/main" id="{1EC3747E-8898-9043-8ADE-DAE2823C0E6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71407" y="-197934"/>
            <a:ext cx="2246478" cy="1992160"/>
          </a:xfrm>
          <a:prstGeom prst="rect">
            <a:avLst/>
          </a:prstGeom>
        </p:spPr>
      </p:pic>
      <p:pic>
        <p:nvPicPr>
          <p:cNvPr id="5" name="Picture 4" descr="A black background with yellow circles and circles&#10;&#10;Description automatically generated">
            <a:extLst>
              <a:ext uri="{FF2B5EF4-FFF2-40B4-BE49-F238E27FC236}">
                <a16:creationId xmlns:a16="http://schemas.microsoft.com/office/drawing/2014/main" id="{CDFD6ADC-D989-FAA7-D7ED-903D0259C37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040350" y="165083"/>
            <a:ext cx="1282066" cy="922961"/>
          </a:xfrm>
          <a:prstGeom prst="rect">
            <a:avLst/>
          </a:prstGeom>
        </p:spPr>
      </p:pic>
    </p:spTree>
    <p:extLst>
      <p:ext uri="{BB962C8B-B14F-4D97-AF65-F5344CB8AC3E}">
        <p14:creationId xmlns:p14="http://schemas.microsoft.com/office/powerpoint/2010/main" val="822608956"/>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Content_Main Titl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6E57F7-3FE9-934C-8A0C-63C1B60D73CD}"/>
              </a:ext>
            </a:extLst>
          </p:cNvPr>
          <p:cNvSpPr>
            <a:spLocks noGrp="1"/>
          </p:cNvSpPr>
          <p:nvPr>
            <p:ph type="title" hasCustomPrompt="1"/>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CAB802-5F28-E54B-A357-2309EB84EADF}"/>
              </a:ext>
            </a:extLst>
          </p:cNvPr>
          <p:cNvSpPr>
            <a:spLocks noGrp="1"/>
          </p:cNvSpPr>
          <p:nvPr>
            <p:ph sz="quarter" idx="13"/>
          </p:nvPr>
        </p:nvSpPr>
        <p:spPr>
          <a:xfrm>
            <a:off x="535128" y="1799844"/>
            <a:ext cx="10591800" cy="42108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FDCC12E4-38D4-BB4F-9A40-C1DD9A9562F8}"/>
              </a:ext>
            </a:extLst>
          </p:cNvPr>
          <p:cNvSpPr>
            <a:spLocks noGrp="1"/>
          </p:cNvSpPr>
          <p:nvPr>
            <p:ph type="ftr" sz="quarter" idx="14"/>
          </p:nvPr>
        </p:nvSpPr>
        <p:spPr/>
        <p:txBody>
          <a:bodyPr/>
          <a:lstStyle/>
          <a:p>
            <a:r>
              <a:rPr lang="en-US"/>
              <a:t>Demonstrating and Sustaining the Value of IT: The Convergence of ROI and Outcomes</a:t>
            </a:r>
          </a:p>
        </p:txBody>
      </p:sp>
      <p:pic>
        <p:nvPicPr>
          <p:cNvPr id="5" name="Picture 4" descr="A blue dots in a circle&#10;&#10;Description automatically generated">
            <a:extLst>
              <a:ext uri="{FF2B5EF4-FFF2-40B4-BE49-F238E27FC236}">
                <a16:creationId xmlns:a16="http://schemas.microsoft.com/office/drawing/2014/main" id="{85C70141-1BF6-1808-2A6D-86D4726475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0700791" y="4554530"/>
            <a:ext cx="2149804" cy="2149804"/>
          </a:xfrm>
          <a:prstGeom prst="rect">
            <a:avLst/>
          </a:prstGeom>
        </p:spPr>
      </p:pic>
      <p:pic>
        <p:nvPicPr>
          <p:cNvPr id="8" name="Picture 7" descr="A blue circles and circles on a black background&#10;&#10;Description automatically generated">
            <a:extLst>
              <a:ext uri="{FF2B5EF4-FFF2-40B4-BE49-F238E27FC236}">
                <a16:creationId xmlns:a16="http://schemas.microsoft.com/office/drawing/2014/main" id="{EEB48334-E862-832F-3480-F63717CD0E3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10469466" y="4642974"/>
            <a:ext cx="1272886" cy="916353"/>
          </a:xfrm>
          <a:prstGeom prst="rect">
            <a:avLst/>
          </a:prstGeom>
        </p:spPr>
      </p:pic>
      <p:sp>
        <p:nvSpPr>
          <p:cNvPr id="7" name="Rectangle 6">
            <a:extLst>
              <a:ext uri="{FF2B5EF4-FFF2-40B4-BE49-F238E27FC236}">
                <a16:creationId xmlns:a16="http://schemas.microsoft.com/office/drawing/2014/main" id="{EA7FDCB2-CB4B-4F3B-31AC-29B334A7A9D0}"/>
              </a:ext>
            </a:extLst>
          </p:cNvPr>
          <p:cNvSpPr/>
          <p:nvPr userDrawn="1"/>
        </p:nvSpPr>
        <p:spPr>
          <a:xfrm>
            <a:off x="0" y="6116452"/>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 name="Slide Number Placeholder 5">
            <a:extLst>
              <a:ext uri="{FF2B5EF4-FFF2-40B4-BE49-F238E27FC236}">
                <a16:creationId xmlns:a16="http://schemas.microsoft.com/office/drawing/2014/main" id="{A02EC7E9-E94D-C927-9A0C-90A8089F1D86}"/>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0" name="Picture 9" descr="A green and black text&#10;&#10;Description automatically generated">
            <a:extLst>
              <a:ext uri="{FF2B5EF4-FFF2-40B4-BE49-F238E27FC236}">
                <a16:creationId xmlns:a16="http://schemas.microsoft.com/office/drawing/2014/main" id="{4E138CE2-1C87-2720-1CB6-05A80D89D9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1" name="Picture 10" descr="A white text on a black background&#10;&#10;Description automatically generated">
            <a:extLst>
              <a:ext uri="{FF2B5EF4-FFF2-40B4-BE49-F238E27FC236}">
                <a16:creationId xmlns:a16="http://schemas.microsoft.com/office/drawing/2014/main" id="{ED39CD80-5D40-B376-7B7F-ACE1C5201EB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Tree>
    <p:extLst>
      <p:ext uri="{BB962C8B-B14F-4D97-AF65-F5344CB8AC3E}">
        <p14:creationId xmlns:p14="http://schemas.microsoft.com/office/powerpoint/2010/main" val="2696471334"/>
      </p:ext>
    </p:extLst>
  </p:cSld>
  <p:clrMapOvr>
    <a:masterClrMapping/>
  </p:clrMapOvr>
  <p:extLst>
    <p:ext uri="{DCECCB84-F9BA-43D5-87BE-67443E8EF086}">
      <p15:sldGuideLst xmlns:p15="http://schemas.microsoft.com/office/powerpoint/2012/main"/>
    </p:ext>
  </p:extLst>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Content_Blank Top">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4FB4CB5-B6DE-2DD6-655D-96F7865A8D69}"/>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Slide Number Placeholder 5">
            <a:extLst>
              <a:ext uri="{FF2B5EF4-FFF2-40B4-BE49-F238E27FC236}">
                <a16:creationId xmlns:a16="http://schemas.microsoft.com/office/drawing/2014/main" id="{12884C2F-D031-C394-B8A5-53F4A4AA66C7}"/>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5" name="Picture 4" descr="A green and black text&#10;&#10;Description automatically generated">
            <a:extLst>
              <a:ext uri="{FF2B5EF4-FFF2-40B4-BE49-F238E27FC236}">
                <a16:creationId xmlns:a16="http://schemas.microsoft.com/office/drawing/2014/main" id="{0C3F267F-DC85-BD20-B0F9-2C2A29BBA5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9" name="Picture 8" descr="A white text on a black background&#10;&#10;Description automatically generated">
            <a:extLst>
              <a:ext uri="{FF2B5EF4-FFF2-40B4-BE49-F238E27FC236}">
                <a16:creationId xmlns:a16="http://schemas.microsoft.com/office/drawing/2014/main" id="{77EDA5AD-9693-0E5F-2869-05CA59915A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
        <p:nvSpPr>
          <p:cNvPr id="10" name="Footer Placeholder 1">
            <a:extLst>
              <a:ext uri="{FF2B5EF4-FFF2-40B4-BE49-F238E27FC236}">
                <a16:creationId xmlns:a16="http://schemas.microsoft.com/office/drawing/2014/main" id="{92D2E07C-6098-C35E-BA33-B06C59AD43EB}"/>
              </a:ext>
            </a:extLst>
          </p:cNvPr>
          <p:cNvSpPr>
            <a:spLocks noGrp="1"/>
          </p:cNvSpPr>
          <p:nvPr>
            <p:ph type="ftr" sz="quarter" idx="14"/>
          </p:nvPr>
        </p:nvSpPr>
        <p:spPr>
          <a:xfrm>
            <a:off x="507421" y="91227"/>
            <a:ext cx="10570781" cy="365125"/>
          </a:xfrm>
        </p:spPr>
        <p:txBody>
          <a:bodyPr/>
          <a:lstStyle/>
          <a:p>
            <a:r>
              <a:rPr lang="en-US"/>
              <a:t>Demonstrating and Sustaining the Value of IT: The Convergence of ROI and Outcomes</a:t>
            </a:r>
          </a:p>
        </p:txBody>
      </p:sp>
      <p:pic>
        <p:nvPicPr>
          <p:cNvPr id="6" name="Picture 5" descr="A blue and black cross&#10;&#10;Description automatically generated">
            <a:extLst>
              <a:ext uri="{FF2B5EF4-FFF2-40B4-BE49-F238E27FC236}">
                <a16:creationId xmlns:a16="http://schemas.microsoft.com/office/drawing/2014/main" id="{E53EFB65-8F58-839F-55C2-09CD595550A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32855" y="151449"/>
            <a:ext cx="1810897" cy="1739602"/>
          </a:xfrm>
          <a:prstGeom prst="rect">
            <a:avLst/>
          </a:prstGeom>
        </p:spPr>
      </p:pic>
      <p:pic>
        <p:nvPicPr>
          <p:cNvPr id="8" name="Picture 7" descr="A black background with yellow circles and circles&#10;&#10;Description automatically generated">
            <a:extLst>
              <a:ext uri="{FF2B5EF4-FFF2-40B4-BE49-F238E27FC236}">
                <a16:creationId xmlns:a16="http://schemas.microsoft.com/office/drawing/2014/main" id="{BEBD3973-CCE8-928E-00C2-C41FC5A5FF8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311926" y="88901"/>
            <a:ext cx="1305458" cy="939801"/>
          </a:xfrm>
          <a:prstGeom prst="rect">
            <a:avLst/>
          </a:prstGeom>
        </p:spPr>
      </p:pic>
    </p:spTree>
    <p:extLst>
      <p:ext uri="{BB962C8B-B14F-4D97-AF65-F5344CB8AC3E}">
        <p14:creationId xmlns:p14="http://schemas.microsoft.com/office/powerpoint/2010/main" val="3100359191"/>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_Content_Blank Top">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AF90533-1D97-6801-6B35-C4E5CE2EAD9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954" y="4728014"/>
            <a:ext cx="12319908" cy="2558091"/>
          </a:xfrm>
          <a:prstGeom prst="rect">
            <a:avLst/>
          </a:prstGeom>
        </p:spPr>
      </p:pic>
      <p:sp>
        <p:nvSpPr>
          <p:cNvPr id="4" name="Slide Number Placeholder 5">
            <a:extLst>
              <a:ext uri="{FF2B5EF4-FFF2-40B4-BE49-F238E27FC236}">
                <a16:creationId xmlns:a16="http://schemas.microsoft.com/office/drawing/2014/main" id="{12884C2F-D031-C394-B8A5-53F4A4AA66C7}"/>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sp>
        <p:nvSpPr>
          <p:cNvPr id="6" name="Footer Placeholder 1">
            <a:extLst>
              <a:ext uri="{FF2B5EF4-FFF2-40B4-BE49-F238E27FC236}">
                <a16:creationId xmlns:a16="http://schemas.microsoft.com/office/drawing/2014/main" id="{55129D3C-5DFF-AA0E-F123-034D0A46DDDB}"/>
              </a:ext>
            </a:extLst>
          </p:cNvPr>
          <p:cNvSpPr>
            <a:spLocks noGrp="1"/>
          </p:cNvSpPr>
          <p:nvPr>
            <p:ph type="ftr" sz="quarter" idx="14"/>
          </p:nvPr>
        </p:nvSpPr>
        <p:spPr>
          <a:xfrm>
            <a:off x="507421" y="91227"/>
            <a:ext cx="10570781" cy="365125"/>
          </a:xfrm>
        </p:spPr>
        <p:txBody>
          <a:bodyPr/>
          <a:lstStyle/>
          <a:p>
            <a:r>
              <a:rPr lang="en-US"/>
              <a:t>Demonstrating and Sustaining the Value of IT: The Convergence of ROI and Outcomes</a:t>
            </a:r>
          </a:p>
        </p:txBody>
      </p:sp>
      <p:pic>
        <p:nvPicPr>
          <p:cNvPr id="3" name="Picture 2" descr="A blue and black cross&#10;&#10;Description automatically generated">
            <a:extLst>
              <a:ext uri="{FF2B5EF4-FFF2-40B4-BE49-F238E27FC236}">
                <a16:creationId xmlns:a16="http://schemas.microsoft.com/office/drawing/2014/main" id="{136F55F1-8097-3858-8DB2-0798D451F68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32855" y="151449"/>
            <a:ext cx="1810897" cy="1739602"/>
          </a:xfrm>
          <a:prstGeom prst="rect">
            <a:avLst/>
          </a:prstGeom>
        </p:spPr>
      </p:pic>
      <p:pic>
        <p:nvPicPr>
          <p:cNvPr id="5" name="Picture 4" descr="A black background with yellow circles and circles&#10;&#10;Description automatically generated">
            <a:extLst>
              <a:ext uri="{FF2B5EF4-FFF2-40B4-BE49-F238E27FC236}">
                <a16:creationId xmlns:a16="http://schemas.microsoft.com/office/drawing/2014/main" id="{56519A10-207E-E8F4-A067-3DC7A8CFE42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311926" y="88901"/>
            <a:ext cx="1305458" cy="939801"/>
          </a:xfrm>
          <a:prstGeom prst="rect">
            <a:avLst/>
          </a:prstGeom>
        </p:spPr>
      </p:pic>
    </p:spTree>
    <p:extLst>
      <p:ext uri="{BB962C8B-B14F-4D97-AF65-F5344CB8AC3E}">
        <p14:creationId xmlns:p14="http://schemas.microsoft.com/office/powerpoint/2010/main" val="761180604"/>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Content_No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C0EF0-DDAE-1B43-B818-5E0AD2AD2798}"/>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C983ADE5-EFAB-EC4F-83AB-27A484D318DB}"/>
              </a:ext>
            </a:extLst>
          </p:cNvPr>
          <p:cNvSpPr>
            <a:spLocks noGrp="1"/>
          </p:cNvSpPr>
          <p:nvPr>
            <p:ph type="ftr" sz="quarter" idx="11"/>
          </p:nvPr>
        </p:nvSpPr>
        <p:spPr/>
        <p:txBody>
          <a:bodyPr/>
          <a:lstStyle/>
          <a:p>
            <a:r>
              <a:rPr lang="en-US"/>
              <a:t>Demonstrating and Sustaining the Value of IT: The Convergence of ROI and Outcomes</a:t>
            </a:r>
          </a:p>
        </p:txBody>
      </p:sp>
      <p:sp>
        <p:nvSpPr>
          <p:cNvPr id="5" name="Rectangle 4">
            <a:extLst>
              <a:ext uri="{FF2B5EF4-FFF2-40B4-BE49-F238E27FC236}">
                <a16:creationId xmlns:a16="http://schemas.microsoft.com/office/drawing/2014/main" id="{B83E6D17-47E0-5797-DDFF-A0C918A9206F}"/>
              </a:ext>
            </a:extLst>
          </p:cNvPr>
          <p:cNvSpPr/>
          <p:nvPr userDrawn="1"/>
        </p:nvSpPr>
        <p:spPr>
          <a:xfrm>
            <a:off x="0" y="6116452"/>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 name="Slide Number Placeholder 5">
            <a:extLst>
              <a:ext uri="{FF2B5EF4-FFF2-40B4-BE49-F238E27FC236}">
                <a16:creationId xmlns:a16="http://schemas.microsoft.com/office/drawing/2014/main" id="{F56BD22A-D124-2CCC-D1E0-6B9D945E05D4}"/>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9" name="Picture 8" descr="A green and black text&#10;&#10;Description automatically generated">
            <a:extLst>
              <a:ext uri="{FF2B5EF4-FFF2-40B4-BE49-F238E27FC236}">
                <a16:creationId xmlns:a16="http://schemas.microsoft.com/office/drawing/2014/main" id="{D3FE6B63-9ACA-8BDC-FB3B-ECC830C90F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0" name="Picture 9" descr="A white text on a black background&#10;&#10;Description automatically generated">
            <a:extLst>
              <a:ext uri="{FF2B5EF4-FFF2-40B4-BE49-F238E27FC236}">
                <a16:creationId xmlns:a16="http://schemas.microsoft.com/office/drawing/2014/main" id="{30E144D4-B882-CACF-E640-CAE3EEB3111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3" name="Picture 2" descr="A group of colored crosses&#10;&#10;Description automatically generated">
            <a:extLst>
              <a:ext uri="{FF2B5EF4-FFF2-40B4-BE49-F238E27FC236}">
                <a16:creationId xmlns:a16="http://schemas.microsoft.com/office/drawing/2014/main" id="{8E3827EE-E11D-812C-202F-F221129F7BC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a:off x="10818966" y="56707"/>
            <a:ext cx="1878154" cy="1804211"/>
          </a:xfrm>
          <a:prstGeom prst="rect">
            <a:avLst/>
          </a:prstGeom>
        </p:spPr>
      </p:pic>
      <p:pic>
        <p:nvPicPr>
          <p:cNvPr id="11" name="Picture 10" descr="A blue circles and circles on a black background&#10;&#10;Description automatically generated">
            <a:extLst>
              <a:ext uri="{FF2B5EF4-FFF2-40B4-BE49-F238E27FC236}">
                <a16:creationId xmlns:a16="http://schemas.microsoft.com/office/drawing/2014/main" id="{790552C2-8E36-2155-4C94-476BE49BABD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57114" y="531448"/>
            <a:ext cx="1272886" cy="916353"/>
          </a:xfrm>
          <a:prstGeom prst="rect">
            <a:avLst/>
          </a:prstGeom>
        </p:spPr>
      </p:pic>
    </p:spTree>
    <p:extLst>
      <p:ext uri="{BB962C8B-B14F-4D97-AF65-F5344CB8AC3E}">
        <p14:creationId xmlns:p14="http://schemas.microsoft.com/office/powerpoint/2010/main" val="1421468547"/>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1_Content_No Titl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63A7FE3-1661-56C3-66FE-49775E86D7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954" y="4728014"/>
            <a:ext cx="12319908" cy="2558091"/>
          </a:xfrm>
          <a:prstGeom prst="rect">
            <a:avLst/>
          </a:prstGeom>
        </p:spPr>
      </p:pic>
      <p:sp>
        <p:nvSpPr>
          <p:cNvPr id="2" name="Title 1">
            <a:extLst>
              <a:ext uri="{FF2B5EF4-FFF2-40B4-BE49-F238E27FC236}">
                <a16:creationId xmlns:a16="http://schemas.microsoft.com/office/drawing/2014/main" id="{9FCC0EF0-DDAE-1B43-B818-5E0AD2AD2798}"/>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C983ADE5-EFAB-EC4F-83AB-27A484D318DB}"/>
              </a:ext>
            </a:extLst>
          </p:cNvPr>
          <p:cNvSpPr>
            <a:spLocks noGrp="1"/>
          </p:cNvSpPr>
          <p:nvPr>
            <p:ph type="ftr" sz="quarter" idx="11"/>
          </p:nvPr>
        </p:nvSpPr>
        <p:spPr/>
        <p:txBody>
          <a:bodyPr/>
          <a:lstStyle/>
          <a:p>
            <a:r>
              <a:rPr lang="en-US"/>
              <a:t>Demonstrating and Sustaining the Value of IT: The Convergence of ROI and Outcomes</a:t>
            </a:r>
          </a:p>
        </p:txBody>
      </p:sp>
      <p:sp>
        <p:nvSpPr>
          <p:cNvPr id="6" name="Slide Number Placeholder 5">
            <a:extLst>
              <a:ext uri="{FF2B5EF4-FFF2-40B4-BE49-F238E27FC236}">
                <a16:creationId xmlns:a16="http://schemas.microsoft.com/office/drawing/2014/main" id="{F56BD22A-D124-2CCC-D1E0-6B9D945E05D4}"/>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5" name="Picture 4" descr="A group of colored crosses&#10;&#10;Description automatically generated">
            <a:extLst>
              <a:ext uri="{FF2B5EF4-FFF2-40B4-BE49-F238E27FC236}">
                <a16:creationId xmlns:a16="http://schemas.microsoft.com/office/drawing/2014/main" id="{49DFC12B-A4DD-4C28-8E4C-67BEA9F1FFA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a:off x="10818966" y="56707"/>
            <a:ext cx="1878154" cy="1804211"/>
          </a:xfrm>
          <a:prstGeom prst="rect">
            <a:avLst/>
          </a:prstGeom>
        </p:spPr>
      </p:pic>
      <p:pic>
        <p:nvPicPr>
          <p:cNvPr id="9" name="Picture 8" descr="A blue circles and circles on a black background&#10;&#10;Description automatically generated">
            <a:extLst>
              <a:ext uri="{FF2B5EF4-FFF2-40B4-BE49-F238E27FC236}">
                <a16:creationId xmlns:a16="http://schemas.microsoft.com/office/drawing/2014/main" id="{B3B96116-EE71-9F4A-BB71-E28A60344DA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57114" y="531448"/>
            <a:ext cx="1272886" cy="916353"/>
          </a:xfrm>
          <a:prstGeom prst="rect">
            <a:avLst/>
          </a:prstGeom>
        </p:spPr>
      </p:pic>
    </p:spTree>
    <p:extLst>
      <p:ext uri="{BB962C8B-B14F-4D97-AF65-F5344CB8AC3E}">
        <p14:creationId xmlns:p14="http://schemas.microsoft.com/office/powerpoint/2010/main" val="4230849701"/>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Content_Visual 1">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DC1CD14E-4A4D-B744-99A0-27C09CA41F71}"/>
              </a:ext>
            </a:extLst>
          </p:cNvPr>
          <p:cNvSpPr/>
          <p:nvPr userDrawn="1"/>
        </p:nvSpPr>
        <p:spPr>
          <a:xfrm>
            <a:off x="-370703" y="985697"/>
            <a:ext cx="4795509" cy="479550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entury Gothic" panose="020B0502020202020204" pitchFamily="34" charset="0"/>
            </a:endParaRPr>
          </a:p>
        </p:txBody>
      </p:sp>
      <p:sp>
        <p:nvSpPr>
          <p:cNvPr id="2" name="Title 1">
            <a:extLst>
              <a:ext uri="{FF2B5EF4-FFF2-40B4-BE49-F238E27FC236}">
                <a16:creationId xmlns:a16="http://schemas.microsoft.com/office/drawing/2014/main" id="{3E30A273-8AC7-6242-B3C1-7236D468CE48}"/>
              </a:ext>
            </a:extLst>
          </p:cNvPr>
          <p:cNvSpPr>
            <a:spLocks noGrp="1"/>
          </p:cNvSpPr>
          <p:nvPr>
            <p:ph type="title" hasCustomPrompt="1"/>
          </p:nvPr>
        </p:nvSpPr>
        <p:spPr>
          <a:xfrm>
            <a:off x="604586" y="2377440"/>
            <a:ext cx="3103879" cy="2103120"/>
          </a:xfrm>
        </p:spPr>
        <p:txBody>
          <a:bodyPr anchor="ctr"/>
          <a:lstStyle>
            <a:lvl1pPr>
              <a:defRPr>
                <a:solidFill>
                  <a:schemeClr val="bg1"/>
                </a:solidFill>
              </a:defRPr>
            </a:lvl1pPr>
          </a:lstStyle>
          <a:p>
            <a:r>
              <a:rPr lang="en-US"/>
              <a:t>Click to Edit Master Title Style</a:t>
            </a:r>
          </a:p>
        </p:txBody>
      </p:sp>
      <p:sp>
        <p:nvSpPr>
          <p:cNvPr id="5" name="Content Placeholder 4">
            <a:extLst>
              <a:ext uri="{FF2B5EF4-FFF2-40B4-BE49-F238E27FC236}">
                <a16:creationId xmlns:a16="http://schemas.microsoft.com/office/drawing/2014/main" id="{D6638843-29CA-E043-BC03-29110CD359CC}"/>
              </a:ext>
            </a:extLst>
          </p:cNvPr>
          <p:cNvSpPr>
            <a:spLocks noGrp="1"/>
          </p:cNvSpPr>
          <p:nvPr>
            <p:ph sz="quarter" idx="11"/>
          </p:nvPr>
        </p:nvSpPr>
        <p:spPr>
          <a:xfrm>
            <a:off x="4683752" y="1447801"/>
            <a:ext cx="5334000" cy="4087813"/>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95B3C98F-8532-DC40-8CCD-50DB698E35F1}"/>
              </a:ext>
            </a:extLst>
          </p:cNvPr>
          <p:cNvSpPr>
            <a:spLocks noGrp="1"/>
          </p:cNvSpPr>
          <p:nvPr>
            <p:ph type="ftr" sz="quarter" idx="12"/>
          </p:nvPr>
        </p:nvSpPr>
        <p:spPr/>
        <p:txBody>
          <a:bodyPr/>
          <a:lstStyle/>
          <a:p>
            <a:r>
              <a:rPr lang="en-US"/>
              <a:t>Demonstrating and Sustaining the Value of IT: The Convergence of ROI and Outcomes</a:t>
            </a:r>
          </a:p>
        </p:txBody>
      </p:sp>
      <p:sp>
        <p:nvSpPr>
          <p:cNvPr id="6" name="Rectangle 5">
            <a:extLst>
              <a:ext uri="{FF2B5EF4-FFF2-40B4-BE49-F238E27FC236}">
                <a16:creationId xmlns:a16="http://schemas.microsoft.com/office/drawing/2014/main" id="{CC54E95A-0D8A-935B-7127-E3F0E51683BB}"/>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Slide Number Placeholder 5">
            <a:extLst>
              <a:ext uri="{FF2B5EF4-FFF2-40B4-BE49-F238E27FC236}">
                <a16:creationId xmlns:a16="http://schemas.microsoft.com/office/drawing/2014/main" id="{482985BF-5DEA-1D95-8063-ACF60DF276AF}"/>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1" name="Picture 10" descr="A green and black text&#10;&#10;Description automatically generated">
            <a:extLst>
              <a:ext uri="{FF2B5EF4-FFF2-40B4-BE49-F238E27FC236}">
                <a16:creationId xmlns:a16="http://schemas.microsoft.com/office/drawing/2014/main" id="{ABF48944-6DEC-2E4C-B3AB-206845447E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2" name="Picture 11" descr="A white text on a black background&#10;&#10;Description automatically generated">
            <a:extLst>
              <a:ext uri="{FF2B5EF4-FFF2-40B4-BE49-F238E27FC236}">
                <a16:creationId xmlns:a16="http://schemas.microsoft.com/office/drawing/2014/main" id="{0F9ED966-4D36-AA32-03AB-17A0774FAA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3" name="Picture 2" descr="A blue circle with black background&#10;&#10;Description automatically generated">
            <a:extLst>
              <a:ext uri="{FF2B5EF4-FFF2-40B4-BE49-F238E27FC236}">
                <a16:creationId xmlns:a16="http://schemas.microsoft.com/office/drawing/2014/main" id="{B2AE45EA-4247-B947-5C09-E8B957D08E7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71407" y="-197934"/>
            <a:ext cx="2246478" cy="1992160"/>
          </a:xfrm>
          <a:prstGeom prst="rect">
            <a:avLst/>
          </a:prstGeom>
        </p:spPr>
      </p:pic>
      <p:pic>
        <p:nvPicPr>
          <p:cNvPr id="13" name="Picture 12" descr="A black background with yellow circles and circles&#10;&#10;Description automatically generated">
            <a:extLst>
              <a:ext uri="{FF2B5EF4-FFF2-40B4-BE49-F238E27FC236}">
                <a16:creationId xmlns:a16="http://schemas.microsoft.com/office/drawing/2014/main" id="{BD51CC32-057E-1B3F-F89D-68E350717BB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040350" y="165083"/>
            <a:ext cx="1282066" cy="922961"/>
          </a:xfrm>
          <a:prstGeom prst="rect">
            <a:avLst/>
          </a:prstGeom>
        </p:spPr>
      </p:pic>
    </p:spTree>
    <p:extLst>
      <p:ext uri="{BB962C8B-B14F-4D97-AF65-F5344CB8AC3E}">
        <p14:creationId xmlns:p14="http://schemas.microsoft.com/office/powerpoint/2010/main" val="2295431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71660398"/>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Content_Visual 2">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2961874-19C1-E54C-8156-74C650C8105D}"/>
              </a:ext>
            </a:extLst>
          </p:cNvPr>
          <p:cNvSpPr>
            <a:spLocks noGrp="1"/>
          </p:cNvSpPr>
          <p:nvPr>
            <p:ph sz="quarter" idx="12"/>
          </p:nvPr>
        </p:nvSpPr>
        <p:spPr>
          <a:xfrm>
            <a:off x="507421" y="2378075"/>
            <a:ext cx="4983163" cy="34131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86A2F00-5CC0-EE42-A7FC-43B8A7139BA7}"/>
              </a:ext>
            </a:extLst>
          </p:cNvPr>
          <p:cNvSpPr>
            <a:spLocks noGrp="1"/>
          </p:cNvSpPr>
          <p:nvPr>
            <p:ph type="title"/>
          </p:nvPr>
        </p:nvSpPr>
        <p:spPr>
          <a:xfrm>
            <a:off x="507421" y="1097280"/>
            <a:ext cx="4132384" cy="1446628"/>
          </a:xfrm>
        </p:spPr>
        <p:txBody>
          <a:bodyPr/>
          <a:lstStyle/>
          <a:p>
            <a:r>
              <a:rPr lang="en-US"/>
              <a:t>Click to edit Master title style</a:t>
            </a:r>
          </a:p>
        </p:txBody>
      </p:sp>
      <p:sp>
        <p:nvSpPr>
          <p:cNvPr id="5" name="Footer Placeholder 4">
            <a:extLst>
              <a:ext uri="{FF2B5EF4-FFF2-40B4-BE49-F238E27FC236}">
                <a16:creationId xmlns:a16="http://schemas.microsoft.com/office/drawing/2014/main" id="{70914FA4-651E-0645-9165-939E6BDC4D0D}"/>
              </a:ext>
            </a:extLst>
          </p:cNvPr>
          <p:cNvSpPr>
            <a:spLocks noGrp="1"/>
          </p:cNvSpPr>
          <p:nvPr>
            <p:ph type="ftr" sz="quarter" idx="13"/>
          </p:nvPr>
        </p:nvSpPr>
        <p:spPr/>
        <p:txBody>
          <a:bodyPr/>
          <a:lstStyle/>
          <a:p>
            <a:r>
              <a:rPr lang="en-US"/>
              <a:t>Demonstrating and Sustaining the Value of IT: The Convergence of ROI and Outcomes</a:t>
            </a:r>
          </a:p>
        </p:txBody>
      </p:sp>
      <p:sp>
        <p:nvSpPr>
          <p:cNvPr id="13" name="Picture Placeholder 3">
            <a:extLst>
              <a:ext uri="{FF2B5EF4-FFF2-40B4-BE49-F238E27FC236}">
                <a16:creationId xmlns:a16="http://schemas.microsoft.com/office/drawing/2014/main" id="{29E5534A-D5FE-9440-AE5B-B141C578A7C5}"/>
              </a:ext>
            </a:extLst>
          </p:cNvPr>
          <p:cNvSpPr>
            <a:spLocks noGrp="1"/>
          </p:cNvSpPr>
          <p:nvPr>
            <p:ph type="pic" sz="quarter" idx="11"/>
          </p:nvPr>
        </p:nvSpPr>
        <p:spPr>
          <a:xfrm>
            <a:off x="6109398" y="1432831"/>
            <a:ext cx="5687367" cy="4324874"/>
          </a:xfrm>
          <a:prstGeom prst="rect">
            <a:avLst/>
          </a:prstGeom>
          <a:gradFill>
            <a:gsLst>
              <a:gs pos="0">
                <a:schemeClr val="bg1">
                  <a:lumMod val="85000"/>
                </a:schemeClr>
              </a:gs>
              <a:gs pos="99000">
                <a:schemeClr val="bg1">
                  <a:lumMod val="75000"/>
                </a:schemeClr>
              </a:gs>
            </a:gsLst>
            <a:lin ang="5400000" scaled="1"/>
          </a:gradFill>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pic>
        <p:nvPicPr>
          <p:cNvPr id="6" name="Picture 5" descr="A blue dots in a circle&#10;&#10;Description automatically generated">
            <a:extLst>
              <a:ext uri="{FF2B5EF4-FFF2-40B4-BE49-F238E27FC236}">
                <a16:creationId xmlns:a16="http://schemas.microsoft.com/office/drawing/2014/main" id="{2A9DFABF-0EA7-713B-8502-D052AADCA68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09481" y="0"/>
            <a:ext cx="1574568" cy="1574568"/>
          </a:xfrm>
          <a:prstGeom prst="rect">
            <a:avLst/>
          </a:prstGeom>
        </p:spPr>
      </p:pic>
      <p:pic>
        <p:nvPicPr>
          <p:cNvPr id="7" name="Picture 6" descr="A blue circles and circles on a black background&#10;&#10;Description automatically generated">
            <a:extLst>
              <a:ext uri="{FF2B5EF4-FFF2-40B4-BE49-F238E27FC236}">
                <a16:creationId xmlns:a16="http://schemas.microsoft.com/office/drawing/2014/main" id="{5BBF355B-2001-40D6-68CA-41D2CEA666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18172" y="495797"/>
            <a:ext cx="920060" cy="662353"/>
          </a:xfrm>
          <a:prstGeom prst="rect">
            <a:avLst/>
          </a:prstGeom>
        </p:spPr>
      </p:pic>
      <p:sp>
        <p:nvSpPr>
          <p:cNvPr id="8" name="Rectangle 7">
            <a:extLst>
              <a:ext uri="{FF2B5EF4-FFF2-40B4-BE49-F238E27FC236}">
                <a16:creationId xmlns:a16="http://schemas.microsoft.com/office/drawing/2014/main" id="{C5D80DCB-E4F4-2BA4-B91F-1917AFAE29B0}"/>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 name="Slide Number Placeholder 5">
            <a:extLst>
              <a:ext uri="{FF2B5EF4-FFF2-40B4-BE49-F238E27FC236}">
                <a16:creationId xmlns:a16="http://schemas.microsoft.com/office/drawing/2014/main" id="{EA8079E5-6320-C240-0464-181F70241107}"/>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0" name="Picture 9" descr="A green and black text&#10;&#10;Description automatically generated">
            <a:extLst>
              <a:ext uri="{FF2B5EF4-FFF2-40B4-BE49-F238E27FC236}">
                <a16:creationId xmlns:a16="http://schemas.microsoft.com/office/drawing/2014/main" id="{5A744D45-D049-8C8C-F66D-5483DB8717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1" name="Picture 10" descr="A white text on a black background&#10;&#10;Description automatically generated">
            <a:extLst>
              <a:ext uri="{FF2B5EF4-FFF2-40B4-BE49-F238E27FC236}">
                <a16:creationId xmlns:a16="http://schemas.microsoft.com/office/drawing/2014/main" id="{76916B7A-ED51-E686-37B9-38F81A4FA65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Tree>
    <p:extLst>
      <p:ext uri="{BB962C8B-B14F-4D97-AF65-F5344CB8AC3E}">
        <p14:creationId xmlns:p14="http://schemas.microsoft.com/office/powerpoint/2010/main" val="2082542265"/>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Content_Visual 3">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7074640" y="0"/>
            <a:ext cx="5117361" cy="6858000"/>
          </a:xfrm>
          <a:custGeom>
            <a:avLst/>
            <a:gdLst>
              <a:gd name="connsiteX0" fmla="*/ 1551265 w 5117361"/>
              <a:gd name="connsiteY0" fmla="*/ 0 h 6858000"/>
              <a:gd name="connsiteX1" fmla="*/ 5117361 w 5117361"/>
              <a:gd name="connsiteY1" fmla="*/ 0 h 6858000"/>
              <a:gd name="connsiteX2" fmla="*/ 5117361 w 5117361"/>
              <a:gd name="connsiteY2" fmla="*/ 6858000 h 6858000"/>
              <a:gd name="connsiteX3" fmla="*/ 1551265 w 5117361"/>
              <a:gd name="connsiteY3" fmla="*/ 6858000 h 6858000"/>
              <a:gd name="connsiteX4" fmla="*/ 1496804 w 5117361"/>
              <a:gd name="connsiteY4" fmla="*/ 6810825 h 6858000"/>
              <a:gd name="connsiteX5" fmla="*/ 0 w 5117361"/>
              <a:gd name="connsiteY5" fmla="*/ 3429000 h 6858000"/>
              <a:gd name="connsiteX6" fmla="*/ 1496804 w 5117361"/>
              <a:gd name="connsiteY6" fmla="*/ 471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17361" h="6858000">
                <a:moveTo>
                  <a:pt x="1551265" y="0"/>
                </a:moveTo>
                <a:lnTo>
                  <a:pt x="5117361" y="0"/>
                </a:lnTo>
                <a:lnTo>
                  <a:pt x="5117361" y="6858000"/>
                </a:lnTo>
                <a:lnTo>
                  <a:pt x="1551265" y="6858000"/>
                </a:lnTo>
                <a:lnTo>
                  <a:pt x="1496804" y="6810825"/>
                </a:lnTo>
                <a:cubicBezTo>
                  <a:pt x="577286" y="5975085"/>
                  <a:pt x="0" y="4769459"/>
                  <a:pt x="0" y="3429000"/>
                </a:cubicBezTo>
                <a:cubicBezTo>
                  <a:pt x="0" y="2088542"/>
                  <a:pt x="577286" y="882916"/>
                  <a:pt x="1496804" y="47175"/>
                </a:cubicBezTo>
                <a:close/>
              </a:path>
            </a:pathLst>
          </a:cu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sp>
        <p:nvSpPr>
          <p:cNvPr id="4" name="Title 3">
            <a:extLst>
              <a:ext uri="{FF2B5EF4-FFF2-40B4-BE49-F238E27FC236}">
                <a16:creationId xmlns:a16="http://schemas.microsoft.com/office/drawing/2014/main" id="{028049AB-719B-7948-8C38-9F09EAF52D62}"/>
              </a:ext>
            </a:extLst>
          </p:cNvPr>
          <p:cNvSpPr>
            <a:spLocks noGrp="1"/>
          </p:cNvSpPr>
          <p:nvPr>
            <p:ph type="title" hasCustomPrompt="1"/>
          </p:nvPr>
        </p:nvSpPr>
        <p:spPr>
          <a:xfrm>
            <a:off x="551628" y="1097280"/>
            <a:ext cx="4314709" cy="1158240"/>
          </a:xfrm>
        </p:spPr>
        <p:txBody>
          <a:bodyPr/>
          <a:lstStyle/>
          <a:p>
            <a:r>
              <a:rPr lang="en-US"/>
              <a:t>Click to Edit Master Title Style</a:t>
            </a:r>
          </a:p>
        </p:txBody>
      </p:sp>
      <p:sp>
        <p:nvSpPr>
          <p:cNvPr id="5" name="Content Placeholder 4">
            <a:extLst>
              <a:ext uri="{FF2B5EF4-FFF2-40B4-BE49-F238E27FC236}">
                <a16:creationId xmlns:a16="http://schemas.microsoft.com/office/drawing/2014/main" id="{0F1541DB-45E7-874B-97E3-A4965FD1D868}"/>
              </a:ext>
            </a:extLst>
          </p:cNvPr>
          <p:cNvSpPr>
            <a:spLocks noGrp="1"/>
          </p:cNvSpPr>
          <p:nvPr>
            <p:ph sz="quarter" idx="13"/>
          </p:nvPr>
        </p:nvSpPr>
        <p:spPr>
          <a:xfrm>
            <a:off x="535128" y="2279651"/>
            <a:ext cx="5257800" cy="3694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98E98540-1EE3-414A-9049-A95D31F44C52}"/>
              </a:ext>
            </a:extLst>
          </p:cNvPr>
          <p:cNvSpPr>
            <a:spLocks noGrp="1"/>
          </p:cNvSpPr>
          <p:nvPr>
            <p:ph type="ftr" sz="quarter" idx="14"/>
          </p:nvPr>
        </p:nvSpPr>
        <p:spPr/>
        <p:txBody>
          <a:bodyPr/>
          <a:lstStyle/>
          <a:p>
            <a:r>
              <a:rPr lang="en-US"/>
              <a:t>Demonstrating and Sustaining the Value of IT: The Convergence of ROI and Outcomes</a:t>
            </a:r>
          </a:p>
        </p:txBody>
      </p:sp>
      <p:sp>
        <p:nvSpPr>
          <p:cNvPr id="7" name="Rectangle 6">
            <a:extLst>
              <a:ext uri="{FF2B5EF4-FFF2-40B4-BE49-F238E27FC236}">
                <a16:creationId xmlns:a16="http://schemas.microsoft.com/office/drawing/2014/main" id="{87D97560-826E-8FA1-3604-F3BBDED3EEC5}"/>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Slide Number Placeholder 5">
            <a:extLst>
              <a:ext uri="{FF2B5EF4-FFF2-40B4-BE49-F238E27FC236}">
                <a16:creationId xmlns:a16="http://schemas.microsoft.com/office/drawing/2014/main" id="{CD222366-2302-5559-E753-6CC6CA4EB948}"/>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1" name="Picture 10" descr="A green and black text&#10;&#10;Description automatically generated">
            <a:extLst>
              <a:ext uri="{FF2B5EF4-FFF2-40B4-BE49-F238E27FC236}">
                <a16:creationId xmlns:a16="http://schemas.microsoft.com/office/drawing/2014/main" id="{0F000AF9-803F-8DC7-C2E5-ABEFE61399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2" name="Picture 11" descr="A white text on a black background&#10;&#10;Description automatically generated">
            <a:extLst>
              <a:ext uri="{FF2B5EF4-FFF2-40B4-BE49-F238E27FC236}">
                <a16:creationId xmlns:a16="http://schemas.microsoft.com/office/drawing/2014/main" id="{D0EF9AEE-018A-5D04-13F4-D8E0A34DF9E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3" name="Picture 2" descr="A blue and black cross&#10;&#10;Description automatically generated">
            <a:extLst>
              <a:ext uri="{FF2B5EF4-FFF2-40B4-BE49-F238E27FC236}">
                <a16:creationId xmlns:a16="http://schemas.microsoft.com/office/drawing/2014/main" id="{B8823B5E-89CA-0003-4109-05F698222D6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615604" y="126647"/>
            <a:ext cx="1516130" cy="1456440"/>
          </a:xfrm>
          <a:prstGeom prst="rect">
            <a:avLst/>
          </a:prstGeom>
        </p:spPr>
      </p:pic>
      <p:pic>
        <p:nvPicPr>
          <p:cNvPr id="9" name="Picture 8" descr="A black background with yellow circles and circles&#10;&#10;Description automatically generated">
            <a:extLst>
              <a:ext uri="{FF2B5EF4-FFF2-40B4-BE49-F238E27FC236}">
                <a16:creationId xmlns:a16="http://schemas.microsoft.com/office/drawing/2014/main" id="{07E2EA17-FFF3-0E8E-3CEA-E36BAF090C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269375" y="827826"/>
            <a:ext cx="1305458" cy="939801"/>
          </a:xfrm>
          <a:prstGeom prst="rect">
            <a:avLst/>
          </a:prstGeom>
        </p:spPr>
      </p:pic>
    </p:spTree>
    <p:extLst>
      <p:ext uri="{BB962C8B-B14F-4D97-AF65-F5344CB8AC3E}">
        <p14:creationId xmlns:p14="http://schemas.microsoft.com/office/powerpoint/2010/main" val="3772066649"/>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5" name="Picture Placeholder 7"/>
          <p:cNvSpPr>
            <a:spLocks noGrp="1"/>
          </p:cNvSpPr>
          <p:nvPr>
            <p:ph type="pic" sz="quarter" idx="12"/>
          </p:nvPr>
        </p:nvSpPr>
        <p:spPr>
          <a:xfrm>
            <a:off x="1960081" y="-859476"/>
            <a:ext cx="8212776" cy="821277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9" name="Rectangle 8">
            <a:extLst>
              <a:ext uri="{FF2B5EF4-FFF2-40B4-BE49-F238E27FC236}">
                <a16:creationId xmlns:a16="http://schemas.microsoft.com/office/drawing/2014/main" id="{8A0A4017-436B-6730-9213-DACE2D7D473D}"/>
              </a:ext>
            </a:extLst>
          </p:cNvPr>
          <p:cNvSpPr/>
          <p:nvPr userDrawn="1"/>
        </p:nvSpPr>
        <p:spPr>
          <a:xfrm>
            <a:off x="0" y="-428263"/>
            <a:ext cx="12192000" cy="923366"/>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Footer Placeholder 1">
            <a:extLst>
              <a:ext uri="{FF2B5EF4-FFF2-40B4-BE49-F238E27FC236}">
                <a16:creationId xmlns:a16="http://schemas.microsoft.com/office/drawing/2014/main" id="{F503B501-B84F-DB4D-9CF5-2272D4FC2EB4}"/>
              </a:ext>
            </a:extLst>
          </p:cNvPr>
          <p:cNvSpPr>
            <a:spLocks noGrp="1"/>
          </p:cNvSpPr>
          <p:nvPr>
            <p:ph type="ftr" sz="quarter" idx="13"/>
          </p:nvPr>
        </p:nvSpPr>
        <p:spPr/>
        <p:txBody>
          <a:bodyPr/>
          <a:lstStyle/>
          <a:p>
            <a:r>
              <a:rPr lang="en-US"/>
              <a:t>Demonstrating and Sustaining the Value of IT: The Convergence of ROI and Outcomes</a:t>
            </a:r>
          </a:p>
        </p:txBody>
      </p:sp>
      <p:sp>
        <p:nvSpPr>
          <p:cNvPr id="4" name="Rectangle 3">
            <a:extLst>
              <a:ext uri="{FF2B5EF4-FFF2-40B4-BE49-F238E27FC236}">
                <a16:creationId xmlns:a16="http://schemas.microsoft.com/office/drawing/2014/main" id="{DB6EB6CA-776C-84C0-41BF-F627FA693FC2}"/>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 name="Slide Number Placeholder 5">
            <a:extLst>
              <a:ext uri="{FF2B5EF4-FFF2-40B4-BE49-F238E27FC236}">
                <a16:creationId xmlns:a16="http://schemas.microsoft.com/office/drawing/2014/main" id="{87B48FA5-8ADA-40BD-7691-2800979DC39A}"/>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0" name="Picture 9" descr="A green and black text&#10;&#10;Description automatically generated">
            <a:extLst>
              <a:ext uri="{FF2B5EF4-FFF2-40B4-BE49-F238E27FC236}">
                <a16:creationId xmlns:a16="http://schemas.microsoft.com/office/drawing/2014/main" id="{3F21A44B-5F61-17D7-F8A2-67C7740B0B9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1" name="Picture 10" descr="A white text on a black background&#10;&#10;Description automatically generated">
            <a:extLst>
              <a:ext uri="{FF2B5EF4-FFF2-40B4-BE49-F238E27FC236}">
                <a16:creationId xmlns:a16="http://schemas.microsoft.com/office/drawing/2014/main" id="{F0DCECDA-39C0-48AF-9495-CA990AD81AC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3" name="Picture 2" descr="A blue and black cross&#10;&#10;Description automatically generated">
            <a:extLst>
              <a:ext uri="{FF2B5EF4-FFF2-40B4-BE49-F238E27FC236}">
                <a16:creationId xmlns:a16="http://schemas.microsoft.com/office/drawing/2014/main" id="{E36BDA76-7814-4E29-7837-90F29ADF62A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32855" y="151449"/>
            <a:ext cx="1810897" cy="1739602"/>
          </a:xfrm>
          <a:prstGeom prst="rect">
            <a:avLst/>
          </a:prstGeom>
        </p:spPr>
      </p:pic>
      <p:pic>
        <p:nvPicPr>
          <p:cNvPr id="12" name="Picture 11" descr="A black background with yellow circles and circles&#10;&#10;Description automatically generated">
            <a:extLst>
              <a:ext uri="{FF2B5EF4-FFF2-40B4-BE49-F238E27FC236}">
                <a16:creationId xmlns:a16="http://schemas.microsoft.com/office/drawing/2014/main" id="{D68F1AB4-14FE-50B3-32BF-84E6ED97BE6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311926" y="88901"/>
            <a:ext cx="1305458" cy="939801"/>
          </a:xfrm>
          <a:prstGeom prst="rect">
            <a:avLst/>
          </a:prstGeom>
        </p:spPr>
      </p:pic>
    </p:spTree>
    <p:extLst>
      <p:ext uri="{BB962C8B-B14F-4D97-AF65-F5344CB8AC3E}">
        <p14:creationId xmlns:p14="http://schemas.microsoft.com/office/powerpoint/2010/main" val="2901663504"/>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6" name="Picture Placeholder 7"/>
          <p:cNvSpPr>
            <a:spLocks noGrp="1"/>
          </p:cNvSpPr>
          <p:nvPr>
            <p:ph type="pic" sz="quarter" idx="12"/>
          </p:nvPr>
        </p:nvSpPr>
        <p:spPr>
          <a:xfrm>
            <a:off x="535128" y="1447800"/>
            <a:ext cx="4126316" cy="412631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4" name="Content Placeholder 3">
            <a:extLst>
              <a:ext uri="{FF2B5EF4-FFF2-40B4-BE49-F238E27FC236}">
                <a16:creationId xmlns:a16="http://schemas.microsoft.com/office/drawing/2014/main" id="{D42C3CFC-0E83-3C43-83DC-68BCFDA6DE19}"/>
              </a:ext>
            </a:extLst>
          </p:cNvPr>
          <p:cNvSpPr>
            <a:spLocks noGrp="1"/>
          </p:cNvSpPr>
          <p:nvPr>
            <p:ph sz="quarter" idx="13"/>
          </p:nvPr>
        </p:nvSpPr>
        <p:spPr>
          <a:xfrm>
            <a:off x="4863558" y="1607835"/>
            <a:ext cx="5334000" cy="407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0748C08F-41CC-6242-8AB7-D4B15AE72A11}"/>
              </a:ext>
            </a:extLst>
          </p:cNvPr>
          <p:cNvSpPr>
            <a:spLocks noGrp="1"/>
          </p:cNvSpPr>
          <p:nvPr>
            <p:ph type="ftr" sz="quarter" idx="14"/>
          </p:nvPr>
        </p:nvSpPr>
        <p:spPr/>
        <p:txBody>
          <a:bodyPr/>
          <a:lstStyle/>
          <a:p>
            <a:r>
              <a:rPr lang="en-US"/>
              <a:t>Demonstrating and Sustaining the Value of IT: The Convergence of ROI and Outcomes</a:t>
            </a:r>
          </a:p>
        </p:txBody>
      </p:sp>
      <p:sp>
        <p:nvSpPr>
          <p:cNvPr id="8" name="Rectangle 7">
            <a:extLst>
              <a:ext uri="{FF2B5EF4-FFF2-40B4-BE49-F238E27FC236}">
                <a16:creationId xmlns:a16="http://schemas.microsoft.com/office/drawing/2014/main" id="{F9231588-6BE6-3548-B6C7-1F46771BFED6}"/>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 name="Slide Number Placeholder 5">
            <a:extLst>
              <a:ext uri="{FF2B5EF4-FFF2-40B4-BE49-F238E27FC236}">
                <a16:creationId xmlns:a16="http://schemas.microsoft.com/office/drawing/2014/main" id="{68EC3A53-5C3B-C21F-FE3E-C1FC314C0043}"/>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0" name="Picture 9" descr="A green and black text&#10;&#10;Description automatically generated">
            <a:extLst>
              <a:ext uri="{FF2B5EF4-FFF2-40B4-BE49-F238E27FC236}">
                <a16:creationId xmlns:a16="http://schemas.microsoft.com/office/drawing/2014/main" id="{AB1A493F-D1AB-2D45-4675-A2E79E7BE4A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1" name="Picture 10" descr="A white text on a black background&#10;&#10;Description automatically generated">
            <a:extLst>
              <a:ext uri="{FF2B5EF4-FFF2-40B4-BE49-F238E27FC236}">
                <a16:creationId xmlns:a16="http://schemas.microsoft.com/office/drawing/2014/main" id="{57DB4E91-B258-D67E-26A1-E6A2716C79E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3" name="Picture 2" descr="A blue circle with black background&#10;&#10;Description automatically generated">
            <a:extLst>
              <a:ext uri="{FF2B5EF4-FFF2-40B4-BE49-F238E27FC236}">
                <a16:creationId xmlns:a16="http://schemas.microsoft.com/office/drawing/2014/main" id="{FABC229B-B9E2-B4F3-1D7C-23E8D234431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71407" y="-197934"/>
            <a:ext cx="2246478" cy="1992160"/>
          </a:xfrm>
          <a:prstGeom prst="rect">
            <a:avLst/>
          </a:prstGeom>
        </p:spPr>
      </p:pic>
      <p:pic>
        <p:nvPicPr>
          <p:cNvPr id="12" name="Picture 11" descr="A black background with yellow circles and circles&#10;&#10;Description automatically generated">
            <a:extLst>
              <a:ext uri="{FF2B5EF4-FFF2-40B4-BE49-F238E27FC236}">
                <a16:creationId xmlns:a16="http://schemas.microsoft.com/office/drawing/2014/main" id="{261D2A14-4B09-33BB-8811-47B87F0AD64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040350" y="165083"/>
            <a:ext cx="1282066" cy="922961"/>
          </a:xfrm>
          <a:prstGeom prst="rect">
            <a:avLst/>
          </a:prstGeom>
        </p:spPr>
      </p:pic>
    </p:spTree>
    <p:extLst>
      <p:ext uri="{BB962C8B-B14F-4D97-AF65-F5344CB8AC3E}">
        <p14:creationId xmlns:p14="http://schemas.microsoft.com/office/powerpoint/2010/main" val="3668602326"/>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Content_Circles 4">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3600">
                <a:latin typeface="Prometo Medium" panose="020B0704030203060203" pitchFamily="34" charset="0"/>
              </a:defRPr>
            </a:lvl1pPr>
          </a:lstStyle>
          <a:p>
            <a:r>
              <a:rPr lang="en-US"/>
              <a:t>Click to Edit Master Title Style</a:t>
            </a:r>
          </a:p>
        </p:txBody>
      </p:sp>
      <p:sp>
        <p:nvSpPr>
          <p:cNvPr id="6" name="Picture Placeholder 7"/>
          <p:cNvSpPr>
            <a:spLocks noGrp="1"/>
          </p:cNvSpPr>
          <p:nvPr>
            <p:ph type="pic" sz="quarter" idx="13"/>
          </p:nvPr>
        </p:nvSpPr>
        <p:spPr>
          <a:xfrm>
            <a:off x="1755599" y="2818758"/>
            <a:ext cx="1708219" cy="1708219"/>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7" name="Picture Placeholder 7"/>
          <p:cNvSpPr>
            <a:spLocks noGrp="1"/>
          </p:cNvSpPr>
          <p:nvPr>
            <p:ph type="pic" sz="quarter" idx="14"/>
          </p:nvPr>
        </p:nvSpPr>
        <p:spPr>
          <a:xfrm>
            <a:off x="4057060" y="2818758"/>
            <a:ext cx="1708219" cy="1708219"/>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8" name="Picture Placeholder 7"/>
          <p:cNvSpPr>
            <a:spLocks noGrp="1"/>
          </p:cNvSpPr>
          <p:nvPr>
            <p:ph type="pic" sz="quarter" idx="15"/>
          </p:nvPr>
        </p:nvSpPr>
        <p:spPr>
          <a:xfrm>
            <a:off x="6358521" y="2818758"/>
            <a:ext cx="1708219" cy="1708219"/>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9" name="Picture Placeholder 7"/>
          <p:cNvSpPr>
            <a:spLocks noGrp="1"/>
          </p:cNvSpPr>
          <p:nvPr>
            <p:ph type="pic" sz="quarter" idx="16"/>
          </p:nvPr>
        </p:nvSpPr>
        <p:spPr>
          <a:xfrm>
            <a:off x="8659981" y="2818758"/>
            <a:ext cx="1708219" cy="1708219"/>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4" name="Footer Placeholder 3">
            <a:extLst>
              <a:ext uri="{FF2B5EF4-FFF2-40B4-BE49-F238E27FC236}">
                <a16:creationId xmlns:a16="http://schemas.microsoft.com/office/drawing/2014/main" id="{E80BFB0C-9597-DC41-B824-36FF9F121695}"/>
              </a:ext>
            </a:extLst>
          </p:cNvPr>
          <p:cNvSpPr>
            <a:spLocks noGrp="1"/>
          </p:cNvSpPr>
          <p:nvPr>
            <p:ph type="ftr" sz="quarter" idx="17"/>
          </p:nvPr>
        </p:nvSpPr>
        <p:spPr/>
        <p:txBody>
          <a:bodyPr/>
          <a:lstStyle/>
          <a:p>
            <a:r>
              <a:rPr lang="en-US"/>
              <a:t>Demonstrating and Sustaining the Value of IT: The Convergence of ROI and Outcomes</a:t>
            </a:r>
          </a:p>
        </p:txBody>
      </p:sp>
      <p:pic>
        <p:nvPicPr>
          <p:cNvPr id="11" name="Picture 10" descr="A blue dots in a circle&#10;&#10;Description automatically generated">
            <a:extLst>
              <a:ext uri="{FF2B5EF4-FFF2-40B4-BE49-F238E27FC236}">
                <a16:creationId xmlns:a16="http://schemas.microsoft.com/office/drawing/2014/main" id="{E721ED6C-51B6-517D-1AC4-0BA09ECC468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8590" y="-101596"/>
            <a:ext cx="2131979" cy="2131979"/>
          </a:xfrm>
          <a:prstGeom prst="rect">
            <a:avLst/>
          </a:prstGeom>
        </p:spPr>
      </p:pic>
      <p:pic>
        <p:nvPicPr>
          <p:cNvPr id="12" name="Picture 11" descr="A blue circles and circles on a black background&#10;&#10;Description automatically generated">
            <a:extLst>
              <a:ext uri="{FF2B5EF4-FFF2-40B4-BE49-F238E27FC236}">
                <a16:creationId xmlns:a16="http://schemas.microsoft.com/office/drawing/2014/main" id="{C270A153-6AE5-7F4D-8C24-707343A3AA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57114" y="797601"/>
            <a:ext cx="1272886" cy="916353"/>
          </a:xfrm>
          <a:prstGeom prst="rect">
            <a:avLst/>
          </a:prstGeom>
        </p:spPr>
      </p:pic>
      <p:sp>
        <p:nvSpPr>
          <p:cNvPr id="5" name="Rectangle 4">
            <a:extLst>
              <a:ext uri="{FF2B5EF4-FFF2-40B4-BE49-F238E27FC236}">
                <a16:creationId xmlns:a16="http://schemas.microsoft.com/office/drawing/2014/main" id="{D76771BA-4A25-CFAB-373C-19642D41FFA2}"/>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Slide Number Placeholder 5">
            <a:extLst>
              <a:ext uri="{FF2B5EF4-FFF2-40B4-BE49-F238E27FC236}">
                <a16:creationId xmlns:a16="http://schemas.microsoft.com/office/drawing/2014/main" id="{1039C486-4ABA-BCEE-91BD-3B390024525D}"/>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3" name="Picture 12" descr="A green and black text&#10;&#10;Description automatically generated">
            <a:extLst>
              <a:ext uri="{FF2B5EF4-FFF2-40B4-BE49-F238E27FC236}">
                <a16:creationId xmlns:a16="http://schemas.microsoft.com/office/drawing/2014/main" id="{7B74412F-411C-F297-A3AD-8AEACEC77F6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4" name="Picture 13" descr="A white text on a black background&#10;&#10;Description automatically generated">
            <a:extLst>
              <a:ext uri="{FF2B5EF4-FFF2-40B4-BE49-F238E27FC236}">
                <a16:creationId xmlns:a16="http://schemas.microsoft.com/office/drawing/2014/main" id="{E073B09D-AB83-C6A0-3D82-5FF1497E01E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Tree>
    <p:extLst>
      <p:ext uri="{BB962C8B-B14F-4D97-AF65-F5344CB8AC3E}">
        <p14:creationId xmlns:p14="http://schemas.microsoft.com/office/powerpoint/2010/main" val="2712280355"/>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1_Content_Circles 4">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977BDA8-D3DA-EA50-4B94-17FF012AEE5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954" y="4728014"/>
            <a:ext cx="12319908" cy="2558091"/>
          </a:xfrm>
          <a:prstGeom prst="rect">
            <a:avLst/>
          </a:prstGeom>
        </p:spPr>
      </p:pic>
      <p:sp>
        <p:nvSpPr>
          <p:cNvPr id="2" name="Title 1"/>
          <p:cNvSpPr>
            <a:spLocks noGrp="1"/>
          </p:cNvSpPr>
          <p:nvPr>
            <p:ph type="title" hasCustomPrompt="1"/>
          </p:nvPr>
        </p:nvSpPr>
        <p:spPr/>
        <p:txBody>
          <a:bodyPr/>
          <a:lstStyle>
            <a:lvl1pPr>
              <a:defRPr sz="3600">
                <a:latin typeface="Prometo Medium" panose="020B0704030203060203" pitchFamily="34" charset="0"/>
              </a:defRPr>
            </a:lvl1pPr>
          </a:lstStyle>
          <a:p>
            <a:r>
              <a:rPr lang="en-US"/>
              <a:t>Click to Edit Master Title Style</a:t>
            </a:r>
          </a:p>
        </p:txBody>
      </p:sp>
      <p:sp>
        <p:nvSpPr>
          <p:cNvPr id="6" name="Picture Placeholder 7"/>
          <p:cNvSpPr>
            <a:spLocks noGrp="1"/>
          </p:cNvSpPr>
          <p:nvPr>
            <p:ph type="pic" sz="quarter" idx="13"/>
          </p:nvPr>
        </p:nvSpPr>
        <p:spPr>
          <a:xfrm>
            <a:off x="1755599" y="2818758"/>
            <a:ext cx="1708219" cy="1708219"/>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7" name="Picture Placeholder 7"/>
          <p:cNvSpPr>
            <a:spLocks noGrp="1"/>
          </p:cNvSpPr>
          <p:nvPr>
            <p:ph type="pic" sz="quarter" idx="14"/>
          </p:nvPr>
        </p:nvSpPr>
        <p:spPr>
          <a:xfrm>
            <a:off x="4057060" y="2818758"/>
            <a:ext cx="1708219" cy="1708219"/>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8" name="Picture Placeholder 7"/>
          <p:cNvSpPr>
            <a:spLocks noGrp="1"/>
          </p:cNvSpPr>
          <p:nvPr>
            <p:ph type="pic" sz="quarter" idx="15"/>
          </p:nvPr>
        </p:nvSpPr>
        <p:spPr>
          <a:xfrm>
            <a:off x="6358521" y="2818758"/>
            <a:ext cx="1708219" cy="1708219"/>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9" name="Picture Placeholder 7"/>
          <p:cNvSpPr>
            <a:spLocks noGrp="1"/>
          </p:cNvSpPr>
          <p:nvPr>
            <p:ph type="pic" sz="quarter" idx="16"/>
          </p:nvPr>
        </p:nvSpPr>
        <p:spPr>
          <a:xfrm>
            <a:off x="8659981" y="2818758"/>
            <a:ext cx="1708219" cy="1708219"/>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4" name="Footer Placeholder 3">
            <a:extLst>
              <a:ext uri="{FF2B5EF4-FFF2-40B4-BE49-F238E27FC236}">
                <a16:creationId xmlns:a16="http://schemas.microsoft.com/office/drawing/2014/main" id="{E80BFB0C-9597-DC41-B824-36FF9F121695}"/>
              </a:ext>
            </a:extLst>
          </p:cNvPr>
          <p:cNvSpPr>
            <a:spLocks noGrp="1"/>
          </p:cNvSpPr>
          <p:nvPr>
            <p:ph type="ftr" sz="quarter" idx="17"/>
          </p:nvPr>
        </p:nvSpPr>
        <p:spPr/>
        <p:txBody>
          <a:bodyPr/>
          <a:lstStyle/>
          <a:p>
            <a:r>
              <a:rPr lang="en-US"/>
              <a:t>Demonstrating and Sustaining the Value of IT: The Convergence of ROI and Outcomes</a:t>
            </a:r>
          </a:p>
        </p:txBody>
      </p:sp>
      <p:pic>
        <p:nvPicPr>
          <p:cNvPr id="11" name="Picture 10" descr="A blue dots in a circle&#10;&#10;Description automatically generated">
            <a:extLst>
              <a:ext uri="{FF2B5EF4-FFF2-40B4-BE49-F238E27FC236}">
                <a16:creationId xmlns:a16="http://schemas.microsoft.com/office/drawing/2014/main" id="{E721ED6C-51B6-517D-1AC4-0BA09ECC468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18590" y="-101596"/>
            <a:ext cx="2131979" cy="2131979"/>
          </a:xfrm>
          <a:prstGeom prst="rect">
            <a:avLst/>
          </a:prstGeom>
        </p:spPr>
      </p:pic>
      <p:pic>
        <p:nvPicPr>
          <p:cNvPr id="12" name="Picture 11" descr="A blue circles and circles on a black background&#10;&#10;Description automatically generated">
            <a:extLst>
              <a:ext uri="{FF2B5EF4-FFF2-40B4-BE49-F238E27FC236}">
                <a16:creationId xmlns:a16="http://schemas.microsoft.com/office/drawing/2014/main" id="{C270A153-6AE5-7F4D-8C24-707343A3AA9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57114" y="797601"/>
            <a:ext cx="1272886" cy="916353"/>
          </a:xfrm>
          <a:prstGeom prst="rect">
            <a:avLst/>
          </a:prstGeom>
        </p:spPr>
      </p:pic>
      <p:sp>
        <p:nvSpPr>
          <p:cNvPr id="10" name="Slide Number Placeholder 5">
            <a:extLst>
              <a:ext uri="{FF2B5EF4-FFF2-40B4-BE49-F238E27FC236}">
                <a16:creationId xmlns:a16="http://schemas.microsoft.com/office/drawing/2014/main" id="{1039C486-4ABA-BCEE-91BD-3B390024525D}"/>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spTree>
    <p:extLst>
      <p:ext uri="{BB962C8B-B14F-4D97-AF65-F5344CB8AC3E}">
        <p14:creationId xmlns:p14="http://schemas.microsoft.com/office/powerpoint/2010/main" val="2128983122"/>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5" name="Picture Placeholder 7"/>
          <p:cNvSpPr>
            <a:spLocks noGrp="1"/>
          </p:cNvSpPr>
          <p:nvPr>
            <p:ph type="pic" sz="quarter" idx="16"/>
          </p:nvPr>
        </p:nvSpPr>
        <p:spPr>
          <a:xfrm>
            <a:off x="1236267" y="1386845"/>
            <a:ext cx="1486294" cy="148629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6" name="Picture Placeholder 7"/>
          <p:cNvSpPr>
            <a:spLocks noGrp="1"/>
          </p:cNvSpPr>
          <p:nvPr>
            <p:ph type="pic" sz="quarter" idx="17"/>
          </p:nvPr>
        </p:nvSpPr>
        <p:spPr>
          <a:xfrm>
            <a:off x="3542145" y="1386845"/>
            <a:ext cx="1486294" cy="148629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7" name="Picture Placeholder 7"/>
          <p:cNvSpPr>
            <a:spLocks noGrp="1"/>
          </p:cNvSpPr>
          <p:nvPr>
            <p:ph type="pic" sz="quarter" idx="18"/>
          </p:nvPr>
        </p:nvSpPr>
        <p:spPr>
          <a:xfrm>
            <a:off x="5848023" y="1386845"/>
            <a:ext cx="1486294" cy="148629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8" name="Picture Placeholder 7"/>
          <p:cNvSpPr>
            <a:spLocks noGrp="1"/>
          </p:cNvSpPr>
          <p:nvPr>
            <p:ph type="pic" sz="quarter" idx="19"/>
          </p:nvPr>
        </p:nvSpPr>
        <p:spPr>
          <a:xfrm>
            <a:off x="8153901" y="1386845"/>
            <a:ext cx="1486294" cy="148629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9" name="Picture Placeholder 7"/>
          <p:cNvSpPr>
            <a:spLocks noGrp="1"/>
          </p:cNvSpPr>
          <p:nvPr>
            <p:ph type="pic" sz="quarter" idx="20"/>
          </p:nvPr>
        </p:nvSpPr>
        <p:spPr>
          <a:xfrm>
            <a:off x="1236267" y="3559364"/>
            <a:ext cx="1486294" cy="148629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10" name="Picture Placeholder 7"/>
          <p:cNvSpPr>
            <a:spLocks noGrp="1"/>
          </p:cNvSpPr>
          <p:nvPr>
            <p:ph type="pic" sz="quarter" idx="21"/>
          </p:nvPr>
        </p:nvSpPr>
        <p:spPr>
          <a:xfrm>
            <a:off x="3542145" y="3559364"/>
            <a:ext cx="1486294" cy="148629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11" name="Picture Placeholder 7"/>
          <p:cNvSpPr>
            <a:spLocks noGrp="1"/>
          </p:cNvSpPr>
          <p:nvPr>
            <p:ph type="pic" sz="quarter" idx="22"/>
          </p:nvPr>
        </p:nvSpPr>
        <p:spPr>
          <a:xfrm>
            <a:off x="5848023" y="3559364"/>
            <a:ext cx="1486294" cy="148629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12" name="Picture Placeholder 7"/>
          <p:cNvSpPr>
            <a:spLocks noGrp="1"/>
          </p:cNvSpPr>
          <p:nvPr>
            <p:ph type="pic" sz="quarter" idx="23"/>
          </p:nvPr>
        </p:nvSpPr>
        <p:spPr>
          <a:xfrm>
            <a:off x="8153901" y="3559364"/>
            <a:ext cx="1486294" cy="148629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2" name="Footer Placeholder 1">
            <a:extLst>
              <a:ext uri="{FF2B5EF4-FFF2-40B4-BE49-F238E27FC236}">
                <a16:creationId xmlns:a16="http://schemas.microsoft.com/office/drawing/2014/main" id="{B578804E-5FBD-7F4D-8634-437E25FA042F}"/>
              </a:ext>
            </a:extLst>
          </p:cNvPr>
          <p:cNvSpPr>
            <a:spLocks noGrp="1"/>
          </p:cNvSpPr>
          <p:nvPr>
            <p:ph type="ftr" sz="quarter" idx="24"/>
          </p:nvPr>
        </p:nvSpPr>
        <p:spPr/>
        <p:txBody>
          <a:bodyPr/>
          <a:lstStyle/>
          <a:p>
            <a:r>
              <a:rPr lang="en-US"/>
              <a:t>Demonstrating and Sustaining the Value of IT: The Convergence of ROI and Outcomes</a:t>
            </a:r>
          </a:p>
        </p:txBody>
      </p:sp>
      <p:sp>
        <p:nvSpPr>
          <p:cNvPr id="13" name="Rectangle 12">
            <a:extLst>
              <a:ext uri="{FF2B5EF4-FFF2-40B4-BE49-F238E27FC236}">
                <a16:creationId xmlns:a16="http://schemas.microsoft.com/office/drawing/2014/main" id="{45C81F66-DDBB-5F23-CAE3-1529DA5F7C82}"/>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5" name="Slide Number Placeholder 5">
            <a:extLst>
              <a:ext uri="{FF2B5EF4-FFF2-40B4-BE49-F238E27FC236}">
                <a16:creationId xmlns:a16="http://schemas.microsoft.com/office/drawing/2014/main" id="{3BE9F350-5D0F-A961-B480-ECC8A5BD98B0}"/>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6" name="Picture 15" descr="A green and black text&#10;&#10;Description automatically generated">
            <a:extLst>
              <a:ext uri="{FF2B5EF4-FFF2-40B4-BE49-F238E27FC236}">
                <a16:creationId xmlns:a16="http://schemas.microsoft.com/office/drawing/2014/main" id="{83AA335B-08E2-AA1B-05EB-2C614D7C559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7" name="Picture 16" descr="A white text on a black background&#10;&#10;Description automatically generated">
            <a:extLst>
              <a:ext uri="{FF2B5EF4-FFF2-40B4-BE49-F238E27FC236}">
                <a16:creationId xmlns:a16="http://schemas.microsoft.com/office/drawing/2014/main" id="{13896777-85A9-D58B-C001-D92B88C46D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3" name="Picture 2" descr="A blue circle with black background&#10;&#10;Description automatically generated">
            <a:extLst>
              <a:ext uri="{FF2B5EF4-FFF2-40B4-BE49-F238E27FC236}">
                <a16:creationId xmlns:a16="http://schemas.microsoft.com/office/drawing/2014/main" id="{EC5309DD-F3F0-F7A9-3C17-15066E912A7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71407" y="-197934"/>
            <a:ext cx="2246478" cy="1992160"/>
          </a:xfrm>
          <a:prstGeom prst="rect">
            <a:avLst/>
          </a:prstGeom>
        </p:spPr>
      </p:pic>
      <p:pic>
        <p:nvPicPr>
          <p:cNvPr id="18" name="Picture 17" descr="A black background with yellow circles and circles&#10;&#10;Description automatically generated">
            <a:extLst>
              <a:ext uri="{FF2B5EF4-FFF2-40B4-BE49-F238E27FC236}">
                <a16:creationId xmlns:a16="http://schemas.microsoft.com/office/drawing/2014/main" id="{1C52D47F-EF67-9BAA-1576-2E9C35E30D5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040350" y="165083"/>
            <a:ext cx="1282066" cy="922961"/>
          </a:xfrm>
          <a:prstGeom prst="rect">
            <a:avLst/>
          </a:prstGeom>
        </p:spPr>
      </p:pic>
    </p:spTree>
    <p:extLst>
      <p:ext uri="{BB962C8B-B14F-4D97-AF65-F5344CB8AC3E}">
        <p14:creationId xmlns:p14="http://schemas.microsoft.com/office/powerpoint/2010/main" val="1788188736"/>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40D965F-379D-EF00-6072-3EAA22ABCC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954" y="4728014"/>
            <a:ext cx="12319908" cy="2558091"/>
          </a:xfrm>
          <a:prstGeom prst="rect">
            <a:avLst/>
          </a:prstGeom>
        </p:spPr>
      </p:pic>
      <p:sp>
        <p:nvSpPr>
          <p:cNvPr id="5" name="Picture Placeholder 7"/>
          <p:cNvSpPr>
            <a:spLocks noGrp="1"/>
          </p:cNvSpPr>
          <p:nvPr>
            <p:ph type="pic" sz="quarter" idx="16"/>
          </p:nvPr>
        </p:nvSpPr>
        <p:spPr>
          <a:xfrm>
            <a:off x="1236267" y="1386845"/>
            <a:ext cx="1486294" cy="148629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6" name="Picture Placeholder 7"/>
          <p:cNvSpPr>
            <a:spLocks noGrp="1"/>
          </p:cNvSpPr>
          <p:nvPr>
            <p:ph type="pic" sz="quarter" idx="17"/>
          </p:nvPr>
        </p:nvSpPr>
        <p:spPr>
          <a:xfrm>
            <a:off x="3542145" y="1386845"/>
            <a:ext cx="1486294" cy="148629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7" name="Picture Placeholder 7"/>
          <p:cNvSpPr>
            <a:spLocks noGrp="1"/>
          </p:cNvSpPr>
          <p:nvPr>
            <p:ph type="pic" sz="quarter" idx="18"/>
          </p:nvPr>
        </p:nvSpPr>
        <p:spPr>
          <a:xfrm>
            <a:off x="5848023" y="1386845"/>
            <a:ext cx="1486294" cy="148629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8" name="Picture Placeholder 7"/>
          <p:cNvSpPr>
            <a:spLocks noGrp="1"/>
          </p:cNvSpPr>
          <p:nvPr>
            <p:ph type="pic" sz="quarter" idx="19"/>
          </p:nvPr>
        </p:nvSpPr>
        <p:spPr>
          <a:xfrm>
            <a:off x="8153901" y="1386845"/>
            <a:ext cx="1486294" cy="148629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9" name="Picture Placeholder 7"/>
          <p:cNvSpPr>
            <a:spLocks noGrp="1"/>
          </p:cNvSpPr>
          <p:nvPr>
            <p:ph type="pic" sz="quarter" idx="20"/>
          </p:nvPr>
        </p:nvSpPr>
        <p:spPr>
          <a:xfrm>
            <a:off x="1236267" y="3317464"/>
            <a:ext cx="1486294" cy="148629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10" name="Picture Placeholder 7"/>
          <p:cNvSpPr>
            <a:spLocks noGrp="1"/>
          </p:cNvSpPr>
          <p:nvPr>
            <p:ph type="pic" sz="quarter" idx="21"/>
          </p:nvPr>
        </p:nvSpPr>
        <p:spPr>
          <a:xfrm>
            <a:off x="3542145" y="3317464"/>
            <a:ext cx="1486294" cy="148629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11" name="Picture Placeholder 7"/>
          <p:cNvSpPr>
            <a:spLocks noGrp="1"/>
          </p:cNvSpPr>
          <p:nvPr>
            <p:ph type="pic" sz="quarter" idx="22"/>
          </p:nvPr>
        </p:nvSpPr>
        <p:spPr>
          <a:xfrm>
            <a:off x="5848023" y="3317464"/>
            <a:ext cx="1486294" cy="148629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12" name="Picture Placeholder 7"/>
          <p:cNvSpPr>
            <a:spLocks noGrp="1"/>
          </p:cNvSpPr>
          <p:nvPr>
            <p:ph type="pic" sz="quarter" idx="23"/>
          </p:nvPr>
        </p:nvSpPr>
        <p:spPr>
          <a:xfrm>
            <a:off x="8153901" y="3317464"/>
            <a:ext cx="1486294" cy="148629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2" name="Footer Placeholder 1">
            <a:extLst>
              <a:ext uri="{FF2B5EF4-FFF2-40B4-BE49-F238E27FC236}">
                <a16:creationId xmlns:a16="http://schemas.microsoft.com/office/drawing/2014/main" id="{B578804E-5FBD-7F4D-8634-437E25FA042F}"/>
              </a:ext>
            </a:extLst>
          </p:cNvPr>
          <p:cNvSpPr>
            <a:spLocks noGrp="1"/>
          </p:cNvSpPr>
          <p:nvPr>
            <p:ph type="ftr" sz="quarter" idx="24"/>
          </p:nvPr>
        </p:nvSpPr>
        <p:spPr/>
        <p:txBody>
          <a:bodyPr/>
          <a:lstStyle/>
          <a:p>
            <a:r>
              <a:rPr lang="en-US"/>
              <a:t>Demonstrating and Sustaining the Value of IT: The Convergence of ROI and Outcomes</a:t>
            </a:r>
          </a:p>
        </p:txBody>
      </p:sp>
      <p:sp>
        <p:nvSpPr>
          <p:cNvPr id="15" name="Slide Number Placeholder 5">
            <a:extLst>
              <a:ext uri="{FF2B5EF4-FFF2-40B4-BE49-F238E27FC236}">
                <a16:creationId xmlns:a16="http://schemas.microsoft.com/office/drawing/2014/main" id="{3BE9F350-5D0F-A961-B480-ECC8A5BD98B0}"/>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3" name="Picture 12" descr="A blue circle with black background&#10;&#10;Description automatically generated">
            <a:extLst>
              <a:ext uri="{FF2B5EF4-FFF2-40B4-BE49-F238E27FC236}">
                <a16:creationId xmlns:a16="http://schemas.microsoft.com/office/drawing/2014/main" id="{F0BFB38F-29F0-A165-B5F4-5DFB23827FD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71407" y="-197934"/>
            <a:ext cx="2246478" cy="1992160"/>
          </a:xfrm>
          <a:prstGeom prst="rect">
            <a:avLst/>
          </a:prstGeom>
        </p:spPr>
      </p:pic>
      <p:pic>
        <p:nvPicPr>
          <p:cNvPr id="16" name="Picture 15" descr="A black background with yellow circles and circles&#10;&#10;Description automatically generated">
            <a:extLst>
              <a:ext uri="{FF2B5EF4-FFF2-40B4-BE49-F238E27FC236}">
                <a16:creationId xmlns:a16="http://schemas.microsoft.com/office/drawing/2014/main" id="{96178A95-F47F-8CB5-64DB-761B813B32A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040350" y="165083"/>
            <a:ext cx="1282066" cy="922961"/>
          </a:xfrm>
          <a:prstGeom prst="rect">
            <a:avLst/>
          </a:prstGeom>
        </p:spPr>
      </p:pic>
    </p:spTree>
    <p:extLst>
      <p:ext uri="{BB962C8B-B14F-4D97-AF65-F5344CB8AC3E}">
        <p14:creationId xmlns:p14="http://schemas.microsoft.com/office/powerpoint/2010/main" val="3300118593"/>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Content_Circles 3">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1596572" y="2127746"/>
            <a:ext cx="2638602" cy="2638602"/>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11" name="Picture Placeholder 7"/>
          <p:cNvSpPr>
            <a:spLocks noGrp="1"/>
          </p:cNvSpPr>
          <p:nvPr>
            <p:ph type="pic" sz="quarter" idx="14"/>
          </p:nvPr>
        </p:nvSpPr>
        <p:spPr>
          <a:xfrm>
            <a:off x="4736930" y="2127746"/>
            <a:ext cx="2638602" cy="2638602"/>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12" name="Picture Placeholder 7"/>
          <p:cNvSpPr>
            <a:spLocks noGrp="1"/>
          </p:cNvSpPr>
          <p:nvPr>
            <p:ph type="pic" sz="quarter" idx="15"/>
          </p:nvPr>
        </p:nvSpPr>
        <p:spPr>
          <a:xfrm>
            <a:off x="7877287" y="2127746"/>
            <a:ext cx="2638602" cy="2638602"/>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2" name="Title 1">
            <a:extLst>
              <a:ext uri="{FF2B5EF4-FFF2-40B4-BE49-F238E27FC236}">
                <a16:creationId xmlns:a16="http://schemas.microsoft.com/office/drawing/2014/main" id="{5D35CD6A-95A4-9D48-BDD2-6029B6C233FD}"/>
              </a:ext>
            </a:extLst>
          </p:cNvPr>
          <p:cNvSpPr>
            <a:spLocks noGrp="1"/>
          </p:cNvSpPr>
          <p:nvPr>
            <p:ph type="title" hasCustomPrompt="1"/>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877E6B43-6192-134D-A5F7-6D5348DCFF04}"/>
              </a:ext>
            </a:extLst>
          </p:cNvPr>
          <p:cNvSpPr>
            <a:spLocks noGrp="1"/>
          </p:cNvSpPr>
          <p:nvPr>
            <p:ph type="ftr" sz="quarter" idx="16"/>
          </p:nvPr>
        </p:nvSpPr>
        <p:spPr/>
        <p:txBody>
          <a:bodyPr/>
          <a:lstStyle/>
          <a:p>
            <a:r>
              <a:rPr lang="en-US"/>
              <a:t>Demonstrating and Sustaining the Value of IT: The Convergence of ROI and Outcomes</a:t>
            </a:r>
          </a:p>
        </p:txBody>
      </p:sp>
      <p:sp>
        <p:nvSpPr>
          <p:cNvPr id="5" name="Rectangle 4">
            <a:extLst>
              <a:ext uri="{FF2B5EF4-FFF2-40B4-BE49-F238E27FC236}">
                <a16:creationId xmlns:a16="http://schemas.microsoft.com/office/drawing/2014/main" id="{0068473C-D090-3FF5-BA1A-AF9F3F6722A0}"/>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Slide Number Placeholder 5">
            <a:extLst>
              <a:ext uri="{FF2B5EF4-FFF2-40B4-BE49-F238E27FC236}">
                <a16:creationId xmlns:a16="http://schemas.microsoft.com/office/drawing/2014/main" id="{6DF298F5-55FE-BC41-9FDC-3314316C13F5}"/>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0" name="Picture 9" descr="A green and black text&#10;&#10;Description automatically generated">
            <a:extLst>
              <a:ext uri="{FF2B5EF4-FFF2-40B4-BE49-F238E27FC236}">
                <a16:creationId xmlns:a16="http://schemas.microsoft.com/office/drawing/2014/main" id="{35F7EF9A-9CF2-9CC4-B3EB-45A1F55282C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3" name="Picture 12" descr="A white text on a black background&#10;&#10;Description automatically generated">
            <a:extLst>
              <a:ext uri="{FF2B5EF4-FFF2-40B4-BE49-F238E27FC236}">
                <a16:creationId xmlns:a16="http://schemas.microsoft.com/office/drawing/2014/main" id="{21A7509C-33DA-8946-AC09-AFFA7FE7551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3" name="Picture 2" descr="A blue and black cross&#10;&#10;Description automatically generated">
            <a:extLst>
              <a:ext uri="{FF2B5EF4-FFF2-40B4-BE49-F238E27FC236}">
                <a16:creationId xmlns:a16="http://schemas.microsoft.com/office/drawing/2014/main" id="{86E2D9BD-AA19-C36B-B3CD-A433E94A90E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32855" y="151449"/>
            <a:ext cx="1810897" cy="1739602"/>
          </a:xfrm>
          <a:prstGeom prst="rect">
            <a:avLst/>
          </a:prstGeom>
        </p:spPr>
      </p:pic>
      <p:pic>
        <p:nvPicPr>
          <p:cNvPr id="14" name="Picture 13" descr="A black background with yellow circles and circles&#10;&#10;Description automatically generated">
            <a:extLst>
              <a:ext uri="{FF2B5EF4-FFF2-40B4-BE49-F238E27FC236}">
                <a16:creationId xmlns:a16="http://schemas.microsoft.com/office/drawing/2014/main" id="{5E6E96E3-EBBF-45E5-C325-39F4D5F4C7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311926" y="88901"/>
            <a:ext cx="1305458" cy="939801"/>
          </a:xfrm>
          <a:prstGeom prst="rect">
            <a:avLst/>
          </a:prstGeom>
        </p:spPr>
      </p:pic>
    </p:spTree>
    <p:extLst>
      <p:ext uri="{BB962C8B-B14F-4D97-AF65-F5344CB8AC3E}">
        <p14:creationId xmlns:p14="http://schemas.microsoft.com/office/powerpoint/2010/main" val="3571117834"/>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_Content_Circles 3">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962C630-5E03-0895-7B3D-BC4AD2E431C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954" y="4728014"/>
            <a:ext cx="12319908" cy="2558091"/>
          </a:xfrm>
          <a:prstGeom prst="rect">
            <a:avLst/>
          </a:prstGeom>
        </p:spPr>
      </p:pic>
      <p:sp>
        <p:nvSpPr>
          <p:cNvPr id="6" name="Picture Placeholder 7"/>
          <p:cNvSpPr>
            <a:spLocks noGrp="1"/>
          </p:cNvSpPr>
          <p:nvPr>
            <p:ph type="pic" sz="quarter" idx="13"/>
          </p:nvPr>
        </p:nvSpPr>
        <p:spPr>
          <a:xfrm>
            <a:off x="1596572" y="2127746"/>
            <a:ext cx="2638602" cy="2638602"/>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11" name="Picture Placeholder 7"/>
          <p:cNvSpPr>
            <a:spLocks noGrp="1"/>
          </p:cNvSpPr>
          <p:nvPr>
            <p:ph type="pic" sz="quarter" idx="14"/>
          </p:nvPr>
        </p:nvSpPr>
        <p:spPr>
          <a:xfrm>
            <a:off x="4736930" y="2127746"/>
            <a:ext cx="2638602" cy="2638602"/>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12" name="Picture Placeholder 7"/>
          <p:cNvSpPr>
            <a:spLocks noGrp="1"/>
          </p:cNvSpPr>
          <p:nvPr>
            <p:ph type="pic" sz="quarter" idx="15"/>
          </p:nvPr>
        </p:nvSpPr>
        <p:spPr>
          <a:xfrm>
            <a:off x="7877287" y="2127746"/>
            <a:ext cx="2638602" cy="2638602"/>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2" name="Title 1">
            <a:extLst>
              <a:ext uri="{FF2B5EF4-FFF2-40B4-BE49-F238E27FC236}">
                <a16:creationId xmlns:a16="http://schemas.microsoft.com/office/drawing/2014/main" id="{5D35CD6A-95A4-9D48-BDD2-6029B6C233FD}"/>
              </a:ext>
            </a:extLst>
          </p:cNvPr>
          <p:cNvSpPr>
            <a:spLocks noGrp="1"/>
          </p:cNvSpPr>
          <p:nvPr>
            <p:ph type="title" hasCustomPrompt="1"/>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877E6B43-6192-134D-A5F7-6D5348DCFF04}"/>
              </a:ext>
            </a:extLst>
          </p:cNvPr>
          <p:cNvSpPr>
            <a:spLocks noGrp="1"/>
          </p:cNvSpPr>
          <p:nvPr>
            <p:ph type="ftr" sz="quarter" idx="16"/>
          </p:nvPr>
        </p:nvSpPr>
        <p:spPr/>
        <p:txBody>
          <a:bodyPr/>
          <a:lstStyle/>
          <a:p>
            <a:r>
              <a:rPr lang="en-US"/>
              <a:t>Demonstrating and Sustaining the Value of IT: The Convergence of ROI and Outcomes</a:t>
            </a:r>
          </a:p>
        </p:txBody>
      </p:sp>
      <p:sp>
        <p:nvSpPr>
          <p:cNvPr id="7" name="Slide Number Placeholder 5">
            <a:extLst>
              <a:ext uri="{FF2B5EF4-FFF2-40B4-BE49-F238E27FC236}">
                <a16:creationId xmlns:a16="http://schemas.microsoft.com/office/drawing/2014/main" id="{6DF298F5-55FE-BC41-9FDC-3314316C13F5}"/>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5" name="Picture 4" descr="A blue and black cross&#10;&#10;Description automatically generated">
            <a:extLst>
              <a:ext uri="{FF2B5EF4-FFF2-40B4-BE49-F238E27FC236}">
                <a16:creationId xmlns:a16="http://schemas.microsoft.com/office/drawing/2014/main" id="{4F916425-8770-41E0-3B64-3F21335589F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32855" y="151449"/>
            <a:ext cx="1810897" cy="1739602"/>
          </a:xfrm>
          <a:prstGeom prst="rect">
            <a:avLst/>
          </a:prstGeom>
        </p:spPr>
      </p:pic>
      <p:pic>
        <p:nvPicPr>
          <p:cNvPr id="10" name="Picture 9" descr="A black background with yellow circles and circles&#10;&#10;Description automatically generated">
            <a:extLst>
              <a:ext uri="{FF2B5EF4-FFF2-40B4-BE49-F238E27FC236}">
                <a16:creationId xmlns:a16="http://schemas.microsoft.com/office/drawing/2014/main" id="{4F101D9D-131F-5201-89EA-926DBC7FC18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311926" y="88901"/>
            <a:ext cx="1305458" cy="939801"/>
          </a:xfrm>
          <a:prstGeom prst="rect">
            <a:avLst/>
          </a:prstGeom>
        </p:spPr>
      </p:pic>
    </p:spTree>
    <p:extLst>
      <p:ext uri="{BB962C8B-B14F-4D97-AF65-F5344CB8AC3E}">
        <p14:creationId xmlns:p14="http://schemas.microsoft.com/office/powerpoint/2010/main" val="2938540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9482516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35129" y="2230841"/>
            <a:ext cx="4187371" cy="1783443"/>
          </a:xfrm>
        </p:spPr>
        <p:txBody>
          <a:bodyPr/>
          <a:lstStyle>
            <a:lvl1pPr>
              <a:lnSpc>
                <a:spcPct val="100000"/>
              </a:lnSpc>
              <a:defRPr sz="3600">
                <a:latin typeface="Prometo Medium" panose="020B0704030203060203" pitchFamily="34" charset="0"/>
              </a:defRPr>
            </a:lvl1pPr>
          </a:lstStyle>
          <a:p>
            <a:r>
              <a:rPr lang="en-US"/>
              <a:t>Click to edit Master title style</a:t>
            </a:r>
          </a:p>
        </p:txBody>
      </p:sp>
      <p:sp>
        <p:nvSpPr>
          <p:cNvPr id="7" name="Picture Placeholder 7"/>
          <p:cNvSpPr>
            <a:spLocks noGrp="1"/>
          </p:cNvSpPr>
          <p:nvPr>
            <p:ph type="pic" sz="quarter" idx="14"/>
          </p:nvPr>
        </p:nvSpPr>
        <p:spPr>
          <a:xfrm>
            <a:off x="6096000" y="689634"/>
            <a:ext cx="1722783" cy="1722781"/>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8" name="Picture Placeholder 7"/>
          <p:cNvSpPr>
            <a:spLocks noGrp="1"/>
          </p:cNvSpPr>
          <p:nvPr>
            <p:ph type="pic" sz="quarter" idx="15"/>
          </p:nvPr>
        </p:nvSpPr>
        <p:spPr>
          <a:xfrm>
            <a:off x="6096000" y="2498210"/>
            <a:ext cx="1722783" cy="1722781"/>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10" name="Picture Placeholder 7"/>
          <p:cNvSpPr>
            <a:spLocks noGrp="1"/>
          </p:cNvSpPr>
          <p:nvPr>
            <p:ph type="pic" sz="quarter" idx="16"/>
          </p:nvPr>
        </p:nvSpPr>
        <p:spPr>
          <a:xfrm>
            <a:off x="6096000" y="4315001"/>
            <a:ext cx="1722783" cy="1722781"/>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4" name="Footer Placeholder 3">
            <a:extLst>
              <a:ext uri="{FF2B5EF4-FFF2-40B4-BE49-F238E27FC236}">
                <a16:creationId xmlns:a16="http://schemas.microsoft.com/office/drawing/2014/main" id="{4B4E3540-9183-704E-B459-77101CB24556}"/>
              </a:ext>
            </a:extLst>
          </p:cNvPr>
          <p:cNvSpPr>
            <a:spLocks noGrp="1"/>
          </p:cNvSpPr>
          <p:nvPr>
            <p:ph type="ftr" sz="quarter" idx="17"/>
          </p:nvPr>
        </p:nvSpPr>
        <p:spPr/>
        <p:txBody>
          <a:bodyPr/>
          <a:lstStyle/>
          <a:p>
            <a:r>
              <a:rPr lang="en-US"/>
              <a:t>Demonstrating and Sustaining the Value of IT: The Convergence of ROI and Outcomes</a:t>
            </a:r>
          </a:p>
        </p:txBody>
      </p:sp>
      <p:pic>
        <p:nvPicPr>
          <p:cNvPr id="5" name="Picture 4" descr="A yellow and black circle with lines&#10;&#10;Description automatically generated">
            <a:extLst>
              <a:ext uri="{FF2B5EF4-FFF2-40B4-BE49-F238E27FC236}">
                <a16:creationId xmlns:a16="http://schemas.microsoft.com/office/drawing/2014/main" id="{123CD8A0-11B4-17D8-22CE-753F21120C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82072" y="-244677"/>
            <a:ext cx="2657093" cy="2657093"/>
          </a:xfrm>
          <a:prstGeom prst="rect">
            <a:avLst/>
          </a:prstGeom>
        </p:spPr>
      </p:pic>
      <p:pic>
        <p:nvPicPr>
          <p:cNvPr id="9" name="Picture 8" descr="A blue circles and circles on a black background&#10;&#10;Description automatically generated">
            <a:extLst>
              <a:ext uri="{FF2B5EF4-FFF2-40B4-BE49-F238E27FC236}">
                <a16:creationId xmlns:a16="http://schemas.microsoft.com/office/drawing/2014/main" id="{DFE511AA-1BF4-CF9A-6E02-E5D8D18B92C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07268" y="792258"/>
            <a:ext cx="1272886" cy="916353"/>
          </a:xfrm>
          <a:prstGeom prst="rect">
            <a:avLst/>
          </a:prstGeom>
        </p:spPr>
      </p:pic>
      <p:sp>
        <p:nvSpPr>
          <p:cNvPr id="6" name="Rectangle 5">
            <a:extLst>
              <a:ext uri="{FF2B5EF4-FFF2-40B4-BE49-F238E27FC236}">
                <a16:creationId xmlns:a16="http://schemas.microsoft.com/office/drawing/2014/main" id="{CD838371-9763-6BE9-1C32-4F1F989F8F03}"/>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Slide Number Placeholder 5">
            <a:extLst>
              <a:ext uri="{FF2B5EF4-FFF2-40B4-BE49-F238E27FC236}">
                <a16:creationId xmlns:a16="http://schemas.microsoft.com/office/drawing/2014/main" id="{DD6A7699-FCBC-0C9E-4F76-EF943E0DE0B3}"/>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2" name="Picture 11" descr="A green and black text&#10;&#10;Description automatically generated">
            <a:extLst>
              <a:ext uri="{FF2B5EF4-FFF2-40B4-BE49-F238E27FC236}">
                <a16:creationId xmlns:a16="http://schemas.microsoft.com/office/drawing/2014/main" id="{50F1F8A1-F1BB-B8C0-7279-46492A6F646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3" name="Picture 12" descr="A white text on a black background&#10;&#10;Description automatically generated">
            <a:extLst>
              <a:ext uri="{FF2B5EF4-FFF2-40B4-BE49-F238E27FC236}">
                <a16:creationId xmlns:a16="http://schemas.microsoft.com/office/drawing/2014/main" id="{924A6516-3A9E-EFA6-040B-3C3108B1871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Tree>
    <p:extLst>
      <p:ext uri="{BB962C8B-B14F-4D97-AF65-F5344CB8AC3E}">
        <p14:creationId xmlns:p14="http://schemas.microsoft.com/office/powerpoint/2010/main" val="3218017123"/>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Content_Circles">
    <p:spTree>
      <p:nvGrpSpPr>
        <p:cNvPr id="1" name=""/>
        <p:cNvGrpSpPr/>
        <p:nvPr/>
      </p:nvGrpSpPr>
      <p:grpSpPr>
        <a:xfrm>
          <a:off x="0" y="0"/>
          <a:ext cx="0" cy="0"/>
          <a:chOff x="0" y="0"/>
          <a:chExt cx="0" cy="0"/>
        </a:xfrm>
      </p:grpSpPr>
      <p:sp>
        <p:nvSpPr>
          <p:cNvPr id="7" name="Picture Placeholder 7"/>
          <p:cNvSpPr>
            <a:spLocks noGrp="1"/>
          </p:cNvSpPr>
          <p:nvPr>
            <p:ph type="pic" sz="quarter" idx="13"/>
          </p:nvPr>
        </p:nvSpPr>
        <p:spPr>
          <a:xfrm>
            <a:off x="507420" y="2399905"/>
            <a:ext cx="2222106" cy="222210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6" name="Picture Placeholder 7"/>
          <p:cNvSpPr>
            <a:spLocks noGrp="1"/>
          </p:cNvSpPr>
          <p:nvPr>
            <p:ph type="pic" sz="quarter" idx="12"/>
          </p:nvPr>
        </p:nvSpPr>
        <p:spPr>
          <a:xfrm>
            <a:off x="3268111" y="1447800"/>
            <a:ext cx="4126316" cy="412631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2" name="Footer Placeholder 1">
            <a:extLst>
              <a:ext uri="{FF2B5EF4-FFF2-40B4-BE49-F238E27FC236}">
                <a16:creationId xmlns:a16="http://schemas.microsoft.com/office/drawing/2014/main" id="{2CDB7DF7-299E-C64F-B0F3-05CD26BBB0E2}"/>
              </a:ext>
            </a:extLst>
          </p:cNvPr>
          <p:cNvSpPr>
            <a:spLocks noGrp="1"/>
          </p:cNvSpPr>
          <p:nvPr>
            <p:ph type="ftr" sz="quarter" idx="14"/>
          </p:nvPr>
        </p:nvSpPr>
        <p:spPr/>
        <p:txBody>
          <a:bodyPr/>
          <a:lstStyle/>
          <a:p>
            <a:r>
              <a:rPr lang="en-US"/>
              <a:t>Demonstrating and Sustaining the Value of IT: The Convergence of ROI and Outcomes</a:t>
            </a:r>
          </a:p>
        </p:txBody>
      </p:sp>
      <p:pic>
        <p:nvPicPr>
          <p:cNvPr id="4" name="Picture 3" descr="A yellow and black circle with lines&#10;&#10;Description automatically generated">
            <a:extLst>
              <a:ext uri="{FF2B5EF4-FFF2-40B4-BE49-F238E27FC236}">
                <a16:creationId xmlns:a16="http://schemas.microsoft.com/office/drawing/2014/main" id="{7EEFC56A-B235-C4B8-E436-96070B8EEA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17787" y="551390"/>
            <a:ext cx="2399194" cy="2399194"/>
          </a:xfrm>
          <a:prstGeom prst="rect">
            <a:avLst/>
          </a:prstGeom>
        </p:spPr>
      </p:pic>
      <p:pic>
        <p:nvPicPr>
          <p:cNvPr id="9" name="Picture 8" descr="A blue circles and circles on a black background&#10;&#10;Description automatically generated">
            <a:extLst>
              <a:ext uri="{FF2B5EF4-FFF2-40B4-BE49-F238E27FC236}">
                <a16:creationId xmlns:a16="http://schemas.microsoft.com/office/drawing/2014/main" id="{37BEACFE-9C3A-3E71-7872-CAFD0A86DF9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57114" y="638113"/>
            <a:ext cx="1272886" cy="916353"/>
          </a:xfrm>
          <a:prstGeom prst="rect">
            <a:avLst/>
          </a:prstGeom>
        </p:spPr>
      </p:pic>
      <p:sp>
        <p:nvSpPr>
          <p:cNvPr id="5" name="Picture Placeholder 7">
            <a:extLst>
              <a:ext uri="{FF2B5EF4-FFF2-40B4-BE49-F238E27FC236}">
                <a16:creationId xmlns:a16="http://schemas.microsoft.com/office/drawing/2014/main" id="{036C611B-BAD7-CD85-A754-015C6C5B25B9}"/>
              </a:ext>
            </a:extLst>
          </p:cNvPr>
          <p:cNvSpPr>
            <a:spLocks noGrp="1"/>
          </p:cNvSpPr>
          <p:nvPr>
            <p:ph type="pic" sz="quarter" idx="15"/>
          </p:nvPr>
        </p:nvSpPr>
        <p:spPr>
          <a:xfrm>
            <a:off x="7872678" y="2399905"/>
            <a:ext cx="2222106" cy="222210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8" name="Rectangle 7">
            <a:extLst>
              <a:ext uri="{FF2B5EF4-FFF2-40B4-BE49-F238E27FC236}">
                <a16:creationId xmlns:a16="http://schemas.microsoft.com/office/drawing/2014/main" id="{AFD424C5-AF3D-0EEB-BAB3-2CC504DB2B58}"/>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Slide Number Placeholder 5">
            <a:extLst>
              <a:ext uri="{FF2B5EF4-FFF2-40B4-BE49-F238E27FC236}">
                <a16:creationId xmlns:a16="http://schemas.microsoft.com/office/drawing/2014/main" id="{9A8158EB-33F3-9596-518C-41AAD88A3A44}"/>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1" name="Picture 10" descr="A green and black text&#10;&#10;Description automatically generated">
            <a:extLst>
              <a:ext uri="{FF2B5EF4-FFF2-40B4-BE49-F238E27FC236}">
                <a16:creationId xmlns:a16="http://schemas.microsoft.com/office/drawing/2014/main" id="{67D3CEFA-A9E2-35D7-5100-4C62F51D6AE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2" name="Picture 11" descr="A white text on a black background&#10;&#10;Description automatically generated">
            <a:extLst>
              <a:ext uri="{FF2B5EF4-FFF2-40B4-BE49-F238E27FC236}">
                <a16:creationId xmlns:a16="http://schemas.microsoft.com/office/drawing/2014/main" id="{188EB939-98C8-0D63-AEF2-23262F7BCE3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Tree>
    <p:extLst>
      <p:ext uri="{BB962C8B-B14F-4D97-AF65-F5344CB8AC3E}">
        <p14:creationId xmlns:p14="http://schemas.microsoft.com/office/powerpoint/2010/main" val="3334371337"/>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Content_Custom Layout">
    <p:spTree>
      <p:nvGrpSpPr>
        <p:cNvPr id="1" name=""/>
        <p:cNvGrpSpPr/>
        <p:nvPr/>
      </p:nvGrpSpPr>
      <p:grpSpPr>
        <a:xfrm>
          <a:off x="0" y="0"/>
          <a:ext cx="0" cy="0"/>
          <a:chOff x="0" y="0"/>
          <a:chExt cx="0" cy="0"/>
        </a:xfrm>
      </p:grpSpPr>
      <p:sp>
        <p:nvSpPr>
          <p:cNvPr id="5" name="Picture Placeholder 7"/>
          <p:cNvSpPr>
            <a:spLocks noGrp="1"/>
          </p:cNvSpPr>
          <p:nvPr>
            <p:ph type="pic" sz="quarter" idx="12"/>
          </p:nvPr>
        </p:nvSpPr>
        <p:spPr>
          <a:xfrm>
            <a:off x="3618283" y="1244587"/>
            <a:ext cx="4126316" cy="412631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6" name="Picture Placeholder 7"/>
          <p:cNvSpPr>
            <a:spLocks noGrp="1"/>
          </p:cNvSpPr>
          <p:nvPr>
            <p:ph type="pic" sz="quarter" idx="13"/>
          </p:nvPr>
        </p:nvSpPr>
        <p:spPr>
          <a:xfrm>
            <a:off x="960365" y="839821"/>
            <a:ext cx="2305879" cy="2305879"/>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7" name="Picture Placeholder 7"/>
          <p:cNvSpPr>
            <a:spLocks noGrp="1"/>
          </p:cNvSpPr>
          <p:nvPr>
            <p:ph type="pic" sz="quarter" idx="14"/>
          </p:nvPr>
        </p:nvSpPr>
        <p:spPr>
          <a:xfrm>
            <a:off x="8161289" y="3651782"/>
            <a:ext cx="2305879" cy="2305879"/>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4" name="Footer Placeholder 3">
            <a:extLst>
              <a:ext uri="{FF2B5EF4-FFF2-40B4-BE49-F238E27FC236}">
                <a16:creationId xmlns:a16="http://schemas.microsoft.com/office/drawing/2014/main" id="{4BB1245E-6AC4-AC4A-8FDC-CDD64337F2E4}"/>
              </a:ext>
            </a:extLst>
          </p:cNvPr>
          <p:cNvSpPr>
            <a:spLocks noGrp="1"/>
          </p:cNvSpPr>
          <p:nvPr>
            <p:ph type="ftr" sz="quarter" idx="15"/>
          </p:nvPr>
        </p:nvSpPr>
        <p:spPr/>
        <p:txBody>
          <a:bodyPr/>
          <a:lstStyle/>
          <a:p>
            <a:r>
              <a:rPr lang="en-US"/>
              <a:t>Demonstrating and Sustaining the Value of IT: The Convergence of ROI and Outcomes</a:t>
            </a:r>
          </a:p>
        </p:txBody>
      </p:sp>
      <p:sp>
        <p:nvSpPr>
          <p:cNvPr id="2" name="Rectangle 1">
            <a:extLst>
              <a:ext uri="{FF2B5EF4-FFF2-40B4-BE49-F238E27FC236}">
                <a16:creationId xmlns:a16="http://schemas.microsoft.com/office/drawing/2014/main" id="{70B9D391-424B-D2AF-EA79-8C9754FBDD4C}"/>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Slide Number Placeholder 5">
            <a:extLst>
              <a:ext uri="{FF2B5EF4-FFF2-40B4-BE49-F238E27FC236}">
                <a16:creationId xmlns:a16="http://schemas.microsoft.com/office/drawing/2014/main" id="{4ACD08CF-537F-15BA-00F2-B91C1CC0023E}"/>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9" name="Picture 8" descr="A green and black text&#10;&#10;Description automatically generated">
            <a:extLst>
              <a:ext uri="{FF2B5EF4-FFF2-40B4-BE49-F238E27FC236}">
                <a16:creationId xmlns:a16="http://schemas.microsoft.com/office/drawing/2014/main" id="{772A138F-B9EF-46E5-0605-2B27C6E8E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0" name="Picture 9" descr="A white text on a black background&#10;&#10;Description automatically generated">
            <a:extLst>
              <a:ext uri="{FF2B5EF4-FFF2-40B4-BE49-F238E27FC236}">
                <a16:creationId xmlns:a16="http://schemas.microsoft.com/office/drawing/2014/main" id="{7A8F961F-06EF-C3DC-C562-73C3E0600E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3" name="Picture 2" descr="A blue and black cross&#10;&#10;Description automatically generated">
            <a:extLst>
              <a:ext uri="{FF2B5EF4-FFF2-40B4-BE49-F238E27FC236}">
                <a16:creationId xmlns:a16="http://schemas.microsoft.com/office/drawing/2014/main" id="{FAB99703-0829-BC7F-9D35-2C696078107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32855" y="151449"/>
            <a:ext cx="1810897" cy="1739602"/>
          </a:xfrm>
          <a:prstGeom prst="rect">
            <a:avLst/>
          </a:prstGeom>
        </p:spPr>
      </p:pic>
      <p:pic>
        <p:nvPicPr>
          <p:cNvPr id="13" name="Picture 12" descr="A black background with yellow circles and circles&#10;&#10;Description automatically generated">
            <a:extLst>
              <a:ext uri="{FF2B5EF4-FFF2-40B4-BE49-F238E27FC236}">
                <a16:creationId xmlns:a16="http://schemas.microsoft.com/office/drawing/2014/main" id="{CA598DDD-D4A9-B847-BE9D-FDF3CBE027C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311926" y="88901"/>
            <a:ext cx="1305458" cy="939801"/>
          </a:xfrm>
          <a:prstGeom prst="rect">
            <a:avLst/>
          </a:prstGeom>
        </p:spPr>
      </p:pic>
    </p:spTree>
    <p:extLst>
      <p:ext uri="{BB962C8B-B14F-4D97-AF65-F5344CB8AC3E}">
        <p14:creationId xmlns:p14="http://schemas.microsoft.com/office/powerpoint/2010/main" val="209249973"/>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accent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9E7FC90-A41C-398B-CA58-201FBF84B6FC}"/>
              </a:ext>
            </a:extLst>
          </p:cNvPr>
          <p:cNvSpPr/>
          <p:nvPr userDrawn="1"/>
        </p:nvSpPr>
        <p:spPr>
          <a:xfrm>
            <a:off x="0" y="0"/>
            <a:ext cx="12192000" cy="710685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Title 1"/>
          <p:cNvSpPr>
            <a:spLocks noGrp="1"/>
          </p:cNvSpPr>
          <p:nvPr>
            <p:ph type="title" hasCustomPrompt="1"/>
          </p:nvPr>
        </p:nvSpPr>
        <p:spPr>
          <a:xfrm>
            <a:off x="525892" y="2316851"/>
            <a:ext cx="3296920" cy="1783443"/>
          </a:xfrm>
        </p:spPr>
        <p:txBody>
          <a:bodyPr wrap="square" anchor="ctr" anchorCtr="0"/>
          <a:lstStyle>
            <a:lvl1pPr>
              <a:lnSpc>
                <a:spcPct val="100000"/>
              </a:lnSpc>
              <a:defRPr sz="3600" b="0" i="1" spc="0">
                <a:solidFill>
                  <a:schemeClr val="bg1"/>
                </a:solidFill>
                <a:latin typeface="Prometo Medium" panose="020B0704030203060203" pitchFamily="34" charset="0"/>
              </a:defRPr>
            </a:lvl1pPr>
          </a:lstStyle>
          <a:p>
            <a:r>
              <a:rPr lang="en-US"/>
              <a:t>Click to Edit Master Title Style</a:t>
            </a:r>
          </a:p>
        </p:txBody>
      </p:sp>
      <p:sp>
        <p:nvSpPr>
          <p:cNvPr id="26" name="Picture Placeholder 25">
            <a:extLst>
              <a:ext uri="{FF2B5EF4-FFF2-40B4-BE49-F238E27FC236}">
                <a16:creationId xmlns:a16="http://schemas.microsoft.com/office/drawing/2014/main" id="{949844E0-98A1-1D44-87EC-127C1B229E53}"/>
              </a:ext>
            </a:extLst>
          </p:cNvPr>
          <p:cNvSpPr>
            <a:spLocks noGrp="1"/>
          </p:cNvSpPr>
          <p:nvPr>
            <p:ph type="pic" sz="quarter" idx="13"/>
          </p:nvPr>
        </p:nvSpPr>
        <p:spPr>
          <a:xfrm>
            <a:off x="3607617" y="1447801"/>
            <a:ext cx="4000363" cy="3923535"/>
          </a:xfrm>
          <a:prstGeom prst="ellipse">
            <a:avLst/>
          </a:prstGeom>
          <a:gradFill>
            <a:gsLst>
              <a:gs pos="0">
                <a:schemeClr val="bg1">
                  <a:lumMod val="85000"/>
                </a:schemeClr>
              </a:gs>
              <a:gs pos="99000">
                <a:schemeClr val="bg1">
                  <a:lumMod val="75000"/>
                </a:schemeClr>
              </a:gs>
            </a:gsLst>
            <a:lin ang="5400000" scaled="1"/>
          </a:gradFill>
        </p:spPr>
        <p:txBody>
          <a:bodyPr anchor="ctr" anchorCtr="0">
            <a:normAutofit/>
          </a:bodyPr>
          <a:lstStyle>
            <a:lvl1pPr algn="ctr">
              <a:defRPr sz="1200">
                <a:solidFill>
                  <a:schemeClr val="tx1"/>
                </a:solidFill>
                <a:latin typeface="Century Gothic" panose="020B0502020202020204" pitchFamily="34" charset="0"/>
              </a:defRPr>
            </a:lvl1pPr>
          </a:lstStyle>
          <a:p>
            <a:endParaRPr lang="en-US"/>
          </a:p>
        </p:txBody>
      </p:sp>
      <p:sp>
        <p:nvSpPr>
          <p:cNvPr id="19" name="Picture Placeholder 25">
            <a:extLst>
              <a:ext uri="{FF2B5EF4-FFF2-40B4-BE49-F238E27FC236}">
                <a16:creationId xmlns:a16="http://schemas.microsoft.com/office/drawing/2014/main" id="{B5367EDA-654E-B609-B470-C1DC5A54311B}"/>
              </a:ext>
            </a:extLst>
          </p:cNvPr>
          <p:cNvSpPr>
            <a:spLocks noGrp="1"/>
          </p:cNvSpPr>
          <p:nvPr>
            <p:ph type="pic" sz="quarter" idx="15"/>
          </p:nvPr>
        </p:nvSpPr>
        <p:spPr>
          <a:xfrm>
            <a:off x="7877238" y="1467233"/>
            <a:ext cx="4000363" cy="3923535"/>
          </a:xfrm>
          <a:prstGeom prst="ellipse">
            <a:avLst/>
          </a:prstGeom>
          <a:gradFill>
            <a:gsLst>
              <a:gs pos="0">
                <a:schemeClr val="bg1">
                  <a:lumMod val="85000"/>
                </a:schemeClr>
              </a:gs>
              <a:gs pos="99000">
                <a:schemeClr val="bg1">
                  <a:lumMod val="75000"/>
                </a:schemeClr>
              </a:gs>
            </a:gsLst>
            <a:lin ang="5400000" scaled="1"/>
          </a:gradFill>
        </p:spPr>
        <p:txBody>
          <a:bodyPr anchor="ctr" anchorCtr="0">
            <a:normAutofit/>
          </a:bodyPr>
          <a:lstStyle>
            <a:lvl1pPr algn="ctr">
              <a:defRPr sz="1200">
                <a:solidFill>
                  <a:schemeClr val="tx1"/>
                </a:solidFill>
                <a:latin typeface="Century Gothic" panose="020B0502020202020204" pitchFamily="34" charset="0"/>
              </a:defRPr>
            </a:lvl1pPr>
          </a:lstStyle>
          <a:p>
            <a:endParaRPr lang="en-US"/>
          </a:p>
        </p:txBody>
      </p:sp>
      <p:sp>
        <p:nvSpPr>
          <p:cNvPr id="3" name="Rectangle 2">
            <a:extLst>
              <a:ext uri="{FF2B5EF4-FFF2-40B4-BE49-F238E27FC236}">
                <a16:creationId xmlns:a16="http://schemas.microsoft.com/office/drawing/2014/main" id="{78485449-2D56-1313-D31A-1B11172D8E86}"/>
              </a:ext>
            </a:extLst>
          </p:cNvPr>
          <p:cNvSpPr/>
          <p:nvPr userDrawn="1"/>
        </p:nvSpPr>
        <p:spPr>
          <a:xfrm>
            <a:off x="-279399" y="-279107"/>
            <a:ext cx="12683740" cy="706145"/>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Footer Placeholder 2">
            <a:extLst>
              <a:ext uri="{FF2B5EF4-FFF2-40B4-BE49-F238E27FC236}">
                <a16:creationId xmlns:a16="http://schemas.microsoft.com/office/drawing/2014/main" id="{BDB9A4C8-374F-32A2-66D7-65925CAB3A0B}"/>
              </a:ext>
            </a:extLst>
          </p:cNvPr>
          <p:cNvSpPr>
            <a:spLocks noGrp="1"/>
          </p:cNvSpPr>
          <p:nvPr>
            <p:ph type="ftr" sz="quarter" idx="10"/>
          </p:nvPr>
        </p:nvSpPr>
        <p:spPr>
          <a:xfrm>
            <a:off x="507421" y="91227"/>
            <a:ext cx="10570781" cy="365125"/>
          </a:xfrm>
        </p:spPr>
        <p:txBody>
          <a:bodyPr/>
          <a:lstStyle>
            <a:lvl1pPr>
              <a:defRPr>
                <a:solidFill>
                  <a:schemeClr val="bg1"/>
                </a:solidFill>
              </a:defRPr>
            </a:lvl1pPr>
          </a:lstStyle>
          <a:p>
            <a:r>
              <a:rPr lang="en-US"/>
              <a:t>Demonstrating and Sustaining the Value of IT: The Convergence of ROI and Outcomes</a:t>
            </a:r>
          </a:p>
        </p:txBody>
      </p:sp>
      <p:sp>
        <p:nvSpPr>
          <p:cNvPr id="6" name="Slide Number Placeholder 5">
            <a:extLst>
              <a:ext uri="{FF2B5EF4-FFF2-40B4-BE49-F238E27FC236}">
                <a16:creationId xmlns:a16="http://schemas.microsoft.com/office/drawing/2014/main" id="{95E0E80C-8318-CCBC-EC0E-78DCE19860E4}"/>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7" name="Picture 6" descr="A green and black text&#10;&#10;Description automatically generated">
            <a:extLst>
              <a:ext uri="{FF2B5EF4-FFF2-40B4-BE49-F238E27FC236}">
                <a16:creationId xmlns:a16="http://schemas.microsoft.com/office/drawing/2014/main" id="{C5DFB83E-80AF-E5FD-3193-73A3F17C22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8" name="Picture 7" descr="A white text on a black background&#10;&#10;Description automatically generated">
            <a:extLst>
              <a:ext uri="{FF2B5EF4-FFF2-40B4-BE49-F238E27FC236}">
                <a16:creationId xmlns:a16="http://schemas.microsoft.com/office/drawing/2014/main" id="{2975D8DD-90B1-DFD8-692B-123CC87281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9" name="Picture 8" descr="A black circle with white lines&#10;&#10;Description automatically generated">
            <a:extLst>
              <a:ext uri="{FF2B5EF4-FFF2-40B4-BE49-F238E27FC236}">
                <a16:creationId xmlns:a16="http://schemas.microsoft.com/office/drawing/2014/main" id="{B752D24B-A012-2E41-D2BA-CB7727A15B8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310235" y="5680006"/>
            <a:ext cx="1951504" cy="1874673"/>
          </a:xfrm>
          <a:prstGeom prst="rect">
            <a:avLst/>
          </a:prstGeom>
        </p:spPr>
      </p:pic>
      <p:pic>
        <p:nvPicPr>
          <p:cNvPr id="23" name="Picture 22" descr="A black background with yellow circles and circles&#10;&#10;Description automatically generated">
            <a:extLst>
              <a:ext uri="{FF2B5EF4-FFF2-40B4-BE49-F238E27FC236}">
                <a16:creationId xmlns:a16="http://schemas.microsoft.com/office/drawing/2014/main" id="{E32011CF-8B58-B978-D2FC-C1DD7E9E63D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713" y="5953072"/>
            <a:ext cx="1337044" cy="962540"/>
          </a:xfrm>
          <a:prstGeom prst="rect">
            <a:avLst/>
          </a:prstGeom>
        </p:spPr>
      </p:pic>
    </p:spTree>
    <p:extLst>
      <p:ext uri="{BB962C8B-B14F-4D97-AF65-F5344CB8AC3E}">
        <p14:creationId xmlns:p14="http://schemas.microsoft.com/office/powerpoint/2010/main" val="2418013795"/>
      </p:ext>
    </p:extLst>
  </p:cSld>
  <p:clrMapOvr>
    <a:masterClrMapping/>
  </p:clrMapOvr>
  <p:extLst>
    <p:ext uri="{DCECCB84-F9BA-43D5-87BE-67443E8EF086}">
      <p15:sldGuideLst xmlns:p15="http://schemas.microsoft.com/office/powerpoint/2012/main">
        <p15:guide id="1" orient="horz" pos="1728">
          <p15:clr>
            <a:srgbClr val="FBAE40"/>
          </p15:clr>
        </p15:guide>
      </p15:sldGuideLst>
    </p:ext>
  </p:extLst>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24_Custom Layout">
    <p:bg>
      <p:bgPr>
        <a:solidFill>
          <a:srgbClr val="1E22AA"/>
        </a:solidFill>
        <a:effectLst/>
      </p:bgPr>
    </p:bg>
    <p:spTree>
      <p:nvGrpSpPr>
        <p:cNvPr id="1" name=""/>
        <p:cNvGrpSpPr/>
        <p:nvPr/>
      </p:nvGrpSpPr>
      <p:grpSpPr>
        <a:xfrm>
          <a:off x="0" y="0"/>
          <a:ext cx="0" cy="0"/>
          <a:chOff x="0" y="0"/>
          <a:chExt cx="0" cy="0"/>
        </a:xfrm>
      </p:grpSpPr>
      <p:pic>
        <p:nvPicPr>
          <p:cNvPr id="3" name="Picture 2" descr="A close up of a yellow background&#10;&#10;Description automatically generated">
            <a:extLst>
              <a:ext uri="{FF2B5EF4-FFF2-40B4-BE49-F238E27FC236}">
                <a16:creationId xmlns:a16="http://schemas.microsoft.com/office/drawing/2014/main" id="{2A9FCBD8-68A4-1707-3D9B-D1423F7895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4BCD67E3-9E32-94AF-6006-CD9E4ACFD212}"/>
              </a:ext>
            </a:extLst>
          </p:cNvPr>
          <p:cNvSpPr/>
          <p:nvPr userDrawn="1"/>
        </p:nvSpPr>
        <p:spPr>
          <a:xfrm>
            <a:off x="0" y="1"/>
            <a:ext cx="12192000" cy="427038"/>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Title 1"/>
          <p:cNvSpPr>
            <a:spLocks noGrp="1"/>
          </p:cNvSpPr>
          <p:nvPr>
            <p:ph type="title" hasCustomPrompt="1"/>
          </p:nvPr>
        </p:nvSpPr>
        <p:spPr>
          <a:xfrm>
            <a:off x="516444" y="2340566"/>
            <a:ext cx="3784600" cy="1783443"/>
          </a:xfrm>
        </p:spPr>
        <p:txBody>
          <a:bodyPr/>
          <a:lstStyle>
            <a:lvl1pPr>
              <a:lnSpc>
                <a:spcPct val="100000"/>
              </a:lnSpc>
              <a:defRPr sz="3600">
                <a:solidFill>
                  <a:schemeClr val="bg1"/>
                </a:solidFill>
                <a:latin typeface="Prometo Medium" panose="020B0704030203060203" pitchFamily="34" charset="0"/>
              </a:defRPr>
            </a:lvl1pPr>
          </a:lstStyle>
          <a:p>
            <a:r>
              <a:rPr lang="en-US"/>
              <a:t>Click to Edit Master Title Style</a:t>
            </a:r>
          </a:p>
        </p:txBody>
      </p:sp>
      <p:sp>
        <p:nvSpPr>
          <p:cNvPr id="7" name="Picture Placeholder 7"/>
          <p:cNvSpPr>
            <a:spLocks noGrp="1"/>
          </p:cNvSpPr>
          <p:nvPr>
            <p:ph type="pic" sz="quarter" idx="12"/>
          </p:nvPr>
        </p:nvSpPr>
        <p:spPr>
          <a:xfrm>
            <a:off x="4466284" y="1453107"/>
            <a:ext cx="3522017" cy="3522017"/>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2" name="Footer Placeholder 1">
            <a:extLst>
              <a:ext uri="{FF2B5EF4-FFF2-40B4-BE49-F238E27FC236}">
                <a16:creationId xmlns:a16="http://schemas.microsoft.com/office/drawing/2014/main" id="{65B6C233-3C8D-B348-B4B1-A1FFAC2449F4}"/>
              </a:ext>
            </a:extLst>
          </p:cNvPr>
          <p:cNvSpPr>
            <a:spLocks noGrp="1"/>
          </p:cNvSpPr>
          <p:nvPr>
            <p:ph type="ftr" sz="quarter" idx="14"/>
          </p:nvPr>
        </p:nvSpPr>
        <p:spPr/>
        <p:txBody>
          <a:bodyPr/>
          <a:lstStyle>
            <a:lvl1pPr>
              <a:defRPr>
                <a:solidFill>
                  <a:schemeClr val="bg1"/>
                </a:solidFill>
              </a:defRPr>
            </a:lvl1pPr>
          </a:lstStyle>
          <a:p>
            <a:r>
              <a:rPr lang="en-US"/>
              <a:t>Demonstrating and Sustaining the Value of IT: The Convergence of ROI and Outcomes</a:t>
            </a:r>
          </a:p>
        </p:txBody>
      </p:sp>
      <p:sp>
        <p:nvSpPr>
          <p:cNvPr id="8" name="Picture Placeholder 7"/>
          <p:cNvSpPr>
            <a:spLocks noGrp="1"/>
          </p:cNvSpPr>
          <p:nvPr>
            <p:ph type="pic" sz="quarter" idx="13"/>
          </p:nvPr>
        </p:nvSpPr>
        <p:spPr>
          <a:xfrm>
            <a:off x="8153540" y="1453107"/>
            <a:ext cx="3522017" cy="3522017"/>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14" name="Rectangle 13">
            <a:extLst>
              <a:ext uri="{FF2B5EF4-FFF2-40B4-BE49-F238E27FC236}">
                <a16:creationId xmlns:a16="http://schemas.microsoft.com/office/drawing/2014/main" id="{EC62493F-1B2A-E3E5-731F-295C00C5E279}"/>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5" name="Slide Number Placeholder 5">
            <a:extLst>
              <a:ext uri="{FF2B5EF4-FFF2-40B4-BE49-F238E27FC236}">
                <a16:creationId xmlns:a16="http://schemas.microsoft.com/office/drawing/2014/main" id="{999E1A29-BB5D-0662-AEE9-EC4BA9A9F186}"/>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8" name="Picture 17" descr="A green and black text&#10;&#10;Description automatically generated">
            <a:extLst>
              <a:ext uri="{FF2B5EF4-FFF2-40B4-BE49-F238E27FC236}">
                <a16:creationId xmlns:a16="http://schemas.microsoft.com/office/drawing/2014/main" id="{860639F6-6016-1F09-7F0B-5D61DE58F1B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9" name="Picture 18" descr="A white text on a black background&#10;&#10;Description automatically generated">
            <a:extLst>
              <a:ext uri="{FF2B5EF4-FFF2-40B4-BE49-F238E27FC236}">
                <a16:creationId xmlns:a16="http://schemas.microsoft.com/office/drawing/2014/main" id="{B3D9ABB2-9EF3-052B-93DB-86CB7F807AC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4" name="Picture 3" descr="A blue circle with black background&#10;&#10;Description automatically generated">
            <a:extLst>
              <a:ext uri="{FF2B5EF4-FFF2-40B4-BE49-F238E27FC236}">
                <a16:creationId xmlns:a16="http://schemas.microsoft.com/office/drawing/2014/main" id="{6F3EDFA5-9EFB-12D8-110E-53489D14C54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471407" y="-197934"/>
            <a:ext cx="2246478" cy="1992160"/>
          </a:xfrm>
          <a:prstGeom prst="rect">
            <a:avLst/>
          </a:prstGeom>
        </p:spPr>
      </p:pic>
      <p:pic>
        <p:nvPicPr>
          <p:cNvPr id="16" name="Picture 15" descr="A blue circles and circles on a black background&#10;&#10;Description automatically generated">
            <a:extLst>
              <a:ext uri="{FF2B5EF4-FFF2-40B4-BE49-F238E27FC236}">
                <a16:creationId xmlns:a16="http://schemas.microsoft.com/office/drawing/2014/main" id="{7F8FAD05-A45C-BF3B-7BD8-10D2F538BB0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087631" y="536754"/>
            <a:ext cx="1272886" cy="916353"/>
          </a:xfrm>
          <a:prstGeom prst="rect">
            <a:avLst/>
          </a:prstGeom>
        </p:spPr>
      </p:pic>
    </p:spTree>
    <p:extLst>
      <p:ext uri="{BB962C8B-B14F-4D97-AF65-F5344CB8AC3E}">
        <p14:creationId xmlns:p14="http://schemas.microsoft.com/office/powerpoint/2010/main" val="1828238178"/>
      </p:ext>
    </p:extLst>
  </p:cSld>
  <p:clrMapOvr>
    <a:masterClrMapping/>
  </p:clrMapOvr>
  <p:extLst>
    <p:ext uri="{DCECCB84-F9BA-43D5-87BE-67443E8EF086}">
      <p15:sldGuideLst xmlns:p15="http://schemas.microsoft.com/office/powerpoint/2012/main">
        <p15:guide id="1" orient="horz" pos="1728">
          <p15:clr>
            <a:srgbClr val="FBAE40"/>
          </p15:clr>
        </p15:guide>
      </p15:sldGuideLst>
    </p:ext>
  </p:extLst>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2_5 Custom Layout">
    <p:bg>
      <p:bgPr>
        <a:solidFill>
          <a:srgbClr val="1E22AA"/>
        </a:solidFill>
        <a:effectLst/>
      </p:bgPr>
    </p:bg>
    <p:spTree>
      <p:nvGrpSpPr>
        <p:cNvPr id="1" name=""/>
        <p:cNvGrpSpPr/>
        <p:nvPr/>
      </p:nvGrpSpPr>
      <p:grpSpPr>
        <a:xfrm>
          <a:off x="0" y="0"/>
          <a:ext cx="0" cy="0"/>
          <a:chOff x="0" y="0"/>
          <a:chExt cx="0" cy="0"/>
        </a:xfrm>
      </p:grpSpPr>
      <p:pic>
        <p:nvPicPr>
          <p:cNvPr id="5" name="Picture 4" descr="A blue background with white lines&#10;&#10;Description automatically generated">
            <a:extLst>
              <a:ext uri="{FF2B5EF4-FFF2-40B4-BE49-F238E27FC236}">
                <a16:creationId xmlns:a16="http://schemas.microsoft.com/office/drawing/2014/main" id="{80015359-BC61-A95B-AF0D-F434C6BF18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9915" y="-12700"/>
            <a:ext cx="13811831" cy="6870700"/>
          </a:xfrm>
          <a:prstGeom prst="rect">
            <a:avLst/>
          </a:prstGeom>
        </p:spPr>
      </p:pic>
      <p:sp>
        <p:nvSpPr>
          <p:cNvPr id="9" name="Rectangle 8">
            <a:extLst>
              <a:ext uri="{FF2B5EF4-FFF2-40B4-BE49-F238E27FC236}">
                <a16:creationId xmlns:a16="http://schemas.microsoft.com/office/drawing/2014/main" id="{E63CCAAB-E760-772B-6AD6-6B4F274545D5}"/>
              </a:ext>
            </a:extLst>
          </p:cNvPr>
          <p:cNvSpPr/>
          <p:nvPr userDrawn="1"/>
        </p:nvSpPr>
        <p:spPr>
          <a:xfrm>
            <a:off x="0" y="1"/>
            <a:ext cx="12192000" cy="427038"/>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a:extLst>
              <a:ext uri="{FF2B5EF4-FFF2-40B4-BE49-F238E27FC236}">
                <a16:creationId xmlns:a16="http://schemas.microsoft.com/office/drawing/2014/main" id="{DD7DB743-ABEB-6F4E-B6FC-5241C063EE1E}"/>
              </a:ext>
            </a:extLst>
          </p:cNvPr>
          <p:cNvSpPr>
            <a:spLocks noGrp="1"/>
          </p:cNvSpPr>
          <p:nvPr>
            <p:ph type="title"/>
          </p:nvPr>
        </p:nvSpPr>
        <p:spPr>
          <a:xfrm>
            <a:off x="514111" y="2821732"/>
            <a:ext cx="10591800" cy="999994"/>
          </a:xfrm>
        </p:spPr>
        <p:txBody>
          <a:bodyPr/>
          <a:lstStyle>
            <a:lvl1pPr algn="ctr">
              <a:defRPr sz="4400">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0CBDE9F9-735B-064C-9233-5920BAC15783}"/>
              </a:ext>
            </a:extLst>
          </p:cNvPr>
          <p:cNvSpPr>
            <a:spLocks noGrp="1"/>
          </p:cNvSpPr>
          <p:nvPr>
            <p:ph type="ftr" sz="quarter" idx="10"/>
          </p:nvPr>
        </p:nvSpPr>
        <p:spPr/>
        <p:txBody>
          <a:bodyPr/>
          <a:lstStyle>
            <a:lvl1pPr>
              <a:defRPr>
                <a:solidFill>
                  <a:schemeClr val="bg1"/>
                </a:solidFill>
              </a:defRPr>
            </a:lvl1pPr>
          </a:lstStyle>
          <a:p>
            <a:r>
              <a:rPr lang="en-US"/>
              <a:t>Demonstrating and Sustaining the Value of IT: The Convergence of ROI and Outcomes</a:t>
            </a:r>
          </a:p>
        </p:txBody>
      </p:sp>
      <p:pic>
        <p:nvPicPr>
          <p:cNvPr id="10" name="Picture 9" descr="A blue dots in a circle&#10;&#10;Description automatically generated">
            <a:extLst>
              <a:ext uri="{FF2B5EF4-FFF2-40B4-BE49-F238E27FC236}">
                <a16:creationId xmlns:a16="http://schemas.microsoft.com/office/drawing/2014/main" id="{B32FA7EF-C13D-9578-6FDC-966EAD9D09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18590" y="-101596"/>
            <a:ext cx="2131979" cy="2131979"/>
          </a:xfrm>
          <a:prstGeom prst="rect">
            <a:avLst/>
          </a:prstGeom>
        </p:spPr>
      </p:pic>
      <p:pic>
        <p:nvPicPr>
          <p:cNvPr id="13" name="Picture 12" descr="A blue circles and circles on a black background&#10;&#10;Description automatically generated">
            <a:extLst>
              <a:ext uri="{FF2B5EF4-FFF2-40B4-BE49-F238E27FC236}">
                <a16:creationId xmlns:a16="http://schemas.microsoft.com/office/drawing/2014/main" id="{76AE8653-6010-8413-6830-4A54CEC8214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57114" y="797601"/>
            <a:ext cx="1272886" cy="916353"/>
          </a:xfrm>
          <a:prstGeom prst="rect">
            <a:avLst/>
          </a:prstGeom>
        </p:spPr>
      </p:pic>
      <p:sp>
        <p:nvSpPr>
          <p:cNvPr id="4" name="Rectangle 3">
            <a:extLst>
              <a:ext uri="{FF2B5EF4-FFF2-40B4-BE49-F238E27FC236}">
                <a16:creationId xmlns:a16="http://schemas.microsoft.com/office/drawing/2014/main" id="{629FF298-B492-8216-A0A6-607E11210040}"/>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 name="Slide Number Placeholder 5">
            <a:extLst>
              <a:ext uri="{FF2B5EF4-FFF2-40B4-BE49-F238E27FC236}">
                <a16:creationId xmlns:a16="http://schemas.microsoft.com/office/drawing/2014/main" id="{4F733691-25BA-4842-C0AD-85EFB4976383}"/>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7" name="Picture 6" descr="A green and black text&#10;&#10;Description automatically generated">
            <a:extLst>
              <a:ext uri="{FF2B5EF4-FFF2-40B4-BE49-F238E27FC236}">
                <a16:creationId xmlns:a16="http://schemas.microsoft.com/office/drawing/2014/main" id="{74968F5B-0359-F6AF-B301-1C429B7335B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8" name="Picture 7" descr="A white text on a black background&#10;&#10;Description automatically generated">
            <a:extLst>
              <a:ext uri="{FF2B5EF4-FFF2-40B4-BE49-F238E27FC236}">
                <a16:creationId xmlns:a16="http://schemas.microsoft.com/office/drawing/2014/main" id="{132EB0DD-FE25-6A84-6D2A-06D94B9E89F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Tree>
    <p:extLst>
      <p:ext uri="{BB962C8B-B14F-4D97-AF65-F5344CB8AC3E}">
        <p14:creationId xmlns:p14="http://schemas.microsoft.com/office/powerpoint/2010/main" val="1606607289"/>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5_5 Custom Layout">
    <p:bg>
      <p:bgPr>
        <a:solidFill>
          <a:srgbClr val="1E22AA"/>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A28822-4A94-1CB7-7436-1341A412E384}"/>
              </a:ext>
            </a:extLst>
          </p:cNvPr>
          <p:cNvSpPr/>
          <p:nvPr userDrawn="1"/>
        </p:nvSpPr>
        <p:spPr>
          <a:xfrm>
            <a:off x="0" y="0"/>
            <a:ext cx="12192000" cy="6953459"/>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 name="Rectangle 8">
            <a:extLst>
              <a:ext uri="{FF2B5EF4-FFF2-40B4-BE49-F238E27FC236}">
                <a16:creationId xmlns:a16="http://schemas.microsoft.com/office/drawing/2014/main" id="{E63CCAAB-E760-772B-6AD6-6B4F274545D5}"/>
              </a:ext>
            </a:extLst>
          </p:cNvPr>
          <p:cNvSpPr/>
          <p:nvPr userDrawn="1"/>
        </p:nvSpPr>
        <p:spPr>
          <a:xfrm>
            <a:off x="-215899" y="-478112"/>
            <a:ext cx="12620240" cy="905151"/>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a:extLst>
              <a:ext uri="{FF2B5EF4-FFF2-40B4-BE49-F238E27FC236}">
                <a16:creationId xmlns:a16="http://schemas.microsoft.com/office/drawing/2014/main" id="{DD7DB743-ABEB-6F4E-B6FC-5241C063EE1E}"/>
              </a:ext>
            </a:extLst>
          </p:cNvPr>
          <p:cNvSpPr>
            <a:spLocks noGrp="1"/>
          </p:cNvSpPr>
          <p:nvPr>
            <p:ph type="title"/>
          </p:nvPr>
        </p:nvSpPr>
        <p:spPr>
          <a:xfrm>
            <a:off x="514111" y="2821732"/>
            <a:ext cx="10591800" cy="999994"/>
          </a:xfrm>
        </p:spPr>
        <p:txBody>
          <a:bodyPr/>
          <a:lstStyle>
            <a:lvl1pPr algn="ctr">
              <a:defRPr sz="4400">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0CBDE9F9-735B-064C-9233-5920BAC15783}"/>
              </a:ext>
            </a:extLst>
          </p:cNvPr>
          <p:cNvSpPr>
            <a:spLocks noGrp="1"/>
          </p:cNvSpPr>
          <p:nvPr>
            <p:ph type="ftr" sz="quarter" idx="10"/>
          </p:nvPr>
        </p:nvSpPr>
        <p:spPr/>
        <p:txBody>
          <a:bodyPr/>
          <a:lstStyle>
            <a:lvl1pPr>
              <a:defRPr>
                <a:solidFill>
                  <a:schemeClr val="bg1"/>
                </a:solidFill>
              </a:defRPr>
            </a:lvl1pPr>
          </a:lstStyle>
          <a:p>
            <a:r>
              <a:rPr lang="en-US"/>
              <a:t>Demonstrating and Sustaining the Value of IT: The Convergence of ROI and Outcomes</a:t>
            </a:r>
          </a:p>
        </p:txBody>
      </p:sp>
      <p:sp>
        <p:nvSpPr>
          <p:cNvPr id="6" name="Slide Number Placeholder 5">
            <a:extLst>
              <a:ext uri="{FF2B5EF4-FFF2-40B4-BE49-F238E27FC236}">
                <a16:creationId xmlns:a16="http://schemas.microsoft.com/office/drawing/2014/main" id="{C2954413-0E61-6B11-0306-CD619BDE4097}"/>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7" name="Picture 6" descr="A green and black text&#10;&#10;Description automatically generated">
            <a:extLst>
              <a:ext uri="{FF2B5EF4-FFF2-40B4-BE49-F238E27FC236}">
                <a16:creationId xmlns:a16="http://schemas.microsoft.com/office/drawing/2014/main" id="{86221D57-AB84-2B2A-07BE-409BCC6CE2C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0" name="Picture 9" descr="A white text on a black background&#10;&#10;Description automatically generated">
            <a:extLst>
              <a:ext uri="{FF2B5EF4-FFF2-40B4-BE49-F238E27FC236}">
                <a16:creationId xmlns:a16="http://schemas.microsoft.com/office/drawing/2014/main" id="{0541A5F5-95B5-F01B-FE54-09B5C21073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13" name="Picture 12" descr="A black circle with white lines&#10;&#10;Description automatically generated">
            <a:extLst>
              <a:ext uri="{FF2B5EF4-FFF2-40B4-BE49-F238E27FC236}">
                <a16:creationId xmlns:a16="http://schemas.microsoft.com/office/drawing/2014/main" id="{B68BC1B2-05EF-C7A9-962B-96604D8CC46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310235" y="5680006"/>
            <a:ext cx="1951504" cy="1874673"/>
          </a:xfrm>
          <a:prstGeom prst="rect">
            <a:avLst/>
          </a:prstGeom>
        </p:spPr>
      </p:pic>
      <p:pic>
        <p:nvPicPr>
          <p:cNvPr id="14" name="Picture 13" descr="A black background with yellow circles and circles&#10;&#10;Description automatically generated">
            <a:extLst>
              <a:ext uri="{FF2B5EF4-FFF2-40B4-BE49-F238E27FC236}">
                <a16:creationId xmlns:a16="http://schemas.microsoft.com/office/drawing/2014/main" id="{A8B2B826-1257-BE0B-A77D-488EFB6FBBC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713" y="5953072"/>
            <a:ext cx="1337044" cy="962540"/>
          </a:xfrm>
          <a:prstGeom prst="rect">
            <a:avLst/>
          </a:prstGeom>
        </p:spPr>
      </p:pic>
    </p:spTree>
    <p:extLst>
      <p:ext uri="{BB962C8B-B14F-4D97-AF65-F5344CB8AC3E}">
        <p14:creationId xmlns:p14="http://schemas.microsoft.com/office/powerpoint/2010/main" val="1648950423"/>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6_5 Custom Layout">
    <p:bg>
      <p:bgPr>
        <a:solidFill>
          <a:srgbClr val="1E22AA"/>
        </a:solidFill>
        <a:effectLst/>
      </p:bgPr>
    </p:bg>
    <p:spTree>
      <p:nvGrpSpPr>
        <p:cNvPr id="1" name=""/>
        <p:cNvGrpSpPr/>
        <p:nvPr/>
      </p:nvGrpSpPr>
      <p:grpSpPr>
        <a:xfrm>
          <a:off x="0" y="0"/>
          <a:ext cx="0" cy="0"/>
          <a:chOff x="0" y="0"/>
          <a:chExt cx="0" cy="0"/>
        </a:xfrm>
      </p:grpSpPr>
      <p:pic>
        <p:nvPicPr>
          <p:cNvPr id="5" name="Picture 4" descr="A close up of a colorful background&#10;&#10;Description automatically generated">
            <a:extLst>
              <a:ext uri="{FF2B5EF4-FFF2-40B4-BE49-F238E27FC236}">
                <a16:creationId xmlns:a16="http://schemas.microsoft.com/office/drawing/2014/main" id="{FDD3223D-313E-935E-47F8-DDC692F04A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267" y="-27972"/>
            <a:ext cx="13842534" cy="6885973"/>
          </a:xfrm>
          <a:prstGeom prst="rect">
            <a:avLst/>
          </a:prstGeom>
        </p:spPr>
      </p:pic>
      <p:sp>
        <p:nvSpPr>
          <p:cNvPr id="9" name="Rectangle 8">
            <a:extLst>
              <a:ext uri="{FF2B5EF4-FFF2-40B4-BE49-F238E27FC236}">
                <a16:creationId xmlns:a16="http://schemas.microsoft.com/office/drawing/2014/main" id="{E63CCAAB-E760-772B-6AD6-6B4F274545D5}"/>
              </a:ext>
            </a:extLst>
          </p:cNvPr>
          <p:cNvSpPr/>
          <p:nvPr userDrawn="1"/>
        </p:nvSpPr>
        <p:spPr>
          <a:xfrm>
            <a:off x="0" y="1"/>
            <a:ext cx="12192000" cy="427038"/>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a:extLst>
              <a:ext uri="{FF2B5EF4-FFF2-40B4-BE49-F238E27FC236}">
                <a16:creationId xmlns:a16="http://schemas.microsoft.com/office/drawing/2014/main" id="{DD7DB743-ABEB-6F4E-B6FC-5241C063EE1E}"/>
              </a:ext>
            </a:extLst>
          </p:cNvPr>
          <p:cNvSpPr>
            <a:spLocks noGrp="1"/>
          </p:cNvSpPr>
          <p:nvPr>
            <p:ph type="title"/>
          </p:nvPr>
        </p:nvSpPr>
        <p:spPr>
          <a:xfrm>
            <a:off x="514111" y="2821732"/>
            <a:ext cx="10591800" cy="999994"/>
          </a:xfrm>
        </p:spPr>
        <p:txBody>
          <a:bodyPr/>
          <a:lstStyle>
            <a:lvl1pPr algn="ctr">
              <a:defRPr sz="4400">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0CBDE9F9-735B-064C-9233-5920BAC15783}"/>
              </a:ext>
            </a:extLst>
          </p:cNvPr>
          <p:cNvSpPr>
            <a:spLocks noGrp="1"/>
          </p:cNvSpPr>
          <p:nvPr>
            <p:ph type="ftr" sz="quarter" idx="10"/>
          </p:nvPr>
        </p:nvSpPr>
        <p:spPr/>
        <p:txBody>
          <a:bodyPr/>
          <a:lstStyle>
            <a:lvl1pPr>
              <a:defRPr>
                <a:solidFill>
                  <a:schemeClr val="bg1"/>
                </a:solidFill>
              </a:defRPr>
            </a:lvl1pPr>
          </a:lstStyle>
          <a:p>
            <a:r>
              <a:rPr lang="en-US"/>
              <a:t>Demonstrating and Sustaining the Value of IT: The Convergence of ROI and Outcomes</a:t>
            </a:r>
          </a:p>
        </p:txBody>
      </p:sp>
      <p:sp>
        <p:nvSpPr>
          <p:cNvPr id="4" name="Rectangle 3">
            <a:extLst>
              <a:ext uri="{FF2B5EF4-FFF2-40B4-BE49-F238E27FC236}">
                <a16:creationId xmlns:a16="http://schemas.microsoft.com/office/drawing/2014/main" id="{52242E3A-DF79-D328-BD57-19E742A28961}"/>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 name="Slide Number Placeholder 5">
            <a:extLst>
              <a:ext uri="{FF2B5EF4-FFF2-40B4-BE49-F238E27FC236}">
                <a16:creationId xmlns:a16="http://schemas.microsoft.com/office/drawing/2014/main" id="{1FA1CF35-8DEE-6E12-6DE3-C65008EC2065}"/>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7" name="Picture 6" descr="A green and black text&#10;&#10;Description automatically generated">
            <a:extLst>
              <a:ext uri="{FF2B5EF4-FFF2-40B4-BE49-F238E27FC236}">
                <a16:creationId xmlns:a16="http://schemas.microsoft.com/office/drawing/2014/main" id="{C92B7630-7F1D-875E-83EF-7812DE4C5A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8" name="Picture 7" descr="A white text on a black background&#10;&#10;Description automatically generated">
            <a:extLst>
              <a:ext uri="{FF2B5EF4-FFF2-40B4-BE49-F238E27FC236}">
                <a16:creationId xmlns:a16="http://schemas.microsoft.com/office/drawing/2014/main" id="{A9962287-6166-5B31-B6F6-B4783B284E0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11" name="Picture 10" descr="A blue and black cross&#10;&#10;Description automatically generated">
            <a:extLst>
              <a:ext uri="{FF2B5EF4-FFF2-40B4-BE49-F238E27FC236}">
                <a16:creationId xmlns:a16="http://schemas.microsoft.com/office/drawing/2014/main" id="{BE601C53-A9DB-F8D4-B6F6-B676E9A3AFB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632855" y="151449"/>
            <a:ext cx="1810897" cy="1739602"/>
          </a:xfrm>
          <a:prstGeom prst="rect">
            <a:avLst/>
          </a:prstGeom>
        </p:spPr>
      </p:pic>
      <p:pic>
        <p:nvPicPr>
          <p:cNvPr id="12" name="Picture 11" descr="A blue circles and circles on a black background&#10;&#10;Description automatically generated">
            <a:extLst>
              <a:ext uri="{FF2B5EF4-FFF2-40B4-BE49-F238E27FC236}">
                <a16:creationId xmlns:a16="http://schemas.microsoft.com/office/drawing/2014/main" id="{E9E870AD-3C5E-86FB-9FEC-680233FA11A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424900" y="523680"/>
            <a:ext cx="1005100" cy="723573"/>
          </a:xfrm>
          <a:prstGeom prst="rect">
            <a:avLst/>
          </a:prstGeom>
        </p:spPr>
      </p:pic>
    </p:spTree>
    <p:extLst>
      <p:ext uri="{BB962C8B-B14F-4D97-AF65-F5344CB8AC3E}">
        <p14:creationId xmlns:p14="http://schemas.microsoft.com/office/powerpoint/2010/main" val="3308960135"/>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4_5 Custom Layout">
    <p:bg>
      <p:bgPr>
        <a:solidFill>
          <a:srgbClr val="1E22AA"/>
        </a:solidFill>
        <a:effectLst/>
      </p:bgPr>
    </p:bg>
    <p:spTree>
      <p:nvGrpSpPr>
        <p:cNvPr id="1" name=""/>
        <p:cNvGrpSpPr/>
        <p:nvPr/>
      </p:nvGrpSpPr>
      <p:grpSpPr>
        <a:xfrm>
          <a:off x="0" y="0"/>
          <a:ext cx="0" cy="0"/>
          <a:chOff x="0" y="0"/>
          <a:chExt cx="0" cy="0"/>
        </a:xfrm>
      </p:grpSpPr>
      <p:pic>
        <p:nvPicPr>
          <p:cNvPr id="4" name="Picture 3" descr="A purple and blue gradient&#10;&#10;Description automatically generated">
            <a:extLst>
              <a:ext uri="{FF2B5EF4-FFF2-40B4-BE49-F238E27FC236}">
                <a16:creationId xmlns:a16="http://schemas.microsoft.com/office/drawing/2014/main" id="{0AC45744-7824-B63C-BF6D-74A64FA654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4553" y="12267"/>
            <a:ext cx="13786301" cy="6858000"/>
          </a:xfrm>
          <a:prstGeom prst="rect">
            <a:avLst/>
          </a:prstGeom>
        </p:spPr>
      </p:pic>
      <p:pic>
        <p:nvPicPr>
          <p:cNvPr id="6" name="Picture 5" descr="A black circle with white lines&#10;&#10;Description automatically generated">
            <a:extLst>
              <a:ext uri="{FF2B5EF4-FFF2-40B4-BE49-F238E27FC236}">
                <a16:creationId xmlns:a16="http://schemas.microsoft.com/office/drawing/2014/main" id="{1998A826-6F21-CB93-48AE-A599614AFFD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15332" y="4643180"/>
            <a:ext cx="2029336" cy="1949441"/>
          </a:xfrm>
          <a:prstGeom prst="rect">
            <a:avLst/>
          </a:prstGeom>
        </p:spPr>
      </p:pic>
      <p:pic>
        <p:nvPicPr>
          <p:cNvPr id="11" name="Picture 10" descr="A black background with yellow circles and circles&#10;&#10;Description automatically generated">
            <a:extLst>
              <a:ext uri="{FF2B5EF4-FFF2-40B4-BE49-F238E27FC236}">
                <a16:creationId xmlns:a16="http://schemas.microsoft.com/office/drawing/2014/main" id="{30A2DD3E-F0EE-F995-EE43-D1AA4A20320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43613" y="4865307"/>
            <a:ext cx="1337044" cy="962540"/>
          </a:xfrm>
          <a:prstGeom prst="rect">
            <a:avLst/>
          </a:prstGeom>
        </p:spPr>
      </p:pic>
      <p:sp>
        <p:nvSpPr>
          <p:cNvPr id="9" name="Rectangle 8">
            <a:extLst>
              <a:ext uri="{FF2B5EF4-FFF2-40B4-BE49-F238E27FC236}">
                <a16:creationId xmlns:a16="http://schemas.microsoft.com/office/drawing/2014/main" id="{E63CCAAB-E760-772B-6AD6-6B4F274545D5}"/>
              </a:ext>
            </a:extLst>
          </p:cNvPr>
          <p:cNvSpPr/>
          <p:nvPr userDrawn="1"/>
        </p:nvSpPr>
        <p:spPr>
          <a:xfrm>
            <a:off x="0" y="1"/>
            <a:ext cx="12192000" cy="427038"/>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a:extLst>
              <a:ext uri="{FF2B5EF4-FFF2-40B4-BE49-F238E27FC236}">
                <a16:creationId xmlns:a16="http://schemas.microsoft.com/office/drawing/2014/main" id="{DD7DB743-ABEB-6F4E-B6FC-5241C063EE1E}"/>
              </a:ext>
            </a:extLst>
          </p:cNvPr>
          <p:cNvSpPr>
            <a:spLocks noGrp="1"/>
          </p:cNvSpPr>
          <p:nvPr>
            <p:ph type="title"/>
          </p:nvPr>
        </p:nvSpPr>
        <p:spPr>
          <a:xfrm>
            <a:off x="514111" y="2821732"/>
            <a:ext cx="10591800" cy="999994"/>
          </a:xfrm>
        </p:spPr>
        <p:txBody>
          <a:bodyPr/>
          <a:lstStyle>
            <a:lvl1pPr algn="ctr">
              <a:defRPr sz="4400">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0CBDE9F9-735B-064C-9233-5920BAC15783}"/>
              </a:ext>
            </a:extLst>
          </p:cNvPr>
          <p:cNvSpPr>
            <a:spLocks noGrp="1"/>
          </p:cNvSpPr>
          <p:nvPr>
            <p:ph type="ftr" sz="quarter" idx="10"/>
          </p:nvPr>
        </p:nvSpPr>
        <p:spPr/>
        <p:txBody>
          <a:bodyPr/>
          <a:lstStyle>
            <a:lvl1pPr>
              <a:defRPr>
                <a:solidFill>
                  <a:schemeClr val="bg1"/>
                </a:solidFill>
              </a:defRPr>
            </a:lvl1pPr>
          </a:lstStyle>
          <a:p>
            <a:r>
              <a:rPr lang="en-US"/>
              <a:t>Demonstrating and Sustaining the Value of IT: The Convergence of ROI and Outcomes</a:t>
            </a:r>
          </a:p>
        </p:txBody>
      </p:sp>
      <p:sp>
        <p:nvSpPr>
          <p:cNvPr id="5" name="Rectangle 4">
            <a:extLst>
              <a:ext uri="{FF2B5EF4-FFF2-40B4-BE49-F238E27FC236}">
                <a16:creationId xmlns:a16="http://schemas.microsoft.com/office/drawing/2014/main" id="{6C530E7F-9D29-0F82-0A18-199172286A46}"/>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Slide Number Placeholder 5">
            <a:extLst>
              <a:ext uri="{FF2B5EF4-FFF2-40B4-BE49-F238E27FC236}">
                <a16:creationId xmlns:a16="http://schemas.microsoft.com/office/drawing/2014/main" id="{ED378D10-0E5B-A49B-7966-3CAB534F4F3D}"/>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8" name="Picture 7" descr="A green and black text&#10;&#10;Description automatically generated">
            <a:extLst>
              <a:ext uri="{FF2B5EF4-FFF2-40B4-BE49-F238E27FC236}">
                <a16:creationId xmlns:a16="http://schemas.microsoft.com/office/drawing/2014/main" id="{1BCFF64E-A91A-2BBF-C785-3336D2DE64F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0" name="Picture 9" descr="A white text on a black background&#10;&#10;Description automatically generated">
            <a:extLst>
              <a:ext uri="{FF2B5EF4-FFF2-40B4-BE49-F238E27FC236}">
                <a16:creationId xmlns:a16="http://schemas.microsoft.com/office/drawing/2014/main" id="{2516FADB-DD3C-9EBE-7226-7F4D989F9BB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Tree>
    <p:extLst>
      <p:ext uri="{BB962C8B-B14F-4D97-AF65-F5344CB8AC3E}">
        <p14:creationId xmlns:p14="http://schemas.microsoft.com/office/powerpoint/2010/main" val="928652947"/>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3_5 Custom Layout">
    <p:bg>
      <p:bgPr>
        <a:solidFill>
          <a:srgbClr val="1E22AA"/>
        </a:solidFill>
        <a:effectLst/>
      </p:bgPr>
    </p:bg>
    <p:spTree>
      <p:nvGrpSpPr>
        <p:cNvPr id="1" name=""/>
        <p:cNvGrpSpPr/>
        <p:nvPr/>
      </p:nvGrpSpPr>
      <p:grpSpPr>
        <a:xfrm>
          <a:off x="0" y="0"/>
          <a:ext cx="0" cy="0"/>
          <a:chOff x="0" y="0"/>
          <a:chExt cx="0" cy="0"/>
        </a:xfrm>
      </p:grpSpPr>
      <p:pic>
        <p:nvPicPr>
          <p:cNvPr id="7" name="Picture 6" descr="A close up of a yellow background&#10;&#10;Description automatically generated">
            <a:extLst>
              <a:ext uri="{FF2B5EF4-FFF2-40B4-BE49-F238E27FC236}">
                <a16:creationId xmlns:a16="http://schemas.microsoft.com/office/drawing/2014/main" id="{6ED795F0-F3A6-9727-8F10-BD2AB73A9A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63CCAAB-E760-772B-6AD6-6B4F274545D5}"/>
              </a:ext>
            </a:extLst>
          </p:cNvPr>
          <p:cNvSpPr/>
          <p:nvPr userDrawn="1"/>
        </p:nvSpPr>
        <p:spPr>
          <a:xfrm>
            <a:off x="0" y="1"/>
            <a:ext cx="12192000" cy="427038"/>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3" name="Footer Placeholder 2">
            <a:extLst>
              <a:ext uri="{FF2B5EF4-FFF2-40B4-BE49-F238E27FC236}">
                <a16:creationId xmlns:a16="http://schemas.microsoft.com/office/drawing/2014/main" id="{0CBDE9F9-735B-064C-9233-5920BAC15783}"/>
              </a:ext>
            </a:extLst>
          </p:cNvPr>
          <p:cNvSpPr>
            <a:spLocks noGrp="1"/>
          </p:cNvSpPr>
          <p:nvPr>
            <p:ph type="ftr" sz="quarter" idx="10"/>
          </p:nvPr>
        </p:nvSpPr>
        <p:spPr/>
        <p:txBody>
          <a:bodyPr/>
          <a:lstStyle>
            <a:lvl1pPr>
              <a:defRPr>
                <a:solidFill>
                  <a:schemeClr val="bg1"/>
                </a:solidFill>
              </a:defRPr>
            </a:lvl1pPr>
          </a:lstStyle>
          <a:p>
            <a:r>
              <a:rPr lang="en-US"/>
              <a:t>Demonstrating and Sustaining the Value of IT: The Convergence of ROI and Outcomes</a:t>
            </a:r>
          </a:p>
        </p:txBody>
      </p:sp>
      <p:sp>
        <p:nvSpPr>
          <p:cNvPr id="8" name="Title 1">
            <a:extLst>
              <a:ext uri="{FF2B5EF4-FFF2-40B4-BE49-F238E27FC236}">
                <a16:creationId xmlns:a16="http://schemas.microsoft.com/office/drawing/2014/main" id="{31CAB4DE-A24A-F0FD-0289-93B9F5E5CD3C}"/>
              </a:ext>
            </a:extLst>
          </p:cNvPr>
          <p:cNvSpPr>
            <a:spLocks noGrp="1"/>
          </p:cNvSpPr>
          <p:nvPr>
            <p:ph type="title"/>
          </p:nvPr>
        </p:nvSpPr>
        <p:spPr>
          <a:xfrm>
            <a:off x="514111" y="2821732"/>
            <a:ext cx="10591800" cy="999994"/>
          </a:xfrm>
        </p:spPr>
        <p:txBody>
          <a:bodyPr/>
          <a:lstStyle>
            <a:lvl1pPr algn="ctr">
              <a:defRPr sz="4400">
                <a:solidFill>
                  <a:schemeClr val="bg1"/>
                </a:solidFill>
              </a:defRPr>
            </a:lvl1pPr>
          </a:lstStyle>
          <a:p>
            <a:r>
              <a:rPr lang="en-US"/>
              <a:t>Click to edit Master title style</a:t>
            </a:r>
          </a:p>
        </p:txBody>
      </p:sp>
      <p:pic>
        <p:nvPicPr>
          <p:cNvPr id="11" name="Picture 10" descr="A blue dots in a circle&#10;&#10;Description automatically generated">
            <a:extLst>
              <a:ext uri="{FF2B5EF4-FFF2-40B4-BE49-F238E27FC236}">
                <a16:creationId xmlns:a16="http://schemas.microsoft.com/office/drawing/2014/main" id="{D8BB6C1A-0DD8-693F-7DD2-B787E0D324B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10571282" y="4532398"/>
            <a:ext cx="2149804" cy="2149804"/>
          </a:xfrm>
          <a:prstGeom prst="rect">
            <a:avLst/>
          </a:prstGeom>
        </p:spPr>
      </p:pic>
      <p:pic>
        <p:nvPicPr>
          <p:cNvPr id="12" name="Picture 11" descr="A blue circles and circles on a black background&#10;&#10;Description automatically generated">
            <a:extLst>
              <a:ext uri="{FF2B5EF4-FFF2-40B4-BE49-F238E27FC236}">
                <a16:creationId xmlns:a16="http://schemas.microsoft.com/office/drawing/2014/main" id="{A109599A-35AD-35CD-C180-FBE6E5CA7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a:off x="10393015" y="4831800"/>
            <a:ext cx="1272886" cy="916353"/>
          </a:xfrm>
          <a:prstGeom prst="rect">
            <a:avLst/>
          </a:prstGeom>
        </p:spPr>
      </p:pic>
      <p:sp>
        <p:nvSpPr>
          <p:cNvPr id="2" name="Rectangle 1">
            <a:extLst>
              <a:ext uri="{FF2B5EF4-FFF2-40B4-BE49-F238E27FC236}">
                <a16:creationId xmlns:a16="http://schemas.microsoft.com/office/drawing/2014/main" id="{DE41CAAA-C68E-9F2D-9BEE-CA99D2A0F706}"/>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Slide Number Placeholder 5">
            <a:extLst>
              <a:ext uri="{FF2B5EF4-FFF2-40B4-BE49-F238E27FC236}">
                <a16:creationId xmlns:a16="http://schemas.microsoft.com/office/drawing/2014/main" id="{2A24D126-6039-4FAC-921C-54965CEC9E2C}"/>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5" name="Picture 4" descr="A green and black text&#10;&#10;Description automatically generated">
            <a:extLst>
              <a:ext uri="{FF2B5EF4-FFF2-40B4-BE49-F238E27FC236}">
                <a16:creationId xmlns:a16="http://schemas.microsoft.com/office/drawing/2014/main" id="{0F6CCB4C-B175-4C7C-51CE-B84237404F8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6" name="Picture 5" descr="A white text on a black background&#10;&#10;Description automatically generated">
            <a:extLst>
              <a:ext uri="{FF2B5EF4-FFF2-40B4-BE49-F238E27FC236}">
                <a16:creationId xmlns:a16="http://schemas.microsoft.com/office/drawing/2014/main" id="{D5787A67-8645-32B2-6FA5-65705AAF650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Tree>
    <p:extLst>
      <p:ext uri="{BB962C8B-B14F-4D97-AF65-F5344CB8AC3E}">
        <p14:creationId xmlns:p14="http://schemas.microsoft.com/office/powerpoint/2010/main" val="11096459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254356013"/>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1_5 Custom Layout">
    <p:bg>
      <p:bgPr>
        <a:solidFill>
          <a:srgbClr val="1E22AA"/>
        </a:solidFill>
        <a:effectLst/>
      </p:bgPr>
    </p:bg>
    <p:spTree>
      <p:nvGrpSpPr>
        <p:cNvPr id="1" name=""/>
        <p:cNvGrpSpPr/>
        <p:nvPr/>
      </p:nvGrpSpPr>
      <p:grpSpPr>
        <a:xfrm>
          <a:off x="0" y="0"/>
          <a:ext cx="0" cy="0"/>
          <a:chOff x="0" y="0"/>
          <a:chExt cx="0" cy="0"/>
        </a:xfrm>
      </p:grpSpPr>
      <p:pic>
        <p:nvPicPr>
          <p:cNvPr id="7" name="Picture 6" descr="A close up of a colorful background&#10;&#10;Description automatically generated">
            <a:extLst>
              <a:ext uri="{FF2B5EF4-FFF2-40B4-BE49-F238E27FC236}">
                <a16:creationId xmlns:a16="http://schemas.microsoft.com/office/drawing/2014/main" id="{73272EC0-07D3-F4A6-87DC-4C5DABC115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267" y="-27972"/>
            <a:ext cx="13842534" cy="6885973"/>
          </a:xfrm>
          <a:prstGeom prst="rect">
            <a:avLst/>
          </a:prstGeom>
        </p:spPr>
      </p:pic>
      <p:sp>
        <p:nvSpPr>
          <p:cNvPr id="22" name="Rectangle 21">
            <a:extLst>
              <a:ext uri="{FF2B5EF4-FFF2-40B4-BE49-F238E27FC236}">
                <a16:creationId xmlns:a16="http://schemas.microsoft.com/office/drawing/2014/main" id="{AE5DD1C4-DFB4-34AC-64ED-EFDCF4DD1F6C}"/>
              </a:ext>
            </a:extLst>
          </p:cNvPr>
          <p:cNvSpPr/>
          <p:nvPr userDrawn="1"/>
        </p:nvSpPr>
        <p:spPr>
          <a:xfrm>
            <a:off x="0" y="1"/>
            <a:ext cx="12192000" cy="427038"/>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Picture Placeholder 7"/>
          <p:cNvSpPr>
            <a:spLocks noGrp="1"/>
          </p:cNvSpPr>
          <p:nvPr>
            <p:ph type="pic" sz="quarter" idx="12"/>
          </p:nvPr>
        </p:nvSpPr>
        <p:spPr>
          <a:xfrm>
            <a:off x="495300" y="1447800"/>
            <a:ext cx="3429264" cy="342926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6" name="Oval 5"/>
          <p:cNvSpPr/>
          <p:nvPr userDrawn="1"/>
        </p:nvSpPr>
        <p:spPr>
          <a:xfrm>
            <a:off x="4132316" y="1456553"/>
            <a:ext cx="3431248" cy="34312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Prometo Medium" panose="020B0704030203060203" pitchFamily="34" charset="0"/>
            </a:endParaRPr>
          </a:p>
        </p:txBody>
      </p:sp>
      <p:sp>
        <p:nvSpPr>
          <p:cNvPr id="10" name="Text Placeholder 9"/>
          <p:cNvSpPr>
            <a:spLocks noGrp="1"/>
          </p:cNvSpPr>
          <p:nvPr>
            <p:ph type="body" sz="quarter" idx="13"/>
          </p:nvPr>
        </p:nvSpPr>
        <p:spPr>
          <a:xfrm>
            <a:off x="4351344" y="2757024"/>
            <a:ext cx="3006236" cy="807037"/>
          </a:xfrm>
          <a:prstGeom prst="rect">
            <a:avLst/>
          </a:prstGeom>
        </p:spPr>
        <p:txBody>
          <a:bodyPr>
            <a:normAutofit/>
          </a:bodyPr>
          <a:lstStyle>
            <a:lvl1pPr algn="ctr">
              <a:lnSpc>
                <a:spcPct val="100000"/>
              </a:lnSpc>
              <a:defRPr sz="1800" b="0" i="1" u="none">
                <a:solidFill>
                  <a:srgbClr val="1E22AA"/>
                </a:solidFill>
                <a:latin typeface="Prometo Medium" panose="020B0704030203060203" pitchFamily="34" charset="0"/>
                <a:ea typeface="Prometo Medium" panose="020B0704030203060203" pitchFamily="34" charset="0"/>
                <a:cs typeface="Prometo Medium" panose="020B0704030203060203" pitchFamily="34" charset="0"/>
              </a:defRPr>
            </a:lvl1pPr>
          </a:lstStyle>
          <a:p>
            <a:pPr lvl="0"/>
            <a:r>
              <a:rPr lang="en-US"/>
              <a:t>Click to edit Master text styles</a:t>
            </a:r>
          </a:p>
        </p:txBody>
      </p:sp>
      <p:sp>
        <p:nvSpPr>
          <p:cNvPr id="11" name="TextBox 10"/>
          <p:cNvSpPr txBox="1"/>
          <p:nvPr userDrawn="1"/>
        </p:nvSpPr>
        <p:spPr>
          <a:xfrm>
            <a:off x="5604066" y="3564061"/>
            <a:ext cx="475653" cy="1015663"/>
          </a:xfrm>
          <a:prstGeom prst="rect">
            <a:avLst/>
          </a:prstGeom>
          <a:noFill/>
        </p:spPr>
        <p:txBody>
          <a:bodyPr wrap="square" rtlCol="0">
            <a:spAutoFit/>
          </a:bodyPr>
          <a:lstStyle/>
          <a:p>
            <a:pPr algn="ctr"/>
            <a:r>
              <a:rPr lang="en-US" sz="6000" b="0" i="1">
                <a:solidFill>
                  <a:schemeClr val="accent2"/>
                </a:solidFill>
                <a:latin typeface="Prometo Medium" panose="020B0704030203060203" pitchFamily="34" charset="0"/>
              </a:rPr>
              <a:t>“</a:t>
            </a:r>
          </a:p>
        </p:txBody>
      </p:sp>
      <p:sp>
        <p:nvSpPr>
          <p:cNvPr id="4" name="Picture Placeholder 3">
            <a:extLst>
              <a:ext uri="{FF2B5EF4-FFF2-40B4-BE49-F238E27FC236}">
                <a16:creationId xmlns:a16="http://schemas.microsoft.com/office/drawing/2014/main" id="{BF7053BB-1F93-3F4C-8EB7-1D03DFC39531}"/>
              </a:ext>
            </a:extLst>
          </p:cNvPr>
          <p:cNvSpPr>
            <a:spLocks noGrp="1"/>
          </p:cNvSpPr>
          <p:nvPr>
            <p:ph type="pic" sz="quarter" idx="16"/>
          </p:nvPr>
        </p:nvSpPr>
        <p:spPr>
          <a:xfrm>
            <a:off x="7743945" y="1445552"/>
            <a:ext cx="3504421" cy="3431248"/>
          </a:xfrm>
          <a:prstGeom prst="ellipse">
            <a:avLst/>
          </a:prstGeom>
          <a:gradFill>
            <a:gsLst>
              <a:gs pos="0">
                <a:schemeClr val="bg1">
                  <a:lumMod val="85000"/>
                </a:schemeClr>
              </a:gs>
              <a:gs pos="99000">
                <a:schemeClr val="bg1">
                  <a:lumMod val="75000"/>
                </a:schemeClr>
              </a:gs>
            </a:gsLst>
            <a:lin ang="5400000" scaled="1"/>
          </a:gradFill>
        </p:spPr>
        <p:txBody>
          <a:bodyPr anchor="ctr" anchorCtr="0">
            <a:normAutofit/>
          </a:bodyPr>
          <a:lstStyle>
            <a:lvl1pPr algn="ctr">
              <a:defRPr sz="1200">
                <a:solidFill>
                  <a:schemeClr val="tx1"/>
                </a:solidFill>
                <a:latin typeface="Century Gothic" panose="020B0502020202020204" pitchFamily="34" charset="0"/>
              </a:defRPr>
            </a:lvl1pPr>
          </a:lstStyle>
          <a:p>
            <a:endParaRPr lang="en-US"/>
          </a:p>
        </p:txBody>
      </p:sp>
      <p:sp>
        <p:nvSpPr>
          <p:cNvPr id="2" name="Footer Placeholder 1">
            <a:extLst>
              <a:ext uri="{FF2B5EF4-FFF2-40B4-BE49-F238E27FC236}">
                <a16:creationId xmlns:a16="http://schemas.microsoft.com/office/drawing/2014/main" id="{4F1C1BA9-EB81-2B40-9E94-5DDE43D2A1B6}"/>
              </a:ext>
            </a:extLst>
          </p:cNvPr>
          <p:cNvSpPr>
            <a:spLocks noGrp="1"/>
          </p:cNvSpPr>
          <p:nvPr>
            <p:ph type="ftr" sz="quarter" idx="17"/>
          </p:nvPr>
        </p:nvSpPr>
        <p:spPr/>
        <p:txBody>
          <a:bodyPr/>
          <a:lstStyle>
            <a:lvl1pPr>
              <a:defRPr>
                <a:solidFill>
                  <a:schemeClr val="bg1"/>
                </a:solidFill>
              </a:defRPr>
            </a:lvl1pPr>
          </a:lstStyle>
          <a:p>
            <a:r>
              <a:rPr lang="en-US"/>
              <a:t>Demonstrating and Sustaining the Value of IT: The Convergence of ROI and Outcomes</a:t>
            </a:r>
          </a:p>
        </p:txBody>
      </p:sp>
      <p:sp>
        <p:nvSpPr>
          <p:cNvPr id="3" name="Rectangle 2">
            <a:extLst>
              <a:ext uri="{FF2B5EF4-FFF2-40B4-BE49-F238E27FC236}">
                <a16:creationId xmlns:a16="http://schemas.microsoft.com/office/drawing/2014/main" id="{5BF456CD-DD5F-3B18-8C99-5DCCBEB4F461}"/>
              </a:ext>
            </a:extLst>
          </p:cNvPr>
          <p:cNvSpPr/>
          <p:nvPr userDrawn="1"/>
        </p:nvSpPr>
        <p:spPr>
          <a:xfrm>
            <a:off x="0" y="6096394"/>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Slide Number Placeholder 5">
            <a:extLst>
              <a:ext uri="{FF2B5EF4-FFF2-40B4-BE49-F238E27FC236}">
                <a16:creationId xmlns:a16="http://schemas.microsoft.com/office/drawing/2014/main" id="{31284246-04B7-0DE2-46FE-BD22E93652D6}"/>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9" name="Picture 8" descr="A green and black text&#10;&#10;Description automatically generated">
            <a:extLst>
              <a:ext uri="{FF2B5EF4-FFF2-40B4-BE49-F238E27FC236}">
                <a16:creationId xmlns:a16="http://schemas.microsoft.com/office/drawing/2014/main" id="{E861D637-9A15-90D3-FCC3-C0AEA94C939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2" name="Picture 11" descr="A white text on a black background&#10;&#10;Description automatically generated">
            <a:extLst>
              <a:ext uri="{FF2B5EF4-FFF2-40B4-BE49-F238E27FC236}">
                <a16:creationId xmlns:a16="http://schemas.microsoft.com/office/drawing/2014/main" id="{1E2D0784-1611-7C93-7EDC-BF4FB217BDB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13" name="Picture 12" descr="A blue and black cross&#10;&#10;Description automatically generated">
            <a:extLst>
              <a:ext uri="{FF2B5EF4-FFF2-40B4-BE49-F238E27FC236}">
                <a16:creationId xmlns:a16="http://schemas.microsoft.com/office/drawing/2014/main" id="{43666D09-2DE9-B04A-7792-13356AA0C40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632855" y="151449"/>
            <a:ext cx="1810897" cy="1739602"/>
          </a:xfrm>
          <a:prstGeom prst="rect">
            <a:avLst/>
          </a:prstGeom>
        </p:spPr>
      </p:pic>
      <p:pic>
        <p:nvPicPr>
          <p:cNvPr id="26" name="Picture 25" descr="A blue circles and circles on a black background&#10;&#10;Description automatically generated">
            <a:extLst>
              <a:ext uri="{FF2B5EF4-FFF2-40B4-BE49-F238E27FC236}">
                <a16:creationId xmlns:a16="http://schemas.microsoft.com/office/drawing/2014/main" id="{C4FA2FAA-E5C0-29F0-1682-83A8C5ADB92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424900" y="523680"/>
            <a:ext cx="1005100" cy="723573"/>
          </a:xfrm>
          <a:prstGeom prst="rect">
            <a:avLst/>
          </a:prstGeom>
        </p:spPr>
      </p:pic>
    </p:spTree>
    <p:extLst>
      <p:ext uri="{BB962C8B-B14F-4D97-AF65-F5344CB8AC3E}">
        <p14:creationId xmlns:p14="http://schemas.microsoft.com/office/powerpoint/2010/main" val="3744600742"/>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rgbClr val="1E22AA"/>
        </a:solidFill>
        <a:effectLst/>
      </p:bgPr>
    </p:bg>
    <p:spTree>
      <p:nvGrpSpPr>
        <p:cNvPr id="1" name=""/>
        <p:cNvGrpSpPr/>
        <p:nvPr/>
      </p:nvGrpSpPr>
      <p:grpSpPr>
        <a:xfrm>
          <a:off x="0" y="0"/>
          <a:ext cx="0" cy="0"/>
          <a:chOff x="0" y="0"/>
          <a:chExt cx="0" cy="0"/>
        </a:xfrm>
      </p:grpSpPr>
      <p:pic>
        <p:nvPicPr>
          <p:cNvPr id="8" name="Picture 7" descr="A purple and blue gradient&#10;&#10;Description automatically generated">
            <a:extLst>
              <a:ext uri="{FF2B5EF4-FFF2-40B4-BE49-F238E27FC236}">
                <a16:creationId xmlns:a16="http://schemas.microsoft.com/office/drawing/2014/main" id="{13DF4316-8CEB-FF7D-5FBD-D601907207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7151" y="0"/>
            <a:ext cx="13786301" cy="6858000"/>
          </a:xfrm>
          <a:prstGeom prst="rect">
            <a:avLst/>
          </a:prstGeom>
        </p:spPr>
      </p:pic>
      <p:sp>
        <p:nvSpPr>
          <p:cNvPr id="5" name="Picture Placeholder 7"/>
          <p:cNvSpPr>
            <a:spLocks noGrp="1"/>
          </p:cNvSpPr>
          <p:nvPr>
            <p:ph type="pic" sz="quarter" idx="12"/>
          </p:nvPr>
        </p:nvSpPr>
        <p:spPr>
          <a:xfrm>
            <a:off x="2017685" y="-846808"/>
            <a:ext cx="8255883" cy="8255883"/>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4" name="Title 1"/>
          <p:cNvSpPr>
            <a:spLocks noGrp="1"/>
          </p:cNvSpPr>
          <p:nvPr>
            <p:ph type="title"/>
          </p:nvPr>
        </p:nvSpPr>
        <p:spPr>
          <a:xfrm>
            <a:off x="2558453" y="2389413"/>
            <a:ext cx="4187371" cy="1783443"/>
          </a:xfrm>
        </p:spPr>
        <p:txBody>
          <a:bodyPr/>
          <a:lstStyle>
            <a:lvl1pPr>
              <a:lnSpc>
                <a:spcPct val="100000"/>
              </a:lnSpc>
              <a:defRPr sz="3600">
                <a:solidFill>
                  <a:srgbClr val="FFFFFF"/>
                </a:solidFill>
                <a:latin typeface="Prometo Medium" panose="020B0704030203060203" pitchFamily="34" charset="0"/>
              </a:defRPr>
            </a:lvl1pPr>
          </a:lstStyle>
          <a:p>
            <a:r>
              <a:rPr lang="en-US"/>
              <a:t>Click to edit Master title style</a:t>
            </a:r>
          </a:p>
        </p:txBody>
      </p:sp>
      <p:sp>
        <p:nvSpPr>
          <p:cNvPr id="13" name="Rectangle 12">
            <a:extLst>
              <a:ext uri="{FF2B5EF4-FFF2-40B4-BE49-F238E27FC236}">
                <a16:creationId xmlns:a16="http://schemas.microsoft.com/office/drawing/2014/main" id="{A7760CBC-F232-8892-FC24-98AA735765FD}"/>
              </a:ext>
            </a:extLst>
          </p:cNvPr>
          <p:cNvSpPr/>
          <p:nvPr userDrawn="1"/>
        </p:nvSpPr>
        <p:spPr>
          <a:xfrm>
            <a:off x="0" y="1"/>
            <a:ext cx="12192000" cy="427038"/>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Footer Placeholder 1">
            <a:extLst>
              <a:ext uri="{FF2B5EF4-FFF2-40B4-BE49-F238E27FC236}">
                <a16:creationId xmlns:a16="http://schemas.microsoft.com/office/drawing/2014/main" id="{503D1906-C08F-3344-8E9A-D0DA1AD254ED}"/>
              </a:ext>
            </a:extLst>
          </p:cNvPr>
          <p:cNvSpPr>
            <a:spLocks noGrp="1"/>
          </p:cNvSpPr>
          <p:nvPr>
            <p:ph type="ftr" sz="quarter" idx="13"/>
          </p:nvPr>
        </p:nvSpPr>
        <p:spPr/>
        <p:txBody>
          <a:bodyPr/>
          <a:lstStyle>
            <a:lvl1pPr>
              <a:defRPr>
                <a:solidFill>
                  <a:schemeClr val="bg1"/>
                </a:solidFill>
              </a:defRPr>
            </a:lvl1pPr>
          </a:lstStyle>
          <a:p>
            <a:r>
              <a:rPr lang="en-US"/>
              <a:t>Demonstrating and Sustaining the Value of IT: The Convergence of ROI and Outcomes</a:t>
            </a:r>
          </a:p>
        </p:txBody>
      </p:sp>
      <p:sp>
        <p:nvSpPr>
          <p:cNvPr id="9" name="Rectangle 8">
            <a:extLst>
              <a:ext uri="{FF2B5EF4-FFF2-40B4-BE49-F238E27FC236}">
                <a16:creationId xmlns:a16="http://schemas.microsoft.com/office/drawing/2014/main" id="{8C3E5699-1B39-F55B-3DD3-DB218C0FADB2}"/>
              </a:ext>
            </a:extLst>
          </p:cNvPr>
          <p:cNvSpPr/>
          <p:nvPr userDrawn="1"/>
        </p:nvSpPr>
        <p:spPr>
          <a:xfrm>
            <a:off x="0" y="6107027"/>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Slide Number Placeholder 5">
            <a:extLst>
              <a:ext uri="{FF2B5EF4-FFF2-40B4-BE49-F238E27FC236}">
                <a16:creationId xmlns:a16="http://schemas.microsoft.com/office/drawing/2014/main" id="{0914B8EC-D881-0F59-FD68-BC9F3625B169}"/>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2" name="Picture 11" descr="A green and black text&#10;&#10;Description automatically generated">
            <a:extLst>
              <a:ext uri="{FF2B5EF4-FFF2-40B4-BE49-F238E27FC236}">
                <a16:creationId xmlns:a16="http://schemas.microsoft.com/office/drawing/2014/main" id="{ABB771C4-1128-F23C-E9C1-7BE0C025D5E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4" name="Picture 13" descr="A white text on a black background&#10;&#10;Description automatically generated">
            <a:extLst>
              <a:ext uri="{FF2B5EF4-FFF2-40B4-BE49-F238E27FC236}">
                <a16:creationId xmlns:a16="http://schemas.microsoft.com/office/drawing/2014/main" id="{61E9230F-9616-C872-C85A-DC032CF0DB4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7" name="Picture 6" descr="A black circle with white lines&#10;&#10;Description automatically generated">
            <a:extLst>
              <a:ext uri="{FF2B5EF4-FFF2-40B4-BE49-F238E27FC236}">
                <a16:creationId xmlns:a16="http://schemas.microsoft.com/office/drawing/2014/main" id="{7D2062AE-E692-38AB-7D6F-B47B6ED1CC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91293" y="469680"/>
            <a:ext cx="1951504" cy="1874673"/>
          </a:xfrm>
          <a:prstGeom prst="rect">
            <a:avLst/>
          </a:prstGeom>
        </p:spPr>
      </p:pic>
      <p:pic>
        <p:nvPicPr>
          <p:cNvPr id="6" name="Picture 5" descr="A black background with yellow circles and circles&#10;&#10;Description automatically generated">
            <a:extLst>
              <a:ext uri="{FF2B5EF4-FFF2-40B4-BE49-F238E27FC236}">
                <a16:creationId xmlns:a16="http://schemas.microsoft.com/office/drawing/2014/main" id="{03FBF9CA-D126-9EA4-DCF7-9C213C743D7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979552" y="783530"/>
            <a:ext cx="1337044" cy="962540"/>
          </a:xfrm>
          <a:prstGeom prst="rect">
            <a:avLst/>
          </a:prstGeom>
        </p:spPr>
      </p:pic>
    </p:spTree>
    <p:extLst>
      <p:ext uri="{BB962C8B-B14F-4D97-AF65-F5344CB8AC3E}">
        <p14:creationId xmlns:p14="http://schemas.microsoft.com/office/powerpoint/2010/main" val="98929992"/>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14_Custom Layout">
    <p:bg>
      <p:bgPr>
        <a:solidFill>
          <a:srgbClr val="1E22AA"/>
        </a:solidFill>
        <a:effectLst/>
      </p:bgPr>
    </p:bg>
    <p:spTree>
      <p:nvGrpSpPr>
        <p:cNvPr id="1" name=""/>
        <p:cNvGrpSpPr/>
        <p:nvPr/>
      </p:nvGrpSpPr>
      <p:grpSpPr>
        <a:xfrm>
          <a:off x="0" y="0"/>
          <a:ext cx="0" cy="0"/>
          <a:chOff x="0" y="0"/>
          <a:chExt cx="0" cy="0"/>
        </a:xfrm>
      </p:grpSpPr>
      <p:pic>
        <p:nvPicPr>
          <p:cNvPr id="3" name="Picture 2" descr="A blue background with white lines&#10;&#10;Description automatically generated">
            <a:extLst>
              <a:ext uri="{FF2B5EF4-FFF2-40B4-BE49-F238E27FC236}">
                <a16:creationId xmlns:a16="http://schemas.microsoft.com/office/drawing/2014/main" id="{28FF8910-D8A1-4FA0-7D91-32FA47F063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9075" y="12700"/>
            <a:ext cx="13811831" cy="6870700"/>
          </a:xfrm>
          <a:prstGeom prst="rect">
            <a:avLst/>
          </a:prstGeom>
        </p:spPr>
      </p:pic>
      <p:sp>
        <p:nvSpPr>
          <p:cNvPr id="6" name="Picture Placeholder 7"/>
          <p:cNvSpPr>
            <a:spLocks noGrp="1"/>
          </p:cNvSpPr>
          <p:nvPr>
            <p:ph type="pic" sz="quarter" idx="12"/>
          </p:nvPr>
        </p:nvSpPr>
        <p:spPr>
          <a:xfrm>
            <a:off x="3863437" y="-1683280"/>
            <a:ext cx="9089318" cy="9089318"/>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latin typeface="Century Gothic" panose="020B0502020202020204" pitchFamily="34" charset="0"/>
              </a:defRPr>
            </a:lvl1pPr>
          </a:lstStyle>
          <a:p>
            <a:endParaRPr lang="en-US"/>
          </a:p>
        </p:txBody>
      </p:sp>
      <p:sp>
        <p:nvSpPr>
          <p:cNvPr id="7" name="Title 1"/>
          <p:cNvSpPr>
            <a:spLocks noGrp="1"/>
          </p:cNvSpPr>
          <p:nvPr>
            <p:ph type="title" hasCustomPrompt="1"/>
          </p:nvPr>
        </p:nvSpPr>
        <p:spPr>
          <a:xfrm>
            <a:off x="505633" y="2142278"/>
            <a:ext cx="3071367" cy="1783443"/>
          </a:xfrm>
        </p:spPr>
        <p:txBody>
          <a:bodyPr/>
          <a:lstStyle>
            <a:lvl1pPr>
              <a:lnSpc>
                <a:spcPct val="100000"/>
              </a:lnSpc>
              <a:defRPr sz="3600">
                <a:solidFill>
                  <a:srgbClr val="FFFFFF"/>
                </a:solidFill>
                <a:latin typeface="Prometo Medium" panose="020B0704030203060203" pitchFamily="34" charset="0"/>
              </a:defRPr>
            </a:lvl1pPr>
          </a:lstStyle>
          <a:p>
            <a:r>
              <a:rPr lang="en-US"/>
              <a:t>Click To Edit Master Title Style</a:t>
            </a:r>
          </a:p>
        </p:txBody>
      </p:sp>
      <p:sp>
        <p:nvSpPr>
          <p:cNvPr id="15" name="Rectangle 14">
            <a:extLst>
              <a:ext uri="{FF2B5EF4-FFF2-40B4-BE49-F238E27FC236}">
                <a16:creationId xmlns:a16="http://schemas.microsoft.com/office/drawing/2014/main" id="{C72D31E8-B1EE-B9F5-50C9-E7321592C6F3}"/>
              </a:ext>
            </a:extLst>
          </p:cNvPr>
          <p:cNvSpPr/>
          <p:nvPr userDrawn="1"/>
        </p:nvSpPr>
        <p:spPr>
          <a:xfrm>
            <a:off x="0" y="12700"/>
            <a:ext cx="12192000" cy="427038"/>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Footer Placeholder 1">
            <a:extLst>
              <a:ext uri="{FF2B5EF4-FFF2-40B4-BE49-F238E27FC236}">
                <a16:creationId xmlns:a16="http://schemas.microsoft.com/office/drawing/2014/main" id="{A0BE134F-2CF3-F64C-AB00-008C9BB3A23E}"/>
              </a:ext>
            </a:extLst>
          </p:cNvPr>
          <p:cNvSpPr>
            <a:spLocks noGrp="1"/>
          </p:cNvSpPr>
          <p:nvPr>
            <p:ph type="ftr" sz="quarter" idx="13"/>
          </p:nvPr>
        </p:nvSpPr>
        <p:spPr/>
        <p:txBody>
          <a:bodyPr/>
          <a:lstStyle>
            <a:lvl1pPr>
              <a:defRPr>
                <a:solidFill>
                  <a:schemeClr val="bg1"/>
                </a:solidFill>
              </a:defRPr>
            </a:lvl1pPr>
          </a:lstStyle>
          <a:p>
            <a:r>
              <a:rPr lang="en-US"/>
              <a:t>Demonstrating and Sustaining the Value of IT: The Convergence of ROI and Outcomes</a:t>
            </a:r>
          </a:p>
        </p:txBody>
      </p:sp>
      <p:sp>
        <p:nvSpPr>
          <p:cNvPr id="4" name="Rectangle 3">
            <a:extLst>
              <a:ext uri="{FF2B5EF4-FFF2-40B4-BE49-F238E27FC236}">
                <a16:creationId xmlns:a16="http://schemas.microsoft.com/office/drawing/2014/main" id="{21B82EEB-1D1A-3256-CD10-65BC9AD32E3A}"/>
              </a:ext>
            </a:extLst>
          </p:cNvPr>
          <p:cNvSpPr/>
          <p:nvPr userDrawn="1"/>
        </p:nvSpPr>
        <p:spPr>
          <a:xfrm>
            <a:off x="0" y="6096394"/>
            <a:ext cx="12192000" cy="865534"/>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Slide Number Placeholder 5">
            <a:extLst>
              <a:ext uri="{FF2B5EF4-FFF2-40B4-BE49-F238E27FC236}">
                <a16:creationId xmlns:a16="http://schemas.microsoft.com/office/drawing/2014/main" id="{8EDA1CB5-B75A-B376-AAFF-84169240666A}"/>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9" name="Picture 8" descr="A green and black text&#10;&#10;Description automatically generated">
            <a:extLst>
              <a:ext uri="{FF2B5EF4-FFF2-40B4-BE49-F238E27FC236}">
                <a16:creationId xmlns:a16="http://schemas.microsoft.com/office/drawing/2014/main" id="{146D2E41-7005-5710-AF57-06007359FD7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0" name="Picture 9" descr="A white text on a black background&#10;&#10;Description automatically generated">
            <a:extLst>
              <a:ext uri="{FF2B5EF4-FFF2-40B4-BE49-F238E27FC236}">
                <a16:creationId xmlns:a16="http://schemas.microsoft.com/office/drawing/2014/main" id="{40F4B406-82D7-2D81-00D9-DD8BEF30157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Tree>
    <p:extLst>
      <p:ext uri="{BB962C8B-B14F-4D97-AF65-F5344CB8AC3E}">
        <p14:creationId xmlns:p14="http://schemas.microsoft.com/office/powerpoint/2010/main" val="1449254358"/>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pic>
        <p:nvPicPr>
          <p:cNvPr id="13" name="Picture 12" descr="A close up of a yellow background&#10;&#10;Description automatically generated">
            <a:extLst>
              <a:ext uri="{FF2B5EF4-FFF2-40B4-BE49-F238E27FC236}">
                <a16:creationId xmlns:a16="http://schemas.microsoft.com/office/drawing/2014/main" id="{535162A4-11CC-456E-9F1B-058CDA3232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F5E44A74-7D9A-625E-E3A0-9BD8E71C971B}"/>
              </a:ext>
            </a:extLst>
          </p:cNvPr>
          <p:cNvSpPr/>
          <p:nvPr userDrawn="1"/>
        </p:nvSpPr>
        <p:spPr>
          <a:xfrm>
            <a:off x="0" y="1"/>
            <a:ext cx="12192000" cy="427038"/>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 name="Picture Placeholder 8"/>
          <p:cNvSpPr>
            <a:spLocks noGrp="1"/>
          </p:cNvSpPr>
          <p:nvPr>
            <p:ph type="pic" sz="quarter" idx="12"/>
          </p:nvPr>
        </p:nvSpPr>
        <p:spPr>
          <a:xfrm>
            <a:off x="2410112" y="1247636"/>
            <a:ext cx="9781889" cy="5067300"/>
          </a:xfrm>
          <a:custGeom>
            <a:avLst/>
            <a:gdLst>
              <a:gd name="connsiteX0" fmla="*/ 4106744 w 7191504"/>
              <a:gd name="connsiteY0" fmla="*/ 0 h 3429000"/>
              <a:gd name="connsiteX1" fmla="*/ 7058515 w 7191504"/>
              <a:gd name="connsiteY1" fmla="*/ 1222664 h 3429000"/>
              <a:gd name="connsiteX2" fmla="*/ 7191504 w 7191504"/>
              <a:gd name="connsiteY2" fmla="*/ 1368988 h 3429000"/>
              <a:gd name="connsiteX3" fmla="*/ 7191504 w 7191504"/>
              <a:gd name="connsiteY3" fmla="*/ 3429000 h 3429000"/>
              <a:gd name="connsiteX4" fmla="*/ 0 w 7191504"/>
              <a:gd name="connsiteY4" fmla="*/ 3429000 h 3429000"/>
              <a:gd name="connsiteX5" fmla="*/ 17119 w 7191504"/>
              <a:gd name="connsiteY5" fmla="*/ 3333141 h 3429000"/>
              <a:gd name="connsiteX6" fmla="*/ 4106744 w 7191504"/>
              <a:gd name="connsiteY6"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1504" h="3429000">
                <a:moveTo>
                  <a:pt x="4106744" y="0"/>
                </a:moveTo>
                <a:cubicBezTo>
                  <a:pt x="5259482" y="0"/>
                  <a:pt x="6303091" y="467240"/>
                  <a:pt x="7058515" y="1222664"/>
                </a:cubicBezTo>
                <a:lnTo>
                  <a:pt x="7191504" y="1368988"/>
                </a:lnTo>
                <a:lnTo>
                  <a:pt x="7191504" y="3429000"/>
                </a:lnTo>
                <a:lnTo>
                  <a:pt x="0" y="3429000"/>
                </a:lnTo>
                <a:lnTo>
                  <a:pt x="17119" y="3333141"/>
                </a:lnTo>
                <a:cubicBezTo>
                  <a:pt x="406370" y="1430921"/>
                  <a:pt x="2089452" y="0"/>
                  <a:pt x="4106744" y="0"/>
                </a:cubicBezTo>
                <a:close/>
              </a:path>
            </a:pathLst>
          </a:cu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535129" y="2057401"/>
            <a:ext cx="4187371" cy="1783443"/>
          </a:xfrm>
        </p:spPr>
        <p:txBody>
          <a:bodyPr/>
          <a:lstStyle>
            <a:lvl1pPr>
              <a:lnSpc>
                <a:spcPct val="100000"/>
              </a:lnSpc>
              <a:defRPr sz="3600">
                <a:solidFill>
                  <a:schemeClr val="bg1"/>
                </a:solidFill>
                <a:latin typeface="Prometo Medium" panose="020B0704030203060203" pitchFamily="34" charset="0"/>
              </a:defRPr>
            </a:lvl1pPr>
          </a:lstStyle>
          <a:p>
            <a:r>
              <a:rPr lang="en-US"/>
              <a:t>Click to edit Master title style</a:t>
            </a:r>
          </a:p>
        </p:txBody>
      </p:sp>
      <p:sp>
        <p:nvSpPr>
          <p:cNvPr id="4" name="Footer Placeholder 3">
            <a:extLst>
              <a:ext uri="{FF2B5EF4-FFF2-40B4-BE49-F238E27FC236}">
                <a16:creationId xmlns:a16="http://schemas.microsoft.com/office/drawing/2014/main" id="{EFAE155F-7E34-DD49-8B26-19F0621382C9}"/>
              </a:ext>
            </a:extLst>
          </p:cNvPr>
          <p:cNvSpPr>
            <a:spLocks noGrp="1"/>
          </p:cNvSpPr>
          <p:nvPr>
            <p:ph type="ftr" sz="quarter" idx="13"/>
          </p:nvPr>
        </p:nvSpPr>
        <p:spPr/>
        <p:txBody>
          <a:bodyPr/>
          <a:lstStyle>
            <a:lvl1pPr>
              <a:defRPr>
                <a:solidFill>
                  <a:schemeClr val="bg1"/>
                </a:solidFill>
              </a:defRPr>
            </a:lvl1pPr>
          </a:lstStyle>
          <a:p>
            <a:r>
              <a:rPr lang="en-US"/>
              <a:t>Demonstrating and Sustaining the Value of IT: The Convergence of ROI and Outcomes</a:t>
            </a:r>
          </a:p>
        </p:txBody>
      </p:sp>
      <p:sp>
        <p:nvSpPr>
          <p:cNvPr id="5" name="Rectangle 4">
            <a:extLst>
              <a:ext uri="{FF2B5EF4-FFF2-40B4-BE49-F238E27FC236}">
                <a16:creationId xmlns:a16="http://schemas.microsoft.com/office/drawing/2014/main" id="{DAC56F3C-FD65-2A1D-1ECE-C9559A633C30}"/>
              </a:ext>
            </a:extLst>
          </p:cNvPr>
          <p:cNvSpPr/>
          <p:nvPr userDrawn="1"/>
        </p:nvSpPr>
        <p:spPr>
          <a:xfrm>
            <a:off x="0" y="6105818"/>
            <a:ext cx="12192000" cy="922303"/>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 name="Slide Number Placeholder 5">
            <a:extLst>
              <a:ext uri="{FF2B5EF4-FFF2-40B4-BE49-F238E27FC236}">
                <a16:creationId xmlns:a16="http://schemas.microsoft.com/office/drawing/2014/main" id="{247F9D61-42F5-A6FE-1604-22A79D68EE93}"/>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7" name="Picture 6" descr="A green and black text&#10;&#10;Description automatically generated">
            <a:extLst>
              <a:ext uri="{FF2B5EF4-FFF2-40B4-BE49-F238E27FC236}">
                <a16:creationId xmlns:a16="http://schemas.microsoft.com/office/drawing/2014/main" id="{7F5C6EB5-0D3F-99B1-6B2C-2A5AFB602C7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8" name="Picture 7" descr="A white text on a black background&#10;&#10;Description automatically generated">
            <a:extLst>
              <a:ext uri="{FF2B5EF4-FFF2-40B4-BE49-F238E27FC236}">
                <a16:creationId xmlns:a16="http://schemas.microsoft.com/office/drawing/2014/main" id="{EFD0BDBC-8B45-BC83-E6D5-49F8463D11D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Tree>
    <p:extLst>
      <p:ext uri="{BB962C8B-B14F-4D97-AF65-F5344CB8AC3E}">
        <p14:creationId xmlns:p14="http://schemas.microsoft.com/office/powerpoint/2010/main" val="1630340580"/>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B0414E-C7F3-B205-181D-458FF372E4AB}"/>
              </a:ext>
            </a:extLst>
          </p:cNvPr>
          <p:cNvSpPr/>
          <p:nvPr userDrawn="1"/>
        </p:nvSpPr>
        <p:spPr>
          <a:xfrm>
            <a:off x="0" y="1"/>
            <a:ext cx="12192000" cy="427038"/>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Picture Placeholder 4"/>
          <p:cNvSpPr>
            <a:spLocks noGrp="1"/>
          </p:cNvSpPr>
          <p:nvPr>
            <p:ph type="pic" sz="quarter" idx="14"/>
          </p:nvPr>
        </p:nvSpPr>
        <p:spPr>
          <a:xfrm>
            <a:off x="0" y="427038"/>
            <a:ext cx="12192000" cy="6430962"/>
          </a:xfrm>
          <a:prstGeom prst="rect">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sp>
        <p:nvSpPr>
          <p:cNvPr id="2" name="Footer Placeholder 1">
            <a:extLst>
              <a:ext uri="{FF2B5EF4-FFF2-40B4-BE49-F238E27FC236}">
                <a16:creationId xmlns:a16="http://schemas.microsoft.com/office/drawing/2014/main" id="{4727BEA9-BFCA-7D4C-911D-F8C6A7B517C5}"/>
              </a:ext>
            </a:extLst>
          </p:cNvPr>
          <p:cNvSpPr>
            <a:spLocks noGrp="1"/>
          </p:cNvSpPr>
          <p:nvPr>
            <p:ph type="ftr" sz="quarter" idx="15"/>
          </p:nvPr>
        </p:nvSpPr>
        <p:spPr/>
        <p:txBody>
          <a:bodyPr/>
          <a:lstStyle/>
          <a:p>
            <a:r>
              <a:rPr lang="en-US"/>
              <a:t>Demonstrating and Sustaining the Value of IT: The Convergence of ROI and Outcomes</a:t>
            </a:r>
          </a:p>
        </p:txBody>
      </p:sp>
      <p:pic>
        <p:nvPicPr>
          <p:cNvPr id="9" name="Picture 8" descr="A yellow and black circle with lines&#10;&#10;Description automatically generated">
            <a:extLst>
              <a:ext uri="{FF2B5EF4-FFF2-40B4-BE49-F238E27FC236}">
                <a16:creationId xmlns:a16="http://schemas.microsoft.com/office/drawing/2014/main" id="{29B9EB0D-807A-C583-ABBB-E1AB938941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17787" y="551390"/>
            <a:ext cx="2399194" cy="2399194"/>
          </a:xfrm>
          <a:prstGeom prst="rect">
            <a:avLst/>
          </a:prstGeom>
        </p:spPr>
      </p:pic>
      <p:pic>
        <p:nvPicPr>
          <p:cNvPr id="10" name="Picture 9" descr="A blue circles and circles on a black background&#10;&#10;Description automatically generated">
            <a:extLst>
              <a:ext uri="{FF2B5EF4-FFF2-40B4-BE49-F238E27FC236}">
                <a16:creationId xmlns:a16="http://schemas.microsoft.com/office/drawing/2014/main" id="{C85F18D2-B968-144D-0171-2B3720889BA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57114" y="638113"/>
            <a:ext cx="1272886" cy="916353"/>
          </a:xfrm>
          <a:prstGeom prst="rect">
            <a:avLst/>
          </a:prstGeom>
        </p:spPr>
      </p:pic>
      <p:sp>
        <p:nvSpPr>
          <p:cNvPr id="4" name="Slide Number Placeholder 2">
            <a:extLst>
              <a:ext uri="{FF2B5EF4-FFF2-40B4-BE49-F238E27FC236}">
                <a16:creationId xmlns:a16="http://schemas.microsoft.com/office/drawing/2014/main" id="{E32D117C-30AD-01A5-FC85-0D5B279132DB}"/>
              </a:ext>
            </a:extLst>
          </p:cNvPr>
          <p:cNvSpPr>
            <a:spLocks noGrp="1"/>
          </p:cNvSpPr>
          <p:nvPr>
            <p:ph type="sldNum" sz="quarter" idx="10"/>
          </p:nvPr>
        </p:nvSpPr>
        <p:spPr>
          <a:xfrm>
            <a:off x="11360517" y="6390178"/>
            <a:ext cx="513735" cy="227164"/>
          </a:xfrm>
          <a:prstGeom prst="rect">
            <a:avLst/>
          </a:prstGeom>
        </p:spPr>
        <p:txBody>
          <a:bodyPr/>
          <a:lstStyle>
            <a:lvl1pPr>
              <a:defRPr sz="1100" b="0" i="0">
                <a:solidFill>
                  <a:schemeClr val="tx2"/>
                </a:solidFill>
                <a:latin typeface="Century Gothic" panose="020B0502020202020204" pitchFamily="34" charset="0"/>
              </a:defRPr>
            </a:lvl1pPr>
          </a:lstStyle>
          <a:p>
            <a:fld id="{D8D877B3-D348-4611-9BDB-C5374591D951}" type="slidenum">
              <a:rPr lang="en-US" smtClean="0"/>
              <a:pPr/>
              <a:t>‹#›</a:t>
            </a:fld>
            <a:endParaRPr lang="en-US"/>
          </a:p>
        </p:txBody>
      </p:sp>
    </p:spTree>
    <p:extLst>
      <p:ext uri="{BB962C8B-B14F-4D97-AF65-F5344CB8AC3E}">
        <p14:creationId xmlns:p14="http://schemas.microsoft.com/office/powerpoint/2010/main" val="575130760"/>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
        <p:nvSpPr>
          <p:cNvPr id="6" name="Picture Placeholder 4"/>
          <p:cNvSpPr>
            <a:spLocks noGrp="1"/>
          </p:cNvSpPr>
          <p:nvPr>
            <p:ph type="pic" sz="quarter" idx="15"/>
          </p:nvPr>
        </p:nvSpPr>
        <p:spPr>
          <a:xfrm>
            <a:off x="6057208" y="436689"/>
            <a:ext cx="6134793" cy="6401648"/>
          </a:xfrm>
          <a:prstGeom prst="rect">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sp>
        <p:nvSpPr>
          <p:cNvPr id="3" name="Slide Number Placeholder 2"/>
          <p:cNvSpPr>
            <a:spLocks noGrp="1"/>
          </p:cNvSpPr>
          <p:nvPr>
            <p:ph type="sldNum" sz="quarter" idx="10"/>
          </p:nvPr>
        </p:nvSpPr>
        <p:spPr>
          <a:xfrm>
            <a:off x="11360517" y="6390178"/>
            <a:ext cx="513735" cy="227164"/>
          </a:xfrm>
          <a:prstGeom prst="rect">
            <a:avLst/>
          </a:prstGeom>
        </p:spPr>
        <p:txBody>
          <a:bodyPr/>
          <a:lstStyle>
            <a:lvl1pPr>
              <a:defRPr sz="1100" b="0" i="0">
                <a:solidFill>
                  <a:schemeClr val="tx2"/>
                </a:solidFill>
                <a:latin typeface="Century Gothic" panose="020B0502020202020204" pitchFamily="34" charset="0"/>
              </a:defRPr>
            </a:lvl1pPr>
          </a:lstStyle>
          <a:p>
            <a:fld id="{D8D877B3-D348-4611-9BDB-C5374591D951}" type="slidenum">
              <a:rPr lang="en-US" smtClean="0"/>
              <a:pPr/>
              <a:t>‹#›</a:t>
            </a:fld>
            <a:endParaRPr lang="en-US"/>
          </a:p>
        </p:txBody>
      </p:sp>
      <p:sp>
        <p:nvSpPr>
          <p:cNvPr id="5" name="Picture Placeholder 4"/>
          <p:cNvSpPr>
            <a:spLocks noGrp="1"/>
          </p:cNvSpPr>
          <p:nvPr>
            <p:ph type="pic" sz="quarter" idx="14"/>
          </p:nvPr>
        </p:nvSpPr>
        <p:spPr>
          <a:xfrm>
            <a:off x="0" y="436689"/>
            <a:ext cx="6134793" cy="6401648"/>
          </a:xfrm>
          <a:prstGeom prst="rect">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sp>
        <p:nvSpPr>
          <p:cNvPr id="2" name="Footer Placeholder 1">
            <a:extLst>
              <a:ext uri="{FF2B5EF4-FFF2-40B4-BE49-F238E27FC236}">
                <a16:creationId xmlns:a16="http://schemas.microsoft.com/office/drawing/2014/main" id="{9DA8A1D4-CDD9-4E43-9E1D-0FCCCEEB98DD}"/>
              </a:ext>
            </a:extLst>
          </p:cNvPr>
          <p:cNvSpPr>
            <a:spLocks noGrp="1"/>
          </p:cNvSpPr>
          <p:nvPr>
            <p:ph type="ftr" sz="quarter" idx="16"/>
          </p:nvPr>
        </p:nvSpPr>
        <p:spPr/>
        <p:txBody>
          <a:bodyPr/>
          <a:lstStyle/>
          <a:p>
            <a:r>
              <a:rPr lang="en-US"/>
              <a:t>Demonstrating and Sustaining the Value of IT: The Convergence of ROI and Outcomes</a:t>
            </a:r>
          </a:p>
        </p:txBody>
      </p:sp>
      <p:pic>
        <p:nvPicPr>
          <p:cNvPr id="4" name="Picture 3" descr="A group of colored crosses&#10;&#10;Description automatically generated">
            <a:extLst>
              <a:ext uri="{FF2B5EF4-FFF2-40B4-BE49-F238E27FC236}">
                <a16:creationId xmlns:a16="http://schemas.microsoft.com/office/drawing/2014/main" id="{78483F88-B341-C453-9ADE-8B55D462930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0818966" y="128200"/>
            <a:ext cx="1878154" cy="1804211"/>
          </a:xfrm>
          <a:prstGeom prst="rect">
            <a:avLst/>
          </a:prstGeom>
        </p:spPr>
      </p:pic>
      <p:pic>
        <p:nvPicPr>
          <p:cNvPr id="7" name="Picture 6" descr="A blue circles and circles on a black background&#10;&#10;Description automatically generated">
            <a:extLst>
              <a:ext uri="{FF2B5EF4-FFF2-40B4-BE49-F238E27FC236}">
                <a16:creationId xmlns:a16="http://schemas.microsoft.com/office/drawing/2014/main" id="{4F9FEB3A-781A-2E27-DC4F-99538119921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57114" y="602941"/>
            <a:ext cx="1272886" cy="916353"/>
          </a:xfrm>
          <a:prstGeom prst="rect">
            <a:avLst/>
          </a:prstGeom>
        </p:spPr>
      </p:pic>
    </p:spTree>
    <p:extLst>
      <p:ext uri="{BB962C8B-B14F-4D97-AF65-F5344CB8AC3E}">
        <p14:creationId xmlns:p14="http://schemas.microsoft.com/office/powerpoint/2010/main" val="895654239"/>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09729" y="2330280"/>
            <a:ext cx="3847216" cy="1783443"/>
          </a:xfrm>
        </p:spPr>
        <p:txBody>
          <a:bodyPr/>
          <a:lstStyle>
            <a:lvl1pPr>
              <a:lnSpc>
                <a:spcPct val="100000"/>
              </a:lnSpc>
              <a:defRPr sz="3600">
                <a:latin typeface="Prometo Medium" panose="020B0704030203060203" pitchFamily="34" charset="0"/>
              </a:defRPr>
            </a:lvl1pPr>
          </a:lstStyle>
          <a:p>
            <a:r>
              <a:rPr lang="en-US"/>
              <a:t>Click to edit Master title style</a:t>
            </a:r>
          </a:p>
        </p:txBody>
      </p:sp>
      <p:sp>
        <p:nvSpPr>
          <p:cNvPr id="4" name="Footer Placeholder 3">
            <a:extLst>
              <a:ext uri="{FF2B5EF4-FFF2-40B4-BE49-F238E27FC236}">
                <a16:creationId xmlns:a16="http://schemas.microsoft.com/office/drawing/2014/main" id="{F56AC65B-910B-BC4D-BDF5-63469AFEDBFE}"/>
              </a:ext>
            </a:extLst>
          </p:cNvPr>
          <p:cNvSpPr>
            <a:spLocks noGrp="1"/>
          </p:cNvSpPr>
          <p:nvPr>
            <p:ph type="ftr" sz="quarter" idx="15"/>
          </p:nvPr>
        </p:nvSpPr>
        <p:spPr/>
        <p:txBody>
          <a:bodyPr/>
          <a:lstStyle/>
          <a:p>
            <a:r>
              <a:rPr lang="en-US"/>
              <a:t>Demonstrating and Sustaining the Value of IT: The Convergence of ROI and Outcomes</a:t>
            </a:r>
          </a:p>
        </p:txBody>
      </p:sp>
      <p:sp>
        <p:nvSpPr>
          <p:cNvPr id="9" name="Rectangle 8">
            <a:extLst>
              <a:ext uri="{FF2B5EF4-FFF2-40B4-BE49-F238E27FC236}">
                <a16:creationId xmlns:a16="http://schemas.microsoft.com/office/drawing/2014/main" id="{A3A1A07E-26B1-6D99-1729-28CA33DB117F}"/>
              </a:ext>
            </a:extLst>
          </p:cNvPr>
          <p:cNvSpPr/>
          <p:nvPr userDrawn="1"/>
        </p:nvSpPr>
        <p:spPr>
          <a:xfrm>
            <a:off x="0" y="6105818"/>
            <a:ext cx="12192000" cy="864209"/>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Slide Number Placeholder 5">
            <a:extLst>
              <a:ext uri="{FF2B5EF4-FFF2-40B4-BE49-F238E27FC236}">
                <a16:creationId xmlns:a16="http://schemas.microsoft.com/office/drawing/2014/main" id="{927BC914-2617-E330-E1B3-DFB850E8DA5B}"/>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1" name="Picture 10" descr="A green and black text&#10;&#10;Description automatically generated">
            <a:extLst>
              <a:ext uri="{FF2B5EF4-FFF2-40B4-BE49-F238E27FC236}">
                <a16:creationId xmlns:a16="http://schemas.microsoft.com/office/drawing/2014/main" id="{6924138E-FF60-A355-8D67-243409336D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2" name="Picture 11" descr="A white text on a black background&#10;&#10;Description automatically generated">
            <a:extLst>
              <a:ext uri="{FF2B5EF4-FFF2-40B4-BE49-F238E27FC236}">
                <a16:creationId xmlns:a16="http://schemas.microsoft.com/office/drawing/2014/main" id="{63F3FDF5-51AC-240E-B8FB-0B1AA91A13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Tree>
    <p:extLst>
      <p:ext uri="{BB962C8B-B14F-4D97-AF65-F5344CB8AC3E}">
        <p14:creationId xmlns:p14="http://schemas.microsoft.com/office/powerpoint/2010/main" val="1301286530"/>
      </p:ext>
    </p:extLst>
  </p:cSld>
  <p:clrMapOvr>
    <a:masterClrMapping/>
  </p:clrMapOvr>
  <p:extLst>
    <p:ext uri="{DCECCB84-F9BA-43D5-87BE-67443E8EF086}">
      <p15:sldGuideLst xmlns:p15="http://schemas.microsoft.com/office/powerpoint/2012/main"/>
    </p:ext>
  </p:extLst>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44_Custom Layout">
    <p:spTree>
      <p:nvGrpSpPr>
        <p:cNvPr id="1" name=""/>
        <p:cNvGrpSpPr/>
        <p:nvPr/>
      </p:nvGrpSpPr>
      <p:grpSpPr>
        <a:xfrm>
          <a:off x="0" y="0"/>
          <a:ext cx="0" cy="0"/>
          <a:chOff x="0" y="0"/>
          <a:chExt cx="0" cy="0"/>
        </a:xfrm>
      </p:grpSpPr>
      <p:sp>
        <p:nvSpPr>
          <p:cNvPr id="8" name="Picture Placeholder 4"/>
          <p:cNvSpPr>
            <a:spLocks noGrp="1"/>
          </p:cNvSpPr>
          <p:nvPr>
            <p:ph type="pic" sz="quarter" idx="14"/>
          </p:nvPr>
        </p:nvSpPr>
        <p:spPr>
          <a:xfrm>
            <a:off x="4778003" y="810002"/>
            <a:ext cx="2532888" cy="5321808"/>
          </a:xfrm>
          <a:prstGeom prst="roundRect">
            <a:avLst>
              <a:gd name="adj" fmla="val 0"/>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sp>
        <p:nvSpPr>
          <p:cNvPr id="12" name="Picture Placeholder 4"/>
          <p:cNvSpPr>
            <a:spLocks noGrp="1"/>
          </p:cNvSpPr>
          <p:nvPr>
            <p:ph type="pic" sz="quarter" idx="18"/>
          </p:nvPr>
        </p:nvSpPr>
        <p:spPr>
          <a:xfrm>
            <a:off x="1918894" y="811645"/>
            <a:ext cx="2528610" cy="5320145"/>
          </a:xfrm>
          <a:prstGeom prst="rect">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sp>
        <p:nvSpPr>
          <p:cNvPr id="2" name="Footer Placeholder 1">
            <a:extLst>
              <a:ext uri="{FF2B5EF4-FFF2-40B4-BE49-F238E27FC236}">
                <a16:creationId xmlns:a16="http://schemas.microsoft.com/office/drawing/2014/main" id="{519437C4-20E4-D747-90E4-A20635A965EC}"/>
              </a:ext>
            </a:extLst>
          </p:cNvPr>
          <p:cNvSpPr>
            <a:spLocks noGrp="1"/>
          </p:cNvSpPr>
          <p:nvPr>
            <p:ph type="ftr" sz="quarter" idx="19"/>
          </p:nvPr>
        </p:nvSpPr>
        <p:spPr/>
        <p:txBody>
          <a:bodyPr/>
          <a:lstStyle/>
          <a:p>
            <a:r>
              <a:rPr lang="en-US"/>
              <a:t>Demonstrating and Sustaining the Value of IT: The Convergence of ROI and Outcomes</a:t>
            </a:r>
          </a:p>
        </p:txBody>
      </p:sp>
      <p:sp>
        <p:nvSpPr>
          <p:cNvPr id="9" name="Picture Placeholder 4"/>
          <p:cNvSpPr>
            <a:spLocks noGrp="1"/>
          </p:cNvSpPr>
          <p:nvPr>
            <p:ph type="pic" sz="quarter" idx="15"/>
          </p:nvPr>
        </p:nvSpPr>
        <p:spPr>
          <a:xfrm>
            <a:off x="7641391" y="811645"/>
            <a:ext cx="2528610" cy="5320145"/>
          </a:xfrm>
          <a:prstGeom prst="rect">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pic>
        <p:nvPicPr>
          <p:cNvPr id="6" name="Picture 5" descr="A blue dots in a circle&#10;&#10;Description automatically generated">
            <a:extLst>
              <a:ext uri="{FF2B5EF4-FFF2-40B4-BE49-F238E27FC236}">
                <a16:creationId xmlns:a16="http://schemas.microsoft.com/office/drawing/2014/main" id="{D07DC6DB-085F-7FC8-80D7-EA803BD7BD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8590" y="-101596"/>
            <a:ext cx="2131979" cy="2131979"/>
          </a:xfrm>
          <a:prstGeom prst="rect">
            <a:avLst/>
          </a:prstGeom>
        </p:spPr>
      </p:pic>
      <p:pic>
        <p:nvPicPr>
          <p:cNvPr id="7" name="Picture 6" descr="A blue circles and circles on a black background&#10;&#10;Description automatically generated">
            <a:extLst>
              <a:ext uri="{FF2B5EF4-FFF2-40B4-BE49-F238E27FC236}">
                <a16:creationId xmlns:a16="http://schemas.microsoft.com/office/drawing/2014/main" id="{1989D187-6493-30C5-ECF7-51C9E903842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57114" y="797601"/>
            <a:ext cx="1272886" cy="916353"/>
          </a:xfrm>
          <a:prstGeom prst="rect">
            <a:avLst/>
          </a:prstGeom>
        </p:spPr>
      </p:pic>
      <p:sp>
        <p:nvSpPr>
          <p:cNvPr id="4" name="Rectangle 3">
            <a:extLst>
              <a:ext uri="{FF2B5EF4-FFF2-40B4-BE49-F238E27FC236}">
                <a16:creationId xmlns:a16="http://schemas.microsoft.com/office/drawing/2014/main" id="{DC721DD7-97EF-046B-F146-268A67A0A816}"/>
              </a:ext>
            </a:extLst>
          </p:cNvPr>
          <p:cNvSpPr/>
          <p:nvPr userDrawn="1"/>
        </p:nvSpPr>
        <p:spPr>
          <a:xfrm>
            <a:off x="0" y="6096393"/>
            <a:ext cx="12192000" cy="91635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Slide Number Placeholder 5">
            <a:extLst>
              <a:ext uri="{FF2B5EF4-FFF2-40B4-BE49-F238E27FC236}">
                <a16:creationId xmlns:a16="http://schemas.microsoft.com/office/drawing/2014/main" id="{A3515047-F50C-66BE-6B3B-E94873DB1740}"/>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0" name="Picture 9" descr="A green and black text&#10;&#10;Description automatically generated">
            <a:extLst>
              <a:ext uri="{FF2B5EF4-FFF2-40B4-BE49-F238E27FC236}">
                <a16:creationId xmlns:a16="http://schemas.microsoft.com/office/drawing/2014/main" id="{0EB3CCC3-F05C-3EB4-8DA7-81D95B8A500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1" name="Picture 10" descr="A white text on a black background&#10;&#10;Description automatically generated">
            <a:extLst>
              <a:ext uri="{FF2B5EF4-FFF2-40B4-BE49-F238E27FC236}">
                <a16:creationId xmlns:a16="http://schemas.microsoft.com/office/drawing/2014/main" id="{C5AA6268-CCC3-8015-E37C-E72D2E40DF6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Tree>
    <p:extLst>
      <p:ext uri="{BB962C8B-B14F-4D97-AF65-F5344CB8AC3E}">
        <p14:creationId xmlns:p14="http://schemas.microsoft.com/office/powerpoint/2010/main" val="2180881589"/>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20978" y="-7716539"/>
            <a:ext cx="2935516" cy="22532368"/>
          </a:xfrm>
          <a:prstGeom prst="rect">
            <a:avLst/>
          </a:prstGeom>
        </p:spPr>
      </p:pic>
      <p:sp>
        <p:nvSpPr>
          <p:cNvPr id="11" name="Picture Placeholder 4"/>
          <p:cNvSpPr>
            <a:spLocks noGrp="1"/>
          </p:cNvSpPr>
          <p:nvPr>
            <p:ph type="pic" sz="quarter" idx="14"/>
          </p:nvPr>
        </p:nvSpPr>
        <p:spPr>
          <a:xfrm>
            <a:off x="4967987" y="2389412"/>
            <a:ext cx="1829708" cy="2286000"/>
          </a:xfrm>
          <a:prstGeom prst="rect">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sp>
        <p:nvSpPr>
          <p:cNvPr id="2" name="Title 1"/>
          <p:cNvSpPr>
            <a:spLocks noGrp="1"/>
          </p:cNvSpPr>
          <p:nvPr>
            <p:ph type="title"/>
          </p:nvPr>
        </p:nvSpPr>
        <p:spPr>
          <a:xfrm>
            <a:off x="509729" y="2330280"/>
            <a:ext cx="3053805" cy="2216200"/>
          </a:xfrm>
        </p:spPr>
        <p:txBody>
          <a:bodyPr/>
          <a:lstStyle>
            <a:lvl1pPr>
              <a:lnSpc>
                <a:spcPct val="100000"/>
              </a:lnSpc>
              <a:defRPr sz="3600">
                <a:latin typeface="Prometo Medium" panose="020B0704030203060203" pitchFamily="34" charset="0"/>
              </a:defRPr>
            </a:lvl1pPr>
          </a:lstStyle>
          <a:p>
            <a:r>
              <a:rPr lang="en-US"/>
              <a:t>Click to edit Master title style</a:t>
            </a:r>
          </a:p>
        </p:txBody>
      </p:sp>
      <p:sp>
        <p:nvSpPr>
          <p:cNvPr id="4" name="Footer Placeholder 3">
            <a:extLst>
              <a:ext uri="{FF2B5EF4-FFF2-40B4-BE49-F238E27FC236}">
                <a16:creationId xmlns:a16="http://schemas.microsoft.com/office/drawing/2014/main" id="{4D8058F0-D55B-4143-9C11-920593638A96}"/>
              </a:ext>
            </a:extLst>
          </p:cNvPr>
          <p:cNvSpPr>
            <a:spLocks noGrp="1"/>
          </p:cNvSpPr>
          <p:nvPr>
            <p:ph type="ftr" sz="quarter" idx="15"/>
          </p:nvPr>
        </p:nvSpPr>
        <p:spPr/>
        <p:txBody>
          <a:bodyPr/>
          <a:lstStyle/>
          <a:p>
            <a:r>
              <a:rPr lang="en-US"/>
              <a:t>Demonstrating and Sustaining the Value of IT: The Convergence of ROI and Outcomes</a:t>
            </a:r>
          </a:p>
        </p:txBody>
      </p:sp>
      <p:sp>
        <p:nvSpPr>
          <p:cNvPr id="5" name="Rectangle 4">
            <a:extLst>
              <a:ext uri="{FF2B5EF4-FFF2-40B4-BE49-F238E27FC236}">
                <a16:creationId xmlns:a16="http://schemas.microsoft.com/office/drawing/2014/main" id="{A861AB44-666D-C7A1-DEBF-C387DA4F8676}"/>
              </a:ext>
            </a:extLst>
          </p:cNvPr>
          <p:cNvSpPr/>
          <p:nvPr userDrawn="1"/>
        </p:nvSpPr>
        <p:spPr>
          <a:xfrm>
            <a:off x="0" y="6096393"/>
            <a:ext cx="12192000" cy="1176277"/>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 name="Slide Number Placeholder 5">
            <a:extLst>
              <a:ext uri="{FF2B5EF4-FFF2-40B4-BE49-F238E27FC236}">
                <a16:creationId xmlns:a16="http://schemas.microsoft.com/office/drawing/2014/main" id="{7C3D0B37-99F4-EB0A-4D89-19E0932C7D8C}"/>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9" name="Picture 8" descr="A green and black text&#10;&#10;Description automatically generated">
            <a:extLst>
              <a:ext uri="{FF2B5EF4-FFF2-40B4-BE49-F238E27FC236}">
                <a16:creationId xmlns:a16="http://schemas.microsoft.com/office/drawing/2014/main" id="{B7120327-1413-B7DA-F6DC-30989A6525B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2" name="Picture 11" descr="A white text on a black background&#10;&#10;Description automatically generated">
            <a:extLst>
              <a:ext uri="{FF2B5EF4-FFF2-40B4-BE49-F238E27FC236}">
                <a16:creationId xmlns:a16="http://schemas.microsoft.com/office/drawing/2014/main" id="{C7145A0A-A210-3E8B-A179-1B5695DB5D7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3" name="Picture 2" descr="A group of colored crosses&#10;&#10;Description automatically generated">
            <a:extLst>
              <a:ext uri="{FF2B5EF4-FFF2-40B4-BE49-F238E27FC236}">
                <a16:creationId xmlns:a16="http://schemas.microsoft.com/office/drawing/2014/main" id="{425FA48E-7893-A9F4-6ABF-2D042C35862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10818966" y="56707"/>
            <a:ext cx="1878154" cy="1804211"/>
          </a:xfrm>
          <a:prstGeom prst="rect">
            <a:avLst/>
          </a:prstGeom>
        </p:spPr>
      </p:pic>
      <p:pic>
        <p:nvPicPr>
          <p:cNvPr id="13" name="Picture 12" descr="A blue circles and circles on a black background&#10;&#10;Description automatically generated">
            <a:extLst>
              <a:ext uri="{FF2B5EF4-FFF2-40B4-BE49-F238E27FC236}">
                <a16:creationId xmlns:a16="http://schemas.microsoft.com/office/drawing/2014/main" id="{F7276A19-97C9-E318-3933-DFB35E5A88C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157114" y="531448"/>
            <a:ext cx="1272886" cy="916353"/>
          </a:xfrm>
          <a:prstGeom prst="rect">
            <a:avLst/>
          </a:prstGeom>
        </p:spPr>
      </p:pic>
    </p:spTree>
    <p:extLst>
      <p:ext uri="{BB962C8B-B14F-4D97-AF65-F5344CB8AC3E}">
        <p14:creationId xmlns:p14="http://schemas.microsoft.com/office/powerpoint/2010/main" val="103040151"/>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pic>
        <p:nvPicPr>
          <p:cNvPr id="9" name="Picture 8" descr="A yellow and black circle with lines&#10;&#10;Description automatically generated">
            <a:extLst>
              <a:ext uri="{FF2B5EF4-FFF2-40B4-BE49-F238E27FC236}">
                <a16:creationId xmlns:a16="http://schemas.microsoft.com/office/drawing/2014/main" id="{4A0F088F-2DE4-AD4D-561C-1A4D1A2313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17787" y="-122057"/>
            <a:ext cx="2399194" cy="2399194"/>
          </a:xfrm>
          <a:prstGeom prst="rect">
            <a:avLst/>
          </a:prstGeom>
        </p:spPr>
      </p:pic>
      <p:pic>
        <p:nvPicPr>
          <p:cNvPr id="10" name="Picture 9" descr="A blue circles and circles on a black background&#10;&#10;Description automatically generated">
            <a:extLst>
              <a:ext uri="{FF2B5EF4-FFF2-40B4-BE49-F238E27FC236}">
                <a16:creationId xmlns:a16="http://schemas.microsoft.com/office/drawing/2014/main" id="{B709FA2D-927F-3BAB-C95F-6D4C27ADBEC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84785" y="483740"/>
            <a:ext cx="1272886" cy="916353"/>
          </a:xfrm>
          <a:prstGeom prst="rect">
            <a:avLst/>
          </a:prstGeom>
        </p:spPr>
      </p:pic>
      <p:sp>
        <p:nvSpPr>
          <p:cNvPr id="4" name="Title 3">
            <a:extLst>
              <a:ext uri="{FF2B5EF4-FFF2-40B4-BE49-F238E27FC236}">
                <a16:creationId xmlns:a16="http://schemas.microsoft.com/office/drawing/2014/main" id="{2E69B6C5-DEEB-5D4B-A903-DA4ADF5D8579}"/>
              </a:ext>
            </a:extLst>
          </p:cNvPr>
          <p:cNvSpPr>
            <a:spLocks noGrp="1"/>
          </p:cNvSpPr>
          <p:nvPr>
            <p:ph type="title" hasCustomPrompt="1"/>
          </p:nvPr>
        </p:nvSpPr>
        <p:spPr>
          <a:xfrm>
            <a:off x="509728" y="2343834"/>
            <a:ext cx="3791672" cy="1067186"/>
          </a:xfrm>
        </p:spPr>
        <p:txBody>
          <a:bodyPr/>
          <a:lstStyle>
            <a:lvl1pPr>
              <a:lnSpc>
                <a:spcPct val="100000"/>
              </a:lnSpc>
              <a:defRPr/>
            </a:lvl1pPr>
          </a:lstStyle>
          <a:p>
            <a:r>
              <a:rPr lang="en-US"/>
              <a:t>Click to Edit Master Title Style</a:t>
            </a:r>
          </a:p>
        </p:txBody>
      </p:sp>
      <p:sp>
        <p:nvSpPr>
          <p:cNvPr id="6" name="Text Placeholder 5">
            <a:extLst>
              <a:ext uri="{FF2B5EF4-FFF2-40B4-BE49-F238E27FC236}">
                <a16:creationId xmlns:a16="http://schemas.microsoft.com/office/drawing/2014/main" id="{5258F5F3-AEE6-854A-BE02-1B821FDEAD25}"/>
              </a:ext>
            </a:extLst>
          </p:cNvPr>
          <p:cNvSpPr>
            <a:spLocks noGrp="1"/>
          </p:cNvSpPr>
          <p:nvPr>
            <p:ph type="body" sz="quarter" idx="15"/>
          </p:nvPr>
        </p:nvSpPr>
        <p:spPr>
          <a:xfrm>
            <a:off x="509728" y="3538539"/>
            <a:ext cx="4208463" cy="22145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886C9055-F6AF-BA4A-A78F-FC82C6C7CDD8}"/>
              </a:ext>
            </a:extLst>
          </p:cNvPr>
          <p:cNvSpPr>
            <a:spLocks noGrp="1"/>
          </p:cNvSpPr>
          <p:nvPr>
            <p:ph type="ftr" sz="quarter" idx="16"/>
          </p:nvPr>
        </p:nvSpPr>
        <p:spPr/>
        <p:txBody>
          <a:bodyPr/>
          <a:lstStyle/>
          <a:p>
            <a:r>
              <a:rPr lang="en-US"/>
              <a:t>Demonstrating and Sustaining the Value of IT: The Convergence of ROI and Outcomes</a:t>
            </a:r>
          </a:p>
        </p:txBody>
      </p:sp>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694264" y="1185266"/>
            <a:ext cx="5735736" cy="4822460"/>
          </a:xfrm>
          <a:prstGeom prst="rect">
            <a:avLst/>
          </a:prstGeom>
        </p:spPr>
      </p:pic>
      <p:sp>
        <p:nvSpPr>
          <p:cNvPr id="11" name="Picture Placeholder 4"/>
          <p:cNvSpPr>
            <a:spLocks noGrp="1"/>
          </p:cNvSpPr>
          <p:nvPr>
            <p:ph type="pic" sz="quarter" idx="14"/>
          </p:nvPr>
        </p:nvSpPr>
        <p:spPr>
          <a:xfrm>
            <a:off x="5908538" y="1459993"/>
            <a:ext cx="5315318" cy="2987753"/>
          </a:xfrm>
          <a:prstGeom prst="rect">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sp>
        <p:nvSpPr>
          <p:cNvPr id="5" name="Rectangle 4">
            <a:extLst>
              <a:ext uri="{FF2B5EF4-FFF2-40B4-BE49-F238E27FC236}">
                <a16:creationId xmlns:a16="http://schemas.microsoft.com/office/drawing/2014/main" id="{5DDB5C90-1D17-5498-9701-B8205B6A2A04}"/>
              </a:ext>
            </a:extLst>
          </p:cNvPr>
          <p:cNvSpPr/>
          <p:nvPr userDrawn="1"/>
        </p:nvSpPr>
        <p:spPr>
          <a:xfrm>
            <a:off x="0" y="6096392"/>
            <a:ext cx="12192000" cy="1067185"/>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Slide Number Placeholder 5">
            <a:extLst>
              <a:ext uri="{FF2B5EF4-FFF2-40B4-BE49-F238E27FC236}">
                <a16:creationId xmlns:a16="http://schemas.microsoft.com/office/drawing/2014/main" id="{103BB351-05EB-70C4-2E9E-301A90709C68}"/>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2" name="Picture 11" descr="A green and black text&#10;&#10;Description automatically generated">
            <a:extLst>
              <a:ext uri="{FF2B5EF4-FFF2-40B4-BE49-F238E27FC236}">
                <a16:creationId xmlns:a16="http://schemas.microsoft.com/office/drawing/2014/main" id="{15DF28E5-8B0F-1566-9FB4-B435717C8A3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3" name="Picture 12" descr="A white text on a black background&#10;&#10;Description automatically generated">
            <a:extLst>
              <a:ext uri="{FF2B5EF4-FFF2-40B4-BE49-F238E27FC236}">
                <a16:creationId xmlns:a16="http://schemas.microsoft.com/office/drawing/2014/main" id="{CDC490A9-AAE3-3F0E-B27B-BE72CA546FD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Tree>
    <p:extLst>
      <p:ext uri="{BB962C8B-B14F-4D97-AF65-F5344CB8AC3E}">
        <p14:creationId xmlns:p14="http://schemas.microsoft.com/office/powerpoint/2010/main" val="17944687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a:t>Click icon to add picture</a:t>
            </a:r>
          </a:p>
        </p:txBody>
      </p: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SUBTITLE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6629499"/>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pic>
        <p:nvPicPr>
          <p:cNvPr id="7" name="Picture 6" descr="A blue dots in a circle&#10;&#10;Description automatically generated">
            <a:extLst>
              <a:ext uri="{FF2B5EF4-FFF2-40B4-BE49-F238E27FC236}">
                <a16:creationId xmlns:a16="http://schemas.microsoft.com/office/drawing/2014/main" id="{80AD1A77-D8A3-4761-79AC-8F0C7FEA11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39568" y="-546805"/>
            <a:ext cx="2405570" cy="2405570"/>
          </a:xfrm>
          <a:prstGeom prst="rect">
            <a:avLst/>
          </a:prstGeom>
        </p:spPr>
      </p:pic>
      <p:pic>
        <p:nvPicPr>
          <p:cNvPr id="9" name="Picture 8" descr="A blue circles and circles on a black background&#10;&#10;Description automatically generated">
            <a:extLst>
              <a:ext uri="{FF2B5EF4-FFF2-40B4-BE49-F238E27FC236}">
                <a16:creationId xmlns:a16="http://schemas.microsoft.com/office/drawing/2014/main" id="{34139A9E-A7A8-1597-2BB9-4DF6111BF0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05910" y="1107154"/>
            <a:ext cx="1272886" cy="916353"/>
          </a:xfrm>
          <a:prstGeom prst="rect">
            <a:avLst/>
          </a:prstGeom>
        </p:spPr>
      </p:pic>
      <p:sp>
        <p:nvSpPr>
          <p:cNvPr id="6" name="Title 1">
            <a:extLst>
              <a:ext uri="{FF2B5EF4-FFF2-40B4-BE49-F238E27FC236}">
                <a16:creationId xmlns:a16="http://schemas.microsoft.com/office/drawing/2014/main" id="{2AC6E2F5-516F-A44D-B464-9D7A095798B3}"/>
              </a:ext>
            </a:extLst>
          </p:cNvPr>
          <p:cNvSpPr>
            <a:spLocks noGrp="1"/>
          </p:cNvSpPr>
          <p:nvPr>
            <p:ph type="title"/>
          </p:nvPr>
        </p:nvSpPr>
        <p:spPr>
          <a:xfrm>
            <a:off x="522428" y="2330280"/>
            <a:ext cx="3788188" cy="1783443"/>
          </a:xfrm>
        </p:spPr>
        <p:txBody>
          <a:bodyPr/>
          <a:lstStyle>
            <a:lvl1pPr>
              <a:lnSpc>
                <a:spcPct val="100000"/>
              </a:lnSpc>
              <a:defRPr sz="3600">
                <a:latin typeface="Prometo Medium" panose="020B0704030203060203" pitchFamily="34" charset="0"/>
              </a:defRPr>
            </a:lvl1pPr>
          </a:lstStyle>
          <a:p>
            <a:r>
              <a:rPr lang="en-US"/>
              <a:t>Click to edit Master title style</a:t>
            </a:r>
          </a:p>
        </p:txBody>
      </p:sp>
      <p:sp>
        <p:nvSpPr>
          <p:cNvPr id="2" name="Footer Placeholder 1">
            <a:extLst>
              <a:ext uri="{FF2B5EF4-FFF2-40B4-BE49-F238E27FC236}">
                <a16:creationId xmlns:a16="http://schemas.microsoft.com/office/drawing/2014/main" id="{63DC7804-B0C1-B947-933A-E34E37C0AE6E}"/>
              </a:ext>
            </a:extLst>
          </p:cNvPr>
          <p:cNvSpPr>
            <a:spLocks noGrp="1"/>
          </p:cNvSpPr>
          <p:nvPr>
            <p:ph type="ftr" sz="quarter" idx="15"/>
          </p:nvPr>
        </p:nvSpPr>
        <p:spPr/>
        <p:txBody>
          <a:bodyPr/>
          <a:lstStyle/>
          <a:p>
            <a:r>
              <a:rPr lang="en-US"/>
              <a:t>Demonstrating and Sustaining the Value of IT: The Convergence of ROI and Outcomes</a:t>
            </a:r>
          </a:p>
        </p:txBody>
      </p:sp>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84024" y="1277828"/>
            <a:ext cx="7470157" cy="4386036"/>
          </a:xfrm>
          <a:prstGeom prst="rect">
            <a:avLst/>
          </a:prstGeom>
        </p:spPr>
      </p:pic>
      <p:sp>
        <p:nvSpPr>
          <p:cNvPr id="11" name="Picture Placeholder 4"/>
          <p:cNvSpPr>
            <a:spLocks noGrp="1"/>
          </p:cNvSpPr>
          <p:nvPr>
            <p:ph type="pic" sz="quarter" idx="14"/>
          </p:nvPr>
        </p:nvSpPr>
        <p:spPr>
          <a:xfrm>
            <a:off x="5398856" y="1565331"/>
            <a:ext cx="5641445" cy="3573802"/>
          </a:xfrm>
          <a:prstGeom prst="rect">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sp>
        <p:nvSpPr>
          <p:cNvPr id="4" name="Rectangle 3">
            <a:extLst>
              <a:ext uri="{FF2B5EF4-FFF2-40B4-BE49-F238E27FC236}">
                <a16:creationId xmlns:a16="http://schemas.microsoft.com/office/drawing/2014/main" id="{E3591686-4F8D-6523-08F1-529C564A6DBF}"/>
              </a:ext>
            </a:extLst>
          </p:cNvPr>
          <p:cNvSpPr/>
          <p:nvPr userDrawn="1"/>
        </p:nvSpPr>
        <p:spPr>
          <a:xfrm>
            <a:off x="0" y="6096393"/>
            <a:ext cx="12192000" cy="91635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Slide Number Placeholder 5">
            <a:extLst>
              <a:ext uri="{FF2B5EF4-FFF2-40B4-BE49-F238E27FC236}">
                <a16:creationId xmlns:a16="http://schemas.microsoft.com/office/drawing/2014/main" id="{717B5FBA-5C7F-8E23-E393-8F787614A53D}"/>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0" name="Picture 9" descr="A green and black text&#10;&#10;Description automatically generated">
            <a:extLst>
              <a:ext uri="{FF2B5EF4-FFF2-40B4-BE49-F238E27FC236}">
                <a16:creationId xmlns:a16="http://schemas.microsoft.com/office/drawing/2014/main" id="{70FDFFE6-5B6D-3D15-BEEA-4B0A12DDAA2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2" name="Picture 11" descr="A white text on a black background&#10;&#10;Description automatically generated">
            <a:extLst>
              <a:ext uri="{FF2B5EF4-FFF2-40B4-BE49-F238E27FC236}">
                <a16:creationId xmlns:a16="http://schemas.microsoft.com/office/drawing/2014/main" id="{1381D829-970F-E8A4-2562-7D844B5A4E5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spTree>
    <p:extLst>
      <p:ext uri="{BB962C8B-B14F-4D97-AF65-F5344CB8AC3E}">
        <p14:creationId xmlns:p14="http://schemas.microsoft.com/office/powerpoint/2010/main" val="1146454461"/>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3AC0103-C813-EA42-943D-A7EB9354902F}"/>
              </a:ext>
            </a:extLst>
          </p:cNvPr>
          <p:cNvSpPr>
            <a:spLocks noGrp="1"/>
          </p:cNvSpPr>
          <p:nvPr>
            <p:ph type="title"/>
          </p:nvPr>
        </p:nvSpPr>
        <p:spPr>
          <a:xfrm>
            <a:off x="535129" y="2330280"/>
            <a:ext cx="3735179" cy="1783443"/>
          </a:xfrm>
        </p:spPr>
        <p:txBody>
          <a:bodyPr/>
          <a:lstStyle>
            <a:lvl1pPr>
              <a:lnSpc>
                <a:spcPct val="100000"/>
              </a:lnSpc>
              <a:defRPr sz="3600">
                <a:latin typeface="Prometo Medium" panose="020B0704030203060203" pitchFamily="34" charset="0"/>
              </a:defRPr>
            </a:lvl1pPr>
          </a:lstStyle>
          <a:p>
            <a:r>
              <a:rPr lang="en-US"/>
              <a:t>Click to edit Master title style</a:t>
            </a:r>
          </a:p>
        </p:txBody>
      </p:sp>
      <p:sp>
        <p:nvSpPr>
          <p:cNvPr id="2" name="Footer Placeholder 1">
            <a:extLst>
              <a:ext uri="{FF2B5EF4-FFF2-40B4-BE49-F238E27FC236}">
                <a16:creationId xmlns:a16="http://schemas.microsoft.com/office/drawing/2014/main" id="{4FC8F0EE-0EF6-D142-9738-28B17A8934CE}"/>
              </a:ext>
            </a:extLst>
          </p:cNvPr>
          <p:cNvSpPr>
            <a:spLocks noGrp="1"/>
          </p:cNvSpPr>
          <p:nvPr>
            <p:ph type="ftr" sz="quarter" idx="15"/>
          </p:nvPr>
        </p:nvSpPr>
        <p:spPr/>
        <p:txBody>
          <a:bodyPr/>
          <a:lstStyle/>
          <a:p>
            <a:r>
              <a:rPr lang="en-US"/>
              <a:t>Demonstrating and Sustaining the Value of IT: The Convergence of ROI and Outcomes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70307" y="456352"/>
            <a:ext cx="5343632" cy="7508718"/>
          </a:xfrm>
          <a:prstGeom prst="rect">
            <a:avLst/>
          </a:prstGeom>
        </p:spPr>
      </p:pic>
      <p:sp>
        <p:nvSpPr>
          <p:cNvPr id="11" name="Picture Placeholder 4"/>
          <p:cNvSpPr>
            <a:spLocks noGrp="1"/>
          </p:cNvSpPr>
          <p:nvPr>
            <p:ph type="pic" sz="quarter" idx="14"/>
          </p:nvPr>
        </p:nvSpPr>
        <p:spPr>
          <a:xfrm>
            <a:off x="4714807" y="1233959"/>
            <a:ext cx="4453646" cy="5941788"/>
          </a:xfrm>
          <a:prstGeom prst="rect">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sp>
        <p:nvSpPr>
          <p:cNvPr id="4" name="Rectangle 3">
            <a:extLst>
              <a:ext uri="{FF2B5EF4-FFF2-40B4-BE49-F238E27FC236}">
                <a16:creationId xmlns:a16="http://schemas.microsoft.com/office/drawing/2014/main" id="{D8213862-C03A-2435-38E5-2B39419999BD}"/>
              </a:ext>
            </a:extLst>
          </p:cNvPr>
          <p:cNvSpPr/>
          <p:nvPr userDrawn="1"/>
        </p:nvSpPr>
        <p:spPr>
          <a:xfrm>
            <a:off x="0" y="6096393"/>
            <a:ext cx="12192000" cy="939801"/>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Slide Number Placeholder 5">
            <a:extLst>
              <a:ext uri="{FF2B5EF4-FFF2-40B4-BE49-F238E27FC236}">
                <a16:creationId xmlns:a16="http://schemas.microsoft.com/office/drawing/2014/main" id="{9619180A-3DB0-A5FA-BCBB-762A5A2243C2}"/>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0" name="Picture 9" descr="A green and black text&#10;&#10;Description automatically generated">
            <a:extLst>
              <a:ext uri="{FF2B5EF4-FFF2-40B4-BE49-F238E27FC236}">
                <a16:creationId xmlns:a16="http://schemas.microsoft.com/office/drawing/2014/main" id="{BC278156-3925-B42C-AD3B-719A720D26B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2" name="Picture 11" descr="A white text on a black background&#10;&#10;Description automatically generated">
            <a:extLst>
              <a:ext uri="{FF2B5EF4-FFF2-40B4-BE49-F238E27FC236}">
                <a16:creationId xmlns:a16="http://schemas.microsoft.com/office/drawing/2014/main" id="{69894D49-7E42-176C-D739-283F10C0C5F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3" name="Picture 2" descr="A blue and black cross&#10;&#10;Description automatically generated">
            <a:extLst>
              <a:ext uri="{FF2B5EF4-FFF2-40B4-BE49-F238E27FC236}">
                <a16:creationId xmlns:a16="http://schemas.microsoft.com/office/drawing/2014/main" id="{090A34BC-7E39-4D89-2A88-A9C441D177B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632855" y="151449"/>
            <a:ext cx="1810897" cy="1739602"/>
          </a:xfrm>
          <a:prstGeom prst="rect">
            <a:avLst/>
          </a:prstGeom>
        </p:spPr>
      </p:pic>
      <p:pic>
        <p:nvPicPr>
          <p:cNvPr id="13" name="Picture 12" descr="A black background with yellow circles and circles&#10;&#10;Description automatically generated">
            <a:extLst>
              <a:ext uri="{FF2B5EF4-FFF2-40B4-BE49-F238E27FC236}">
                <a16:creationId xmlns:a16="http://schemas.microsoft.com/office/drawing/2014/main" id="{44A17935-BB56-7978-A61D-B3BAE11CA5F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11926" y="88901"/>
            <a:ext cx="1305458" cy="939801"/>
          </a:xfrm>
          <a:prstGeom prst="rect">
            <a:avLst/>
          </a:prstGeom>
        </p:spPr>
      </p:pic>
    </p:spTree>
    <p:extLst>
      <p:ext uri="{BB962C8B-B14F-4D97-AF65-F5344CB8AC3E}">
        <p14:creationId xmlns:p14="http://schemas.microsoft.com/office/powerpoint/2010/main" val="29829139"/>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sp>
        <p:nvSpPr>
          <p:cNvPr id="11" name="Picture Placeholder 4"/>
          <p:cNvSpPr>
            <a:spLocks noGrp="1"/>
          </p:cNvSpPr>
          <p:nvPr>
            <p:ph type="pic" sz="quarter" idx="14"/>
          </p:nvPr>
        </p:nvSpPr>
        <p:spPr>
          <a:xfrm>
            <a:off x="4148903" y="1136823"/>
            <a:ext cx="2161903" cy="4703805"/>
          </a:xfrm>
          <a:prstGeom prst="roundRect">
            <a:avLst>
              <a:gd name="adj" fmla="val 12258"/>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sp>
        <p:nvSpPr>
          <p:cNvPr id="12" name="Picture Placeholder 4"/>
          <p:cNvSpPr>
            <a:spLocks noGrp="1"/>
          </p:cNvSpPr>
          <p:nvPr>
            <p:ph type="pic" sz="quarter" idx="15"/>
          </p:nvPr>
        </p:nvSpPr>
        <p:spPr>
          <a:xfrm>
            <a:off x="6712419" y="1136822"/>
            <a:ext cx="2157984" cy="4700016"/>
          </a:xfrm>
          <a:prstGeom prst="roundRect">
            <a:avLst>
              <a:gd name="adj" fmla="val 10494"/>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sp>
        <p:nvSpPr>
          <p:cNvPr id="14" name="Title 1">
            <a:extLst>
              <a:ext uri="{FF2B5EF4-FFF2-40B4-BE49-F238E27FC236}">
                <a16:creationId xmlns:a16="http://schemas.microsoft.com/office/drawing/2014/main" id="{CCE815C3-EA89-EF43-83E5-6BC3E05D4F7A}"/>
              </a:ext>
            </a:extLst>
          </p:cNvPr>
          <p:cNvSpPr>
            <a:spLocks noGrp="1"/>
          </p:cNvSpPr>
          <p:nvPr>
            <p:ph type="title"/>
          </p:nvPr>
        </p:nvSpPr>
        <p:spPr>
          <a:xfrm>
            <a:off x="520880" y="2330280"/>
            <a:ext cx="3667110" cy="1783443"/>
          </a:xfrm>
        </p:spPr>
        <p:txBody>
          <a:bodyPr/>
          <a:lstStyle>
            <a:lvl1pPr>
              <a:lnSpc>
                <a:spcPct val="100000"/>
              </a:lnSpc>
              <a:defRPr sz="3600">
                <a:latin typeface="Prometo Medium" panose="020B0704030203060203" pitchFamily="34" charset="0"/>
              </a:defRPr>
            </a:lvl1pPr>
          </a:lstStyle>
          <a:p>
            <a:r>
              <a:rPr lang="en-US"/>
              <a:t>Click to edit Master title style</a:t>
            </a:r>
          </a:p>
        </p:txBody>
      </p:sp>
      <p:sp>
        <p:nvSpPr>
          <p:cNvPr id="2" name="Footer Placeholder 1">
            <a:extLst>
              <a:ext uri="{FF2B5EF4-FFF2-40B4-BE49-F238E27FC236}">
                <a16:creationId xmlns:a16="http://schemas.microsoft.com/office/drawing/2014/main" id="{357C4E10-6706-1045-ACDB-435AD49DB119}"/>
              </a:ext>
            </a:extLst>
          </p:cNvPr>
          <p:cNvSpPr>
            <a:spLocks noGrp="1"/>
          </p:cNvSpPr>
          <p:nvPr>
            <p:ph type="ftr" sz="quarter" idx="17"/>
          </p:nvPr>
        </p:nvSpPr>
        <p:spPr/>
        <p:txBody>
          <a:bodyPr/>
          <a:lstStyle/>
          <a:p>
            <a:r>
              <a:rPr lang="en-US"/>
              <a:t>Demonstrating and Sustaining the Value of IT: The Convergence of ROI and Outcomes</a:t>
            </a:r>
          </a:p>
        </p:txBody>
      </p:sp>
      <p:sp>
        <p:nvSpPr>
          <p:cNvPr id="4" name="Rectangle 3">
            <a:extLst>
              <a:ext uri="{FF2B5EF4-FFF2-40B4-BE49-F238E27FC236}">
                <a16:creationId xmlns:a16="http://schemas.microsoft.com/office/drawing/2014/main" id="{D9392883-6F31-6E6A-840C-A765FCEFFBE6}"/>
              </a:ext>
            </a:extLst>
          </p:cNvPr>
          <p:cNvSpPr/>
          <p:nvPr userDrawn="1"/>
        </p:nvSpPr>
        <p:spPr>
          <a:xfrm>
            <a:off x="0" y="6105818"/>
            <a:ext cx="12192000" cy="1060526"/>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Slide Number Placeholder 5">
            <a:extLst>
              <a:ext uri="{FF2B5EF4-FFF2-40B4-BE49-F238E27FC236}">
                <a16:creationId xmlns:a16="http://schemas.microsoft.com/office/drawing/2014/main" id="{B8C9B135-3583-5E30-BF63-2A87EDABABDF}"/>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8" name="Picture 7" descr="A green and black text&#10;&#10;Description automatically generated">
            <a:extLst>
              <a:ext uri="{FF2B5EF4-FFF2-40B4-BE49-F238E27FC236}">
                <a16:creationId xmlns:a16="http://schemas.microsoft.com/office/drawing/2014/main" id="{955A8AE2-92F0-94A5-7C35-9462C4995B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9" name="Picture 8" descr="A white text on a black background&#10;&#10;Description automatically generated">
            <a:extLst>
              <a:ext uri="{FF2B5EF4-FFF2-40B4-BE49-F238E27FC236}">
                <a16:creationId xmlns:a16="http://schemas.microsoft.com/office/drawing/2014/main" id="{2467A24B-F2AD-24DA-AD64-6788A4767A7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3" name="Picture 2" descr="A group of colored crosses&#10;&#10;Description automatically generated">
            <a:extLst>
              <a:ext uri="{FF2B5EF4-FFF2-40B4-BE49-F238E27FC236}">
                <a16:creationId xmlns:a16="http://schemas.microsoft.com/office/drawing/2014/main" id="{9EC29ADB-CE60-A7F7-3436-AEDA81B3625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a:off x="10818966" y="56707"/>
            <a:ext cx="1878154" cy="1804211"/>
          </a:xfrm>
          <a:prstGeom prst="rect">
            <a:avLst/>
          </a:prstGeom>
        </p:spPr>
      </p:pic>
      <p:pic>
        <p:nvPicPr>
          <p:cNvPr id="10" name="Picture 9" descr="A blue circles and circles on a black background&#10;&#10;Description automatically generated">
            <a:extLst>
              <a:ext uri="{FF2B5EF4-FFF2-40B4-BE49-F238E27FC236}">
                <a16:creationId xmlns:a16="http://schemas.microsoft.com/office/drawing/2014/main" id="{7110C44C-81AC-54E5-82FA-76BC6FF4EF3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57114" y="531448"/>
            <a:ext cx="1272886" cy="916353"/>
          </a:xfrm>
          <a:prstGeom prst="rect">
            <a:avLst/>
          </a:prstGeom>
        </p:spPr>
      </p:pic>
      <p:sp>
        <p:nvSpPr>
          <p:cNvPr id="13" name="Picture Placeholder 4"/>
          <p:cNvSpPr>
            <a:spLocks noGrp="1"/>
          </p:cNvSpPr>
          <p:nvPr>
            <p:ph type="pic" sz="quarter" idx="16"/>
          </p:nvPr>
        </p:nvSpPr>
        <p:spPr>
          <a:xfrm>
            <a:off x="9272016" y="1136822"/>
            <a:ext cx="2157984" cy="4700016"/>
          </a:xfrm>
          <a:prstGeom prst="roundRect">
            <a:avLst>
              <a:gd name="adj" fmla="val 10763"/>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spTree>
    <p:extLst>
      <p:ext uri="{BB962C8B-B14F-4D97-AF65-F5344CB8AC3E}">
        <p14:creationId xmlns:p14="http://schemas.microsoft.com/office/powerpoint/2010/main" val="2713663646"/>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43_Custom Layout">
    <p:spTree>
      <p:nvGrpSpPr>
        <p:cNvPr id="1" name=""/>
        <p:cNvGrpSpPr/>
        <p:nvPr/>
      </p:nvGrpSpPr>
      <p:grpSpPr>
        <a:xfrm>
          <a:off x="0" y="0"/>
          <a:ext cx="0" cy="0"/>
          <a:chOff x="0" y="0"/>
          <a:chExt cx="0" cy="0"/>
        </a:xfrm>
      </p:grpSpPr>
      <p:pic>
        <p:nvPicPr>
          <p:cNvPr id="10" name="Picture 9" descr="A close up of a yellow background&#10;&#10;Description automatically generated">
            <a:extLst>
              <a:ext uri="{FF2B5EF4-FFF2-40B4-BE49-F238E27FC236}">
                <a16:creationId xmlns:a16="http://schemas.microsoft.com/office/drawing/2014/main" id="{FC69AFE2-9054-EF11-C45C-047E2DD96A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92495"/>
            <a:ext cx="3703782" cy="6416978"/>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7420" y="1222157"/>
            <a:ext cx="2108550" cy="4298758"/>
          </a:xfrm>
          <a:prstGeom prst="rect">
            <a:avLst/>
          </a:prstGeom>
        </p:spPr>
      </p:pic>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06185" y="1222157"/>
            <a:ext cx="2108550" cy="4298758"/>
          </a:xfrm>
          <a:prstGeom prst="rect">
            <a:avLst/>
          </a:prstGeom>
        </p:spPr>
      </p:pic>
      <p:sp>
        <p:nvSpPr>
          <p:cNvPr id="16" name="Picture Placeholder 4"/>
          <p:cNvSpPr>
            <a:spLocks noGrp="1"/>
          </p:cNvSpPr>
          <p:nvPr>
            <p:ph type="pic" sz="quarter" idx="15"/>
          </p:nvPr>
        </p:nvSpPr>
        <p:spPr>
          <a:xfrm>
            <a:off x="636609" y="1700621"/>
            <a:ext cx="1839061" cy="3387771"/>
          </a:xfrm>
          <a:prstGeom prst="rect">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sp>
        <p:nvSpPr>
          <p:cNvPr id="17" name="Picture Placeholder 4"/>
          <p:cNvSpPr>
            <a:spLocks noGrp="1"/>
          </p:cNvSpPr>
          <p:nvPr>
            <p:ph type="pic" sz="quarter" idx="16"/>
          </p:nvPr>
        </p:nvSpPr>
        <p:spPr>
          <a:xfrm>
            <a:off x="2846485" y="1700621"/>
            <a:ext cx="1841262" cy="3387771"/>
          </a:xfrm>
          <a:prstGeom prst="rect">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sp>
        <p:nvSpPr>
          <p:cNvPr id="5" name="Footer Placeholder 4">
            <a:extLst>
              <a:ext uri="{FF2B5EF4-FFF2-40B4-BE49-F238E27FC236}">
                <a16:creationId xmlns:a16="http://schemas.microsoft.com/office/drawing/2014/main" id="{29B7C6C6-2D8F-0D4E-9012-8B309C3666C1}"/>
              </a:ext>
            </a:extLst>
          </p:cNvPr>
          <p:cNvSpPr>
            <a:spLocks noGrp="1"/>
          </p:cNvSpPr>
          <p:nvPr>
            <p:ph type="ftr" sz="quarter" idx="18"/>
          </p:nvPr>
        </p:nvSpPr>
        <p:spPr/>
        <p:txBody>
          <a:bodyPr/>
          <a:lstStyle>
            <a:lvl1pPr>
              <a:defRPr>
                <a:solidFill>
                  <a:schemeClr val="bg1"/>
                </a:solidFill>
              </a:defRPr>
            </a:lvl1pPr>
          </a:lstStyle>
          <a:p>
            <a:r>
              <a:rPr lang="en-US"/>
              <a:t>Demonstrating and Sustaining the Value of IT: The Convergence of ROI and Outcomes</a:t>
            </a:r>
          </a:p>
        </p:txBody>
      </p:sp>
      <p:sp>
        <p:nvSpPr>
          <p:cNvPr id="2" name="Title 1">
            <a:extLst>
              <a:ext uri="{FF2B5EF4-FFF2-40B4-BE49-F238E27FC236}">
                <a16:creationId xmlns:a16="http://schemas.microsoft.com/office/drawing/2014/main" id="{EB463401-E173-4A44-B82E-2F6AD66138CF}"/>
              </a:ext>
            </a:extLst>
          </p:cNvPr>
          <p:cNvSpPr>
            <a:spLocks noGrp="1"/>
          </p:cNvSpPr>
          <p:nvPr>
            <p:ph type="title"/>
          </p:nvPr>
        </p:nvSpPr>
        <p:spPr>
          <a:xfrm>
            <a:off x="5000943" y="1222157"/>
            <a:ext cx="6064625" cy="999994"/>
          </a:xfrm>
        </p:spPr>
        <p:txBody>
          <a:bodyPr/>
          <a:lstStyle/>
          <a:p>
            <a:r>
              <a:rPr lang="en-US"/>
              <a:t>Click to edit Master title style</a:t>
            </a:r>
          </a:p>
        </p:txBody>
      </p:sp>
      <p:sp>
        <p:nvSpPr>
          <p:cNvPr id="6" name="Content Placeholder 5">
            <a:extLst>
              <a:ext uri="{FF2B5EF4-FFF2-40B4-BE49-F238E27FC236}">
                <a16:creationId xmlns:a16="http://schemas.microsoft.com/office/drawing/2014/main" id="{598F5EB1-48F3-834A-BCC6-E7EB81657C8B}"/>
              </a:ext>
            </a:extLst>
          </p:cNvPr>
          <p:cNvSpPr>
            <a:spLocks noGrp="1"/>
          </p:cNvSpPr>
          <p:nvPr>
            <p:ph sz="quarter" idx="17"/>
          </p:nvPr>
        </p:nvSpPr>
        <p:spPr>
          <a:xfrm>
            <a:off x="5000943" y="2196005"/>
            <a:ext cx="6104965" cy="3011860"/>
          </a:xfrm>
          <a:prstGeom prst="rect">
            <a:avLst/>
          </a:prstGeom>
        </p:spPr>
        <p:txBody>
          <a:bodyPr/>
          <a:lstStyle>
            <a:lvl1pPr>
              <a:defRPr>
                <a:solidFill>
                  <a:schemeClr val="tx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3A21C3C2-6982-5E8B-B710-02E3EF2CC438}"/>
              </a:ext>
            </a:extLst>
          </p:cNvPr>
          <p:cNvSpPr/>
          <p:nvPr userDrawn="1"/>
        </p:nvSpPr>
        <p:spPr>
          <a:xfrm>
            <a:off x="0" y="6096393"/>
            <a:ext cx="12192000" cy="958330"/>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Slide Number Placeholder 5">
            <a:extLst>
              <a:ext uri="{FF2B5EF4-FFF2-40B4-BE49-F238E27FC236}">
                <a16:creationId xmlns:a16="http://schemas.microsoft.com/office/drawing/2014/main" id="{15BC8ACD-7FF7-863E-35EA-6066E138E834}"/>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8" name="Picture 7" descr="A green and black text&#10;&#10;Description automatically generated">
            <a:extLst>
              <a:ext uri="{FF2B5EF4-FFF2-40B4-BE49-F238E27FC236}">
                <a16:creationId xmlns:a16="http://schemas.microsoft.com/office/drawing/2014/main" id="{0B581248-2E28-4E6D-12EA-A0675A44B8A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9" name="Picture 8" descr="A white text on a black background&#10;&#10;Description automatically generated">
            <a:extLst>
              <a:ext uri="{FF2B5EF4-FFF2-40B4-BE49-F238E27FC236}">
                <a16:creationId xmlns:a16="http://schemas.microsoft.com/office/drawing/2014/main" id="{083FC171-E13B-C0B4-45E6-E6C6843E8D7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3" name="Picture 2" descr="A blue and black cross&#10;&#10;Description automatically generated">
            <a:extLst>
              <a:ext uri="{FF2B5EF4-FFF2-40B4-BE49-F238E27FC236}">
                <a16:creationId xmlns:a16="http://schemas.microsoft.com/office/drawing/2014/main" id="{F30CF246-3613-7DF3-B43B-2AB5EECF85A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32855" y="151449"/>
            <a:ext cx="1810897" cy="1739602"/>
          </a:xfrm>
          <a:prstGeom prst="rect">
            <a:avLst/>
          </a:prstGeom>
        </p:spPr>
      </p:pic>
      <p:pic>
        <p:nvPicPr>
          <p:cNvPr id="11" name="Picture 10" descr="A black background with yellow circles and circles&#10;&#10;Description automatically generated">
            <a:extLst>
              <a:ext uri="{FF2B5EF4-FFF2-40B4-BE49-F238E27FC236}">
                <a16:creationId xmlns:a16="http://schemas.microsoft.com/office/drawing/2014/main" id="{802B9D81-98BD-3C9D-BA7B-C718CB51E1F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311926" y="88901"/>
            <a:ext cx="1305458" cy="939801"/>
          </a:xfrm>
          <a:prstGeom prst="rect">
            <a:avLst/>
          </a:prstGeom>
        </p:spPr>
      </p:pic>
    </p:spTree>
    <p:extLst>
      <p:ext uri="{BB962C8B-B14F-4D97-AF65-F5344CB8AC3E}">
        <p14:creationId xmlns:p14="http://schemas.microsoft.com/office/powerpoint/2010/main" val="416027447"/>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495300" y="1"/>
            <a:ext cx="10570781" cy="365125"/>
          </a:xfrm>
        </p:spPr>
        <p:txBody>
          <a:bodyPr/>
          <a:lstStyle/>
          <a:p>
            <a:endParaRPr lang="en-US" dirty="0"/>
          </a:p>
        </p:txBody>
      </p:sp>
      <p:sp>
        <p:nvSpPr>
          <p:cNvPr id="7" name="Rectangle 6">
            <a:extLst>
              <a:ext uri="{FF2B5EF4-FFF2-40B4-BE49-F238E27FC236}">
                <a16:creationId xmlns:a16="http://schemas.microsoft.com/office/drawing/2014/main" id="{153B7886-59BC-1916-774B-EBB41A4EF46A}"/>
              </a:ext>
            </a:extLst>
          </p:cNvPr>
          <p:cNvSpPr/>
          <p:nvPr userDrawn="1"/>
        </p:nvSpPr>
        <p:spPr>
          <a:xfrm>
            <a:off x="0" y="-332509"/>
            <a:ext cx="12314712" cy="732707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83244937"/>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1E22AA"/>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1E55CC-77FA-B1F5-16B8-17574AD008FA}"/>
              </a:ext>
            </a:extLst>
          </p:cNvPr>
          <p:cNvSpPr/>
          <p:nvPr userDrawn="1"/>
        </p:nvSpPr>
        <p:spPr>
          <a:xfrm>
            <a:off x="0" y="-335665"/>
            <a:ext cx="12270922" cy="6839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7" name="Graphic 16">
            <a:extLst>
              <a:ext uri="{FF2B5EF4-FFF2-40B4-BE49-F238E27FC236}">
                <a16:creationId xmlns:a16="http://schemas.microsoft.com/office/drawing/2014/main" id="{8DA6D017-B1A3-E6C3-5A6B-A79DC4B7A0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93" y="4511690"/>
            <a:ext cx="12319908" cy="2558091"/>
          </a:xfrm>
          <a:prstGeom prst="rect">
            <a:avLst/>
          </a:prstGeom>
        </p:spPr>
      </p:pic>
      <p:sp>
        <p:nvSpPr>
          <p:cNvPr id="2" name="Slide Number Placeholder 1">
            <a:extLst>
              <a:ext uri="{FF2B5EF4-FFF2-40B4-BE49-F238E27FC236}">
                <a16:creationId xmlns:a16="http://schemas.microsoft.com/office/drawing/2014/main" id="{1268D136-5D0B-23FB-C44F-D6199CDBF140}"/>
              </a:ext>
            </a:extLst>
          </p:cNvPr>
          <p:cNvSpPr>
            <a:spLocks noGrp="1"/>
          </p:cNvSpPr>
          <p:nvPr>
            <p:ph type="sldNum" sz="quarter" idx="10"/>
          </p:nvPr>
        </p:nvSpPr>
        <p:spPr>
          <a:xfrm>
            <a:off x="11360517" y="6277092"/>
            <a:ext cx="513735" cy="227164"/>
          </a:xfrm>
          <a:prstGeom prst="rect">
            <a:avLst/>
          </a:prstGeom>
        </p:spPr>
        <p:txBody>
          <a:bodyPr/>
          <a:lstStyle>
            <a:lvl1pPr>
              <a:defRPr sz="1100"/>
            </a:lvl1pPr>
          </a:lstStyle>
          <a:p>
            <a:fld id="{D8D877B3-D348-4611-9BDB-C5374591D951}" type="slidenum">
              <a:rPr lang="en-US" smtClean="0"/>
              <a:pPr/>
              <a:t>‹#›</a:t>
            </a:fld>
            <a:endParaRPr lang="en-US"/>
          </a:p>
        </p:txBody>
      </p:sp>
      <p:pic>
        <p:nvPicPr>
          <p:cNvPr id="9" name="Picture 8" descr="A black background with colorful text&#10;&#10;Description automatically generated">
            <a:extLst>
              <a:ext uri="{FF2B5EF4-FFF2-40B4-BE49-F238E27FC236}">
                <a16:creationId xmlns:a16="http://schemas.microsoft.com/office/drawing/2014/main" id="{BB07C68B-EDBB-94A3-4A7A-5A18BD56E71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42579" y="325934"/>
            <a:ext cx="5506843" cy="3543300"/>
          </a:xfrm>
          <a:prstGeom prst="rect">
            <a:avLst/>
          </a:prstGeom>
        </p:spPr>
      </p:pic>
      <p:sp>
        <p:nvSpPr>
          <p:cNvPr id="14" name="Заголовок 1">
            <a:extLst>
              <a:ext uri="{FF2B5EF4-FFF2-40B4-BE49-F238E27FC236}">
                <a16:creationId xmlns:a16="http://schemas.microsoft.com/office/drawing/2014/main" id="{F60CFC15-5D47-BD24-776F-C3AC36786C18}"/>
              </a:ext>
            </a:extLst>
          </p:cNvPr>
          <p:cNvSpPr>
            <a:spLocks noGrp="1"/>
          </p:cNvSpPr>
          <p:nvPr>
            <p:ph type="title" hasCustomPrompt="1"/>
          </p:nvPr>
        </p:nvSpPr>
        <p:spPr>
          <a:xfrm>
            <a:off x="514110" y="3776099"/>
            <a:ext cx="10915890" cy="999994"/>
          </a:xfrm>
          <a:prstGeom prst="rect">
            <a:avLst/>
          </a:prstGeom>
          <a:effectLst/>
        </p:spPr>
        <p:txBody>
          <a:bodyPr vert="horz" wrap="square" lIns="0" tIns="0" rIns="0" bIns="0" rtlCol="0" anchor="t" anchorCtr="0">
            <a:noAutofit/>
          </a:bodyPr>
          <a:lstStyle>
            <a:lvl1pPr algn="ctr">
              <a:defRPr sz="1800">
                <a:solidFill>
                  <a:schemeClr val="bg1"/>
                </a:solidFill>
              </a:defRPr>
            </a:lvl1pPr>
          </a:lstStyle>
          <a:p>
            <a:r>
              <a:rPr lang="en-US"/>
              <a:t>Leading the way for tomorrow’s health</a:t>
            </a:r>
          </a:p>
        </p:txBody>
      </p:sp>
    </p:spTree>
    <p:extLst>
      <p:ext uri="{BB962C8B-B14F-4D97-AF65-F5344CB8AC3E}">
        <p14:creationId xmlns:p14="http://schemas.microsoft.com/office/powerpoint/2010/main" val="111839155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1E22AA"/>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1E55CC-77FA-B1F5-16B8-17574AD008FA}"/>
              </a:ext>
            </a:extLst>
          </p:cNvPr>
          <p:cNvSpPr/>
          <p:nvPr userDrawn="1"/>
        </p:nvSpPr>
        <p:spPr>
          <a:xfrm>
            <a:off x="0" y="-300942"/>
            <a:ext cx="12270922" cy="68051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7" name="Graphic 16">
            <a:extLst>
              <a:ext uri="{FF2B5EF4-FFF2-40B4-BE49-F238E27FC236}">
                <a16:creationId xmlns:a16="http://schemas.microsoft.com/office/drawing/2014/main" id="{8DA6D017-B1A3-E6C3-5A6B-A79DC4B7A0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93" y="4511690"/>
            <a:ext cx="12319908" cy="2558091"/>
          </a:xfrm>
          <a:prstGeom prst="rect">
            <a:avLst/>
          </a:prstGeom>
        </p:spPr>
      </p:pic>
      <p:sp>
        <p:nvSpPr>
          <p:cNvPr id="2" name="Slide Number Placeholder 1">
            <a:extLst>
              <a:ext uri="{FF2B5EF4-FFF2-40B4-BE49-F238E27FC236}">
                <a16:creationId xmlns:a16="http://schemas.microsoft.com/office/drawing/2014/main" id="{1268D136-5D0B-23FB-C44F-D6199CDBF140}"/>
              </a:ext>
            </a:extLst>
          </p:cNvPr>
          <p:cNvSpPr>
            <a:spLocks noGrp="1"/>
          </p:cNvSpPr>
          <p:nvPr>
            <p:ph type="sldNum" sz="quarter" idx="10"/>
          </p:nvPr>
        </p:nvSpPr>
        <p:spPr>
          <a:xfrm>
            <a:off x="11360517" y="6277092"/>
            <a:ext cx="513735" cy="227164"/>
          </a:xfrm>
          <a:prstGeom prst="rect">
            <a:avLst/>
          </a:prstGeom>
        </p:spPr>
        <p:txBody>
          <a:bodyPr/>
          <a:lstStyle>
            <a:lvl1pPr>
              <a:defRPr sz="1100"/>
            </a:lvl1pPr>
          </a:lstStyle>
          <a:p>
            <a:fld id="{D8D877B3-D348-4611-9BDB-C5374591D951}" type="slidenum">
              <a:rPr lang="en-US" smtClean="0"/>
              <a:pPr/>
              <a:t>‹#›</a:t>
            </a:fld>
            <a:endParaRPr lang="en-US"/>
          </a:p>
        </p:txBody>
      </p:sp>
      <p:sp>
        <p:nvSpPr>
          <p:cNvPr id="7" name="Footer Placeholder 3">
            <a:extLst>
              <a:ext uri="{FF2B5EF4-FFF2-40B4-BE49-F238E27FC236}">
                <a16:creationId xmlns:a16="http://schemas.microsoft.com/office/drawing/2014/main" id="{45E8BB64-51E7-3F5A-7760-2E340A9A528C}"/>
              </a:ext>
            </a:extLst>
          </p:cNvPr>
          <p:cNvSpPr>
            <a:spLocks noGrp="1"/>
          </p:cNvSpPr>
          <p:nvPr>
            <p:ph type="ftr" sz="quarter" idx="11"/>
          </p:nvPr>
        </p:nvSpPr>
        <p:spPr>
          <a:xfrm>
            <a:off x="507421" y="91227"/>
            <a:ext cx="10570781" cy="365125"/>
          </a:xfrm>
        </p:spPr>
        <p:txBody>
          <a:bodyPr/>
          <a:lstStyle/>
          <a:p>
            <a:r>
              <a:rPr lang="en-US"/>
              <a:t>Demonstrating and Sustaining the Value of IT: The Convergence of ROI and Outcomes</a:t>
            </a:r>
          </a:p>
        </p:txBody>
      </p:sp>
    </p:spTree>
    <p:extLst>
      <p:ext uri="{BB962C8B-B14F-4D97-AF65-F5344CB8AC3E}">
        <p14:creationId xmlns:p14="http://schemas.microsoft.com/office/powerpoint/2010/main" val="1549544701"/>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52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4375444" y="-1151683"/>
            <a:ext cx="5359399" cy="9161367"/>
          </a:xfrm>
          <a:prstGeom prst="rect">
            <a:avLst/>
          </a:prstGeom>
        </p:spPr>
      </p:pic>
      <p:sp>
        <p:nvSpPr>
          <p:cNvPr id="2" name="Title 1"/>
          <p:cNvSpPr>
            <a:spLocks noGrp="1"/>
          </p:cNvSpPr>
          <p:nvPr>
            <p:ph type="title"/>
          </p:nvPr>
        </p:nvSpPr>
        <p:spPr>
          <a:xfrm>
            <a:off x="509729" y="2330280"/>
            <a:ext cx="3847216" cy="1783443"/>
          </a:xfrm>
        </p:spPr>
        <p:txBody>
          <a:bodyPr/>
          <a:lstStyle>
            <a:lvl1pPr>
              <a:lnSpc>
                <a:spcPct val="100000"/>
              </a:lnSpc>
              <a:defRPr sz="3600">
                <a:latin typeface="Prometo Medium" panose="020B0704030203060203" pitchFamily="34" charset="0"/>
              </a:defRPr>
            </a:lvl1pPr>
          </a:lstStyle>
          <a:p>
            <a:r>
              <a:rPr lang="en-US"/>
              <a:t>Click to edit Master title style</a:t>
            </a:r>
          </a:p>
        </p:txBody>
      </p:sp>
      <p:sp>
        <p:nvSpPr>
          <p:cNvPr id="8" name="Picture Placeholder 4"/>
          <p:cNvSpPr>
            <a:spLocks noGrp="1"/>
          </p:cNvSpPr>
          <p:nvPr>
            <p:ph type="pic" sz="quarter" idx="14"/>
          </p:nvPr>
        </p:nvSpPr>
        <p:spPr>
          <a:xfrm>
            <a:off x="6117876" y="1133701"/>
            <a:ext cx="1915373" cy="3962400"/>
          </a:xfrm>
          <a:prstGeom prst="roundRect">
            <a:avLst>
              <a:gd name="adj" fmla="val 11979"/>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latin typeface="Century Gothic" panose="020B0502020202020204" pitchFamily="34" charset="0"/>
              </a:defRPr>
            </a:lvl1pPr>
          </a:lstStyle>
          <a:p>
            <a:endParaRPr lang="en-US"/>
          </a:p>
        </p:txBody>
      </p:sp>
      <p:sp>
        <p:nvSpPr>
          <p:cNvPr id="4" name="Footer Placeholder 3">
            <a:extLst>
              <a:ext uri="{FF2B5EF4-FFF2-40B4-BE49-F238E27FC236}">
                <a16:creationId xmlns:a16="http://schemas.microsoft.com/office/drawing/2014/main" id="{F56AC65B-910B-BC4D-BDF5-63469AFEDBFE}"/>
              </a:ext>
            </a:extLst>
          </p:cNvPr>
          <p:cNvSpPr>
            <a:spLocks noGrp="1"/>
          </p:cNvSpPr>
          <p:nvPr>
            <p:ph type="ftr" sz="quarter" idx="15"/>
          </p:nvPr>
        </p:nvSpPr>
        <p:spPr/>
        <p:txBody>
          <a:bodyPr/>
          <a:lstStyle/>
          <a:p>
            <a:r>
              <a:rPr lang="en-US"/>
              <a:t>Demonstrating and Sustaining the Value of IT: The Convergence of ROI and Outcomes</a:t>
            </a:r>
          </a:p>
        </p:txBody>
      </p:sp>
      <p:sp>
        <p:nvSpPr>
          <p:cNvPr id="9" name="Rectangle 8">
            <a:extLst>
              <a:ext uri="{FF2B5EF4-FFF2-40B4-BE49-F238E27FC236}">
                <a16:creationId xmlns:a16="http://schemas.microsoft.com/office/drawing/2014/main" id="{A3A1A07E-26B1-6D99-1729-28CA33DB117F}"/>
              </a:ext>
            </a:extLst>
          </p:cNvPr>
          <p:cNvSpPr/>
          <p:nvPr userDrawn="1"/>
        </p:nvSpPr>
        <p:spPr>
          <a:xfrm>
            <a:off x="0" y="6105818"/>
            <a:ext cx="12192000" cy="864209"/>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Slide Number Placeholder 5">
            <a:extLst>
              <a:ext uri="{FF2B5EF4-FFF2-40B4-BE49-F238E27FC236}">
                <a16:creationId xmlns:a16="http://schemas.microsoft.com/office/drawing/2014/main" id="{927BC914-2617-E330-E1B3-DFB850E8DA5B}"/>
              </a:ext>
            </a:extLst>
          </p:cNvPr>
          <p:cNvSpPr>
            <a:spLocks noGrp="1"/>
          </p:cNvSpPr>
          <p:nvPr>
            <p:ph type="sldNum" sz="quarter" idx="4"/>
          </p:nvPr>
        </p:nvSpPr>
        <p:spPr>
          <a:xfrm>
            <a:off x="8723601" y="6373547"/>
            <a:ext cx="2727326" cy="219075"/>
          </a:xfrm>
          <a:prstGeom prst="rect">
            <a:avLst/>
          </a:prstGeom>
        </p:spPr>
        <p:txBody>
          <a:bodyPr vert="horz" lIns="0" tIns="0" rIns="0" bIns="0" rtlCol="0" anchor="t" anchorCtr="0"/>
          <a:lstStyle>
            <a:lvl1pPr algn="r">
              <a:defRPr sz="1100">
                <a:solidFill>
                  <a:schemeClr val="bg1"/>
                </a:solidFill>
              </a:defRPr>
            </a:lvl1pPr>
          </a:lstStyle>
          <a:p>
            <a:fld id="{CD018B5B-3FD1-43B0-9C50-E33EBAC66E22}" type="slidenum">
              <a:rPr lang="en-GB" smtClean="0"/>
              <a:pPr/>
              <a:t>‹#›</a:t>
            </a:fld>
            <a:endParaRPr lang="en-GB"/>
          </a:p>
        </p:txBody>
      </p:sp>
      <p:pic>
        <p:nvPicPr>
          <p:cNvPr id="11" name="Picture 10" descr="A green and black text&#10;&#10;Description automatically generated">
            <a:extLst>
              <a:ext uri="{FF2B5EF4-FFF2-40B4-BE49-F238E27FC236}">
                <a16:creationId xmlns:a16="http://schemas.microsoft.com/office/drawing/2014/main" id="{6924138E-FF60-A355-8D67-243409336DE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0781" y="6271341"/>
            <a:ext cx="3239928" cy="410861"/>
          </a:xfrm>
          <a:prstGeom prst="rect">
            <a:avLst/>
          </a:prstGeom>
        </p:spPr>
      </p:pic>
      <p:pic>
        <p:nvPicPr>
          <p:cNvPr id="12" name="Picture 11" descr="A white text on a black background&#10;&#10;Description automatically generated">
            <a:extLst>
              <a:ext uri="{FF2B5EF4-FFF2-40B4-BE49-F238E27FC236}">
                <a16:creationId xmlns:a16="http://schemas.microsoft.com/office/drawing/2014/main" id="{63F3FDF5-51AC-240E-B8FB-0B1AA91A130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90128" y="6213614"/>
            <a:ext cx="1611744" cy="517739"/>
          </a:xfrm>
          <a:prstGeom prst="rect">
            <a:avLst/>
          </a:prstGeom>
        </p:spPr>
      </p:pic>
      <p:pic>
        <p:nvPicPr>
          <p:cNvPr id="3" name="Picture 2" descr="A blue circle with black background&#10;&#10;Description automatically generated">
            <a:extLst>
              <a:ext uri="{FF2B5EF4-FFF2-40B4-BE49-F238E27FC236}">
                <a16:creationId xmlns:a16="http://schemas.microsoft.com/office/drawing/2014/main" id="{60F64D83-E9B4-0E2B-6320-1B653896480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471407" y="-197934"/>
            <a:ext cx="2246478" cy="1992160"/>
          </a:xfrm>
          <a:prstGeom prst="rect">
            <a:avLst/>
          </a:prstGeom>
        </p:spPr>
      </p:pic>
      <p:pic>
        <p:nvPicPr>
          <p:cNvPr id="13" name="Picture 12" descr="A black background with yellow circles and circles&#10;&#10;Description automatically generated">
            <a:extLst>
              <a:ext uri="{FF2B5EF4-FFF2-40B4-BE49-F238E27FC236}">
                <a16:creationId xmlns:a16="http://schemas.microsoft.com/office/drawing/2014/main" id="{07BB338E-6EAA-B47D-4A9E-BB18BA8E8F7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040350" y="165083"/>
            <a:ext cx="1282066" cy="922961"/>
          </a:xfrm>
          <a:prstGeom prst="rect">
            <a:avLst/>
          </a:prstGeom>
        </p:spPr>
      </p:pic>
    </p:spTree>
    <p:extLst>
      <p:ext uri="{BB962C8B-B14F-4D97-AF65-F5344CB8AC3E}">
        <p14:creationId xmlns:p14="http://schemas.microsoft.com/office/powerpoint/2010/main" val="2141576564"/>
      </p:ext>
    </p:extLst>
  </p:cSld>
  <p:clrMapOvr>
    <a:masterClrMapping/>
  </p:clrMapOvr>
  <p:extLst>
    <p:ext uri="{DCECCB84-F9BA-43D5-87BE-67443E8EF086}">
      <p15:sldGuideLst xmlns:p15="http://schemas.microsoft.com/office/powerpoint/2012/main"/>
    </p:ext>
  </p:extLst>
</p:sldLayout>
</file>

<file path=ppt/slideLayouts/slideLayout3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64183-F932-E176-A60C-6762E8831D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A"/>
          </a:p>
        </p:txBody>
      </p:sp>
      <p:sp>
        <p:nvSpPr>
          <p:cNvPr id="3" name="Subtitle 2">
            <a:extLst>
              <a:ext uri="{FF2B5EF4-FFF2-40B4-BE49-F238E27FC236}">
                <a16:creationId xmlns:a16="http://schemas.microsoft.com/office/drawing/2014/main" id="{9819A348-E9C6-B37A-045D-6B8190E75779}"/>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Click to edit Master subtitle style</a:t>
            </a:r>
            <a:endParaRPr lang="en-SA"/>
          </a:p>
        </p:txBody>
      </p:sp>
      <p:sp>
        <p:nvSpPr>
          <p:cNvPr id="4" name="Date Placeholder 3">
            <a:extLst>
              <a:ext uri="{FF2B5EF4-FFF2-40B4-BE49-F238E27FC236}">
                <a16:creationId xmlns:a16="http://schemas.microsoft.com/office/drawing/2014/main" id="{25AC99BF-1264-F234-09D1-039FBC308B73}"/>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5" name="Footer Placeholder 4">
            <a:extLst>
              <a:ext uri="{FF2B5EF4-FFF2-40B4-BE49-F238E27FC236}">
                <a16:creationId xmlns:a16="http://schemas.microsoft.com/office/drawing/2014/main" id="{7B21012C-730C-38CC-D55E-350BADE65C54}"/>
              </a:ext>
            </a:extLst>
          </p:cNvPr>
          <p:cNvSpPr>
            <a:spLocks noGrp="1"/>
          </p:cNvSpPr>
          <p:nvPr>
            <p:ph type="ftr" sz="quarter" idx="11"/>
          </p:nvPr>
        </p:nvSpPr>
        <p:spPr/>
        <p:txBody>
          <a:bodyPr/>
          <a:lstStyle/>
          <a:p>
            <a:endParaRPr lang="en-SA"/>
          </a:p>
        </p:txBody>
      </p:sp>
      <p:sp>
        <p:nvSpPr>
          <p:cNvPr id="6" name="Slide Number Placeholder 5">
            <a:extLst>
              <a:ext uri="{FF2B5EF4-FFF2-40B4-BE49-F238E27FC236}">
                <a16:creationId xmlns:a16="http://schemas.microsoft.com/office/drawing/2014/main" id="{9A7B064B-5B8E-CB1A-4FB3-DE2D24A76D5A}"/>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2677285860"/>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8F2B9-D93C-5A70-6BC9-5503ACE63999}"/>
              </a:ext>
            </a:extLst>
          </p:cNvPr>
          <p:cNvSpPr>
            <a:spLocks noGrp="1"/>
          </p:cNvSpPr>
          <p:nvPr>
            <p:ph type="title"/>
          </p:nvPr>
        </p:nvSpPr>
        <p:spPr/>
        <p:txBody>
          <a:bodyPr/>
          <a:lstStyle/>
          <a:p>
            <a:r>
              <a:rPr lang="en-US"/>
              <a:t>Click to edit Master title style</a:t>
            </a:r>
            <a:endParaRPr lang="en-SA"/>
          </a:p>
        </p:txBody>
      </p:sp>
      <p:sp>
        <p:nvSpPr>
          <p:cNvPr id="3" name="Content Placeholder 2">
            <a:extLst>
              <a:ext uri="{FF2B5EF4-FFF2-40B4-BE49-F238E27FC236}">
                <a16:creationId xmlns:a16="http://schemas.microsoft.com/office/drawing/2014/main" id="{D74ECBAC-18C7-BADA-8520-F3B9C5171C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Date Placeholder 3">
            <a:extLst>
              <a:ext uri="{FF2B5EF4-FFF2-40B4-BE49-F238E27FC236}">
                <a16:creationId xmlns:a16="http://schemas.microsoft.com/office/drawing/2014/main" id="{FF0DA959-56CF-7002-D40E-A7DBE57BB31A}"/>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5" name="Footer Placeholder 4">
            <a:extLst>
              <a:ext uri="{FF2B5EF4-FFF2-40B4-BE49-F238E27FC236}">
                <a16:creationId xmlns:a16="http://schemas.microsoft.com/office/drawing/2014/main" id="{2DF7FD3D-0C26-8CA8-F863-5DCC77367D84}"/>
              </a:ext>
            </a:extLst>
          </p:cNvPr>
          <p:cNvSpPr>
            <a:spLocks noGrp="1"/>
          </p:cNvSpPr>
          <p:nvPr>
            <p:ph type="ftr" sz="quarter" idx="11"/>
          </p:nvPr>
        </p:nvSpPr>
        <p:spPr/>
        <p:txBody>
          <a:bodyPr/>
          <a:lstStyle/>
          <a:p>
            <a:endParaRPr lang="en-SA"/>
          </a:p>
        </p:txBody>
      </p:sp>
      <p:sp>
        <p:nvSpPr>
          <p:cNvPr id="6" name="Slide Number Placeholder 5">
            <a:extLst>
              <a:ext uri="{FF2B5EF4-FFF2-40B4-BE49-F238E27FC236}">
                <a16:creationId xmlns:a16="http://schemas.microsoft.com/office/drawing/2014/main" id="{8A78ABFC-54BE-CBDF-61CD-99C0B711B88B}"/>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40661220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07FA-5C66-714D-B9EB-3CB796A3B7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1C1FD4-205A-9149-AD75-AA95D7E9A5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13BBB57-C01E-2E49-971A-9C79C4D30B0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AEDF193-3F13-1D40-AB55-8517139D2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4D9B4-D903-084C-8DB6-612992CBB33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787978621"/>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264F5-0D10-790F-1BB5-0CC7D7A1615F}"/>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endParaRPr lang="en-SA"/>
          </a:p>
        </p:txBody>
      </p:sp>
      <p:sp>
        <p:nvSpPr>
          <p:cNvPr id="3" name="Text Placeholder 2">
            <a:extLst>
              <a:ext uri="{FF2B5EF4-FFF2-40B4-BE49-F238E27FC236}">
                <a16:creationId xmlns:a16="http://schemas.microsoft.com/office/drawing/2014/main" id="{268F33F4-7222-C247-2A57-0B6B7112E294}"/>
              </a:ext>
            </a:extLst>
          </p:cNvPr>
          <p:cNvSpPr>
            <a:spLocks noGrp="1"/>
          </p:cNvSpPr>
          <p:nvPr>
            <p:ph type="body" idx="1"/>
          </p:nvPr>
        </p:nvSpPr>
        <p:spPr>
          <a:xfrm>
            <a:off x="831850" y="4589464"/>
            <a:ext cx="10515600" cy="1500187"/>
          </a:xfrm>
        </p:spPr>
        <p:txBody>
          <a:bodyPr/>
          <a:lstStyle>
            <a:lvl1pPr marL="0" indent="0">
              <a:buNone/>
              <a:defRPr sz="2400">
                <a:solidFill>
                  <a:schemeClr val="tx1">
                    <a:tint val="82000"/>
                  </a:schemeClr>
                </a:solidFill>
              </a:defRPr>
            </a:lvl1pPr>
            <a:lvl2pPr marL="457223" indent="0">
              <a:buNone/>
              <a:defRPr sz="2000">
                <a:solidFill>
                  <a:schemeClr val="tx1">
                    <a:tint val="82000"/>
                  </a:schemeClr>
                </a:solidFill>
              </a:defRPr>
            </a:lvl2pPr>
            <a:lvl3pPr marL="914446" indent="0">
              <a:buNone/>
              <a:defRPr sz="1800">
                <a:solidFill>
                  <a:schemeClr val="tx1">
                    <a:tint val="82000"/>
                  </a:schemeClr>
                </a:solidFill>
              </a:defRPr>
            </a:lvl3pPr>
            <a:lvl4pPr marL="1371669" indent="0">
              <a:buNone/>
              <a:defRPr sz="1600">
                <a:solidFill>
                  <a:schemeClr val="tx1">
                    <a:tint val="82000"/>
                  </a:schemeClr>
                </a:solidFill>
              </a:defRPr>
            </a:lvl4pPr>
            <a:lvl5pPr marL="1828891" indent="0">
              <a:buNone/>
              <a:defRPr sz="1600">
                <a:solidFill>
                  <a:schemeClr val="tx1">
                    <a:tint val="82000"/>
                  </a:schemeClr>
                </a:solidFill>
              </a:defRPr>
            </a:lvl5pPr>
            <a:lvl6pPr marL="2286114" indent="0">
              <a:buNone/>
              <a:defRPr sz="1600">
                <a:solidFill>
                  <a:schemeClr val="tx1">
                    <a:tint val="82000"/>
                  </a:schemeClr>
                </a:solidFill>
              </a:defRPr>
            </a:lvl6pPr>
            <a:lvl7pPr marL="2743337" indent="0">
              <a:buNone/>
              <a:defRPr sz="1600">
                <a:solidFill>
                  <a:schemeClr val="tx1">
                    <a:tint val="82000"/>
                  </a:schemeClr>
                </a:solidFill>
              </a:defRPr>
            </a:lvl7pPr>
            <a:lvl8pPr marL="3200560" indent="0">
              <a:buNone/>
              <a:defRPr sz="1600">
                <a:solidFill>
                  <a:schemeClr val="tx1">
                    <a:tint val="82000"/>
                  </a:schemeClr>
                </a:solidFill>
              </a:defRPr>
            </a:lvl8pPr>
            <a:lvl9pPr marL="3657783"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65ADF6-46CC-D465-172A-DB4EA323C8AA}"/>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5" name="Footer Placeholder 4">
            <a:extLst>
              <a:ext uri="{FF2B5EF4-FFF2-40B4-BE49-F238E27FC236}">
                <a16:creationId xmlns:a16="http://schemas.microsoft.com/office/drawing/2014/main" id="{316E47E1-BFE6-3BBA-C97B-323D052B1858}"/>
              </a:ext>
            </a:extLst>
          </p:cNvPr>
          <p:cNvSpPr>
            <a:spLocks noGrp="1"/>
          </p:cNvSpPr>
          <p:nvPr>
            <p:ph type="ftr" sz="quarter" idx="11"/>
          </p:nvPr>
        </p:nvSpPr>
        <p:spPr/>
        <p:txBody>
          <a:bodyPr/>
          <a:lstStyle/>
          <a:p>
            <a:endParaRPr lang="en-SA"/>
          </a:p>
        </p:txBody>
      </p:sp>
      <p:sp>
        <p:nvSpPr>
          <p:cNvPr id="6" name="Slide Number Placeholder 5">
            <a:extLst>
              <a:ext uri="{FF2B5EF4-FFF2-40B4-BE49-F238E27FC236}">
                <a16:creationId xmlns:a16="http://schemas.microsoft.com/office/drawing/2014/main" id="{B71129BF-01A7-2FAC-E849-1F0DABF31C2E}"/>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3349961878"/>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476-6767-0DFF-FD0A-368556C2A607}"/>
              </a:ext>
            </a:extLst>
          </p:cNvPr>
          <p:cNvSpPr>
            <a:spLocks noGrp="1"/>
          </p:cNvSpPr>
          <p:nvPr>
            <p:ph type="title"/>
          </p:nvPr>
        </p:nvSpPr>
        <p:spPr/>
        <p:txBody>
          <a:bodyPr/>
          <a:lstStyle/>
          <a:p>
            <a:r>
              <a:rPr lang="en-US"/>
              <a:t>Click to edit Master title style</a:t>
            </a:r>
            <a:endParaRPr lang="en-SA"/>
          </a:p>
        </p:txBody>
      </p:sp>
      <p:sp>
        <p:nvSpPr>
          <p:cNvPr id="3" name="Content Placeholder 2">
            <a:extLst>
              <a:ext uri="{FF2B5EF4-FFF2-40B4-BE49-F238E27FC236}">
                <a16:creationId xmlns:a16="http://schemas.microsoft.com/office/drawing/2014/main" id="{E4F6AA93-A569-06B8-045D-580455D0AFA9}"/>
              </a:ext>
            </a:extLst>
          </p:cNvPr>
          <p:cNvSpPr>
            <a:spLocks noGrp="1"/>
          </p:cNvSpPr>
          <p:nvPr>
            <p:ph sz="half" idx="1"/>
          </p:nvPr>
        </p:nvSpPr>
        <p:spPr>
          <a:xfrm>
            <a:off x="838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Content Placeholder 3">
            <a:extLst>
              <a:ext uri="{FF2B5EF4-FFF2-40B4-BE49-F238E27FC236}">
                <a16:creationId xmlns:a16="http://schemas.microsoft.com/office/drawing/2014/main" id="{DB404043-98F7-7453-11AB-F22974022B77}"/>
              </a:ext>
            </a:extLst>
          </p:cNvPr>
          <p:cNvSpPr>
            <a:spLocks noGrp="1"/>
          </p:cNvSpPr>
          <p:nvPr>
            <p:ph sz="half" idx="2"/>
          </p:nvPr>
        </p:nvSpPr>
        <p:spPr>
          <a:xfrm>
            <a:off x="6172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5" name="Date Placeholder 4">
            <a:extLst>
              <a:ext uri="{FF2B5EF4-FFF2-40B4-BE49-F238E27FC236}">
                <a16:creationId xmlns:a16="http://schemas.microsoft.com/office/drawing/2014/main" id="{E1A0D18C-76C4-12B1-9E2D-A765FFF12E16}"/>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6" name="Footer Placeholder 5">
            <a:extLst>
              <a:ext uri="{FF2B5EF4-FFF2-40B4-BE49-F238E27FC236}">
                <a16:creationId xmlns:a16="http://schemas.microsoft.com/office/drawing/2014/main" id="{A03314DE-8D36-906F-982F-388CEBAD74B7}"/>
              </a:ext>
            </a:extLst>
          </p:cNvPr>
          <p:cNvSpPr>
            <a:spLocks noGrp="1"/>
          </p:cNvSpPr>
          <p:nvPr>
            <p:ph type="ftr" sz="quarter" idx="11"/>
          </p:nvPr>
        </p:nvSpPr>
        <p:spPr/>
        <p:txBody>
          <a:bodyPr/>
          <a:lstStyle/>
          <a:p>
            <a:endParaRPr lang="en-SA"/>
          </a:p>
        </p:txBody>
      </p:sp>
      <p:sp>
        <p:nvSpPr>
          <p:cNvPr id="7" name="Slide Number Placeholder 6">
            <a:extLst>
              <a:ext uri="{FF2B5EF4-FFF2-40B4-BE49-F238E27FC236}">
                <a16:creationId xmlns:a16="http://schemas.microsoft.com/office/drawing/2014/main" id="{88800DD2-0EB3-F662-F64A-EA085349C488}"/>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900156973"/>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11C2A-A9BC-205C-F42B-5550462431BA}"/>
              </a:ext>
            </a:extLst>
          </p:cNvPr>
          <p:cNvSpPr>
            <a:spLocks noGrp="1"/>
          </p:cNvSpPr>
          <p:nvPr>
            <p:ph type="title"/>
          </p:nvPr>
        </p:nvSpPr>
        <p:spPr>
          <a:xfrm>
            <a:off x="839788" y="365126"/>
            <a:ext cx="10515600" cy="1325563"/>
          </a:xfrm>
        </p:spPr>
        <p:txBody>
          <a:bodyPr/>
          <a:lstStyle/>
          <a:p>
            <a:r>
              <a:rPr lang="en-US"/>
              <a:t>Click to edit Master title style</a:t>
            </a:r>
            <a:endParaRPr lang="en-SA"/>
          </a:p>
        </p:txBody>
      </p:sp>
      <p:sp>
        <p:nvSpPr>
          <p:cNvPr id="3" name="Text Placeholder 2">
            <a:extLst>
              <a:ext uri="{FF2B5EF4-FFF2-40B4-BE49-F238E27FC236}">
                <a16:creationId xmlns:a16="http://schemas.microsoft.com/office/drawing/2014/main" id="{F8216F65-2FF7-7E34-9AAD-383DAF0EBB97}"/>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B838C4-8C5C-3878-84BA-87E2CE2F5E0B}"/>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5" name="Text Placeholder 4">
            <a:extLst>
              <a:ext uri="{FF2B5EF4-FFF2-40B4-BE49-F238E27FC236}">
                <a16:creationId xmlns:a16="http://schemas.microsoft.com/office/drawing/2014/main" id="{9516E0A7-3611-E1CC-3D04-9771DEAD7A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D6CD50-8BD7-6054-387B-D389F7C835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7" name="Date Placeholder 6">
            <a:extLst>
              <a:ext uri="{FF2B5EF4-FFF2-40B4-BE49-F238E27FC236}">
                <a16:creationId xmlns:a16="http://schemas.microsoft.com/office/drawing/2014/main" id="{B535F738-E706-8DC0-4C61-376B859065DC}"/>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8" name="Footer Placeholder 7">
            <a:extLst>
              <a:ext uri="{FF2B5EF4-FFF2-40B4-BE49-F238E27FC236}">
                <a16:creationId xmlns:a16="http://schemas.microsoft.com/office/drawing/2014/main" id="{1F9CA044-2560-21C0-81A8-5059C869DDAA}"/>
              </a:ext>
            </a:extLst>
          </p:cNvPr>
          <p:cNvSpPr>
            <a:spLocks noGrp="1"/>
          </p:cNvSpPr>
          <p:nvPr>
            <p:ph type="ftr" sz="quarter" idx="11"/>
          </p:nvPr>
        </p:nvSpPr>
        <p:spPr/>
        <p:txBody>
          <a:bodyPr/>
          <a:lstStyle/>
          <a:p>
            <a:endParaRPr lang="en-SA"/>
          </a:p>
        </p:txBody>
      </p:sp>
      <p:sp>
        <p:nvSpPr>
          <p:cNvPr id="9" name="Slide Number Placeholder 8">
            <a:extLst>
              <a:ext uri="{FF2B5EF4-FFF2-40B4-BE49-F238E27FC236}">
                <a16:creationId xmlns:a16="http://schemas.microsoft.com/office/drawing/2014/main" id="{6BB92E0A-FBD6-0C7F-FCBA-D267002623E8}"/>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2097553443"/>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AB060-381A-A93E-AC4F-D6CF5F034124}"/>
              </a:ext>
            </a:extLst>
          </p:cNvPr>
          <p:cNvSpPr>
            <a:spLocks noGrp="1"/>
          </p:cNvSpPr>
          <p:nvPr>
            <p:ph type="title"/>
          </p:nvPr>
        </p:nvSpPr>
        <p:spPr/>
        <p:txBody>
          <a:bodyPr/>
          <a:lstStyle/>
          <a:p>
            <a:r>
              <a:rPr lang="en-US"/>
              <a:t>Click to edit Master title style</a:t>
            </a:r>
            <a:endParaRPr lang="en-SA"/>
          </a:p>
        </p:txBody>
      </p:sp>
      <p:sp>
        <p:nvSpPr>
          <p:cNvPr id="3" name="Date Placeholder 2">
            <a:extLst>
              <a:ext uri="{FF2B5EF4-FFF2-40B4-BE49-F238E27FC236}">
                <a16:creationId xmlns:a16="http://schemas.microsoft.com/office/drawing/2014/main" id="{E68DBC60-54FB-02E9-AB15-1C11AC65A4A7}"/>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4" name="Footer Placeholder 3">
            <a:extLst>
              <a:ext uri="{FF2B5EF4-FFF2-40B4-BE49-F238E27FC236}">
                <a16:creationId xmlns:a16="http://schemas.microsoft.com/office/drawing/2014/main" id="{465D394A-C8F1-6715-988C-F81EA4180567}"/>
              </a:ext>
            </a:extLst>
          </p:cNvPr>
          <p:cNvSpPr>
            <a:spLocks noGrp="1"/>
          </p:cNvSpPr>
          <p:nvPr>
            <p:ph type="ftr" sz="quarter" idx="11"/>
          </p:nvPr>
        </p:nvSpPr>
        <p:spPr/>
        <p:txBody>
          <a:bodyPr/>
          <a:lstStyle/>
          <a:p>
            <a:endParaRPr lang="en-SA"/>
          </a:p>
        </p:txBody>
      </p:sp>
      <p:sp>
        <p:nvSpPr>
          <p:cNvPr id="5" name="Slide Number Placeholder 4">
            <a:extLst>
              <a:ext uri="{FF2B5EF4-FFF2-40B4-BE49-F238E27FC236}">
                <a16:creationId xmlns:a16="http://schemas.microsoft.com/office/drawing/2014/main" id="{B923EA5C-D02A-E12B-ADA4-73D47CDE6408}"/>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3455169000"/>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E85A34-1AB8-4DA7-13E1-4026FDF17FF9}"/>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3" name="Footer Placeholder 2">
            <a:extLst>
              <a:ext uri="{FF2B5EF4-FFF2-40B4-BE49-F238E27FC236}">
                <a16:creationId xmlns:a16="http://schemas.microsoft.com/office/drawing/2014/main" id="{FFD3155E-5DCA-8314-3244-65C199BB9534}"/>
              </a:ext>
            </a:extLst>
          </p:cNvPr>
          <p:cNvSpPr>
            <a:spLocks noGrp="1"/>
          </p:cNvSpPr>
          <p:nvPr>
            <p:ph type="ftr" sz="quarter" idx="11"/>
          </p:nvPr>
        </p:nvSpPr>
        <p:spPr/>
        <p:txBody>
          <a:bodyPr/>
          <a:lstStyle/>
          <a:p>
            <a:endParaRPr lang="en-SA"/>
          </a:p>
        </p:txBody>
      </p:sp>
      <p:sp>
        <p:nvSpPr>
          <p:cNvPr id="4" name="Slide Number Placeholder 3">
            <a:extLst>
              <a:ext uri="{FF2B5EF4-FFF2-40B4-BE49-F238E27FC236}">
                <a16:creationId xmlns:a16="http://schemas.microsoft.com/office/drawing/2014/main" id="{01A978EB-916A-F95F-D247-3AAA4303BFEC}"/>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3249422051"/>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A215A-3484-DA81-658C-63E60300ACCF}"/>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SA"/>
          </a:p>
        </p:txBody>
      </p:sp>
      <p:sp>
        <p:nvSpPr>
          <p:cNvPr id="3" name="Content Placeholder 2">
            <a:extLst>
              <a:ext uri="{FF2B5EF4-FFF2-40B4-BE49-F238E27FC236}">
                <a16:creationId xmlns:a16="http://schemas.microsoft.com/office/drawing/2014/main" id="{25498D92-94EF-75DE-10C1-A98E3D02F6F8}"/>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Text Placeholder 3">
            <a:extLst>
              <a:ext uri="{FF2B5EF4-FFF2-40B4-BE49-F238E27FC236}">
                <a16:creationId xmlns:a16="http://schemas.microsoft.com/office/drawing/2014/main" id="{1699018A-FC91-EE67-964A-766C4084D61E}"/>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E45F78-073C-87A3-2614-F2083DD2962B}"/>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6" name="Footer Placeholder 5">
            <a:extLst>
              <a:ext uri="{FF2B5EF4-FFF2-40B4-BE49-F238E27FC236}">
                <a16:creationId xmlns:a16="http://schemas.microsoft.com/office/drawing/2014/main" id="{4AC96BA2-8A25-2B5D-5B58-E84A1E18C9D7}"/>
              </a:ext>
            </a:extLst>
          </p:cNvPr>
          <p:cNvSpPr>
            <a:spLocks noGrp="1"/>
          </p:cNvSpPr>
          <p:nvPr>
            <p:ph type="ftr" sz="quarter" idx="11"/>
          </p:nvPr>
        </p:nvSpPr>
        <p:spPr/>
        <p:txBody>
          <a:bodyPr/>
          <a:lstStyle/>
          <a:p>
            <a:endParaRPr lang="en-SA"/>
          </a:p>
        </p:txBody>
      </p:sp>
      <p:sp>
        <p:nvSpPr>
          <p:cNvPr id="7" name="Slide Number Placeholder 6">
            <a:extLst>
              <a:ext uri="{FF2B5EF4-FFF2-40B4-BE49-F238E27FC236}">
                <a16:creationId xmlns:a16="http://schemas.microsoft.com/office/drawing/2014/main" id="{FFE84423-291F-96FE-965B-A7412BFAB3A6}"/>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1709495011"/>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4D392-44E1-8492-E8BD-83CF759271B4}"/>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SA"/>
          </a:p>
        </p:txBody>
      </p:sp>
      <p:sp>
        <p:nvSpPr>
          <p:cNvPr id="3" name="Picture Placeholder 2">
            <a:extLst>
              <a:ext uri="{FF2B5EF4-FFF2-40B4-BE49-F238E27FC236}">
                <a16:creationId xmlns:a16="http://schemas.microsoft.com/office/drawing/2014/main" id="{C879DBCB-7A5E-E39D-58FB-06A2676E0855}"/>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en-SA"/>
          </a:p>
        </p:txBody>
      </p:sp>
      <p:sp>
        <p:nvSpPr>
          <p:cNvPr id="4" name="Text Placeholder 3">
            <a:extLst>
              <a:ext uri="{FF2B5EF4-FFF2-40B4-BE49-F238E27FC236}">
                <a16:creationId xmlns:a16="http://schemas.microsoft.com/office/drawing/2014/main" id="{09C11522-5E21-A5DF-96C5-7C9618C5B418}"/>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E68EDC-4E0A-7191-D367-6F0924AE9D0E}"/>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6" name="Footer Placeholder 5">
            <a:extLst>
              <a:ext uri="{FF2B5EF4-FFF2-40B4-BE49-F238E27FC236}">
                <a16:creationId xmlns:a16="http://schemas.microsoft.com/office/drawing/2014/main" id="{A218A25B-591A-6F70-AB0B-55D3F73C1C33}"/>
              </a:ext>
            </a:extLst>
          </p:cNvPr>
          <p:cNvSpPr>
            <a:spLocks noGrp="1"/>
          </p:cNvSpPr>
          <p:nvPr>
            <p:ph type="ftr" sz="quarter" idx="11"/>
          </p:nvPr>
        </p:nvSpPr>
        <p:spPr/>
        <p:txBody>
          <a:bodyPr/>
          <a:lstStyle/>
          <a:p>
            <a:endParaRPr lang="en-SA"/>
          </a:p>
        </p:txBody>
      </p:sp>
      <p:sp>
        <p:nvSpPr>
          <p:cNvPr id="7" name="Slide Number Placeholder 6">
            <a:extLst>
              <a:ext uri="{FF2B5EF4-FFF2-40B4-BE49-F238E27FC236}">
                <a16:creationId xmlns:a16="http://schemas.microsoft.com/office/drawing/2014/main" id="{EB3594E8-5826-6E7D-CE10-FC9D61A258C5}"/>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3261781947"/>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2C76D-E9FE-D2A4-FD5B-BE30A9D3256F}"/>
              </a:ext>
            </a:extLst>
          </p:cNvPr>
          <p:cNvSpPr>
            <a:spLocks noGrp="1"/>
          </p:cNvSpPr>
          <p:nvPr>
            <p:ph type="title"/>
          </p:nvPr>
        </p:nvSpPr>
        <p:spPr/>
        <p:txBody>
          <a:bodyPr/>
          <a:lstStyle/>
          <a:p>
            <a:r>
              <a:rPr lang="en-US"/>
              <a:t>Click to edit Master title style</a:t>
            </a:r>
            <a:endParaRPr lang="en-SA"/>
          </a:p>
        </p:txBody>
      </p:sp>
      <p:sp>
        <p:nvSpPr>
          <p:cNvPr id="3" name="Vertical Text Placeholder 2">
            <a:extLst>
              <a:ext uri="{FF2B5EF4-FFF2-40B4-BE49-F238E27FC236}">
                <a16:creationId xmlns:a16="http://schemas.microsoft.com/office/drawing/2014/main" id="{77FA0B07-CC61-E9E2-9F10-36616A4D96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Date Placeholder 3">
            <a:extLst>
              <a:ext uri="{FF2B5EF4-FFF2-40B4-BE49-F238E27FC236}">
                <a16:creationId xmlns:a16="http://schemas.microsoft.com/office/drawing/2014/main" id="{E6A585D4-8617-18BE-7464-B80E41D0EC48}"/>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5" name="Footer Placeholder 4">
            <a:extLst>
              <a:ext uri="{FF2B5EF4-FFF2-40B4-BE49-F238E27FC236}">
                <a16:creationId xmlns:a16="http://schemas.microsoft.com/office/drawing/2014/main" id="{AFFEAB64-12F3-FBC2-EC6E-EBCC2F8BEA91}"/>
              </a:ext>
            </a:extLst>
          </p:cNvPr>
          <p:cNvSpPr>
            <a:spLocks noGrp="1"/>
          </p:cNvSpPr>
          <p:nvPr>
            <p:ph type="ftr" sz="quarter" idx="11"/>
          </p:nvPr>
        </p:nvSpPr>
        <p:spPr/>
        <p:txBody>
          <a:bodyPr/>
          <a:lstStyle/>
          <a:p>
            <a:endParaRPr lang="en-SA"/>
          </a:p>
        </p:txBody>
      </p:sp>
      <p:sp>
        <p:nvSpPr>
          <p:cNvPr id="6" name="Slide Number Placeholder 5">
            <a:extLst>
              <a:ext uri="{FF2B5EF4-FFF2-40B4-BE49-F238E27FC236}">
                <a16:creationId xmlns:a16="http://schemas.microsoft.com/office/drawing/2014/main" id="{492CE7A5-91BD-90A8-F91F-FB4A522F2BC3}"/>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3526423359"/>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EC1D4D-ED5F-96A1-0B15-D1EC31E59DD8}"/>
              </a:ext>
            </a:extLst>
          </p:cNvPr>
          <p:cNvSpPr>
            <a:spLocks noGrp="1"/>
          </p:cNvSpPr>
          <p:nvPr>
            <p:ph type="title" orient="vert"/>
          </p:nvPr>
        </p:nvSpPr>
        <p:spPr>
          <a:xfrm>
            <a:off x="8724900" y="365126"/>
            <a:ext cx="2628900" cy="5811838"/>
          </a:xfrm>
        </p:spPr>
        <p:txBody>
          <a:bodyPr vert="eaVert"/>
          <a:lstStyle/>
          <a:p>
            <a:r>
              <a:rPr lang="en-US"/>
              <a:t>Click to edit Master title style</a:t>
            </a:r>
            <a:endParaRPr lang="en-SA"/>
          </a:p>
        </p:txBody>
      </p:sp>
      <p:sp>
        <p:nvSpPr>
          <p:cNvPr id="3" name="Vertical Text Placeholder 2">
            <a:extLst>
              <a:ext uri="{FF2B5EF4-FFF2-40B4-BE49-F238E27FC236}">
                <a16:creationId xmlns:a16="http://schemas.microsoft.com/office/drawing/2014/main" id="{F3B21D0F-A2C1-592D-C9EF-7361D89435BA}"/>
              </a:ext>
            </a:extLst>
          </p:cNvPr>
          <p:cNvSpPr>
            <a:spLocks noGrp="1"/>
          </p:cNvSpPr>
          <p:nvPr>
            <p:ph type="body" orient="vert" idx="1"/>
          </p:nvPr>
        </p:nvSpPr>
        <p:spPr>
          <a:xfrm>
            <a:off x="838200" y="365126"/>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Date Placeholder 3">
            <a:extLst>
              <a:ext uri="{FF2B5EF4-FFF2-40B4-BE49-F238E27FC236}">
                <a16:creationId xmlns:a16="http://schemas.microsoft.com/office/drawing/2014/main" id="{FAD9A93A-0BAD-5503-4854-665A5F3BDF6C}"/>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5" name="Footer Placeholder 4">
            <a:extLst>
              <a:ext uri="{FF2B5EF4-FFF2-40B4-BE49-F238E27FC236}">
                <a16:creationId xmlns:a16="http://schemas.microsoft.com/office/drawing/2014/main" id="{D80513CC-D2C8-2E30-18FE-8BA106A9323A}"/>
              </a:ext>
            </a:extLst>
          </p:cNvPr>
          <p:cNvSpPr>
            <a:spLocks noGrp="1"/>
          </p:cNvSpPr>
          <p:nvPr>
            <p:ph type="ftr" sz="quarter" idx="11"/>
          </p:nvPr>
        </p:nvSpPr>
        <p:spPr/>
        <p:txBody>
          <a:bodyPr/>
          <a:lstStyle/>
          <a:p>
            <a:endParaRPr lang="en-SA"/>
          </a:p>
        </p:txBody>
      </p:sp>
      <p:sp>
        <p:nvSpPr>
          <p:cNvPr id="6" name="Slide Number Placeholder 5">
            <a:extLst>
              <a:ext uri="{FF2B5EF4-FFF2-40B4-BE49-F238E27FC236}">
                <a16:creationId xmlns:a16="http://schemas.microsoft.com/office/drawing/2014/main" id="{6A762EF6-A7FF-81B5-5A53-EC2CDB49A432}"/>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328953831"/>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p:cSld name="Default">
    <p:spTree>
      <p:nvGrpSpPr>
        <p:cNvPr id="1" name=""/>
        <p:cNvGrpSpPr/>
        <p:nvPr/>
      </p:nvGrpSpPr>
      <p:grpSpPr>
        <a:xfrm>
          <a:off x="0" y="0"/>
          <a:ext cx="0" cy="0"/>
          <a:chOff x="0" y="0"/>
          <a:chExt cx="0" cy="0"/>
        </a:xfrm>
      </p:grpSpPr>
      <p:graphicFrame>
        <p:nvGraphicFramePr>
          <p:cNvPr id="3" name="Object 8" hidden="1">
            <a:extLst>
              <a:ext uri="{FF2B5EF4-FFF2-40B4-BE49-F238E27FC236}">
                <a16:creationId xmlns:a16="http://schemas.microsoft.com/office/drawing/2014/main" id="{D8EFF8A2-0FB9-4B25-8B8D-492353274983}"/>
              </a:ext>
            </a:extLst>
          </p:cNvPr>
          <p:cNvGraphicFramePr>
            <a:graphicFrameLocks noChangeAspect="1"/>
          </p:cNvGraphicFramePr>
          <p:nvPr>
            <p:custDataLst>
              <p:tags r:id="rId1"/>
            </p:custDataLst>
            <p:extLst>
              <p:ext uri="{D42A27DB-BD31-4B8C-83A1-F6EECF244321}">
                <p14:modId xmlns:p14="http://schemas.microsoft.com/office/powerpoint/2010/main" val="32290505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8"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7" hidden="1">
            <a:extLst>
              <a:ext uri="{FF2B5EF4-FFF2-40B4-BE49-F238E27FC236}">
                <a16:creationId xmlns:a16="http://schemas.microsoft.com/office/drawing/2014/main" id="{9F741700-5035-4E61-A4AC-1B3C7AE220D5}"/>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355092"/>
            <a:ext cx="11082528" cy="731520"/>
          </a:xfrm>
        </p:spPr>
        <p:txBody>
          <a:bodyPr vert="horz"/>
          <a:lstStyle/>
          <a:p>
            <a:r>
              <a:rPr lang="en-US"/>
              <a:t>Click to edit Master title style</a:t>
            </a:r>
            <a:endParaRPr lang="en-US" dirty="0"/>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1318967"/>
            <a:ext cx="11082528" cy="276999"/>
          </a:xfrm>
        </p:spPr>
        <p:txBody>
          <a:bodyPr wrap="square">
            <a:noAutofit/>
          </a:bodyPr>
          <a:lstStyle>
            <a:lvl1pPr marL="0" indent="0" algn="l">
              <a:buNone/>
              <a:defRPr sz="1800" b="0">
                <a:solidFill>
                  <a:schemeClr val="bg2"/>
                </a:solidFill>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Click to edit Master subtitle style</a:t>
            </a:r>
            <a:endParaRPr lang="en-US" dirty="0"/>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p:custDataLst>
              <p:tags r:id="rId5"/>
            </p:custDataLst>
          </p:nvPr>
        </p:nvSpPr>
        <p:spPr bwMode="black">
          <a:xfrm>
            <a:off x="11312526" y="6498756"/>
            <a:ext cx="325501" cy="138499"/>
          </a:xfrm>
          <a:prstGeom prst="rect">
            <a:avLst/>
          </a:prstGeom>
          <a:noFill/>
          <a:ln w="9525" algn="ctr">
            <a:noFill/>
            <a:miter lim="800000"/>
            <a:headEnd/>
            <a:tailEnd/>
          </a:ln>
          <a:effectLst/>
        </p:spPr>
        <p:txBody>
          <a:bodyPr wrap="square" lIns="0" tIns="0" rIns="0" bIns="0" anchor="b">
            <a:spAutoFit/>
          </a:bodyPr>
          <a:lstStyle/>
          <a:p>
            <a:pPr algn="r" defTabSz="610775" fontAlgn="auto">
              <a:spcBef>
                <a:spcPts val="0"/>
              </a:spcBef>
              <a:spcAft>
                <a:spcPts val="0"/>
              </a:spcAft>
              <a:defRPr/>
            </a:pPr>
            <a:fld id="{4ABDCABE-3F10-B64C-92F1-862014417034}" type="slidenum">
              <a:rPr lang="en-US" sz="900" smtClean="0">
                <a:solidFill>
                  <a:schemeClr val="bg2"/>
                </a:solidFill>
                <a:latin typeface="+mn-lt"/>
                <a:ea typeface="+mn-ea"/>
                <a:cs typeface="Arial" panose="020B0604020202020204" pitchFamily="34" charset="0"/>
              </a:rPr>
              <a:pPr algn="r" defTabSz="610775" fontAlgn="auto">
                <a:spcBef>
                  <a:spcPts val="0"/>
                </a:spcBef>
                <a:spcAft>
                  <a:spcPts val="0"/>
                </a:spcAft>
                <a:defRPr/>
              </a:pPr>
              <a:t>‹#›</a:t>
            </a:fld>
            <a:endParaRPr lang="en-US" sz="900" dirty="0">
              <a:solidFill>
                <a:schemeClr val="bg2"/>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p:custDataLst>
              <p:tags r:id="rId6"/>
            </p:custDataLst>
          </p:nvPr>
        </p:nvSpPr>
        <p:spPr>
          <a:xfrm>
            <a:off x="554735" y="6501670"/>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7"/>
            </p:custDataLst>
          </p:nvPr>
        </p:nvSpPr>
        <p:spPr>
          <a:xfrm>
            <a:off x="7630160" y="60178"/>
            <a:ext cx="4007104" cy="203838"/>
          </a:xfrm>
        </p:spPr>
        <p:txBody>
          <a:bodyPr wrap="square" anchor="ctr" anchorCtr="0">
            <a:spAutoFit/>
          </a:bodyPr>
          <a:lstStyle>
            <a:lvl1pPr algn="r">
              <a:defRPr sz="800">
                <a:latin typeface="+mn-lt"/>
              </a:defRPr>
            </a:lvl1pPr>
          </a:lstStyle>
          <a:p>
            <a:pPr lvl="0"/>
            <a:r>
              <a:rPr lang="en-US" dirty="0"/>
              <a:t>Section marker</a:t>
            </a:r>
          </a:p>
        </p:txBody>
      </p:sp>
    </p:spTree>
    <p:extLst>
      <p:ext uri="{BB962C8B-B14F-4D97-AF65-F5344CB8AC3E}">
        <p14:creationId xmlns:p14="http://schemas.microsoft.com/office/powerpoint/2010/main" val="77549039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5953621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37D2-CE60-A64B-BA8F-4CD2E44A1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2BC04-8970-DD40-92A1-A811A3F5C3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2406B-CCE3-E242-A094-508767E6153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B31D11F-74F3-2042-B8F5-875F11CB7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E55DB-DEE8-6D42-860A-01862B1EDCFB}"/>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498652157"/>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8697688"/>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E6E6E6"/>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2999674773"/>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6201162"/>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64183-F932-E176-A60C-6762E8831D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A"/>
          </a:p>
        </p:txBody>
      </p:sp>
      <p:sp>
        <p:nvSpPr>
          <p:cNvPr id="3" name="Subtitle 2">
            <a:extLst>
              <a:ext uri="{FF2B5EF4-FFF2-40B4-BE49-F238E27FC236}">
                <a16:creationId xmlns:a16="http://schemas.microsoft.com/office/drawing/2014/main" id="{9819A348-E9C6-B37A-045D-6B8190E757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A"/>
          </a:p>
        </p:txBody>
      </p:sp>
      <p:sp>
        <p:nvSpPr>
          <p:cNvPr id="4" name="Date Placeholder 3">
            <a:extLst>
              <a:ext uri="{FF2B5EF4-FFF2-40B4-BE49-F238E27FC236}">
                <a16:creationId xmlns:a16="http://schemas.microsoft.com/office/drawing/2014/main" id="{25AC99BF-1264-F234-09D1-039FBC308B73}"/>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5" name="Footer Placeholder 4">
            <a:extLst>
              <a:ext uri="{FF2B5EF4-FFF2-40B4-BE49-F238E27FC236}">
                <a16:creationId xmlns:a16="http://schemas.microsoft.com/office/drawing/2014/main" id="{7B21012C-730C-38CC-D55E-350BADE65C54}"/>
              </a:ext>
            </a:extLst>
          </p:cNvPr>
          <p:cNvSpPr>
            <a:spLocks noGrp="1"/>
          </p:cNvSpPr>
          <p:nvPr>
            <p:ph type="ftr" sz="quarter" idx="11"/>
          </p:nvPr>
        </p:nvSpPr>
        <p:spPr/>
        <p:txBody>
          <a:bodyPr/>
          <a:lstStyle/>
          <a:p>
            <a:endParaRPr lang="en-SA"/>
          </a:p>
        </p:txBody>
      </p:sp>
      <p:sp>
        <p:nvSpPr>
          <p:cNvPr id="6" name="Slide Number Placeholder 5">
            <a:extLst>
              <a:ext uri="{FF2B5EF4-FFF2-40B4-BE49-F238E27FC236}">
                <a16:creationId xmlns:a16="http://schemas.microsoft.com/office/drawing/2014/main" id="{9A7B064B-5B8E-CB1A-4FB3-DE2D24A76D5A}"/>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1840222688"/>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8F2B9-D93C-5A70-6BC9-5503ACE63999}"/>
              </a:ext>
            </a:extLst>
          </p:cNvPr>
          <p:cNvSpPr>
            <a:spLocks noGrp="1"/>
          </p:cNvSpPr>
          <p:nvPr>
            <p:ph type="title"/>
          </p:nvPr>
        </p:nvSpPr>
        <p:spPr/>
        <p:txBody>
          <a:bodyPr/>
          <a:lstStyle/>
          <a:p>
            <a:r>
              <a:rPr lang="en-US"/>
              <a:t>Click to edit Master title style</a:t>
            </a:r>
            <a:endParaRPr lang="en-SA"/>
          </a:p>
        </p:txBody>
      </p:sp>
      <p:sp>
        <p:nvSpPr>
          <p:cNvPr id="3" name="Content Placeholder 2">
            <a:extLst>
              <a:ext uri="{FF2B5EF4-FFF2-40B4-BE49-F238E27FC236}">
                <a16:creationId xmlns:a16="http://schemas.microsoft.com/office/drawing/2014/main" id="{D74ECBAC-18C7-BADA-8520-F3B9C5171C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Date Placeholder 3">
            <a:extLst>
              <a:ext uri="{FF2B5EF4-FFF2-40B4-BE49-F238E27FC236}">
                <a16:creationId xmlns:a16="http://schemas.microsoft.com/office/drawing/2014/main" id="{FF0DA959-56CF-7002-D40E-A7DBE57BB31A}"/>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5" name="Footer Placeholder 4">
            <a:extLst>
              <a:ext uri="{FF2B5EF4-FFF2-40B4-BE49-F238E27FC236}">
                <a16:creationId xmlns:a16="http://schemas.microsoft.com/office/drawing/2014/main" id="{2DF7FD3D-0C26-8CA8-F863-5DCC77367D84}"/>
              </a:ext>
            </a:extLst>
          </p:cNvPr>
          <p:cNvSpPr>
            <a:spLocks noGrp="1"/>
          </p:cNvSpPr>
          <p:nvPr>
            <p:ph type="ftr" sz="quarter" idx="11"/>
          </p:nvPr>
        </p:nvSpPr>
        <p:spPr/>
        <p:txBody>
          <a:bodyPr/>
          <a:lstStyle/>
          <a:p>
            <a:endParaRPr lang="en-SA"/>
          </a:p>
        </p:txBody>
      </p:sp>
      <p:sp>
        <p:nvSpPr>
          <p:cNvPr id="6" name="Slide Number Placeholder 5">
            <a:extLst>
              <a:ext uri="{FF2B5EF4-FFF2-40B4-BE49-F238E27FC236}">
                <a16:creationId xmlns:a16="http://schemas.microsoft.com/office/drawing/2014/main" id="{8A78ABFC-54BE-CBDF-61CD-99C0B711B88B}"/>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3518682734"/>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264F5-0D10-790F-1BB5-0CC7D7A161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A"/>
          </a:p>
        </p:txBody>
      </p:sp>
      <p:sp>
        <p:nvSpPr>
          <p:cNvPr id="3" name="Text Placeholder 2">
            <a:extLst>
              <a:ext uri="{FF2B5EF4-FFF2-40B4-BE49-F238E27FC236}">
                <a16:creationId xmlns:a16="http://schemas.microsoft.com/office/drawing/2014/main" id="{268F33F4-7222-C247-2A57-0B6B7112E29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65ADF6-46CC-D465-172A-DB4EA323C8AA}"/>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5" name="Footer Placeholder 4">
            <a:extLst>
              <a:ext uri="{FF2B5EF4-FFF2-40B4-BE49-F238E27FC236}">
                <a16:creationId xmlns:a16="http://schemas.microsoft.com/office/drawing/2014/main" id="{316E47E1-BFE6-3BBA-C97B-323D052B1858}"/>
              </a:ext>
            </a:extLst>
          </p:cNvPr>
          <p:cNvSpPr>
            <a:spLocks noGrp="1"/>
          </p:cNvSpPr>
          <p:nvPr>
            <p:ph type="ftr" sz="quarter" idx="11"/>
          </p:nvPr>
        </p:nvSpPr>
        <p:spPr/>
        <p:txBody>
          <a:bodyPr/>
          <a:lstStyle/>
          <a:p>
            <a:endParaRPr lang="en-SA"/>
          </a:p>
        </p:txBody>
      </p:sp>
      <p:sp>
        <p:nvSpPr>
          <p:cNvPr id="6" name="Slide Number Placeholder 5">
            <a:extLst>
              <a:ext uri="{FF2B5EF4-FFF2-40B4-BE49-F238E27FC236}">
                <a16:creationId xmlns:a16="http://schemas.microsoft.com/office/drawing/2014/main" id="{B71129BF-01A7-2FAC-E849-1F0DABF31C2E}"/>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159608413"/>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0476-6767-0DFF-FD0A-368556C2A607}"/>
              </a:ext>
            </a:extLst>
          </p:cNvPr>
          <p:cNvSpPr>
            <a:spLocks noGrp="1"/>
          </p:cNvSpPr>
          <p:nvPr>
            <p:ph type="title"/>
          </p:nvPr>
        </p:nvSpPr>
        <p:spPr/>
        <p:txBody>
          <a:bodyPr/>
          <a:lstStyle/>
          <a:p>
            <a:r>
              <a:rPr lang="en-US"/>
              <a:t>Click to edit Master title style</a:t>
            </a:r>
            <a:endParaRPr lang="en-SA"/>
          </a:p>
        </p:txBody>
      </p:sp>
      <p:sp>
        <p:nvSpPr>
          <p:cNvPr id="3" name="Content Placeholder 2">
            <a:extLst>
              <a:ext uri="{FF2B5EF4-FFF2-40B4-BE49-F238E27FC236}">
                <a16:creationId xmlns:a16="http://schemas.microsoft.com/office/drawing/2014/main" id="{E4F6AA93-A569-06B8-045D-580455D0AF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Content Placeholder 3">
            <a:extLst>
              <a:ext uri="{FF2B5EF4-FFF2-40B4-BE49-F238E27FC236}">
                <a16:creationId xmlns:a16="http://schemas.microsoft.com/office/drawing/2014/main" id="{DB404043-98F7-7453-11AB-F22974022B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5" name="Date Placeholder 4">
            <a:extLst>
              <a:ext uri="{FF2B5EF4-FFF2-40B4-BE49-F238E27FC236}">
                <a16:creationId xmlns:a16="http://schemas.microsoft.com/office/drawing/2014/main" id="{E1A0D18C-76C4-12B1-9E2D-A765FFF12E16}"/>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6" name="Footer Placeholder 5">
            <a:extLst>
              <a:ext uri="{FF2B5EF4-FFF2-40B4-BE49-F238E27FC236}">
                <a16:creationId xmlns:a16="http://schemas.microsoft.com/office/drawing/2014/main" id="{A03314DE-8D36-906F-982F-388CEBAD74B7}"/>
              </a:ext>
            </a:extLst>
          </p:cNvPr>
          <p:cNvSpPr>
            <a:spLocks noGrp="1"/>
          </p:cNvSpPr>
          <p:nvPr>
            <p:ph type="ftr" sz="quarter" idx="11"/>
          </p:nvPr>
        </p:nvSpPr>
        <p:spPr/>
        <p:txBody>
          <a:bodyPr/>
          <a:lstStyle/>
          <a:p>
            <a:endParaRPr lang="en-SA"/>
          </a:p>
        </p:txBody>
      </p:sp>
      <p:sp>
        <p:nvSpPr>
          <p:cNvPr id="7" name="Slide Number Placeholder 6">
            <a:extLst>
              <a:ext uri="{FF2B5EF4-FFF2-40B4-BE49-F238E27FC236}">
                <a16:creationId xmlns:a16="http://schemas.microsoft.com/office/drawing/2014/main" id="{88800DD2-0EB3-F662-F64A-EA085349C488}"/>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4227066478"/>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11C2A-A9BC-205C-F42B-5550462431BA}"/>
              </a:ext>
            </a:extLst>
          </p:cNvPr>
          <p:cNvSpPr>
            <a:spLocks noGrp="1"/>
          </p:cNvSpPr>
          <p:nvPr>
            <p:ph type="title"/>
          </p:nvPr>
        </p:nvSpPr>
        <p:spPr>
          <a:xfrm>
            <a:off x="839788" y="365125"/>
            <a:ext cx="10515600" cy="1325563"/>
          </a:xfrm>
        </p:spPr>
        <p:txBody>
          <a:bodyPr/>
          <a:lstStyle/>
          <a:p>
            <a:r>
              <a:rPr lang="en-US"/>
              <a:t>Click to edit Master title style</a:t>
            </a:r>
            <a:endParaRPr lang="en-SA"/>
          </a:p>
        </p:txBody>
      </p:sp>
      <p:sp>
        <p:nvSpPr>
          <p:cNvPr id="3" name="Text Placeholder 2">
            <a:extLst>
              <a:ext uri="{FF2B5EF4-FFF2-40B4-BE49-F238E27FC236}">
                <a16:creationId xmlns:a16="http://schemas.microsoft.com/office/drawing/2014/main" id="{F8216F65-2FF7-7E34-9AAD-383DAF0EBB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B838C4-8C5C-3878-84BA-87E2CE2F5E0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5" name="Text Placeholder 4">
            <a:extLst>
              <a:ext uri="{FF2B5EF4-FFF2-40B4-BE49-F238E27FC236}">
                <a16:creationId xmlns:a16="http://schemas.microsoft.com/office/drawing/2014/main" id="{9516E0A7-3611-E1CC-3D04-9771DEAD7A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D6CD50-8BD7-6054-387B-D389F7C835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7" name="Date Placeholder 6">
            <a:extLst>
              <a:ext uri="{FF2B5EF4-FFF2-40B4-BE49-F238E27FC236}">
                <a16:creationId xmlns:a16="http://schemas.microsoft.com/office/drawing/2014/main" id="{B535F738-E706-8DC0-4C61-376B859065DC}"/>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8" name="Footer Placeholder 7">
            <a:extLst>
              <a:ext uri="{FF2B5EF4-FFF2-40B4-BE49-F238E27FC236}">
                <a16:creationId xmlns:a16="http://schemas.microsoft.com/office/drawing/2014/main" id="{1F9CA044-2560-21C0-81A8-5059C869DDAA}"/>
              </a:ext>
            </a:extLst>
          </p:cNvPr>
          <p:cNvSpPr>
            <a:spLocks noGrp="1"/>
          </p:cNvSpPr>
          <p:nvPr>
            <p:ph type="ftr" sz="quarter" idx="11"/>
          </p:nvPr>
        </p:nvSpPr>
        <p:spPr/>
        <p:txBody>
          <a:bodyPr/>
          <a:lstStyle/>
          <a:p>
            <a:endParaRPr lang="en-SA"/>
          </a:p>
        </p:txBody>
      </p:sp>
      <p:sp>
        <p:nvSpPr>
          <p:cNvPr id="9" name="Slide Number Placeholder 8">
            <a:extLst>
              <a:ext uri="{FF2B5EF4-FFF2-40B4-BE49-F238E27FC236}">
                <a16:creationId xmlns:a16="http://schemas.microsoft.com/office/drawing/2014/main" id="{6BB92E0A-FBD6-0C7F-FCBA-D267002623E8}"/>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1071308764"/>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AB060-381A-A93E-AC4F-D6CF5F034124}"/>
              </a:ext>
            </a:extLst>
          </p:cNvPr>
          <p:cNvSpPr>
            <a:spLocks noGrp="1"/>
          </p:cNvSpPr>
          <p:nvPr>
            <p:ph type="title"/>
          </p:nvPr>
        </p:nvSpPr>
        <p:spPr/>
        <p:txBody>
          <a:bodyPr/>
          <a:lstStyle/>
          <a:p>
            <a:r>
              <a:rPr lang="en-US"/>
              <a:t>Click to edit Master title style</a:t>
            </a:r>
            <a:endParaRPr lang="en-SA"/>
          </a:p>
        </p:txBody>
      </p:sp>
      <p:sp>
        <p:nvSpPr>
          <p:cNvPr id="3" name="Date Placeholder 2">
            <a:extLst>
              <a:ext uri="{FF2B5EF4-FFF2-40B4-BE49-F238E27FC236}">
                <a16:creationId xmlns:a16="http://schemas.microsoft.com/office/drawing/2014/main" id="{E68DBC60-54FB-02E9-AB15-1C11AC65A4A7}"/>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4" name="Footer Placeholder 3">
            <a:extLst>
              <a:ext uri="{FF2B5EF4-FFF2-40B4-BE49-F238E27FC236}">
                <a16:creationId xmlns:a16="http://schemas.microsoft.com/office/drawing/2014/main" id="{465D394A-C8F1-6715-988C-F81EA4180567}"/>
              </a:ext>
            </a:extLst>
          </p:cNvPr>
          <p:cNvSpPr>
            <a:spLocks noGrp="1"/>
          </p:cNvSpPr>
          <p:nvPr>
            <p:ph type="ftr" sz="quarter" idx="11"/>
          </p:nvPr>
        </p:nvSpPr>
        <p:spPr/>
        <p:txBody>
          <a:bodyPr/>
          <a:lstStyle/>
          <a:p>
            <a:endParaRPr lang="en-SA"/>
          </a:p>
        </p:txBody>
      </p:sp>
      <p:sp>
        <p:nvSpPr>
          <p:cNvPr id="5" name="Slide Number Placeholder 4">
            <a:extLst>
              <a:ext uri="{FF2B5EF4-FFF2-40B4-BE49-F238E27FC236}">
                <a16:creationId xmlns:a16="http://schemas.microsoft.com/office/drawing/2014/main" id="{B923EA5C-D02A-E12B-ADA4-73D47CDE6408}"/>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3795137843"/>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E85A34-1AB8-4DA7-13E1-4026FDF17FF9}"/>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3" name="Footer Placeholder 2">
            <a:extLst>
              <a:ext uri="{FF2B5EF4-FFF2-40B4-BE49-F238E27FC236}">
                <a16:creationId xmlns:a16="http://schemas.microsoft.com/office/drawing/2014/main" id="{FFD3155E-5DCA-8314-3244-65C199BB9534}"/>
              </a:ext>
            </a:extLst>
          </p:cNvPr>
          <p:cNvSpPr>
            <a:spLocks noGrp="1"/>
          </p:cNvSpPr>
          <p:nvPr>
            <p:ph type="ftr" sz="quarter" idx="11"/>
          </p:nvPr>
        </p:nvSpPr>
        <p:spPr/>
        <p:txBody>
          <a:bodyPr/>
          <a:lstStyle/>
          <a:p>
            <a:endParaRPr lang="en-SA"/>
          </a:p>
        </p:txBody>
      </p:sp>
      <p:sp>
        <p:nvSpPr>
          <p:cNvPr id="4" name="Slide Number Placeholder 3">
            <a:extLst>
              <a:ext uri="{FF2B5EF4-FFF2-40B4-BE49-F238E27FC236}">
                <a16:creationId xmlns:a16="http://schemas.microsoft.com/office/drawing/2014/main" id="{01A978EB-916A-F95F-D247-3AAA4303BFEC}"/>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13885410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262C-F280-BA48-89E4-1E80524C66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3C84E2-3F10-F040-9921-09790ED443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A24E7C-1ABB-264F-91F3-D539D5BF7E0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06784CA-3FD3-C14D-AB63-C36D39BAE6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5C5BC-34D3-D543-BD5A-DF4ED8F0A0F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216748955"/>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A215A-3484-DA81-658C-63E60300AC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A"/>
          </a:p>
        </p:txBody>
      </p:sp>
      <p:sp>
        <p:nvSpPr>
          <p:cNvPr id="3" name="Content Placeholder 2">
            <a:extLst>
              <a:ext uri="{FF2B5EF4-FFF2-40B4-BE49-F238E27FC236}">
                <a16:creationId xmlns:a16="http://schemas.microsoft.com/office/drawing/2014/main" id="{25498D92-94EF-75DE-10C1-A98E3D02F6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Text Placeholder 3">
            <a:extLst>
              <a:ext uri="{FF2B5EF4-FFF2-40B4-BE49-F238E27FC236}">
                <a16:creationId xmlns:a16="http://schemas.microsoft.com/office/drawing/2014/main" id="{1699018A-FC91-EE67-964A-766C4084D6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E45F78-073C-87A3-2614-F2083DD2962B}"/>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6" name="Footer Placeholder 5">
            <a:extLst>
              <a:ext uri="{FF2B5EF4-FFF2-40B4-BE49-F238E27FC236}">
                <a16:creationId xmlns:a16="http://schemas.microsoft.com/office/drawing/2014/main" id="{4AC96BA2-8A25-2B5D-5B58-E84A1E18C9D7}"/>
              </a:ext>
            </a:extLst>
          </p:cNvPr>
          <p:cNvSpPr>
            <a:spLocks noGrp="1"/>
          </p:cNvSpPr>
          <p:nvPr>
            <p:ph type="ftr" sz="quarter" idx="11"/>
          </p:nvPr>
        </p:nvSpPr>
        <p:spPr/>
        <p:txBody>
          <a:bodyPr/>
          <a:lstStyle/>
          <a:p>
            <a:endParaRPr lang="en-SA"/>
          </a:p>
        </p:txBody>
      </p:sp>
      <p:sp>
        <p:nvSpPr>
          <p:cNvPr id="7" name="Slide Number Placeholder 6">
            <a:extLst>
              <a:ext uri="{FF2B5EF4-FFF2-40B4-BE49-F238E27FC236}">
                <a16:creationId xmlns:a16="http://schemas.microsoft.com/office/drawing/2014/main" id="{FFE84423-291F-96FE-965B-A7412BFAB3A6}"/>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4032185956"/>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4D392-44E1-8492-E8BD-83CF759271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A"/>
          </a:p>
        </p:txBody>
      </p:sp>
      <p:sp>
        <p:nvSpPr>
          <p:cNvPr id="3" name="Picture Placeholder 2">
            <a:extLst>
              <a:ext uri="{FF2B5EF4-FFF2-40B4-BE49-F238E27FC236}">
                <a16:creationId xmlns:a16="http://schemas.microsoft.com/office/drawing/2014/main" id="{C879DBCB-7A5E-E39D-58FB-06A2676E08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A"/>
          </a:p>
        </p:txBody>
      </p:sp>
      <p:sp>
        <p:nvSpPr>
          <p:cNvPr id="4" name="Text Placeholder 3">
            <a:extLst>
              <a:ext uri="{FF2B5EF4-FFF2-40B4-BE49-F238E27FC236}">
                <a16:creationId xmlns:a16="http://schemas.microsoft.com/office/drawing/2014/main" id="{09C11522-5E21-A5DF-96C5-7C9618C5B4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E68EDC-4E0A-7191-D367-6F0924AE9D0E}"/>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6" name="Footer Placeholder 5">
            <a:extLst>
              <a:ext uri="{FF2B5EF4-FFF2-40B4-BE49-F238E27FC236}">
                <a16:creationId xmlns:a16="http://schemas.microsoft.com/office/drawing/2014/main" id="{A218A25B-591A-6F70-AB0B-55D3F73C1C33}"/>
              </a:ext>
            </a:extLst>
          </p:cNvPr>
          <p:cNvSpPr>
            <a:spLocks noGrp="1"/>
          </p:cNvSpPr>
          <p:nvPr>
            <p:ph type="ftr" sz="quarter" idx="11"/>
          </p:nvPr>
        </p:nvSpPr>
        <p:spPr/>
        <p:txBody>
          <a:bodyPr/>
          <a:lstStyle/>
          <a:p>
            <a:endParaRPr lang="en-SA"/>
          </a:p>
        </p:txBody>
      </p:sp>
      <p:sp>
        <p:nvSpPr>
          <p:cNvPr id="7" name="Slide Number Placeholder 6">
            <a:extLst>
              <a:ext uri="{FF2B5EF4-FFF2-40B4-BE49-F238E27FC236}">
                <a16:creationId xmlns:a16="http://schemas.microsoft.com/office/drawing/2014/main" id="{EB3594E8-5826-6E7D-CE10-FC9D61A258C5}"/>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3666613046"/>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2C76D-E9FE-D2A4-FD5B-BE30A9D3256F}"/>
              </a:ext>
            </a:extLst>
          </p:cNvPr>
          <p:cNvSpPr>
            <a:spLocks noGrp="1"/>
          </p:cNvSpPr>
          <p:nvPr>
            <p:ph type="title"/>
          </p:nvPr>
        </p:nvSpPr>
        <p:spPr/>
        <p:txBody>
          <a:bodyPr/>
          <a:lstStyle/>
          <a:p>
            <a:r>
              <a:rPr lang="en-US"/>
              <a:t>Click to edit Master title style</a:t>
            </a:r>
            <a:endParaRPr lang="en-SA"/>
          </a:p>
        </p:txBody>
      </p:sp>
      <p:sp>
        <p:nvSpPr>
          <p:cNvPr id="3" name="Vertical Text Placeholder 2">
            <a:extLst>
              <a:ext uri="{FF2B5EF4-FFF2-40B4-BE49-F238E27FC236}">
                <a16:creationId xmlns:a16="http://schemas.microsoft.com/office/drawing/2014/main" id="{77FA0B07-CC61-E9E2-9F10-36616A4D96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Date Placeholder 3">
            <a:extLst>
              <a:ext uri="{FF2B5EF4-FFF2-40B4-BE49-F238E27FC236}">
                <a16:creationId xmlns:a16="http://schemas.microsoft.com/office/drawing/2014/main" id="{E6A585D4-8617-18BE-7464-B80E41D0EC48}"/>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5" name="Footer Placeholder 4">
            <a:extLst>
              <a:ext uri="{FF2B5EF4-FFF2-40B4-BE49-F238E27FC236}">
                <a16:creationId xmlns:a16="http://schemas.microsoft.com/office/drawing/2014/main" id="{AFFEAB64-12F3-FBC2-EC6E-EBCC2F8BEA91}"/>
              </a:ext>
            </a:extLst>
          </p:cNvPr>
          <p:cNvSpPr>
            <a:spLocks noGrp="1"/>
          </p:cNvSpPr>
          <p:nvPr>
            <p:ph type="ftr" sz="quarter" idx="11"/>
          </p:nvPr>
        </p:nvSpPr>
        <p:spPr/>
        <p:txBody>
          <a:bodyPr/>
          <a:lstStyle/>
          <a:p>
            <a:endParaRPr lang="en-SA"/>
          </a:p>
        </p:txBody>
      </p:sp>
      <p:sp>
        <p:nvSpPr>
          <p:cNvPr id="6" name="Slide Number Placeholder 5">
            <a:extLst>
              <a:ext uri="{FF2B5EF4-FFF2-40B4-BE49-F238E27FC236}">
                <a16:creationId xmlns:a16="http://schemas.microsoft.com/office/drawing/2014/main" id="{492CE7A5-91BD-90A8-F91F-FB4A522F2BC3}"/>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515548935"/>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EC1D4D-ED5F-96A1-0B15-D1EC31E59DD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SA"/>
          </a:p>
        </p:txBody>
      </p:sp>
      <p:sp>
        <p:nvSpPr>
          <p:cNvPr id="3" name="Vertical Text Placeholder 2">
            <a:extLst>
              <a:ext uri="{FF2B5EF4-FFF2-40B4-BE49-F238E27FC236}">
                <a16:creationId xmlns:a16="http://schemas.microsoft.com/office/drawing/2014/main" id="{F3B21D0F-A2C1-592D-C9EF-7361D89435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Date Placeholder 3">
            <a:extLst>
              <a:ext uri="{FF2B5EF4-FFF2-40B4-BE49-F238E27FC236}">
                <a16:creationId xmlns:a16="http://schemas.microsoft.com/office/drawing/2014/main" id="{FAD9A93A-0BAD-5503-4854-665A5F3BDF6C}"/>
              </a:ext>
            </a:extLst>
          </p:cNvPr>
          <p:cNvSpPr>
            <a:spLocks noGrp="1"/>
          </p:cNvSpPr>
          <p:nvPr>
            <p:ph type="dt" sz="half" idx="10"/>
          </p:nvPr>
        </p:nvSpPr>
        <p:spPr/>
        <p:txBody>
          <a:bodyPr/>
          <a:lstStyle/>
          <a:p>
            <a:fld id="{9F4303B1-7C51-F746-A9F3-16C0CDE4DD39}" type="datetimeFigureOut">
              <a:rPr lang="en-SA" smtClean="0"/>
              <a:t>9/21/25</a:t>
            </a:fld>
            <a:endParaRPr lang="en-SA"/>
          </a:p>
        </p:txBody>
      </p:sp>
      <p:sp>
        <p:nvSpPr>
          <p:cNvPr id="5" name="Footer Placeholder 4">
            <a:extLst>
              <a:ext uri="{FF2B5EF4-FFF2-40B4-BE49-F238E27FC236}">
                <a16:creationId xmlns:a16="http://schemas.microsoft.com/office/drawing/2014/main" id="{D80513CC-D2C8-2E30-18FE-8BA106A9323A}"/>
              </a:ext>
            </a:extLst>
          </p:cNvPr>
          <p:cNvSpPr>
            <a:spLocks noGrp="1"/>
          </p:cNvSpPr>
          <p:nvPr>
            <p:ph type="ftr" sz="quarter" idx="11"/>
          </p:nvPr>
        </p:nvSpPr>
        <p:spPr/>
        <p:txBody>
          <a:bodyPr/>
          <a:lstStyle/>
          <a:p>
            <a:endParaRPr lang="en-SA"/>
          </a:p>
        </p:txBody>
      </p:sp>
      <p:sp>
        <p:nvSpPr>
          <p:cNvPr id="6" name="Slide Number Placeholder 5">
            <a:extLst>
              <a:ext uri="{FF2B5EF4-FFF2-40B4-BE49-F238E27FC236}">
                <a16:creationId xmlns:a16="http://schemas.microsoft.com/office/drawing/2014/main" id="{6A762EF6-A7FF-81B5-5A53-EC2CDB49A432}"/>
              </a:ext>
            </a:extLst>
          </p:cNvPr>
          <p:cNvSpPr>
            <a:spLocks noGrp="1"/>
          </p:cNvSpPr>
          <p:nvPr>
            <p:ph type="sldNum" sz="quarter" idx="12"/>
          </p:nvPr>
        </p:nvSpPr>
        <p:spPr/>
        <p:txBody>
          <a:bodyPr/>
          <a:lstStyle/>
          <a:p>
            <a:fld id="{1A44FDDA-DA80-AD4C-B9E2-AFC921131BF4}" type="slidenum">
              <a:rPr lang="en-SA" smtClean="0"/>
              <a:t>‹#›</a:t>
            </a:fld>
            <a:endParaRPr lang="en-SA"/>
          </a:p>
        </p:txBody>
      </p:sp>
    </p:spTree>
    <p:extLst>
      <p:ext uri="{BB962C8B-B14F-4D97-AF65-F5344CB8AC3E}">
        <p14:creationId xmlns:p14="http://schemas.microsoft.com/office/powerpoint/2010/main" val="2303824839"/>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p:cSld name="Default">
    <p:spTree>
      <p:nvGrpSpPr>
        <p:cNvPr id="1" name=""/>
        <p:cNvGrpSpPr/>
        <p:nvPr/>
      </p:nvGrpSpPr>
      <p:grpSpPr>
        <a:xfrm>
          <a:off x="0" y="0"/>
          <a:ext cx="0" cy="0"/>
          <a:chOff x="0" y="0"/>
          <a:chExt cx="0" cy="0"/>
        </a:xfrm>
      </p:grpSpPr>
      <p:graphicFrame>
        <p:nvGraphicFramePr>
          <p:cNvPr id="3" name="Object 8" hidden="1">
            <a:extLst>
              <a:ext uri="{FF2B5EF4-FFF2-40B4-BE49-F238E27FC236}">
                <a16:creationId xmlns:a16="http://schemas.microsoft.com/office/drawing/2014/main" id="{D8EFF8A2-0FB9-4B25-8B8D-492353274983}"/>
              </a:ext>
            </a:extLst>
          </p:cNvPr>
          <p:cNvGraphicFramePr>
            <a:graphicFrameLocks noChangeAspect="1"/>
          </p:cNvGraphicFramePr>
          <p:nvPr>
            <p:custDataLst>
              <p:tags r:id="rId1"/>
            </p:custDataLst>
            <p:extLst>
              <p:ext uri="{D42A27DB-BD31-4B8C-83A1-F6EECF244321}">
                <p14:modId xmlns:p14="http://schemas.microsoft.com/office/powerpoint/2010/main" val="32290505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8"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7" hidden="1">
            <a:extLst>
              <a:ext uri="{FF2B5EF4-FFF2-40B4-BE49-F238E27FC236}">
                <a16:creationId xmlns:a16="http://schemas.microsoft.com/office/drawing/2014/main" id="{9F741700-5035-4E61-A4AC-1B3C7AE220D5}"/>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355092"/>
            <a:ext cx="11082528" cy="731520"/>
          </a:xfrm>
        </p:spPr>
        <p:txBody>
          <a:bodyPr vert="horz"/>
          <a:lstStyle/>
          <a:p>
            <a:r>
              <a:rPr lang="en-US"/>
              <a:t>Click to edit Master title style</a:t>
            </a:r>
            <a:endParaRPr lang="en-US" dirty="0"/>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1318966"/>
            <a:ext cx="11082528" cy="276999"/>
          </a:xfrm>
        </p:spPr>
        <p:txBody>
          <a:bodyPr wrap="square">
            <a:noAutofit/>
          </a:bodyPr>
          <a:lstStyle>
            <a:lvl1pPr marL="0" indent="0" algn="l">
              <a:buNone/>
              <a:defRPr sz="18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bg2"/>
                </a:solidFill>
                <a:latin typeface="+mn-lt"/>
                <a:ea typeface="+mn-ea"/>
                <a:cs typeface="Arial" panose="020B0604020202020204" pitchFamily="34" charset="0"/>
              </a:rPr>
              <a:pPr algn="r" defTabSz="610744" fontAlgn="auto">
                <a:spcBef>
                  <a:spcPts val="0"/>
                </a:spcBef>
                <a:spcAft>
                  <a:spcPts val="0"/>
                </a:spcAft>
                <a:defRPr/>
              </a:pPr>
              <a:t>‹#›</a:t>
            </a:fld>
            <a:endParaRPr lang="en-US" sz="900" dirty="0">
              <a:solidFill>
                <a:schemeClr val="bg2"/>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7"/>
            </p:custDataLst>
          </p:nvPr>
        </p:nvSpPr>
        <p:spPr>
          <a:xfrm>
            <a:off x="7630160" y="100540"/>
            <a:ext cx="4007104" cy="123111"/>
          </a:xfrm>
        </p:spPr>
        <p:txBody>
          <a:bodyPr wrap="square" anchor="ctr" anchorCtr="0">
            <a:spAutoFit/>
          </a:bodyPr>
          <a:lstStyle>
            <a:lvl1pPr algn="r">
              <a:defRPr sz="800">
                <a:latin typeface="+mn-lt"/>
              </a:defRPr>
            </a:lvl1pPr>
          </a:lstStyle>
          <a:p>
            <a:pPr lvl="0"/>
            <a:r>
              <a:rPr lang="en-US" dirty="0"/>
              <a:t>Section marker</a:t>
            </a:r>
          </a:p>
        </p:txBody>
      </p:sp>
    </p:spTree>
    <p:extLst>
      <p:ext uri="{BB962C8B-B14F-4D97-AF65-F5344CB8AC3E}">
        <p14:creationId xmlns:p14="http://schemas.microsoft.com/office/powerpoint/2010/main" val="747072142"/>
      </p:ext>
    </p:extLst>
  </p:cSld>
  <p:clrMapOvr>
    <a:masterClrMapping/>
  </p:clrMapOvr>
  <p:hf hdr="0" ftr="0" dt="0"/>
</p:sldLayout>
</file>

<file path=ppt/slideLayouts/slideLayout415.xml><?xml version="1.0" encoding="utf-8"?>
<p:sldLayout xmlns:a="http://schemas.openxmlformats.org/drawingml/2006/main" xmlns:r="http://schemas.openxmlformats.org/officeDocument/2006/relationships" xmlns:p="http://schemas.openxmlformats.org/presentationml/2006/main" matchingName="연사 본문(화이트)">
  <p:cSld name="연사 본문(화이트)">
    <p:spTree>
      <p:nvGrpSpPr>
        <p:cNvPr id="1" name="Shape 12"/>
        <p:cNvGrpSpPr/>
        <p:nvPr/>
      </p:nvGrpSpPr>
      <p:grpSpPr>
        <a:xfrm>
          <a:off x="0" y="0"/>
          <a:ext cx="0" cy="0"/>
          <a:chOff x="0" y="0"/>
          <a:chExt cx="0" cy="0"/>
        </a:xfrm>
      </p:grpSpPr>
      <p:pic>
        <p:nvPicPr>
          <p:cNvPr id="13" name="Google Shape;13;p3" descr="화이트, 흑백, 디자인이(가) 표시된 사진&#10;&#10;자동 생성된 설명"/>
          <p:cNvPicPr preferRelativeResize="0"/>
          <p:nvPr/>
        </p:nvPicPr>
        <p:blipFill rotWithShape="1">
          <a:blip r:embed="rId2">
            <a:alphaModFix/>
          </a:blip>
          <a:srcRect/>
          <a:stretch/>
        </p:blipFill>
        <p:spPr>
          <a:xfrm>
            <a:off x="0" y="0"/>
            <a:ext cx="12191999" cy="6858000"/>
          </a:xfrm>
          <a:prstGeom prst="rect">
            <a:avLst/>
          </a:prstGeom>
          <a:noFill/>
          <a:ln>
            <a:noFill/>
          </a:ln>
        </p:spPr>
      </p:pic>
    </p:spTree>
    <p:extLst>
      <p:ext uri="{BB962C8B-B14F-4D97-AF65-F5344CB8AC3E}">
        <p14:creationId xmlns:p14="http://schemas.microsoft.com/office/powerpoint/2010/main" val="633120108"/>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6371562"/>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6F4F4"/>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542659700"/>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matchingName="연사 장표">
  <p:cSld name="연사 장표">
    <p:spTree>
      <p:nvGrpSpPr>
        <p:cNvPr id="1" name="Shape 10"/>
        <p:cNvGrpSpPr/>
        <p:nvPr/>
      </p:nvGrpSpPr>
      <p:grpSpPr>
        <a:xfrm>
          <a:off x="0" y="0"/>
          <a:ext cx="0" cy="0"/>
          <a:chOff x="0" y="0"/>
          <a:chExt cx="0" cy="0"/>
        </a:xfrm>
      </p:grpSpPr>
      <p:pic>
        <p:nvPicPr>
          <p:cNvPr id="11" name="Google Shape;11;p2" descr="하늘, 스크린샷, 웹이(가) 표시된 사진&#10;&#10;자동 생성된 설명"/>
          <p:cNvPicPr preferRelativeResize="0"/>
          <p:nvPr/>
        </p:nvPicPr>
        <p:blipFill rotWithShape="1">
          <a:blip r:embed="rId2">
            <a:alphaModFix/>
          </a:blip>
          <a:src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1869977361"/>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matchingName="연사 본문(화이트)">
  <p:cSld name="연사 본문(화이트)">
    <p:spTree>
      <p:nvGrpSpPr>
        <p:cNvPr id="1" name="Shape 12"/>
        <p:cNvGrpSpPr/>
        <p:nvPr/>
      </p:nvGrpSpPr>
      <p:grpSpPr>
        <a:xfrm>
          <a:off x="0" y="0"/>
          <a:ext cx="0" cy="0"/>
          <a:chOff x="0" y="0"/>
          <a:chExt cx="0" cy="0"/>
        </a:xfrm>
      </p:grpSpPr>
    </p:spTree>
    <p:extLst>
      <p:ext uri="{BB962C8B-B14F-4D97-AF65-F5344CB8AC3E}">
        <p14:creationId xmlns:p14="http://schemas.microsoft.com/office/powerpoint/2010/main" val="23965494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344E-289E-3F44-8361-7183BB6EC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1C2F5-212E-5B45-A347-93A76BE5F4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1C014B-0BB9-AB42-BFE0-2646EBB396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1577C5-FD63-2F4A-A9E7-11990F49F18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8782243-4454-1541-BD06-26E8796571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5BE61-AA87-9E41-8D09-C7742C9121FF}"/>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431489117"/>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0354778"/>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122363"/>
            <a:ext cx="115062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457200" y="3602038"/>
            <a:ext cx="115062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765693107"/>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824C0A8D-734A-4E7B-BE61-04DFFD3BA70B}" type="datetime1">
              <a:rPr lang="en-US" smtClean="0"/>
              <a:t>9/21/25</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161745278"/>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F01584AD-148E-47AA-83B0-D68B80CB6043}" type="datetime1">
              <a:rPr lang="en-US" smtClean="0"/>
              <a:t>9/21/25</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724540655"/>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79F032F2-86FF-4744-B483-8B0714B4611D}" type="datetime1">
              <a:rPr lang="en-US" smtClean="0"/>
              <a:t>9/21/25</a:t>
            </a:fld>
            <a:endParaRPr 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116786942"/>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510EBE51-2814-4E53-8F9B-C5FB2265E7FE}" type="datetime1">
              <a:rPr lang="en-US" smtClean="0"/>
              <a:t>9/21/25</a:t>
            </a:fld>
            <a:endParaRPr lang="en-US"/>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85941761"/>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52AC6000-4517-48DD-92B5-20EE41D60020}" type="datetime1">
              <a:rPr lang="en-US" smtClean="0"/>
              <a:t>9/21/25</a:t>
            </a:fld>
            <a:endParaRPr lang="en-US"/>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112890119"/>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fld id="{06F47659-E76B-422E-89DB-51E5888AEDB0}" type="datetime1">
              <a:rPr lang="en-US" smtClean="0"/>
              <a:t>9/21/25</a:t>
            </a:fld>
            <a:endParaRPr lang="en-US"/>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844613229"/>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DAAD39B2-4264-485C-A448-E567446909CC}" type="datetime1">
              <a:rPr lang="en-US" smtClean="0"/>
              <a:t>9/21/25</a:t>
            </a:fld>
            <a:endParaRPr 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4109536145"/>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B6BFF920-C891-4BE1-8EC8-717356BBC5B4}" type="datetime1">
              <a:rPr lang="en-US" smtClean="0"/>
              <a:t>9/21/25</a:t>
            </a:fld>
            <a:endParaRPr 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739726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39D5-155B-BB45-AE96-C07A9246C5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AD7F1D-6EAC-8D4E-9F46-8DA7EC39CF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4B2D5C-819A-A640-986B-A9C15BFA2C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F7C42D-CAFA-2840-964C-87B92672CF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C73B10-B6FB-E842-AB5B-D08555177A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DF0D10-4444-9F4A-8E14-8FF58AE866B6}"/>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7577D439-D7A2-0D44-8F1E-56B49FE7C0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0AEFA1-F958-4242-85F7-0B4A46431D68}"/>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600097889"/>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A7953155-155B-4264-A0FB-8C5CCE962B71}" type="datetime1">
              <a:rPr lang="en-US" smtClean="0"/>
              <a:t>9/21/25</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677473614"/>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93CE2110-1689-4879-A17D-97B0277ED1D2}" type="datetime1">
              <a:rPr lang="en-US" smtClean="0"/>
              <a:t>9/21/25</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755420230"/>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932158455"/>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4261658590"/>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575752275"/>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997656335"/>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164717380"/>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4209038564"/>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33072227"/>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41121451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448E-B6AB-0D4E-9AE7-20A35D39BA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B3ED15-5A01-654C-81F4-083870A68FE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01C2497A-356F-9A41-92A5-E2E667C39D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CCCD94-4A9D-4640-B870-DCB931E2AF5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947533973"/>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20456638"/>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4132900907"/>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773855055"/>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560BB41-D5FA-BE43-9ACE-C14CC15609BB}"/>
              </a:ext>
            </a:extLst>
          </p:cNvPr>
          <p:cNvSpPr/>
          <p:nvPr userDrawn="1"/>
        </p:nvSpPr>
        <p:spPr>
          <a:xfrm>
            <a:off x="-3102429" y="-2857500"/>
            <a:ext cx="16736786" cy="10825843"/>
          </a:xfrm>
          <a:prstGeom prst="rect">
            <a:avLst/>
          </a:prstGeom>
          <a:solidFill>
            <a:srgbClr val="FFC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4AF6DF92-7E38-C241-8CA4-7E17B7D1BFFF}"/>
              </a:ext>
            </a:extLst>
          </p:cNvPr>
          <p:cNvGrpSpPr/>
          <p:nvPr userDrawn="1"/>
        </p:nvGrpSpPr>
        <p:grpSpPr>
          <a:xfrm>
            <a:off x="-9038628" y="-6858000"/>
            <a:ext cx="14677363" cy="15810580"/>
            <a:chOff x="-8733763" y="-7225834"/>
            <a:chExt cx="13998523" cy="15810580"/>
          </a:xfrm>
        </p:grpSpPr>
        <p:sp>
          <p:nvSpPr>
            <p:cNvPr id="8" name="Rectangle 7">
              <a:extLst>
                <a:ext uri="{FF2B5EF4-FFF2-40B4-BE49-F238E27FC236}">
                  <a16:creationId xmlns:a16="http://schemas.microsoft.com/office/drawing/2014/main" id="{4A5D38D6-8B98-2647-BB43-E6A074B8B51D}"/>
                </a:ext>
              </a:extLst>
            </p:cNvPr>
            <p:cNvSpPr/>
            <p:nvPr userDrawn="1"/>
          </p:nvSpPr>
          <p:spPr>
            <a:xfrm rot="18306427">
              <a:off x="-9639791" y="-6319806"/>
              <a:ext cx="15810580" cy="139985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C3D0775-4768-0A48-9438-31DEABEA36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5986" y="2029468"/>
              <a:ext cx="3025322" cy="1778020"/>
            </a:xfrm>
            <a:prstGeom prst="rect">
              <a:avLst/>
            </a:prstGeom>
          </p:spPr>
        </p:pic>
      </p:grpSp>
      <p:sp>
        <p:nvSpPr>
          <p:cNvPr id="4" name="Date Placeholder 3">
            <a:extLst>
              <a:ext uri="{FF2B5EF4-FFF2-40B4-BE49-F238E27FC236}">
                <a16:creationId xmlns:a16="http://schemas.microsoft.com/office/drawing/2014/main" id="{771A1903-AA69-7C48-8749-69B413B82FB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EF4A58-96CB-0A4C-9C18-276101814049}"/>
              </a:ext>
            </a:extLst>
          </p:cNvPr>
          <p:cNvSpPr>
            <a:spLocks noGrp="1"/>
          </p:cNvSpPr>
          <p:nvPr>
            <p:ph type="ftr" sz="quarter" idx="11"/>
          </p:nvPr>
        </p:nvSpPr>
        <p:spPr/>
        <p:txBody>
          <a:bodyPr/>
          <a:lstStyle/>
          <a:p>
            <a:endParaRPr lang="en-US"/>
          </a:p>
        </p:txBody>
      </p:sp>
      <p:sp>
        <p:nvSpPr>
          <p:cNvPr id="11" name="TextBox 10">
            <a:extLst>
              <a:ext uri="{FF2B5EF4-FFF2-40B4-BE49-F238E27FC236}">
                <a16:creationId xmlns:a16="http://schemas.microsoft.com/office/drawing/2014/main" id="{0A9EAE64-9EB1-6C4F-91F8-2BC4FB1FDCF9}"/>
              </a:ext>
            </a:extLst>
          </p:cNvPr>
          <p:cNvSpPr txBox="1"/>
          <p:nvPr userDrawn="1"/>
        </p:nvSpPr>
        <p:spPr>
          <a:xfrm>
            <a:off x="5299831" y="4016454"/>
            <a:ext cx="1510350" cy="461665"/>
          </a:xfrm>
          <a:prstGeom prst="rect">
            <a:avLst/>
          </a:prstGeom>
          <a:noFill/>
        </p:spPr>
        <p:txBody>
          <a:bodyPr wrap="none" rtlCol="0">
            <a:spAutoFit/>
          </a:bodyPr>
          <a:lstStyle/>
          <a:p>
            <a:pPr algn="l"/>
            <a:r>
              <a:rPr lang="en-US" sz="2400" b="1">
                <a:solidFill>
                  <a:schemeClr val="tx1"/>
                </a:solidFill>
                <a:latin typeface="Whitney HTF Book" pitchFamily="2" charset="77"/>
                <a:ea typeface="Calibri Light" charset="0"/>
                <a:cs typeface="Calibri Light" charset="0"/>
              </a:rPr>
              <a:t>SPEAKER:</a:t>
            </a:r>
          </a:p>
        </p:txBody>
      </p:sp>
      <p:sp>
        <p:nvSpPr>
          <p:cNvPr id="12" name="TextBox 11">
            <a:extLst>
              <a:ext uri="{FF2B5EF4-FFF2-40B4-BE49-F238E27FC236}">
                <a16:creationId xmlns:a16="http://schemas.microsoft.com/office/drawing/2014/main" id="{6FE83184-F17B-D142-8B4E-249C3322F558}"/>
              </a:ext>
            </a:extLst>
          </p:cNvPr>
          <p:cNvSpPr txBox="1"/>
          <p:nvPr userDrawn="1"/>
        </p:nvSpPr>
        <p:spPr>
          <a:xfrm>
            <a:off x="6343488" y="2566824"/>
            <a:ext cx="14590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schemeClr val="tx1"/>
                </a:solidFill>
                <a:latin typeface="Whitney HTF Book" pitchFamily="2" charset="77"/>
                <a:ea typeface="Calibri Light" charset="0"/>
                <a:cs typeface="Calibri Light" charset="0"/>
              </a:rPr>
              <a:t>SESSION:</a:t>
            </a:r>
          </a:p>
        </p:txBody>
      </p:sp>
      <p:sp>
        <p:nvSpPr>
          <p:cNvPr id="20" name="Text Placeholder 19">
            <a:extLst>
              <a:ext uri="{FF2B5EF4-FFF2-40B4-BE49-F238E27FC236}">
                <a16:creationId xmlns:a16="http://schemas.microsoft.com/office/drawing/2014/main" id="{B48EAFDD-1637-3B4D-9DBD-6C24F12EE7C6}"/>
              </a:ext>
            </a:extLst>
          </p:cNvPr>
          <p:cNvSpPr>
            <a:spLocks noGrp="1"/>
          </p:cNvSpPr>
          <p:nvPr>
            <p:ph type="body" sz="quarter" idx="13"/>
          </p:nvPr>
        </p:nvSpPr>
        <p:spPr>
          <a:xfrm>
            <a:off x="6748741" y="3543825"/>
            <a:ext cx="4114801" cy="1430338"/>
          </a:xfrm>
        </p:spPr>
        <p:txBody>
          <a:bodyPr anchor="ctr">
            <a:normAutofit/>
          </a:bodyPr>
          <a:lstStyle>
            <a:lvl1pPr marL="0" indent="0">
              <a:buNone/>
              <a:defRPr sz="2000">
                <a:solidFill>
                  <a:schemeClr val="tx1"/>
                </a:solidFill>
                <a:latin typeface="Whitney HTF Book" pitchFamily="2" charset="77"/>
              </a:defRPr>
            </a:lvl1pPr>
            <a:lvl2pPr marL="457200" indent="0">
              <a:buNone/>
              <a:defRPr sz="2000">
                <a:solidFill>
                  <a:schemeClr val="tx1"/>
                </a:solidFill>
                <a:latin typeface="Whitney HTF Book" pitchFamily="2" charset="77"/>
              </a:defRPr>
            </a:lvl2pPr>
            <a:lvl3pPr marL="914400" indent="0">
              <a:buNone/>
              <a:defRPr>
                <a:solidFill>
                  <a:schemeClr val="bg2"/>
                </a:solidFill>
                <a:latin typeface="Whitney HTF Book" pitchFamily="2" charset="77"/>
              </a:defRPr>
            </a:lvl3pPr>
            <a:lvl4pPr marL="1371600" indent="0">
              <a:buNone/>
              <a:defRPr>
                <a:solidFill>
                  <a:schemeClr val="bg2"/>
                </a:solidFill>
                <a:latin typeface="Whitney HTF Book" pitchFamily="2" charset="77"/>
              </a:defRPr>
            </a:lvl4pPr>
            <a:lvl5pPr marL="1828800"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sp>
        <p:nvSpPr>
          <p:cNvPr id="21" name="Text Placeholder 19">
            <a:extLst>
              <a:ext uri="{FF2B5EF4-FFF2-40B4-BE49-F238E27FC236}">
                <a16:creationId xmlns:a16="http://schemas.microsoft.com/office/drawing/2014/main" id="{2F94F97C-D670-574F-BFC8-A5C401206D39}"/>
              </a:ext>
            </a:extLst>
          </p:cNvPr>
          <p:cNvSpPr>
            <a:spLocks noGrp="1"/>
          </p:cNvSpPr>
          <p:nvPr>
            <p:ph type="body" sz="quarter" idx="14"/>
          </p:nvPr>
        </p:nvSpPr>
        <p:spPr>
          <a:xfrm>
            <a:off x="7737534" y="2091880"/>
            <a:ext cx="4114801" cy="1430338"/>
          </a:xfrm>
        </p:spPr>
        <p:txBody>
          <a:bodyPr anchor="ctr">
            <a:normAutofit/>
          </a:bodyPr>
          <a:lstStyle>
            <a:lvl1pPr marL="0" indent="0">
              <a:buNone/>
              <a:defRPr sz="2000">
                <a:solidFill>
                  <a:schemeClr val="tx1"/>
                </a:solidFill>
                <a:latin typeface="Whitney HTF Book" pitchFamily="2" charset="77"/>
              </a:defRPr>
            </a:lvl1pPr>
            <a:lvl2pPr marL="457200" indent="0">
              <a:buNone/>
              <a:defRPr sz="2000">
                <a:solidFill>
                  <a:schemeClr val="tx1"/>
                </a:solidFill>
                <a:latin typeface="Whitney HTF Book" pitchFamily="2" charset="77"/>
              </a:defRPr>
            </a:lvl2pPr>
            <a:lvl3pPr marL="914400" indent="0">
              <a:buNone/>
              <a:defRPr>
                <a:solidFill>
                  <a:schemeClr val="bg2"/>
                </a:solidFill>
                <a:latin typeface="Whitney HTF Book" pitchFamily="2" charset="77"/>
              </a:defRPr>
            </a:lvl3pPr>
            <a:lvl4pPr marL="1371600" indent="0">
              <a:buNone/>
              <a:defRPr>
                <a:solidFill>
                  <a:schemeClr val="bg2"/>
                </a:solidFill>
                <a:latin typeface="Whitney HTF Book" pitchFamily="2" charset="77"/>
              </a:defRPr>
            </a:lvl4pPr>
            <a:lvl5pPr marL="1828800"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grpSp>
        <p:nvGrpSpPr>
          <p:cNvPr id="23" name="Group 22">
            <a:extLst>
              <a:ext uri="{FF2B5EF4-FFF2-40B4-BE49-F238E27FC236}">
                <a16:creationId xmlns:a16="http://schemas.microsoft.com/office/drawing/2014/main" id="{5577ABB2-FD14-5C4C-AE75-1BDA82A27BC3}"/>
              </a:ext>
            </a:extLst>
          </p:cNvPr>
          <p:cNvGrpSpPr/>
          <p:nvPr userDrawn="1"/>
        </p:nvGrpSpPr>
        <p:grpSpPr>
          <a:xfrm>
            <a:off x="10543825" y="-1548940"/>
            <a:ext cx="16274001" cy="15810580"/>
            <a:chOff x="10543825" y="-1548940"/>
            <a:chExt cx="16274001" cy="15810580"/>
          </a:xfrm>
        </p:grpSpPr>
        <p:sp>
          <p:nvSpPr>
            <p:cNvPr id="10" name="Rectangle 9">
              <a:extLst>
                <a:ext uri="{FF2B5EF4-FFF2-40B4-BE49-F238E27FC236}">
                  <a16:creationId xmlns:a16="http://schemas.microsoft.com/office/drawing/2014/main" id="{2971A5F0-4F1D-374B-AA46-6076AF959F3F}"/>
                </a:ext>
              </a:extLst>
            </p:cNvPr>
            <p:cNvSpPr/>
            <p:nvPr userDrawn="1"/>
          </p:nvSpPr>
          <p:spPr>
            <a:xfrm rot="18306427">
              <a:off x="11573855" y="-982332"/>
              <a:ext cx="15810580" cy="14677363"/>
            </a:xfrm>
            <a:prstGeom prst="rect">
              <a:avLst/>
            </a:prstGeom>
            <a:solidFill>
              <a:srgbClr val="ED5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D84CDCC-72B0-DC43-BAE8-B95C44CA5E8F}"/>
                </a:ext>
              </a:extLst>
            </p:cNvPr>
            <p:cNvSpPr txBox="1"/>
            <p:nvPr userDrawn="1"/>
          </p:nvSpPr>
          <p:spPr>
            <a:xfrm>
              <a:off x="10543825" y="6275363"/>
              <a:ext cx="1686680" cy="400110"/>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a:solidFill>
                    <a:schemeClr val="bg2"/>
                  </a:solidFill>
                  <a:effectLst/>
                  <a:latin typeface="Whitney HTF Book" pitchFamily="2" charset="77"/>
                  <a:ea typeface="+mn-ea"/>
                  <a:cs typeface="+mn-cs"/>
                </a:rPr>
                <a:t>#ATDCORE4</a:t>
              </a:r>
            </a:p>
          </p:txBody>
        </p:sp>
      </p:grpSp>
    </p:spTree>
    <p:extLst>
      <p:ext uri="{BB962C8B-B14F-4D97-AF65-F5344CB8AC3E}">
        <p14:creationId xmlns:p14="http://schemas.microsoft.com/office/powerpoint/2010/main" val="4057894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2" presetClass="entr" presetSubtype="8" accel="50000" fill="hold" nodeType="withEffect">
                                  <p:stCondLst>
                                    <p:cond delay="50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50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1+#ppt_w/2"/>
                                          </p:val>
                                        </p:tav>
                                        <p:tav tm="100000">
                                          <p:val>
                                            <p:strVal val="#ppt_x"/>
                                          </p:val>
                                        </p:tav>
                                      </p:tavLst>
                                    </p:anim>
                                    <p:anim calcmode="lin" valueType="num">
                                      <p:cBhvr additive="base">
                                        <p:cTn id="15" dur="500" fill="hold"/>
                                        <p:tgtEl>
                                          <p:spTgt spid="23"/>
                                        </p:tgtEl>
                                        <p:attrNameLst>
                                          <p:attrName>ppt_y</p:attrName>
                                        </p:attrNameLst>
                                      </p:cBhvr>
                                      <p:tavLst>
                                        <p:tav tm="0">
                                          <p:val>
                                            <p:strVal val="#ppt_y"/>
                                          </p:val>
                                        </p:tav>
                                        <p:tav tm="100000">
                                          <p:val>
                                            <p:strVal val="#ppt_y"/>
                                          </p:val>
                                        </p:tav>
                                      </p:tavLst>
                                    </p:anim>
                                  </p:childTnLst>
                                </p:cTn>
                              </p:par>
                              <p:par>
                                <p:cTn id="16" presetID="10" presetClass="entr" presetSubtype="0" fill="hold" grpId="0" nodeType="withEffect">
                                  <p:stCondLst>
                                    <p:cond delay="1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21">
                                            <p:txEl>
                                              <p:pRg st="0" end="0"/>
                                            </p:txEl>
                                          </p:spTgt>
                                        </p:tgtEl>
                                        <p:attrNameLst>
                                          <p:attrName>style.visibility</p:attrName>
                                        </p:attrNameLst>
                                      </p:cBhvr>
                                      <p:to>
                                        <p:strVal val="visible"/>
                                      </p:to>
                                    </p:set>
                                    <p:animEffect transition="in" filter="fade">
                                      <p:cBhvr>
                                        <p:cTn id="21" dur="500"/>
                                        <p:tgtEl>
                                          <p:spTgt spid="21">
                                            <p:txEl>
                                              <p:pRg st="0" end="0"/>
                                            </p:txEl>
                                          </p:spTgt>
                                        </p:tgtEl>
                                      </p:cBhvr>
                                    </p:animEffect>
                                  </p:childTnLst>
                                </p:cTn>
                              </p:par>
                              <p:par>
                                <p:cTn id="22" presetID="10" presetClass="entr" presetSubtype="0" fill="hold" grpId="0" nodeType="withEffect">
                                  <p:stCondLst>
                                    <p:cond delay="1000"/>
                                  </p:stCondLst>
                                  <p:childTnLst>
                                    <p:set>
                                      <p:cBhvr>
                                        <p:cTn id="23" dur="1" fill="hold">
                                          <p:stCondLst>
                                            <p:cond delay="0"/>
                                          </p:stCondLst>
                                        </p:cTn>
                                        <p:tgtEl>
                                          <p:spTgt spid="21">
                                            <p:txEl>
                                              <p:pRg st="1" end="1"/>
                                            </p:txEl>
                                          </p:spTgt>
                                        </p:tgtEl>
                                        <p:attrNameLst>
                                          <p:attrName>style.visibility</p:attrName>
                                        </p:attrNameLst>
                                      </p:cBhvr>
                                      <p:to>
                                        <p:strVal val="visible"/>
                                      </p:to>
                                    </p:set>
                                    <p:animEffect transition="in" filter="fade">
                                      <p:cBhvr>
                                        <p:cTn id="24" dur="500"/>
                                        <p:tgtEl>
                                          <p:spTgt spid="21">
                                            <p:txEl>
                                              <p:pRg st="1" end="1"/>
                                            </p:txEl>
                                          </p:spTgt>
                                        </p:tgtEl>
                                      </p:cBhvr>
                                    </p:animEffect>
                                  </p:childTnLst>
                                </p:cTn>
                              </p:par>
                              <p:par>
                                <p:cTn id="25" presetID="10" presetClass="entr" presetSubtype="0" fill="hold" grpId="0" nodeType="withEffect">
                                  <p:stCondLst>
                                    <p:cond delay="10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100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fade">
                                      <p:cBhvr>
                                        <p:cTn id="30" dur="500"/>
                                        <p:tgtEl>
                                          <p:spTgt spid="20">
                                            <p:txEl>
                                              <p:pRg st="0" end="0"/>
                                            </p:txEl>
                                          </p:spTgt>
                                        </p:tgtEl>
                                      </p:cBhvr>
                                    </p:animEffect>
                                  </p:childTnLst>
                                </p:cTn>
                              </p:par>
                              <p:par>
                                <p:cTn id="31" presetID="10" presetClass="entr" presetSubtype="0" fill="hold" grpId="0" nodeType="withEffect">
                                  <p:stCondLst>
                                    <p:cond delay="1000"/>
                                  </p:stCondLst>
                                  <p:childTnLst>
                                    <p:set>
                                      <p:cBhvr>
                                        <p:cTn id="32" dur="1" fill="hold">
                                          <p:stCondLst>
                                            <p:cond delay="0"/>
                                          </p:stCondLst>
                                        </p:cTn>
                                        <p:tgtEl>
                                          <p:spTgt spid="20">
                                            <p:txEl>
                                              <p:pRg st="1" end="1"/>
                                            </p:txEl>
                                          </p:spTgt>
                                        </p:tgtEl>
                                        <p:attrNameLst>
                                          <p:attrName>style.visibility</p:attrName>
                                        </p:attrNameLst>
                                      </p:cBhvr>
                                      <p:to>
                                        <p:strVal val="visible"/>
                                      </p:to>
                                    </p:set>
                                    <p:animEffect transition="in" filter="fade">
                                      <p:cBhvr>
                                        <p:cTn id="33"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p:bldP spid="12" grpId="0"/>
      <p:bldP spid="20" grpId="0" build="p">
        <p:tmplLst>
          <p:tmpl lvl="1">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6C0D716-8C80-7D45-98A1-E97876445EA9}"/>
              </a:ext>
            </a:extLst>
          </p:cNvPr>
          <p:cNvSpPr/>
          <p:nvPr userDrawn="1"/>
        </p:nvSpPr>
        <p:spPr>
          <a:xfrm>
            <a:off x="0" y="0"/>
            <a:ext cx="12192000" cy="6858000"/>
          </a:xfrm>
          <a:prstGeom prst="rect">
            <a:avLst/>
          </a:prstGeom>
          <a:solidFill>
            <a:srgbClr val="ED5428">
              <a:alpha val="6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1514335" y="3072822"/>
            <a:ext cx="9163331" cy="712357"/>
          </a:xfrm>
        </p:spPr>
        <p:txBody>
          <a:bodyPr anchor="ctr">
            <a:normAutofit/>
          </a:bodyPr>
          <a:lstStyle>
            <a:lvl1pPr algn="ctr">
              <a:defRPr sz="4400">
                <a:solidFill>
                  <a:schemeClr val="bg1"/>
                </a:solidFill>
                <a:latin typeface="Whitney HTF Book" pitchFamily="2" charset="77"/>
              </a:defRPr>
            </a:lvl1pPr>
          </a:lstStyle>
          <a:p>
            <a:r>
              <a:rPr lang="en-US" dirty="0"/>
              <a:t>CLICK TO EDIT MASTER TITLE STYLE</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FFC000"/>
                </a:solidFill>
              </a:defRPr>
            </a:lvl1pPr>
          </a:lstStyle>
          <a:p>
            <a:fld id="{F8FAE547-70CE-0F40-8A9C-862AFD0C3D1D}" type="slidenum">
              <a:rPr lang="en-US" smtClean="0"/>
              <a:pPr/>
              <a:t>‹#›</a:t>
            </a:fld>
            <a:endParaRPr lang="en-US"/>
          </a:p>
        </p:txBody>
      </p:sp>
    </p:spTree>
    <p:extLst>
      <p:ext uri="{BB962C8B-B14F-4D97-AF65-F5344CB8AC3E}">
        <p14:creationId xmlns:p14="http://schemas.microsoft.com/office/powerpoint/2010/main" val="1474177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42FE-E00B-4FAF-8F73-F722060EBA12}"/>
              </a:ext>
            </a:extLst>
          </p:cNvPr>
          <p:cNvSpPr>
            <a:spLocks noGrp="1"/>
          </p:cNvSpPr>
          <p:nvPr>
            <p:ph type="ctrTitle"/>
          </p:nvPr>
        </p:nvSpPr>
        <p:spPr>
          <a:xfrm>
            <a:off x="482600" y="978408"/>
            <a:ext cx="10506991" cy="2531555"/>
          </a:xfrm>
          <a:prstGeom prst="rect">
            <a:avLst/>
          </a:prstGeom>
        </p:spPr>
        <p:txBody>
          <a:bodyPr anchor="b"/>
          <a:lstStyle>
            <a:lvl1pPr algn="l">
              <a:defRPr sz="6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7C1CCE2-4461-473E-B23C-34C8CCF04B3A}"/>
              </a:ext>
            </a:extLst>
          </p:cNvPr>
          <p:cNvSpPr>
            <a:spLocks noGrp="1"/>
          </p:cNvSpPr>
          <p:nvPr>
            <p:ph type="subTitle" idx="1"/>
          </p:nvPr>
        </p:nvSpPr>
        <p:spPr>
          <a:xfrm>
            <a:off x="482600" y="3602038"/>
            <a:ext cx="10506991" cy="227755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FAA551A-CE2F-4E35-A714-B1F04D4B4E8E}"/>
              </a:ext>
            </a:extLst>
          </p:cNvPr>
          <p:cNvSpPr>
            <a:spLocks noGrp="1"/>
          </p:cNvSpPr>
          <p:nvPr>
            <p:ph type="dt" sz="half" idx="10"/>
          </p:nvPr>
        </p:nvSpPr>
        <p:spPr/>
        <p:txBody>
          <a:bodyPr/>
          <a:lstStyle/>
          <a:p>
            <a:fld id="{81B8F32D-D8B6-4B9E-9CBF-DCAC30B7B93D}" type="datetimeFigureOut">
              <a:rPr lang="en-US" smtClean="0"/>
              <a:t>9/21/25</a:t>
            </a:fld>
            <a:endParaRPr lang="en-US"/>
          </a:p>
        </p:txBody>
      </p:sp>
      <p:sp>
        <p:nvSpPr>
          <p:cNvPr id="5" name="Footer Placeholder 4">
            <a:extLst>
              <a:ext uri="{FF2B5EF4-FFF2-40B4-BE49-F238E27FC236}">
                <a16:creationId xmlns:a16="http://schemas.microsoft.com/office/drawing/2014/main" id="{26B5C907-6594-4DFF-A32B-449C3BA968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376D75-E9DA-4660-AC52-51BA63FCB94D}"/>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10" name="Straight Connector 9">
            <a:extLst>
              <a:ext uri="{FF2B5EF4-FFF2-40B4-BE49-F238E27FC236}">
                <a16:creationId xmlns:a16="http://schemas.microsoft.com/office/drawing/2014/main" id="{A2EFA84C-D756-4DC7-AA46-68D776F37FA4}"/>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06004089"/>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43735-A77F-440D-9448-6AE7C204D377}"/>
              </a:ext>
            </a:extLst>
          </p:cNvPr>
          <p:cNvSpPr>
            <a:spLocks noGrp="1"/>
          </p:cNvSpPr>
          <p:nvPr>
            <p:ph type="title"/>
          </p:nvPr>
        </p:nvSpPr>
        <p:spPr>
          <a:xfrm>
            <a:off x="482600" y="978408"/>
            <a:ext cx="10634472" cy="2157984"/>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276C6EE-D55E-454B-B28C-EC73D1DB4A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2A2905-6D2E-4319-9521-61452AB8F996}"/>
              </a:ext>
            </a:extLst>
          </p:cNvPr>
          <p:cNvSpPr>
            <a:spLocks noGrp="1"/>
          </p:cNvSpPr>
          <p:nvPr>
            <p:ph type="dt" sz="half" idx="10"/>
          </p:nvPr>
        </p:nvSpPr>
        <p:spPr/>
        <p:txBody>
          <a:bodyPr/>
          <a:lstStyle/>
          <a:p>
            <a:fld id="{81B8F32D-D8B6-4B9E-9CBF-DCAC30B7B93D}" type="datetimeFigureOut">
              <a:rPr lang="en-US" smtClean="0"/>
              <a:t>9/21/25</a:t>
            </a:fld>
            <a:endParaRPr lang="en-US"/>
          </a:p>
        </p:txBody>
      </p:sp>
      <p:sp>
        <p:nvSpPr>
          <p:cNvPr id="5" name="Footer Placeholder 4">
            <a:extLst>
              <a:ext uri="{FF2B5EF4-FFF2-40B4-BE49-F238E27FC236}">
                <a16:creationId xmlns:a16="http://schemas.microsoft.com/office/drawing/2014/main" id="{6DAC7550-84E8-49D3-B419-6F5F327DAD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AD2C6B-EA5D-4D97-BC84-6C860D536360}"/>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775388114"/>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1B299E6-11CC-4181-86C3-528A13F1F556}"/>
              </a:ext>
              <a:ext uri="{C183D7F6-B498-43B3-948B-1728B52AA6E4}">
                <adec:decorative xmlns:adec="http://schemas.microsoft.com/office/drawing/2017/decorative" val="1"/>
              </a:ext>
            </a:extLst>
          </p:cNvPr>
          <p:cNvSpPr/>
          <p:nvPr/>
        </p:nvSpPr>
        <p:spPr>
          <a:xfrm>
            <a:off x="481007" y="3922232"/>
            <a:ext cx="11147071" cy="24348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803473-0A64-4F9F-833B-8D64E39019B1}"/>
              </a:ext>
            </a:extLst>
          </p:cNvPr>
          <p:cNvSpPr>
            <a:spLocks noGrp="1"/>
          </p:cNvSpPr>
          <p:nvPr>
            <p:ph type="title"/>
          </p:nvPr>
        </p:nvSpPr>
        <p:spPr>
          <a:xfrm>
            <a:off x="482600" y="978409"/>
            <a:ext cx="10515600" cy="2716769"/>
          </a:xfrm>
          <a:prstGeom prst="rect">
            <a:avLst/>
          </a:prstGeo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6873736-B424-40F2-B562-6DC10E5EDE4F}"/>
              </a:ext>
            </a:extLst>
          </p:cNvPr>
          <p:cNvSpPr>
            <a:spLocks noGrp="1"/>
          </p:cNvSpPr>
          <p:nvPr>
            <p:ph type="body" idx="1"/>
          </p:nvPr>
        </p:nvSpPr>
        <p:spPr>
          <a:xfrm>
            <a:off x="482600" y="4171445"/>
            <a:ext cx="10515600" cy="1918205"/>
          </a:xfrm>
        </p:spPr>
        <p:txBody>
          <a:bodyPr>
            <a:normAutofit/>
          </a:bodyPr>
          <a:lstStyle>
            <a:lvl1pPr marL="0" indent="0">
              <a:buNone/>
              <a:defRPr lang="en-US" sz="2400" i="1" kern="1200" dirty="0" smtClean="0">
                <a:solidFill>
                  <a:schemeClr val="tx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lvl="0" indent="0" algn="l" defTabSz="914400" rtl="0" eaLnBrk="1" latinLnBrk="0" hangingPunct="1">
              <a:lnSpc>
                <a:spcPct val="110000"/>
              </a:lnSpc>
              <a:spcBef>
                <a:spcPts val="1000"/>
              </a:spcBef>
              <a:buFont typeface="Arial" panose="020B0604020202020204" pitchFamily="34" charset="0"/>
              <a:buNone/>
            </a:pPr>
            <a:r>
              <a:rPr lang="en-US"/>
              <a:t>Click to edit Master text styles</a:t>
            </a:r>
          </a:p>
        </p:txBody>
      </p:sp>
      <p:sp>
        <p:nvSpPr>
          <p:cNvPr id="4" name="Date Placeholder 3">
            <a:extLst>
              <a:ext uri="{FF2B5EF4-FFF2-40B4-BE49-F238E27FC236}">
                <a16:creationId xmlns:a16="http://schemas.microsoft.com/office/drawing/2014/main" id="{74348851-37C0-478D-B722-D76C817DC49D}"/>
              </a:ext>
            </a:extLst>
          </p:cNvPr>
          <p:cNvSpPr>
            <a:spLocks noGrp="1"/>
          </p:cNvSpPr>
          <p:nvPr>
            <p:ph type="dt" sz="half" idx="10"/>
          </p:nvPr>
        </p:nvSpPr>
        <p:spPr/>
        <p:txBody>
          <a:bodyPr/>
          <a:lstStyle/>
          <a:p>
            <a:fld id="{81B8F32D-D8B6-4B9E-9CBF-DCAC30B7B93D}" type="datetimeFigureOut">
              <a:rPr lang="en-US" smtClean="0"/>
              <a:t>9/21/25</a:t>
            </a:fld>
            <a:endParaRPr lang="en-US"/>
          </a:p>
        </p:txBody>
      </p:sp>
      <p:sp>
        <p:nvSpPr>
          <p:cNvPr id="5" name="Footer Placeholder 4">
            <a:extLst>
              <a:ext uri="{FF2B5EF4-FFF2-40B4-BE49-F238E27FC236}">
                <a16:creationId xmlns:a16="http://schemas.microsoft.com/office/drawing/2014/main" id="{263E063E-66CE-4C18-91FA-D14AE052D7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A66D3D-FD62-470C-BC3C-A03771A32F60}"/>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11" name="Straight Connector 10">
            <a:extLst>
              <a:ext uri="{FF2B5EF4-FFF2-40B4-BE49-F238E27FC236}">
                <a16:creationId xmlns:a16="http://schemas.microsoft.com/office/drawing/2014/main" id="{DDFF0049-0231-4557-A707-569556F0CA83}"/>
              </a:ext>
              <a:ext uri="{C183D7F6-B498-43B3-948B-1728B52AA6E4}">
                <adec:decorative xmlns:adec="http://schemas.microsoft.com/office/drawing/2017/decorative" val="1"/>
              </a:ext>
            </a:extLst>
          </p:cNvPr>
          <p:cNvCxnSpPr>
            <a:cxnSpLocks/>
          </p:cNvCxnSpPr>
          <p:nvPr/>
        </p:nvCxnSpPr>
        <p:spPr>
          <a:xfrm>
            <a:off x="481007" y="3922232"/>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457A0DB1-87C8-4BF4-B2A2-F9CA6ED05AC4}"/>
              </a:ext>
              <a:ext uri="{C183D7F6-B498-43B3-948B-1728B52AA6E4}">
                <adec:decorative xmlns:adec="http://schemas.microsoft.com/office/drawing/2017/decorative" val="1"/>
              </a:ext>
            </a:extLst>
          </p:cNvPr>
          <p:cNvCxnSpPr>
            <a:cxnSpLocks/>
          </p:cNvCxnSpPr>
          <p:nvPr/>
        </p:nvCxnSpPr>
        <p:spPr>
          <a:xfrm>
            <a:off x="482600"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6C29209-8A8F-48A7-8BA2-AFADA37CBD4F}"/>
              </a:ext>
              <a:ext uri="{C183D7F6-B498-43B3-948B-1728B52AA6E4}">
                <adec:decorative xmlns:adec="http://schemas.microsoft.com/office/drawing/2017/decorative" val="1"/>
              </a:ext>
            </a:extLst>
          </p:cNvPr>
          <p:cNvCxnSpPr>
            <a:cxnSpLocks/>
          </p:cNvCxnSpPr>
          <p:nvPr/>
        </p:nvCxnSpPr>
        <p:spPr>
          <a:xfrm>
            <a:off x="481007"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10852639"/>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166BE9C-AE7C-4C39-9694-C32D6939B965}"/>
              </a:ext>
              <a:ext uri="{C183D7F6-B498-43B3-948B-1728B52AA6E4}">
                <adec:decorative xmlns:adec="http://schemas.microsoft.com/office/drawing/2017/decorative" val="1"/>
              </a:ext>
            </a:extLst>
          </p:cNvPr>
          <p:cNvSpPr/>
          <p:nvPr/>
        </p:nvSpPr>
        <p:spPr>
          <a:xfrm>
            <a:off x="481007" y="483577"/>
            <a:ext cx="11147071" cy="2434824"/>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ACC42C-303A-4BDF-990A-2B07967BC9A9}"/>
              </a:ext>
            </a:extLst>
          </p:cNvPr>
          <p:cNvSpPr>
            <a:spLocks noGrp="1"/>
          </p:cNvSpPr>
          <p:nvPr>
            <p:ph type="title"/>
          </p:nvPr>
        </p:nvSpPr>
        <p:spPr>
          <a:xfrm>
            <a:off x="482599" y="978408"/>
            <a:ext cx="11147071" cy="1755263"/>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0C55CEF-353E-4E14-83AD-ACADDC08D943}"/>
              </a:ext>
            </a:extLst>
          </p:cNvPr>
          <p:cNvSpPr>
            <a:spLocks noGrp="1"/>
          </p:cNvSpPr>
          <p:nvPr>
            <p:ph sz="half" idx="1"/>
          </p:nvPr>
        </p:nvSpPr>
        <p:spPr>
          <a:xfrm>
            <a:off x="482600" y="3103131"/>
            <a:ext cx="5418551" cy="30738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E55ECEF-9654-4AC1-BF77-7BC602BBD434}"/>
              </a:ext>
            </a:extLst>
          </p:cNvPr>
          <p:cNvSpPr>
            <a:spLocks noGrp="1"/>
          </p:cNvSpPr>
          <p:nvPr>
            <p:ph sz="half" idx="2"/>
          </p:nvPr>
        </p:nvSpPr>
        <p:spPr>
          <a:xfrm>
            <a:off x="6211120" y="3103131"/>
            <a:ext cx="5418551" cy="30738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4922FC8-BC06-407B-A82B-DA62B33A1CD4}"/>
              </a:ext>
            </a:extLst>
          </p:cNvPr>
          <p:cNvSpPr>
            <a:spLocks noGrp="1"/>
          </p:cNvSpPr>
          <p:nvPr>
            <p:ph type="dt" sz="half" idx="10"/>
          </p:nvPr>
        </p:nvSpPr>
        <p:spPr/>
        <p:txBody>
          <a:bodyPr/>
          <a:lstStyle/>
          <a:p>
            <a:fld id="{81B8F32D-D8B6-4B9E-9CBF-DCAC30B7B93D}" type="datetimeFigureOut">
              <a:rPr lang="en-US" smtClean="0"/>
              <a:t>9/21/25</a:t>
            </a:fld>
            <a:endParaRPr lang="en-US"/>
          </a:p>
        </p:txBody>
      </p:sp>
      <p:sp>
        <p:nvSpPr>
          <p:cNvPr id="6" name="Footer Placeholder 5">
            <a:extLst>
              <a:ext uri="{FF2B5EF4-FFF2-40B4-BE49-F238E27FC236}">
                <a16:creationId xmlns:a16="http://schemas.microsoft.com/office/drawing/2014/main" id="{7915B701-4E1F-48AA-8A3C-ED5DD9151E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6BCA31-8AC7-46F5-BCAB-41D54DF83D78}"/>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9" name="Straight Connector 8">
            <a:extLst>
              <a:ext uri="{FF2B5EF4-FFF2-40B4-BE49-F238E27FC236}">
                <a16:creationId xmlns:a16="http://schemas.microsoft.com/office/drawing/2014/main" id="{21BA86D8-2A29-4A0E-AEA0-39B41C4187DE}"/>
              </a:ext>
              <a:ext uri="{C183D7F6-B498-43B3-948B-1728B52AA6E4}">
                <adec:decorative xmlns:adec="http://schemas.microsoft.com/office/drawing/2017/decorative" val="1"/>
              </a:ext>
            </a:extLst>
          </p:cNvPr>
          <p:cNvCxnSpPr>
            <a:cxnSpLocks/>
          </p:cNvCxnSpPr>
          <p:nvPr/>
        </p:nvCxnSpPr>
        <p:spPr>
          <a:xfrm>
            <a:off x="482600" y="291840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085E13E-918A-4D04-9E84-94148D7C878E}"/>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15569895"/>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5E892-D975-4DD6-8583-A14DDBE85F0C}"/>
              </a:ext>
            </a:extLst>
          </p:cNvPr>
          <p:cNvSpPr>
            <a:spLocks noGrp="1"/>
          </p:cNvSpPr>
          <p:nvPr>
            <p:ph type="title"/>
          </p:nvPr>
        </p:nvSpPr>
        <p:spPr>
          <a:xfrm>
            <a:off x="484631" y="978407"/>
            <a:ext cx="11145039" cy="1339584"/>
          </a:xfrm>
          <a:prstGeom prst="rect">
            <a:avLst/>
          </a:prstGeom>
        </p:spPr>
        <p:txBody>
          <a:bodyPr anchor="b"/>
          <a:lstStyle/>
          <a:p>
            <a:r>
              <a:rPr lang="en-US"/>
              <a:t>Click to edit Master title style</a:t>
            </a:r>
            <a:endParaRPr lang="en-US" dirty="0"/>
          </a:p>
        </p:txBody>
      </p:sp>
      <p:sp>
        <p:nvSpPr>
          <p:cNvPr id="3" name="Text Placeholder 2">
            <a:extLst>
              <a:ext uri="{FF2B5EF4-FFF2-40B4-BE49-F238E27FC236}">
                <a16:creationId xmlns:a16="http://schemas.microsoft.com/office/drawing/2014/main" id="{7F1F7700-CECC-4881-BE5C-A13CD825B73B}"/>
              </a:ext>
            </a:extLst>
          </p:cNvPr>
          <p:cNvSpPr>
            <a:spLocks noGrp="1"/>
          </p:cNvSpPr>
          <p:nvPr>
            <p:ph type="body" idx="1"/>
          </p:nvPr>
        </p:nvSpPr>
        <p:spPr>
          <a:xfrm>
            <a:off x="484632" y="2500921"/>
            <a:ext cx="5346222" cy="823912"/>
          </a:xfrm>
        </p:spPr>
        <p:txBody>
          <a:bodyPr anchor="b">
            <a:normAutofit/>
          </a:bodyPr>
          <a:lstStyle>
            <a:lvl1pPr marL="0" indent="0">
              <a:buNone/>
              <a:defRPr lang="en-US" sz="2400" b="0" i="1" kern="1200" dirty="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10000"/>
              </a:lnSpc>
              <a:spcBef>
                <a:spcPts val="1000"/>
              </a:spcBef>
              <a:buFont typeface="Arial" panose="020B0604020202020204" pitchFamily="34" charset="0"/>
              <a:buNone/>
            </a:pPr>
            <a:r>
              <a:rPr lang="en-US"/>
              <a:t>Click to edit Master text styles</a:t>
            </a:r>
          </a:p>
        </p:txBody>
      </p:sp>
      <p:sp>
        <p:nvSpPr>
          <p:cNvPr id="4" name="Content Placeholder 3">
            <a:extLst>
              <a:ext uri="{FF2B5EF4-FFF2-40B4-BE49-F238E27FC236}">
                <a16:creationId xmlns:a16="http://schemas.microsoft.com/office/drawing/2014/main" id="{4CA50766-520A-44C5-943E-569222B74104}"/>
              </a:ext>
            </a:extLst>
          </p:cNvPr>
          <p:cNvSpPr>
            <a:spLocks noGrp="1"/>
          </p:cNvSpPr>
          <p:nvPr>
            <p:ph sz="half" idx="2"/>
          </p:nvPr>
        </p:nvSpPr>
        <p:spPr>
          <a:xfrm>
            <a:off x="484632" y="3428999"/>
            <a:ext cx="5346222" cy="2760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72F7E42-976A-4239-8006-D68538D4B71F}"/>
              </a:ext>
            </a:extLst>
          </p:cNvPr>
          <p:cNvSpPr>
            <a:spLocks noGrp="1"/>
          </p:cNvSpPr>
          <p:nvPr>
            <p:ph type="body" sz="quarter" idx="3"/>
          </p:nvPr>
        </p:nvSpPr>
        <p:spPr>
          <a:xfrm>
            <a:off x="6257120" y="2500921"/>
            <a:ext cx="5372551" cy="823912"/>
          </a:xfrm>
        </p:spPr>
        <p:txBody>
          <a:bodyPr anchor="b"/>
          <a:lstStyle>
            <a:lvl1pPr marL="0" indent="0">
              <a:buNone/>
              <a:defRPr lang="en-US" sz="2400" b="0" i="1"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8CA329-951F-4391-ADC5-7EA320B7782F}"/>
              </a:ext>
            </a:extLst>
          </p:cNvPr>
          <p:cNvSpPr>
            <a:spLocks noGrp="1"/>
          </p:cNvSpPr>
          <p:nvPr>
            <p:ph sz="quarter" idx="4"/>
          </p:nvPr>
        </p:nvSpPr>
        <p:spPr>
          <a:xfrm>
            <a:off x="6257120" y="3428999"/>
            <a:ext cx="5372551" cy="2760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FBEC22A-DA46-460C-B865-D928C20AE763}"/>
              </a:ext>
            </a:extLst>
          </p:cNvPr>
          <p:cNvSpPr>
            <a:spLocks noGrp="1"/>
          </p:cNvSpPr>
          <p:nvPr>
            <p:ph type="dt" sz="half" idx="10"/>
          </p:nvPr>
        </p:nvSpPr>
        <p:spPr/>
        <p:txBody>
          <a:bodyPr/>
          <a:lstStyle/>
          <a:p>
            <a:fld id="{81B8F32D-D8B6-4B9E-9CBF-DCAC30B7B93D}" type="datetimeFigureOut">
              <a:rPr lang="en-US" smtClean="0"/>
              <a:t>9/21/25</a:t>
            </a:fld>
            <a:endParaRPr lang="en-US"/>
          </a:p>
        </p:txBody>
      </p:sp>
      <p:sp>
        <p:nvSpPr>
          <p:cNvPr id="8" name="Footer Placeholder 7">
            <a:extLst>
              <a:ext uri="{FF2B5EF4-FFF2-40B4-BE49-F238E27FC236}">
                <a16:creationId xmlns:a16="http://schemas.microsoft.com/office/drawing/2014/main" id="{4EB2D647-42C5-4AB7-BB71-3A44065716E7}"/>
              </a:ext>
            </a:extLst>
          </p:cNvPr>
          <p:cNvSpPr>
            <a:spLocks noGrp="1"/>
          </p:cNvSpPr>
          <p:nvPr>
            <p:ph type="ftr" sz="quarter" idx="11"/>
          </p:nvPr>
        </p:nvSpPr>
        <p:spPr>
          <a:xfrm>
            <a:off x="484632" y="6419088"/>
            <a:ext cx="4114800" cy="365125"/>
          </a:xfrm>
        </p:spPr>
        <p:txBody>
          <a:bodyPr/>
          <a:lstStyle/>
          <a:p>
            <a:endParaRPr lang="en-US"/>
          </a:p>
        </p:txBody>
      </p:sp>
      <p:sp>
        <p:nvSpPr>
          <p:cNvPr id="9" name="Slide Number Placeholder 8">
            <a:extLst>
              <a:ext uri="{FF2B5EF4-FFF2-40B4-BE49-F238E27FC236}">
                <a16:creationId xmlns:a16="http://schemas.microsoft.com/office/drawing/2014/main" id="{590B2B67-714C-46DA-85E5-598B4244D3B0}"/>
              </a:ext>
            </a:extLst>
          </p:cNvPr>
          <p:cNvSpPr>
            <a:spLocks noGrp="1"/>
          </p:cNvSpPr>
          <p:nvPr>
            <p:ph type="sldNum" sz="quarter" idx="12"/>
          </p:nvPr>
        </p:nvSpPr>
        <p:spPr>
          <a:xfrm>
            <a:off x="10989591" y="-7190"/>
            <a:ext cx="640080" cy="365125"/>
          </a:xfrm>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33681577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2C209B-89A2-F64C-9FAF-1E8EAC67545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88205DB-6305-1A4A-8C56-C5274DD5FD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1102FB-94EA-B64B-BD6C-6B185883985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31876796"/>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D4B6724-AB30-4E7C-BE2B-ECD94FF1B463}"/>
              </a:ext>
              <a:ext uri="{C183D7F6-B498-43B3-948B-1728B52AA6E4}">
                <adec:decorative xmlns:adec="http://schemas.microsoft.com/office/drawing/2017/decorative" val="1"/>
              </a:ext>
            </a:extLst>
          </p:cNvPr>
          <p:cNvSpPr/>
          <p:nvPr/>
        </p:nvSpPr>
        <p:spPr>
          <a:xfrm>
            <a:off x="481007" y="3933311"/>
            <a:ext cx="11147071" cy="24348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1D4BAB-2678-4A19-A575-C47CAF1446E5}"/>
              </a:ext>
            </a:extLst>
          </p:cNvPr>
          <p:cNvSpPr>
            <a:spLocks noGrp="1"/>
          </p:cNvSpPr>
          <p:nvPr>
            <p:ph type="title"/>
          </p:nvPr>
        </p:nvSpPr>
        <p:spPr>
          <a:xfrm>
            <a:off x="482600" y="978408"/>
            <a:ext cx="10634472" cy="2591509"/>
          </a:xfrm>
          <a:prstGeom prst="rect">
            <a:avLst/>
          </a:prstGeom>
        </p:spPr>
        <p:txBody>
          <a:bodyPr anchor="b"/>
          <a:lstStyle/>
          <a:p>
            <a:r>
              <a:rPr lang="en-US"/>
              <a:t>Click to edit Master title style</a:t>
            </a:r>
            <a:endParaRPr lang="en-US" dirty="0"/>
          </a:p>
        </p:txBody>
      </p:sp>
      <p:sp>
        <p:nvSpPr>
          <p:cNvPr id="3" name="Date Placeholder 2">
            <a:extLst>
              <a:ext uri="{FF2B5EF4-FFF2-40B4-BE49-F238E27FC236}">
                <a16:creationId xmlns:a16="http://schemas.microsoft.com/office/drawing/2014/main" id="{4047C89E-0ABD-4FD2-924C-894345ADFED8}"/>
              </a:ext>
            </a:extLst>
          </p:cNvPr>
          <p:cNvSpPr>
            <a:spLocks noGrp="1"/>
          </p:cNvSpPr>
          <p:nvPr>
            <p:ph type="dt" sz="half" idx="10"/>
          </p:nvPr>
        </p:nvSpPr>
        <p:spPr/>
        <p:txBody>
          <a:bodyPr/>
          <a:lstStyle/>
          <a:p>
            <a:fld id="{81B8F32D-D8B6-4B9E-9CBF-DCAC30B7B93D}" type="datetimeFigureOut">
              <a:rPr lang="en-US" smtClean="0"/>
              <a:t>9/21/25</a:t>
            </a:fld>
            <a:endParaRPr lang="en-US"/>
          </a:p>
        </p:txBody>
      </p:sp>
      <p:sp>
        <p:nvSpPr>
          <p:cNvPr id="4" name="Footer Placeholder 3">
            <a:extLst>
              <a:ext uri="{FF2B5EF4-FFF2-40B4-BE49-F238E27FC236}">
                <a16:creationId xmlns:a16="http://schemas.microsoft.com/office/drawing/2014/main" id="{553026CE-9CC8-403B-88B1-184D16532A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B3D616-3C18-401B-A792-E75149FDFC47}"/>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7" name="Straight Connector 6">
            <a:extLst>
              <a:ext uri="{FF2B5EF4-FFF2-40B4-BE49-F238E27FC236}">
                <a16:creationId xmlns:a16="http://schemas.microsoft.com/office/drawing/2014/main" id="{04EC6F70-D800-4067-A36A-5BBFC8018E2D}"/>
              </a:ext>
              <a:ext uri="{C183D7F6-B498-43B3-948B-1728B52AA6E4}">
                <adec:decorative xmlns:adec="http://schemas.microsoft.com/office/drawing/2017/decorative" val="1"/>
              </a:ext>
            </a:extLst>
          </p:cNvPr>
          <p:cNvCxnSpPr>
            <a:cxnSpLocks/>
          </p:cNvCxnSpPr>
          <p:nvPr/>
        </p:nvCxnSpPr>
        <p:spPr>
          <a:xfrm>
            <a:off x="482600" y="393331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42B66CB6-8988-4FBA-8524-726765A5F2AA}"/>
              </a:ext>
              <a:ext uri="{C183D7F6-B498-43B3-948B-1728B52AA6E4}">
                <adec:decorative xmlns:adec="http://schemas.microsoft.com/office/drawing/2017/decorative" val="1"/>
              </a:ext>
            </a:extLst>
          </p:cNvPr>
          <p:cNvCxnSpPr>
            <a:cxnSpLocks/>
          </p:cNvCxnSpPr>
          <p:nvPr/>
        </p:nvCxnSpPr>
        <p:spPr>
          <a:xfrm>
            <a:off x="481007"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20126617"/>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C73F84-0C6B-4EF4-9405-C389824999D4}"/>
              </a:ext>
            </a:extLst>
          </p:cNvPr>
          <p:cNvSpPr>
            <a:spLocks noGrp="1"/>
          </p:cNvSpPr>
          <p:nvPr>
            <p:ph type="dt" sz="half" idx="10"/>
          </p:nvPr>
        </p:nvSpPr>
        <p:spPr/>
        <p:txBody>
          <a:bodyPr/>
          <a:lstStyle/>
          <a:p>
            <a:fld id="{81B8F32D-D8B6-4B9E-9CBF-DCAC30B7B93D}" type="datetimeFigureOut">
              <a:rPr lang="en-US" smtClean="0"/>
              <a:t>9/21/25</a:t>
            </a:fld>
            <a:endParaRPr lang="en-US"/>
          </a:p>
        </p:txBody>
      </p:sp>
      <p:sp>
        <p:nvSpPr>
          <p:cNvPr id="3" name="Footer Placeholder 2">
            <a:extLst>
              <a:ext uri="{FF2B5EF4-FFF2-40B4-BE49-F238E27FC236}">
                <a16:creationId xmlns:a16="http://schemas.microsoft.com/office/drawing/2014/main" id="{DCCEC807-744E-4C5C-8B15-09AED3E570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FBCB19-9F4B-474C-85C1-4A645A971827}"/>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4225795520"/>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A88B0-DD6B-449B-AE32-D3192081E76F}"/>
              </a:ext>
            </a:extLst>
          </p:cNvPr>
          <p:cNvSpPr>
            <a:spLocks noGrp="1"/>
          </p:cNvSpPr>
          <p:nvPr>
            <p:ph type="title"/>
          </p:nvPr>
        </p:nvSpPr>
        <p:spPr>
          <a:xfrm>
            <a:off x="484632" y="978408"/>
            <a:ext cx="4287393" cy="2450592"/>
          </a:xfrm>
          <a:prstGeom prst="rect">
            <a:avLst/>
          </a:prstGeom>
        </p:spPr>
        <p:txBody>
          <a:bodyPr anchor="b"/>
          <a:lstStyle>
            <a:lvl1pPr>
              <a:defRPr lang="en-US" sz="5400" kern="1200" smtClean="0">
                <a:solidFill>
                  <a:schemeClr val="tx1"/>
                </a:solidFill>
                <a:latin typeface="+mj-lt"/>
                <a:ea typeface="+mj-ea"/>
                <a:cs typeface="+mj-cs"/>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F22ED6-5B69-4B3B-BF96-3A75F2107FA6}"/>
              </a:ext>
            </a:extLst>
          </p:cNvPr>
          <p:cNvSpPr>
            <a:spLocks noGrp="1"/>
          </p:cNvSpPr>
          <p:nvPr>
            <p:ph idx="1"/>
          </p:nvPr>
        </p:nvSpPr>
        <p:spPr>
          <a:xfrm>
            <a:off x="5183187" y="987425"/>
            <a:ext cx="644648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07704043-D45F-440A-A15D-2718A913E05A}"/>
              </a:ext>
            </a:extLst>
          </p:cNvPr>
          <p:cNvSpPr>
            <a:spLocks noGrp="1"/>
          </p:cNvSpPr>
          <p:nvPr>
            <p:ph type="body" sz="half" idx="2"/>
          </p:nvPr>
        </p:nvSpPr>
        <p:spPr>
          <a:xfrm>
            <a:off x="484632" y="3645074"/>
            <a:ext cx="4287393" cy="2223914"/>
          </a:xfrm>
        </p:spPr>
        <p:txBody>
          <a:bodyPr/>
          <a:lstStyle>
            <a:lvl1pPr marL="0" indent="0">
              <a:buNone/>
              <a:defRPr lang="en-US" sz="2400" i="1" kern="1200" dirty="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0072DC-7326-43E7-806C-B690C439E8A8}"/>
              </a:ext>
            </a:extLst>
          </p:cNvPr>
          <p:cNvSpPr>
            <a:spLocks noGrp="1"/>
          </p:cNvSpPr>
          <p:nvPr>
            <p:ph type="dt" sz="half" idx="10"/>
          </p:nvPr>
        </p:nvSpPr>
        <p:spPr/>
        <p:txBody>
          <a:bodyPr/>
          <a:lstStyle/>
          <a:p>
            <a:fld id="{81B8F32D-D8B6-4B9E-9CBF-DCAC30B7B93D}" type="datetimeFigureOut">
              <a:rPr lang="en-US" smtClean="0"/>
              <a:t>9/21/25</a:t>
            </a:fld>
            <a:endParaRPr lang="en-US"/>
          </a:p>
        </p:txBody>
      </p:sp>
      <p:sp>
        <p:nvSpPr>
          <p:cNvPr id="6" name="Footer Placeholder 5">
            <a:extLst>
              <a:ext uri="{FF2B5EF4-FFF2-40B4-BE49-F238E27FC236}">
                <a16:creationId xmlns:a16="http://schemas.microsoft.com/office/drawing/2014/main" id="{73F89A0F-B8C6-4AA6-A9C4-4A454F4224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57A616-A4F2-4FC5-88DE-B4E6BA542895}"/>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3249419508"/>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B773D-D007-4687-BA9C-9F229829B5EF}"/>
              </a:ext>
            </a:extLst>
          </p:cNvPr>
          <p:cNvSpPr>
            <a:spLocks noGrp="1"/>
          </p:cNvSpPr>
          <p:nvPr>
            <p:ph type="title"/>
          </p:nvPr>
        </p:nvSpPr>
        <p:spPr>
          <a:xfrm>
            <a:off x="484632" y="978407"/>
            <a:ext cx="4287393" cy="2450593"/>
          </a:xfrm>
          <a:prstGeom prst="rect">
            <a:avLst/>
          </a:prstGeom>
        </p:spPr>
        <p:txBody>
          <a:bodyPr anchor="b"/>
          <a:lstStyle>
            <a:lvl1pPr>
              <a:defRPr lang="en-US" sz="5400" kern="1200" smtClean="0">
                <a:solidFill>
                  <a:schemeClr val="tx1"/>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A3A75FC-78D2-4EF5-884F-11B7BACF799A}"/>
              </a:ext>
            </a:extLst>
          </p:cNvPr>
          <p:cNvSpPr>
            <a:spLocks noGrp="1"/>
          </p:cNvSpPr>
          <p:nvPr>
            <p:ph type="pic" idx="1"/>
          </p:nvPr>
        </p:nvSpPr>
        <p:spPr>
          <a:xfrm>
            <a:off x="5183187" y="987425"/>
            <a:ext cx="644648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D7CE0BB-D335-4391-A23F-194C575CAF8F}"/>
              </a:ext>
            </a:extLst>
          </p:cNvPr>
          <p:cNvSpPr>
            <a:spLocks noGrp="1"/>
          </p:cNvSpPr>
          <p:nvPr>
            <p:ph type="body" sz="half" idx="2"/>
          </p:nvPr>
        </p:nvSpPr>
        <p:spPr>
          <a:xfrm>
            <a:off x="484632" y="3645074"/>
            <a:ext cx="4287393" cy="2223914"/>
          </a:xfrm>
        </p:spPr>
        <p:txBody>
          <a:bodyPr/>
          <a:lstStyle>
            <a:lvl1pPr marL="0" indent="0">
              <a:buNone/>
              <a:defRPr lang="en-US" sz="2400" i="1"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7701E1-B97B-4DA5-B9AD-07B7C12476AE}"/>
              </a:ext>
            </a:extLst>
          </p:cNvPr>
          <p:cNvSpPr>
            <a:spLocks noGrp="1"/>
          </p:cNvSpPr>
          <p:nvPr>
            <p:ph type="dt" sz="half" idx="10"/>
          </p:nvPr>
        </p:nvSpPr>
        <p:spPr/>
        <p:txBody>
          <a:bodyPr/>
          <a:lstStyle/>
          <a:p>
            <a:fld id="{81B8F32D-D8B6-4B9E-9CBF-DCAC30B7B93D}" type="datetimeFigureOut">
              <a:rPr lang="en-US" smtClean="0"/>
              <a:t>9/21/25</a:t>
            </a:fld>
            <a:endParaRPr lang="en-US"/>
          </a:p>
        </p:txBody>
      </p:sp>
      <p:sp>
        <p:nvSpPr>
          <p:cNvPr id="6" name="Footer Placeholder 5">
            <a:extLst>
              <a:ext uri="{FF2B5EF4-FFF2-40B4-BE49-F238E27FC236}">
                <a16:creationId xmlns:a16="http://schemas.microsoft.com/office/drawing/2014/main" id="{076D9CF8-F42F-4618-9F26-8BFE56487A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CA2023-1ECA-4A96-BDC7-F7FA4368BE1B}"/>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3814244433"/>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1999A10-4355-4A13-B008-196B21ABEEAF}"/>
              </a:ext>
              <a:ext uri="{C183D7F6-B498-43B3-948B-1728B52AA6E4}">
                <adec:decorative xmlns:adec="http://schemas.microsoft.com/office/drawing/2017/decorative" val="1"/>
              </a:ext>
            </a:extLst>
          </p:cNvPr>
          <p:cNvSpPr/>
          <p:nvPr/>
        </p:nvSpPr>
        <p:spPr>
          <a:xfrm>
            <a:off x="482600" y="483576"/>
            <a:ext cx="11147071" cy="24348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36D448-AFEA-4483-B0E4-002840525CDD}"/>
              </a:ext>
            </a:extLst>
          </p:cNvPr>
          <p:cNvSpPr>
            <a:spLocks noGrp="1"/>
          </p:cNvSpPr>
          <p:nvPr>
            <p:ph type="title"/>
          </p:nvPr>
        </p:nvSpPr>
        <p:spPr>
          <a:xfrm>
            <a:off x="482600" y="978408"/>
            <a:ext cx="10506991" cy="1755263"/>
          </a:xfrm>
          <a:prstGeom prst="rect">
            <a:avLst/>
          </a:prstGeo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CF216234-4516-4303-8F60-A8127D89A5E5}"/>
              </a:ext>
            </a:extLst>
          </p:cNvPr>
          <p:cNvSpPr>
            <a:spLocks noGrp="1"/>
          </p:cNvSpPr>
          <p:nvPr>
            <p:ph type="body" orient="vert" idx="1"/>
          </p:nvPr>
        </p:nvSpPr>
        <p:spPr>
          <a:xfrm>
            <a:off x="484192" y="3103131"/>
            <a:ext cx="10506991" cy="30929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46B5D50-A474-462B-A807-DF186B1C2F48}"/>
              </a:ext>
            </a:extLst>
          </p:cNvPr>
          <p:cNvSpPr>
            <a:spLocks noGrp="1"/>
          </p:cNvSpPr>
          <p:nvPr>
            <p:ph type="dt" sz="half" idx="10"/>
          </p:nvPr>
        </p:nvSpPr>
        <p:spPr/>
        <p:txBody>
          <a:bodyPr/>
          <a:lstStyle/>
          <a:p>
            <a:fld id="{81B8F32D-D8B6-4B9E-9CBF-DCAC30B7B93D}" type="datetimeFigureOut">
              <a:rPr lang="en-US" smtClean="0"/>
              <a:t>9/21/25</a:t>
            </a:fld>
            <a:endParaRPr lang="en-US"/>
          </a:p>
        </p:txBody>
      </p:sp>
      <p:sp>
        <p:nvSpPr>
          <p:cNvPr id="5" name="Footer Placeholder 4">
            <a:extLst>
              <a:ext uri="{FF2B5EF4-FFF2-40B4-BE49-F238E27FC236}">
                <a16:creationId xmlns:a16="http://schemas.microsoft.com/office/drawing/2014/main" id="{F8BF1DAF-2E2D-46ED-AA3E-3D2FE40399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2FC771-EB13-4EB5-A0A2-3968C6ABBD4E}"/>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8" name="Straight Connector 7">
            <a:extLst>
              <a:ext uri="{FF2B5EF4-FFF2-40B4-BE49-F238E27FC236}">
                <a16:creationId xmlns:a16="http://schemas.microsoft.com/office/drawing/2014/main" id="{B3B596B8-8230-4695-8D76-F06AFA8156C3}"/>
              </a:ext>
              <a:ext uri="{C183D7F6-B498-43B3-948B-1728B52AA6E4}">
                <adec:decorative xmlns:adec="http://schemas.microsoft.com/office/drawing/2017/decorative" val="1"/>
              </a:ext>
            </a:extLst>
          </p:cNvPr>
          <p:cNvCxnSpPr>
            <a:cxnSpLocks/>
          </p:cNvCxnSpPr>
          <p:nvPr/>
        </p:nvCxnSpPr>
        <p:spPr>
          <a:xfrm>
            <a:off x="482600" y="291840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53EBF93-5FD9-4F4E-8485-7B937145CD08}"/>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08214853"/>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6B4D06-C7C6-4949-8EB2-F03ED999A2BB}"/>
              </a:ext>
            </a:extLst>
          </p:cNvPr>
          <p:cNvSpPr>
            <a:spLocks noGrp="1"/>
          </p:cNvSpPr>
          <p:nvPr>
            <p:ph type="title" orient="vert"/>
          </p:nvPr>
        </p:nvSpPr>
        <p:spPr>
          <a:xfrm>
            <a:off x="8041710" y="978408"/>
            <a:ext cx="2947881" cy="5124777"/>
          </a:xfrm>
          <a:prstGeom prst="rect">
            <a:avLst/>
          </a:prstGeo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C921B9D-8C11-4176-AF22-89F972E21284}"/>
              </a:ext>
            </a:extLst>
          </p:cNvPr>
          <p:cNvSpPr>
            <a:spLocks noGrp="1"/>
          </p:cNvSpPr>
          <p:nvPr>
            <p:ph type="body" orient="vert" idx="1"/>
          </p:nvPr>
        </p:nvSpPr>
        <p:spPr>
          <a:xfrm>
            <a:off x="484632" y="978408"/>
            <a:ext cx="7256453" cy="51247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AFA9E1C-8E18-4A35-9BD8-427B1D14BB8E}"/>
              </a:ext>
            </a:extLst>
          </p:cNvPr>
          <p:cNvSpPr>
            <a:spLocks noGrp="1"/>
          </p:cNvSpPr>
          <p:nvPr>
            <p:ph type="dt" sz="half" idx="10"/>
          </p:nvPr>
        </p:nvSpPr>
        <p:spPr/>
        <p:txBody>
          <a:bodyPr/>
          <a:lstStyle/>
          <a:p>
            <a:fld id="{81B8F32D-D8B6-4B9E-9CBF-DCAC30B7B93D}" type="datetimeFigureOut">
              <a:rPr lang="en-US" smtClean="0"/>
              <a:t>9/21/25</a:t>
            </a:fld>
            <a:endParaRPr lang="en-US"/>
          </a:p>
        </p:txBody>
      </p:sp>
      <p:sp>
        <p:nvSpPr>
          <p:cNvPr id="5" name="Footer Placeholder 4">
            <a:extLst>
              <a:ext uri="{FF2B5EF4-FFF2-40B4-BE49-F238E27FC236}">
                <a16:creationId xmlns:a16="http://schemas.microsoft.com/office/drawing/2014/main" id="{2E116CDB-7BB6-4DD2-A626-6DA8E569F2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D0403B-439E-449F-83B1-799EEC239A20}"/>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3325981782"/>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itle of Presentation A">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917" y="832"/>
            <a:ext cx="12186169" cy="6856337"/>
          </a:xfrm>
          <a:prstGeom prst="rect">
            <a:avLst/>
          </a:prstGeom>
        </p:spPr>
      </p:pic>
      <p:sp>
        <p:nvSpPr>
          <p:cNvPr id="2" name="Rectangle 1"/>
          <p:cNvSpPr/>
          <p:nvPr/>
        </p:nvSpPr>
        <p:spPr>
          <a:xfrm>
            <a:off x="2" y="990600"/>
            <a:ext cx="12192001" cy="3056467"/>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3" name="Title 2"/>
          <p:cNvSpPr>
            <a:spLocks noGrp="1"/>
          </p:cNvSpPr>
          <p:nvPr>
            <p:ph type="title" hasCustomPrompt="1"/>
          </p:nvPr>
        </p:nvSpPr>
        <p:spPr>
          <a:xfrm>
            <a:off x="626534" y="1405467"/>
            <a:ext cx="7128933" cy="1168399"/>
          </a:xfrm>
        </p:spPr>
        <p:txBody>
          <a:bodyPr/>
          <a:lstStyle>
            <a:lvl1pPr>
              <a:lnSpc>
                <a:spcPct val="100000"/>
              </a:lnSpc>
              <a:defRPr sz="4667" baseline="0">
                <a:solidFill>
                  <a:srgbClr val="FFFFFF"/>
                </a:solidFill>
              </a:defRPr>
            </a:lvl1pPr>
          </a:lstStyle>
          <a:p>
            <a:r>
              <a:rPr lang="en-US" dirty="0"/>
              <a:t>Title Version A - Insert Title Here</a:t>
            </a:r>
          </a:p>
        </p:txBody>
      </p:sp>
      <p:cxnSp>
        <p:nvCxnSpPr>
          <p:cNvPr id="12" name="Straight Connector 11"/>
          <p:cNvCxnSpPr/>
          <p:nvPr/>
        </p:nvCxnSpPr>
        <p:spPr>
          <a:xfrm>
            <a:off x="0" y="4038600"/>
            <a:ext cx="12192000"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3" y="5455920"/>
            <a:ext cx="12192000" cy="1404845"/>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cxnSp>
        <p:nvCxnSpPr>
          <p:cNvPr id="15" name="Straight Connector 14"/>
          <p:cNvCxnSpPr/>
          <p:nvPr/>
        </p:nvCxnSpPr>
        <p:spPr>
          <a:xfrm>
            <a:off x="9336370" y="5812626"/>
            <a:ext cx="2540" cy="691433"/>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34568" y="5781671"/>
            <a:ext cx="2574553" cy="1063124"/>
          </a:xfrm>
          <a:prstGeom prst="rect">
            <a:avLst/>
          </a:prstGeom>
        </p:spPr>
      </p:pic>
      <p:sp>
        <p:nvSpPr>
          <p:cNvPr id="7" name="Text Placeholder 6"/>
          <p:cNvSpPr>
            <a:spLocks noGrp="1"/>
          </p:cNvSpPr>
          <p:nvPr>
            <p:ph type="body" sz="quarter" idx="10" hasCustomPrompt="1"/>
          </p:nvPr>
        </p:nvSpPr>
        <p:spPr>
          <a:xfrm>
            <a:off x="603958" y="5476664"/>
            <a:ext cx="8600684" cy="1368131"/>
          </a:xfrm>
        </p:spPr>
        <p:txBody>
          <a:bodyPr lIns="0" rIns="0" anchor="ctr"/>
          <a:lstStyle>
            <a:lvl1pPr marL="0" indent="0">
              <a:buNone/>
              <a:defRPr sz="1733" cap="none" baseline="0">
                <a:solidFill>
                  <a:schemeClr val="bg1"/>
                </a:solidFill>
                <a:latin typeface="Arial"/>
                <a:cs typeface="Arial"/>
              </a:defRPr>
            </a:lvl1pPr>
            <a:lvl2pPr marL="304815" indent="0">
              <a:buNone/>
              <a:defRPr sz="1467"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435250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itle of Presentation B">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479" y="832"/>
            <a:ext cx="12189044" cy="6856337"/>
          </a:xfrm>
          <a:prstGeom prst="rect">
            <a:avLst/>
          </a:prstGeom>
        </p:spPr>
      </p:pic>
      <p:sp>
        <p:nvSpPr>
          <p:cNvPr id="2" name="Rectangle 1"/>
          <p:cNvSpPr/>
          <p:nvPr/>
        </p:nvSpPr>
        <p:spPr>
          <a:xfrm>
            <a:off x="2" y="990600"/>
            <a:ext cx="12192001" cy="3056467"/>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3" name="Title 2"/>
          <p:cNvSpPr>
            <a:spLocks noGrp="1"/>
          </p:cNvSpPr>
          <p:nvPr>
            <p:ph type="title" hasCustomPrompt="1"/>
          </p:nvPr>
        </p:nvSpPr>
        <p:spPr>
          <a:xfrm>
            <a:off x="626534" y="1405467"/>
            <a:ext cx="7128933" cy="1168399"/>
          </a:xfrm>
        </p:spPr>
        <p:txBody>
          <a:bodyPr/>
          <a:lstStyle>
            <a:lvl1pPr>
              <a:lnSpc>
                <a:spcPct val="100000"/>
              </a:lnSpc>
              <a:defRPr sz="4667" baseline="0">
                <a:solidFill>
                  <a:srgbClr val="FFFFFF"/>
                </a:solidFill>
              </a:defRPr>
            </a:lvl1pPr>
          </a:lstStyle>
          <a:p>
            <a:r>
              <a:rPr lang="en-US" dirty="0"/>
              <a:t>Title Version B - Insert Title Here</a:t>
            </a:r>
          </a:p>
        </p:txBody>
      </p:sp>
      <p:cxnSp>
        <p:nvCxnSpPr>
          <p:cNvPr id="12" name="Straight Connector 11"/>
          <p:cNvCxnSpPr/>
          <p:nvPr/>
        </p:nvCxnSpPr>
        <p:spPr>
          <a:xfrm>
            <a:off x="0" y="4038600"/>
            <a:ext cx="12192000"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3" y="5455920"/>
            <a:ext cx="12192000" cy="1404845"/>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cxnSp>
        <p:nvCxnSpPr>
          <p:cNvPr id="15" name="Straight Connector 14"/>
          <p:cNvCxnSpPr/>
          <p:nvPr/>
        </p:nvCxnSpPr>
        <p:spPr>
          <a:xfrm>
            <a:off x="9336370" y="5812626"/>
            <a:ext cx="2540" cy="691433"/>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34568" y="5781671"/>
            <a:ext cx="2574553" cy="1063124"/>
          </a:xfrm>
          <a:prstGeom prst="rect">
            <a:avLst/>
          </a:prstGeom>
        </p:spPr>
      </p:pic>
      <p:sp>
        <p:nvSpPr>
          <p:cNvPr id="7" name="Text Placeholder 6"/>
          <p:cNvSpPr>
            <a:spLocks noGrp="1"/>
          </p:cNvSpPr>
          <p:nvPr>
            <p:ph type="body" sz="quarter" idx="10" hasCustomPrompt="1"/>
          </p:nvPr>
        </p:nvSpPr>
        <p:spPr>
          <a:xfrm>
            <a:off x="603958" y="5476667"/>
            <a:ext cx="8600684" cy="1368128"/>
          </a:xfrm>
        </p:spPr>
        <p:txBody>
          <a:bodyPr lIns="0" rIns="0" anchor="ctr"/>
          <a:lstStyle>
            <a:lvl1pPr marL="0" indent="0">
              <a:buNone/>
              <a:defRPr sz="1733" cap="none" baseline="0">
                <a:solidFill>
                  <a:schemeClr val="bg1"/>
                </a:solidFill>
                <a:latin typeface="Arial"/>
                <a:cs typeface="Arial"/>
              </a:defRPr>
            </a:lvl1pPr>
            <a:lvl2pPr marL="304815" indent="0">
              <a:buNone/>
              <a:defRPr sz="1467"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195884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1_Title of Presentation B">
    <p:spTree>
      <p:nvGrpSpPr>
        <p:cNvPr id="1" name=""/>
        <p:cNvGrpSpPr/>
        <p:nvPr/>
      </p:nvGrpSpPr>
      <p:grpSpPr>
        <a:xfrm>
          <a:off x="0" y="0"/>
          <a:ext cx="0" cy="0"/>
          <a:chOff x="0" y="0"/>
          <a:chExt cx="0" cy="0"/>
        </a:xfrm>
      </p:grpSpPr>
      <p:pic>
        <p:nvPicPr>
          <p:cNvPr id="5" name="Picture 4" descr="Businesswomen writing on glass in meeting">
            <a:extLst>
              <a:ext uri="{FF2B5EF4-FFF2-40B4-BE49-F238E27FC236}">
                <a16:creationId xmlns:a16="http://schemas.microsoft.com/office/drawing/2014/main" id="{B615C985-5EC4-3C70-9F17-C747189152F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4217" b="4217"/>
          <a:stretch>
            <a:fillRect/>
          </a:stretch>
        </p:blipFill>
        <p:spPr bwMode="auto">
          <a:xfrm>
            <a:off x="0" y="-53551"/>
            <a:ext cx="12192000" cy="7451496"/>
          </a:xfrm>
          <a:prstGeom prst="rect">
            <a:avLst/>
          </a:prstGeom>
          <a:noFill/>
          <a:ln>
            <a:noFill/>
          </a:ln>
          <a:extLst>
            <a:ext uri="{53640926-AAD7-44D8-BBD7-CCE9431645EC}">
              <a14:shadowObscured xmlns:a14="http://schemas.microsoft.com/office/drawing/2010/main"/>
            </a:ext>
          </a:extLst>
        </p:spPr>
      </p:pic>
      <p:sp>
        <p:nvSpPr>
          <p:cNvPr id="2" name="Rectangle 1"/>
          <p:cNvSpPr/>
          <p:nvPr/>
        </p:nvSpPr>
        <p:spPr>
          <a:xfrm>
            <a:off x="2" y="3111500"/>
            <a:ext cx="7429498" cy="2108201"/>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3" name="Title 2"/>
          <p:cNvSpPr>
            <a:spLocks noGrp="1"/>
          </p:cNvSpPr>
          <p:nvPr>
            <p:ph type="title" hasCustomPrompt="1"/>
          </p:nvPr>
        </p:nvSpPr>
        <p:spPr>
          <a:xfrm>
            <a:off x="626533" y="3526367"/>
            <a:ext cx="6117167" cy="1168399"/>
          </a:xfrm>
        </p:spPr>
        <p:txBody>
          <a:bodyPr/>
          <a:lstStyle>
            <a:lvl1pPr>
              <a:lnSpc>
                <a:spcPct val="100000"/>
              </a:lnSpc>
              <a:defRPr sz="4667" baseline="0">
                <a:solidFill>
                  <a:srgbClr val="FFFFFF"/>
                </a:solidFill>
              </a:defRPr>
            </a:lvl1pPr>
          </a:lstStyle>
          <a:p>
            <a:r>
              <a:rPr lang="en-US" dirty="0"/>
              <a:t>Title Version C - Insert Title Here</a:t>
            </a:r>
          </a:p>
        </p:txBody>
      </p:sp>
      <p:cxnSp>
        <p:nvCxnSpPr>
          <p:cNvPr id="12" name="Straight Connector 11"/>
          <p:cNvCxnSpPr>
            <a:cxnSpLocks/>
          </p:cNvCxnSpPr>
          <p:nvPr/>
        </p:nvCxnSpPr>
        <p:spPr>
          <a:xfrm>
            <a:off x="0" y="5460999"/>
            <a:ext cx="6489895"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3" y="5455920"/>
            <a:ext cx="12192000" cy="1404845"/>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cxnSp>
        <p:nvCxnSpPr>
          <p:cNvPr id="15" name="Straight Connector 14"/>
          <p:cNvCxnSpPr/>
          <p:nvPr/>
        </p:nvCxnSpPr>
        <p:spPr>
          <a:xfrm>
            <a:off x="9336370" y="5812626"/>
            <a:ext cx="2540" cy="691433"/>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0" hasCustomPrompt="1"/>
          </p:nvPr>
        </p:nvSpPr>
        <p:spPr>
          <a:xfrm>
            <a:off x="603958" y="5476667"/>
            <a:ext cx="8600684" cy="1368128"/>
          </a:xfrm>
        </p:spPr>
        <p:txBody>
          <a:bodyPr lIns="0" rIns="0" anchor="ctr"/>
          <a:lstStyle>
            <a:lvl1pPr marL="0" indent="0">
              <a:buNone/>
              <a:defRPr sz="1733" cap="none" baseline="0">
                <a:solidFill>
                  <a:schemeClr val="bg1"/>
                </a:solidFill>
                <a:latin typeface="Arial"/>
                <a:cs typeface="Arial"/>
              </a:defRPr>
            </a:lvl1pPr>
            <a:lvl2pPr marL="304815" indent="0">
              <a:buNone/>
              <a:defRPr sz="1467"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343206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Divider 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1024447" y="6492533"/>
            <a:ext cx="2540" cy="24384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2192000" cy="442976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grpSp>
      <p:sp>
        <p:nvSpPr>
          <p:cNvPr id="3" name="Title 2"/>
          <p:cNvSpPr>
            <a:spLocks noGrp="1"/>
          </p:cNvSpPr>
          <p:nvPr userDrawn="1">
            <p:ph type="title" hasCustomPrompt="1"/>
          </p:nvPr>
        </p:nvSpPr>
        <p:spPr>
          <a:xfrm>
            <a:off x="626533" y="1405467"/>
            <a:ext cx="8573912" cy="1168399"/>
          </a:xfrm>
        </p:spPr>
        <p:txBody>
          <a:bodyPr/>
          <a:lstStyle>
            <a:lvl1pPr>
              <a:lnSpc>
                <a:spcPct val="100000"/>
              </a:lnSpc>
              <a:defRPr sz="4667">
                <a:solidFill>
                  <a:srgbClr val="FFFFFF"/>
                </a:solidFill>
              </a:defRPr>
            </a:lvl1pPr>
          </a:lstStyle>
          <a:p>
            <a:r>
              <a:rPr lang="en-US" dirty="0"/>
              <a:t>Insert Divider A </a:t>
            </a:r>
            <a:br>
              <a:rPr lang="en-US" dirty="0"/>
            </a:br>
            <a:r>
              <a:rPr lang="en-US" dirty="0"/>
              <a:t>Title Here</a:t>
            </a:r>
          </a:p>
        </p:txBody>
      </p:sp>
      <p:sp>
        <p:nvSpPr>
          <p:cNvPr id="7" name="Text Placeholder 6"/>
          <p:cNvSpPr>
            <a:spLocks noGrp="1"/>
          </p:cNvSpPr>
          <p:nvPr userDrawn="1">
            <p:ph type="body" sz="quarter" idx="10" hasCustomPrompt="1"/>
          </p:nvPr>
        </p:nvSpPr>
        <p:spPr>
          <a:xfrm>
            <a:off x="603958" y="3055937"/>
            <a:ext cx="8600684" cy="449263"/>
          </a:xfrm>
        </p:spPr>
        <p:txBody>
          <a:bodyPr lIns="0" rIns="0"/>
          <a:lstStyle>
            <a:lvl1pPr marL="0" indent="0">
              <a:buNone/>
              <a:defRPr sz="1733" cap="none" baseline="0">
                <a:solidFill>
                  <a:schemeClr val="bg1"/>
                </a:solidFill>
                <a:latin typeface="Arial"/>
                <a:cs typeface="Arial"/>
              </a:defRPr>
            </a:lvl1pPr>
            <a:lvl2pPr>
              <a:defRPr sz="1467"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4414520"/>
            <a:ext cx="6688285" cy="1524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7713B5B3-A073-4A34-B988-EFF42E4ECDCF}"/>
              </a:ext>
            </a:extLst>
          </p:cNvPr>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1037319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A391C-924F-FB46-9FDF-69C8631FC1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6B5A22-CCAA-C54D-8FBD-1B7E6A0F27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FC6E7C-A4A0-2148-9B0D-75A338C863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C17478-C538-4544-B5C6-EE6003688BC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62DEB99-7380-BD42-B911-F87649AA20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B28BE4-E49B-8840-BF3E-C6009844BE2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618312833"/>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Divider B">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1024447" y="6492533"/>
            <a:ext cx="2540" cy="24384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2192000" cy="442976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grpSp>
      <p:sp>
        <p:nvSpPr>
          <p:cNvPr id="3" name="Title 2"/>
          <p:cNvSpPr>
            <a:spLocks noGrp="1"/>
          </p:cNvSpPr>
          <p:nvPr userDrawn="1">
            <p:ph type="title" hasCustomPrompt="1"/>
          </p:nvPr>
        </p:nvSpPr>
        <p:spPr>
          <a:xfrm>
            <a:off x="626533" y="1405467"/>
            <a:ext cx="8573912" cy="1168399"/>
          </a:xfrm>
        </p:spPr>
        <p:txBody>
          <a:bodyPr/>
          <a:lstStyle>
            <a:lvl1pPr>
              <a:lnSpc>
                <a:spcPct val="100000"/>
              </a:lnSpc>
              <a:defRPr sz="4667">
                <a:solidFill>
                  <a:srgbClr val="FFFFFF"/>
                </a:solidFill>
              </a:defRPr>
            </a:lvl1pPr>
          </a:lstStyle>
          <a:p>
            <a:r>
              <a:rPr lang="en-US" dirty="0"/>
              <a:t>Insert Divider B </a:t>
            </a:r>
            <a:br>
              <a:rPr lang="en-US" dirty="0"/>
            </a:br>
            <a:r>
              <a:rPr lang="en-US" dirty="0"/>
              <a:t>Title Here</a:t>
            </a:r>
          </a:p>
        </p:txBody>
      </p:sp>
      <p:sp>
        <p:nvSpPr>
          <p:cNvPr id="7" name="Text Placeholder 6"/>
          <p:cNvSpPr>
            <a:spLocks noGrp="1"/>
          </p:cNvSpPr>
          <p:nvPr userDrawn="1">
            <p:ph type="body" sz="quarter" idx="10" hasCustomPrompt="1"/>
          </p:nvPr>
        </p:nvSpPr>
        <p:spPr>
          <a:xfrm>
            <a:off x="603958" y="3055937"/>
            <a:ext cx="8600684" cy="449263"/>
          </a:xfrm>
        </p:spPr>
        <p:txBody>
          <a:bodyPr lIns="0" rIns="0"/>
          <a:lstStyle>
            <a:lvl1pPr marL="0" indent="0">
              <a:buNone/>
              <a:defRPr sz="1733" cap="none" baseline="0">
                <a:solidFill>
                  <a:schemeClr val="bg1"/>
                </a:solidFill>
                <a:latin typeface="Arial"/>
                <a:cs typeface="Arial"/>
              </a:defRPr>
            </a:lvl1pPr>
            <a:lvl2pPr>
              <a:defRPr sz="1467"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4414520"/>
            <a:ext cx="6688285" cy="1524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39062EC9-732B-427F-9E9C-B825053E2032}"/>
              </a:ext>
            </a:extLst>
          </p:cNvPr>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3047346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2_Divider B">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1024447" y="6492533"/>
            <a:ext cx="2540" cy="24384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2192000" cy="442976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grpSp>
      <p:sp>
        <p:nvSpPr>
          <p:cNvPr id="3" name="Title 2"/>
          <p:cNvSpPr>
            <a:spLocks noGrp="1"/>
          </p:cNvSpPr>
          <p:nvPr userDrawn="1">
            <p:ph type="title" hasCustomPrompt="1"/>
          </p:nvPr>
        </p:nvSpPr>
        <p:spPr>
          <a:xfrm>
            <a:off x="626533" y="1405467"/>
            <a:ext cx="8573912" cy="1168399"/>
          </a:xfrm>
        </p:spPr>
        <p:txBody>
          <a:bodyPr/>
          <a:lstStyle>
            <a:lvl1pPr>
              <a:lnSpc>
                <a:spcPct val="100000"/>
              </a:lnSpc>
              <a:defRPr sz="4667">
                <a:solidFill>
                  <a:srgbClr val="FFFFFF"/>
                </a:solidFill>
              </a:defRPr>
            </a:lvl1pPr>
          </a:lstStyle>
          <a:p>
            <a:r>
              <a:rPr lang="en-US" dirty="0"/>
              <a:t>Insert Divider C </a:t>
            </a:r>
            <a:br>
              <a:rPr lang="en-US" dirty="0"/>
            </a:br>
            <a:r>
              <a:rPr lang="en-US" dirty="0"/>
              <a:t>Title Here</a:t>
            </a:r>
          </a:p>
        </p:txBody>
      </p:sp>
      <p:sp>
        <p:nvSpPr>
          <p:cNvPr id="7" name="Text Placeholder 6"/>
          <p:cNvSpPr>
            <a:spLocks noGrp="1"/>
          </p:cNvSpPr>
          <p:nvPr userDrawn="1">
            <p:ph type="body" sz="quarter" idx="10" hasCustomPrompt="1"/>
          </p:nvPr>
        </p:nvSpPr>
        <p:spPr>
          <a:xfrm>
            <a:off x="603958" y="3055937"/>
            <a:ext cx="8600684" cy="449263"/>
          </a:xfrm>
        </p:spPr>
        <p:txBody>
          <a:bodyPr lIns="0" rIns="0"/>
          <a:lstStyle>
            <a:lvl1pPr marL="0" indent="0">
              <a:buNone/>
              <a:defRPr sz="1733" cap="none" baseline="0">
                <a:solidFill>
                  <a:schemeClr val="bg1"/>
                </a:solidFill>
                <a:latin typeface="Arial"/>
                <a:cs typeface="Arial"/>
              </a:defRPr>
            </a:lvl1pPr>
            <a:lvl2pPr>
              <a:defRPr sz="1467"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4414520"/>
            <a:ext cx="6688285" cy="1524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39062EC9-732B-427F-9E9C-B825053E2032}"/>
              </a:ext>
            </a:extLst>
          </p:cNvPr>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4151128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19" name="Rectangle 18"/>
          <p:cNvSpPr/>
          <p:nvPr userDrawn="1"/>
        </p:nvSpPr>
        <p:spPr>
          <a:xfrm>
            <a:off x="1" y="-10161"/>
            <a:ext cx="12192001" cy="1002453"/>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5334"/>
          </a:p>
        </p:txBody>
      </p:sp>
      <p:sp>
        <p:nvSpPr>
          <p:cNvPr id="11" name="Content Placeholder 10"/>
          <p:cNvSpPr>
            <a:spLocks noGrp="1"/>
          </p:cNvSpPr>
          <p:nvPr>
            <p:ph sz="quarter" idx="11" hasCustomPrompt="1"/>
          </p:nvPr>
        </p:nvSpPr>
        <p:spPr>
          <a:xfrm>
            <a:off x="599021" y="1371605"/>
            <a:ext cx="10963952" cy="4673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lang="en-US" sz="2667" kern="1200" dirty="0" smtClean="0">
                <a:solidFill>
                  <a:srgbClr val="3A3A3A"/>
                </a:solidFill>
                <a:latin typeface="Arial"/>
                <a:ea typeface="+mn-ea"/>
                <a:cs typeface="Arial"/>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5pPr>
            <a:lvl7pPr>
              <a:defRPr sz="1467">
                <a:solidFill>
                  <a:schemeClr val="accent6">
                    <a:lumMod val="75000"/>
                  </a:schemeClr>
                </a:solidFill>
              </a:defRPr>
            </a:lvl7pPr>
            <a:lvl8pPr marL="1072950">
              <a:defRPr sz="1467">
                <a:solidFill>
                  <a:schemeClr val="accent6">
                    <a:lumMod val="75000"/>
                  </a:schemeClr>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8" name="Straight Connector 17"/>
          <p:cNvCxnSpPr/>
          <p:nvPr userDrawn="1"/>
        </p:nvCxnSpPr>
        <p:spPr>
          <a:xfrm>
            <a:off x="0" y="994323"/>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20" name="Title 2"/>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
        <p:nvSpPr>
          <p:cNvPr id="9" name="Slide Number Placeholder 20">
            <a:extLst>
              <a:ext uri="{FF2B5EF4-FFF2-40B4-BE49-F238E27FC236}">
                <a16:creationId xmlns:a16="http://schemas.microsoft.com/office/drawing/2014/main" id="{C2E85DB7-7CB6-B540-AB4F-DD43396AC66C}"/>
              </a:ext>
            </a:extLst>
          </p:cNvPr>
          <p:cNvSpPr txBox="1">
            <a:spLocks/>
          </p:cNvSpPr>
          <p:nvPr userDrawn="1"/>
        </p:nvSpPr>
        <p:spPr>
          <a:xfrm>
            <a:off x="9448530" y="64926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810" fontAlgn="base">
              <a:spcBef>
                <a:spcPct val="0"/>
              </a:spcBef>
              <a:spcAft>
                <a:spcPts val="600"/>
              </a:spcAft>
              <a:defRPr/>
            </a:pPr>
            <a:fld id="{5CAF2848-72F5-C442-96E7-D641D54052C2}" type="slidenum">
              <a:rPr lang="en-US" sz="1600">
                <a:solidFill>
                  <a:schemeClr val="bg1"/>
                </a:solidFill>
                <a:latin typeface="Calibri" panose="020F0502020204030204"/>
              </a:rPr>
              <a:pPr defTabSz="685810" fontAlgn="base">
                <a:spcBef>
                  <a:spcPct val="0"/>
                </a:spcBef>
                <a:spcAft>
                  <a:spcPts val="600"/>
                </a:spcAft>
                <a:defRPr/>
              </a:pPr>
              <a:t>‹#›</a:t>
            </a:fld>
            <a:endParaRPr lang="en-US" sz="1600" dirty="0">
              <a:solidFill>
                <a:schemeClr val="bg1"/>
              </a:solidFill>
              <a:latin typeface="Calibri" panose="020F0502020204030204"/>
            </a:endParaRPr>
          </a:p>
        </p:txBody>
      </p:sp>
    </p:spTree>
    <p:extLst>
      <p:ext uri="{BB962C8B-B14F-4D97-AF65-F5344CB8AC3E}">
        <p14:creationId xmlns:p14="http://schemas.microsoft.com/office/powerpoint/2010/main" val="41575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1_Title and 1 Content">
    <p:spTree>
      <p:nvGrpSpPr>
        <p:cNvPr id="1" name=""/>
        <p:cNvGrpSpPr/>
        <p:nvPr/>
      </p:nvGrpSpPr>
      <p:grpSpPr>
        <a:xfrm>
          <a:off x="0" y="0"/>
          <a:ext cx="0" cy="0"/>
          <a:chOff x="0" y="0"/>
          <a:chExt cx="0" cy="0"/>
        </a:xfrm>
      </p:grpSpPr>
      <p:sp>
        <p:nvSpPr>
          <p:cNvPr id="11" name="Content Placeholder 10"/>
          <p:cNvSpPr>
            <a:spLocks noGrp="1"/>
          </p:cNvSpPr>
          <p:nvPr>
            <p:ph sz="quarter" idx="11" hasCustomPrompt="1"/>
          </p:nvPr>
        </p:nvSpPr>
        <p:spPr>
          <a:xfrm>
            <a:off x="599021" y="1371605"/>
            <a:ext cx="10963952" cy="4673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lang="en-US" sz="2667" kern="1200" dirty="0" smtClean="0">
                <a:solidFill>
                  <a:srgbClr val="3A3A3A"/>
                </a:solidFill>
                <a:latin typeface="Arial"/>
                <a:ea typeface="+mn-ea"/>
                <a:cs typeface="Arial"/>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5pPr>
            <a:lvl7pPr>
              <a:defRPr sz="1467">
                <a:solidFill>
                  <a:schemeClr val="accent6">
                    <a:lumMod val="75000"/>
                  </a:schemeClr>
                </a:solidFill>
              </a:defRPr>
            </a:lvl7pPr>
            <a:lvl8pPr marL="1072950">
              <a:defRPr sz="1467">
                <a:solidFill>
                  <a:schemeClr val="accent6">
                    <a:lumMod val="75000"/>
                  </a:schemeClr>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Slide Number Placeholder 3"/>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0"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sp>
        <p:nvSpPr>
          <p:cNvPr id="20" name="Title 2"/>
          <p:cNvSpPr>
            <a:spLocks noGrp="1"/>
          </p:cNvSpPr>
          <p:nvPr>
            <p:ph type="title" hasCustomPrompt="1"/>
          </p:nvPr>
        </p:nvSpPr>
        <p:spPr>
          <a:xfrm>
            <a:off x="609600" y="53548"/>
            <a:ext cx="10938933" cy="852387"/>
          </a:xfrm>
        </p:spPr>
        <p:txBody>
          <a:bodyPr anchor="ctr">
            <a:normAutofit/>
          </a:bodyPr>
          <a:lstStyle>
            <a:lvl1pPr>
              <a:defRPr lang="en-US" sz="3600" b="1" kern="1200" cap="none" dirty="0">
                <a:solidFill>
                  <a:srgbClr val="3A3A3A"/>
                </a:solidFill>
                <a:latin typeface="+mj-lt"/>
                <a:ea typeface="+mn-ea"/>
                <a:cs typeface="Arial Black"/>
              </a:defRPr>
            </a:lvl1pPr>
          </a:lstStyle>
          <a:p>
            <a:r>
              <a:rPr lang="en-US" dirty="0"/>
              <a:t>Insert Title Here</a:t>
            </a:r>
          </a:p>
        </p:txBody>
      </p:sp>
    </p:spTree>
    <p:extLst>
      <p:ext uri="{BB962C8B-B14F-4D97-AF65-F5344CB8AC3E}">
        <p14:creationId xmlns:p14="http://schemas.microsoft.com/office/powerpoint/2010/main" val="2961340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Title and Content with Photo">
    <p:bg>
      <p:bgRef idx="1001">
        <a:schemeClr val="bg1"/>
      </p:bgRef>
    </p:bg>
    <p:spTree>
      <p:nvGrpSpPr>
        <p:cNvPr id="1" name=""/>
        <p:cNvGrpSpPr/>
        <p:nvPr/>
      </p:nvGrpSpPr>
      <p:grpSpPr>
        <a:xfrm>
          <a:off x="0" y="0"/>
          <a:ext cx="0" cy="0"/>
          <a:chOff x="0" y="0"/>
          <a:chExt cx="0" cy="0"/>
        </a:xfrm>
      </p:grpSpPr>
      <p:sp>
        <p:nvSpPr>
          <p:cNvPr id="13" name="Content Placeholder 12"/>
          <p:cNvSpPr>
            <a:spLocks noGrp="1"/>
          </p:cNvSpPr>
          <p:nvPr>
            <p:ph sz="quarter" idx="12" hasCustomPrompt="1"/>
          </p:nvPr>
        </p:nvSpPr>
        <p:spPr>
          <a:xfrm>
            <a:off x="7962392" y="1002453"/>
            <a:ext cx="4229608" cy="5381413"/>
          </a:xfrm>
          <a:solidFill>
            <a:schemeClr val="accent3"/>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US" sz="2667" dirty="0" smtClean="0">
                <a:solidFill>
                  <a:schemeClr val="lt1"/>
                </a:solidFill>
                <a:latin typeface="+mn-lt"/>
                <a:cs typeface="+mn-cs"/>
              </a:defRPr>
            </a:lvl1pPr>
            <a:lvl2pPr>
              <a:defRPr lang="en-US" sz="2667" dirty="0" smtClean="0">
                <a:solidFill>
                  <a:schemeClr val="lt1"/>
                </a:solidFill>
                <a:latin typeface="+mn-lt"/>
                <a:cs typeface="+mn-cs"/>
              </a:defRPr>
            </a:lvl2pPr>
            <a:lvl3pPr>
              <a:defRPr lang="en-US" sz="2667" dirty="0" smtClean="0">
                <a:solidFill>
                  <a:schemeClr val="lt1"/>
                </a:solidFill>
                <a:latin typeface="+mn-lt"/>
                <a:cs typeface="+mn-cs"/>
              </a:defRPr>
            </a:lvl3pPr>
            <a:lvl4pPr>
              <a:defRPr lang="en-US" sz="2667" dirty="0" smtClean="0">
                <a:solidFill>
                  <a:schemeClr val="lt1"/>
                </a:solidFill>
                <a:latin typeface="+mn-lt"/>
                <a:cs typeface="+mn-cs"/>
              </a:defRPr>
            </a:lvl4pPr>
            <a:lvl5pPr>
              <a:defRPr lang="en-US" sz="2667" dirty="0">
                <a:solidFill>
                  <a:schemeClr val="lt1"/>
                </a:solidFill>
                <a:latin typeface="+mn-lt"/>
                <a:cs typeface="+mn-cs"/>
              </a:defRPr>
            </a:lvl5pPr>
          </a:lstStyle>
          <a:p>
            <a:pPr lvl="0" algn="ctr" defTabSz="1358500"/>
            <a:r>
              <a:rPr lang="en-US" dirty="0"/>
              <a:t>Insert Photo or </a:t>
            </a:r>
            <a:br>
              <a:rPr lang="en-US" dirty="0"/>
            </a:br>
            <a:r>
              <a:rPr lang="en-US" dirty="0"/>
              <a:t>graphic here</a:t>
            </a:r>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3" name="Rectangle 22"/>
          <p:cNvSpPr/>
          <p:nvPr userDrawn="1"/>
        </p:nvSpPr>
        <p:spPr>
          <a:xfrm>
            <a:off x="1" y="-10160"/>
            <a:ext cx="12192001" cy="1002453"/>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11" name="Content Placeholder 10"/>
          <p:cNvSpPr>
            <a:spLocks noGrp="1"/>
          </p:cNvSpPr>
          <p:nvPr>
            <p:ph sz="quarter" idx="11" hasCustomPrompt="1"/>
          </p:nvPr>
        </p:nvSpPr>
        <p:spPr>
          <a:xfrm>
            <a:off x="599021" y="1371605"/>
            <a:ext cx="6861997" cy="4800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5pPr>
            <a:lvl7pPr marL="533427" indent="203210">
              <a:defRPr lang="en-US" sz="1467" kern="1200" dirty="0" smtClean="0">
                <a:solidFill>
                  <a:schemeClr val="accent6">
                    <a:lumMod val="75000"/>
                  </a:schemeClr>
                </a:solidFill>
                <a:latin typeface="+mn-lt"/>
                <a:ea typeface="+mn-ea"/>
                <a:cs typeface="+mn-cs"/>
              </a:defRPr>
            </a:lvl7pPr>
            <a:lvl8pPr marL="1199249" indent="-381019">
              <a:defRPr lang="en-US" sz="1467" kern="1200" dirty="0">
                <a:solidFill>
                  <a:schemeClr val="accent6">
                    <a:lumMod val="75000"/>
                  </a:schemeClr>
                </a:solidFill>
                <a:latin typeface="+mn-lt"/>
                <a:ea typeface="+mn-ea"/>
                <a:cs typeface="+mn-cs"/>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32" name="Slide Number Placeholder 3"/>
          <p:cNvSpPr>
            <a:spLocks noGrp="1"/>
          </p:cNvSpPr>
          <p:nvPr>
            <p:ph type="sldNum" sz="quarter" idx="4"/>
          </p:nvPr>
        </p:nvSpPr>
        <p:spPr>
          <a:xfrm>
            <a:off x="587025" y="6439328"/>
            <a:ext cx="352777"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5"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22" name="Straight Connector 21"/>
          <p:cNvCxnSpPr/>
          <p:nvPr userDrawn="1"/>
        </p:nvCxnSpPr>
        <p:spPr>
          <a:xfrm>
            <a:off x="-4006" y="992293"/>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0" name="Title 2">
            <a:extLst>
              <a:ext uri="{FF2B5EF4-FFF2-40B4-BE49-F238E27FC236}">
                <a16:creationId xmlns:a16="http://schemas.microsoft.com/office/drawing/2014/main" id="{4692378C-DAA1-40C0-8EEC-9A4F56CFD35C}"/>
              </a:ext>
            </a:extLst>
          </p:cNvPr>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36278502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Title, Subhead and 1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0160"/>
            <a:ext cx="12192001" cy="992293"/>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8" name="Content Placeholder 7"/>
          <p:cNvSpPr>
            <a:spLocks noGrp="1"/>
          </p:cNvSpPr>
          <p:nvPr>
            <p:ph sz="quarter" idx="13" hasCustomPrompt="1"/>
          </p:nvPr>
        </p:nvSpPr>
        <p:spPr>
          <a:xfrm>
            <a:off x="575733" y="1608139"/>
            <a:ext cx="11006667" cy="4530725"/>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1" name="Content Placeholder 10"/>
          <p:cNvSpPr>
            <a:spLocks noGrp="1"/>
          </p:cNvSpPr>
          <p:nvPr>
            <p:ph sz="quarter" idx="11" hasCustomPrompt="1"/>
          </p:nvPr>
        </p:nvSpPr>
        <p:spPr>
          <a:xfrm>
            <a:off x="599021" y="1092206"/>
            <a:ext cx="10963952" cy="313263"/>
          </a:xfrm>
        </p:spPr>
        <p:txBody>
          <a:bodyPr anchor="ctr"/>
          <a:lstStyle>
            <a:lvl1pPr marL="0" indent="0">
              <a:buNone/>
              <a:defRPr b="1" u="sng">
                <a:solidFill>
                  <a:srgbClr val="3A3A3A"/>
                </a:solidFill>
              </a:defRPr>
            </a:lvl1pPr>
          </a:lstStyle>
          <a:p>
            <a:pPr lvl="0"/>
            <a:r>
              <a:rPr lang="en-US" dirty="0"/>
              <a:t>Subhead</a:t>
            </a:r>
          </a:p>
        </p:txBody>
      </p:sp>
      <p:sp>
        <p:nvSpPr>
          <p:cNvPr id="32" name="Slide Number Placeholder 3"/>
          <p:cNvSpPr>
            <a:spLocks noGrp="1"/>
          </p:cNvSpPr>
          <p:nvPr>
            <p:ph type="sldNum" sz="quarter" idx="4"/>
          </p:nvPr>
        </p:nvSpPr>
        <p:spPr>
          <a:xfrm>
            <a:off x="587025" y="6439328"/>
            <a:ext cx="352777"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3"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20" name="Straight Connector 19"/>
          <p:cNvCxnSpPr/>
          <p:nvPr userDrawn="1"/>
        </p:nvCxnSpPr>
        <p:spPr>
          <a:xfrm>
            <a:off x="0" y="989544"/>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0" name="Title 2">
            <a:extLst>
              <a:ext uri="{FF2B5EF4-FFF2-40B4-BE49-F238E27FC236}">
                <a16:creationId xmlns:a16="http://schemas.microsoft.com/office/drawing/2014/main" id="{1EFDBA65-5D9D-42A9-80DE-4A764C8754D9}"/>
              </a:ext>
            </a:extLst>
          </p:cNvPr>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3385936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0160"/>
            <a:ext cx="12192001" cy="992292"/>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11" name="Content Placeholder 10"/>
          <p:cNvSpPr>
            <a:spLocks noGrp="1"/>
          </p:cNvSpPr>
          <p:nvPr>
            <p:ph sz="quarter" idx="11" hasCustomPrompt="1"/>
          </p:nvPr>
        </p:nvSpPr>
        <p:spPr>
          <a:xfrm>
            <a:off x="599021" y="1371605"/>
            <a:ext cx="5303520" cy="4800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5" name="Content Placeholder 4"/>
          <p:cNvSpPr>
            <a:spLocks noGrp="1"/>
          </p:cNvSpPr>
          <p:nvPr>
            <p:ph sz="quarter" idx="12" hasCustomPrompt="1"/>
          </p:nvPr>
        </p:nvSpPr>
        <p:spPr>
          <a:xfrm>
            <a:off x="6333771" y="1371604"/>
            <a:ext cx="5303520" cy="4800600"/>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0" name="Slide Number Placeholder 3"/>
          <p:cNvSpPr>
            <a:spLocks noGrp="1"/>
          </p:cNvSpPr>
          <p:nvPr>
            <p:ph type="sldNum" sz="quarter" idx="4"/>
          </p:nvPr>
        </p:nvSpPr>
        <p:spPr>
          <a:xfrm>
            <a:off x="587025" y="6439328"/>
            <a:ext cx="344311"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4"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20" name="Straight Connector 19"/>
          <p:cNvCxnSpPr/>
          <p:nvPr userDrawn="1"/>
        </p:nvCxnSpPr>
        <p:spPr>
          <a:xfrm>
            <a:off x="0" y="992293"/>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2" name="Title 2">
            <a:extLst>
              <a:ext uri="{FF2B5EF4-FFF2-40B4-BE49-F238E27FC236}">
                <a16:creationId xmlns:a16="http://schemas.microsoft.com/office/drawing/2014/main" id="{2B95F6A0-FC0E-4A07-9227-1859E8F5533D}"/>
              </a:ext>
            </a:extLst>
          </p:cNvPr>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243086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_Title and 2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0160"/>
            <a:ext cx="12192001" cy="1002453"/>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11" name="Content Placeholder 10"/>
          <p:cNvSpPr>
            <a:spLocks noGrp="1"/>
          </p:cNvSpPr>
          <p:nvPr>
            <p:ph sz="quarter" idx="11" hasCustomPrompt="1"/>
          </p:nvPr>
        </p:nvSpPr>
        <p:spPr>
          <a:xfrm>
            <a:off x="573024" y="1609345"/>
            <a:ext cx="5303520" cy="4800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5" name="Content Placeholder 4"/>
          <p:cNvSpPr>
            <a:spLocks noGrp="1"/>
          </p:cNvSpPr>
          <p:nvPr>
            <p:ph sz="quarter" idx="12" hasCustomPrompt="1"/>
          </p:nvPr>
        </p:nvSpPr>
        <p:spPr>
          <a:xfrm>
            <a:off x="6333771" y="1609344"/>
            <a:ext cx="5303520" cy="4800600"/>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0" name="Slide Number Placeholder 3"/>
          <p:cNvSpPr>
            <a:spLocks noGrp="1"/>
          </p:cNvSpPr>
          <p:nvPr>
            <p:ph type="sldNum" sz="quarter" idx="4"/>
          </p:nvPr>
        </p:nvSpPr>
        <p:spPr>
          <a:xfrm>
            <a:off x="587025" y="6439328"/>
            <a:ext cx="344311"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4"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20" name="Straight Connector 19"/>
          <p:cNvCxnSpPr/>
          <p:nvPr userDrawn="1"/>
        </p:nvCxnSpPr>
        <p:spPr>
          <a:xfrm>
            <a:off x="0" y="992293"/>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2" name="Content Placeholder 10"/>
          <p:cNvSpPr>
            <a:spLocks noGrp="1"/>
          </p:cNvSpPr>
          <p:nvPr>
            <p:ph sz="quarter" idx="13" hasCustomPrompt="1"/>
          </p:nvPr>
        </p:nvSpPr>
        <p:spPr>
          <a:xfrm>
            <a:off x="573024" y="1092206"/>
            <a:ext cx="5320872" cy="313263"/>
          </a:xfrm>
        </p:spPr>
        <p:txBody>
          <a:bodyPr anchor="ctr"/>
          <a:lstStyle>
            <a:lvl1pPr marL="0" indent="0">
              <a:buNone/>
              <a:defRPr b="1" u="sng">
                <a:solidFill>
                  <a:srgbClr val="3A3A3A"/>
                </a:solidFill>
              </a:defRPr>
            </a:lvl1pPr>
          </a:lstStyle>
          <a:p>
            <a:pPr lvl="0"/>
            <a:r>
              <a:rPr lang="en-US" dirty="0"/>
              <a:t>Subhead</a:t>
            </a:r>
          </a:p>
        </p:txBody>
      </p:sp>
      <p:sp>
        <p:nvSpPr>
          <p:cNvPr id="13" name="Content Placeholder 10"/>
          <p:cNvSpPr>
            <a:spLocks noGrp="1"/>
          </p:cNvSpPr>
          <p:nvPr>
            <p:ph sz="quarter" idx="14" hasCustomPrompt="1"/>
          </p:nvPr>
        </p:nvSpPr>
        <p:spPr>
          <a:xfrm>
            <a:off x="6333771" y="1071886"/>
            <a:ext cx="5320872" cy="313263"/>
          </a:xfrm>
        </p:spPr>
        <p:txBody>
          <a:bodyPr anchor="ctr"/>
          <a:lstStyle>
            <a:lvl1pPr marL="0" indent="0">
              <a:buNone/>
              <a:defRPr b="1" u="sng">
                <a:solidFill>
                  <a:srgbClr val="3A3A3A"/>
                </a:solidFill>
              </a:defRPr>
            </a:lvl1pPr>
          </a:lstStyle>
          <a:p>
            <a:pPr lvl="0"/>
            <a:r>
              <a:rPr lang="en-US" dirty="0"/>
              <a:t>Subhead</a:t>
            </a:r>
          </a:p>
        </p:txBody>
      </p:sp>
      <p:sp>
        <p:nvSpPr>
          <p:cNvPr id="15" name="Title 2">
            <a:extLst>
              <a:ext uri="{FF2B5EF4-FFF2-40B4-BE49-F238E27FC236}">
                <a16:creationId xmlns:a16="http://schemas.microsoft.com/office/drawing/2014/main" id="{F69FE295-CDD7-49EA-92C8-15C29A560A02}"/>
              </a:ext>
            </a:extLst>
          </p:cNvPr>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3123183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p:cSld name="Cover Slide">
    <p:spTree>
      <p:nvGrpSpPr>
        <p:cNvPr id="1" name=""/>
        <p:cNvGrpSpPr/>
        <p:nvPr/>
      </p:nvGrpSpPr>
      <p:grpSpPr>
        <a:xfrm>
          <a:off x="0" y="0"/>
          <a:ext cx="0" cy="0"/>
          <a:chOff x="0" y="0"/>
          <a:chExt cx="0" cy="0"/>
        </a:xfrm>
      </p:grpSpPr>
      <p:sp>
        <p:nvSpPr>
          <p:cNvPr id="18" name="Marcador de texto 17"/>
          <p:cNvSpPr>
            <a:spLocks noGrp="1"/>
          </p:cNvSpPr>
          <p:nvPr>
            <p:ph type="body" sz="quarter" idx="12" hasCustomPrompt="1"/>
          </p:nvPr>
        </p:nvSpPr>
        <p:spPr>
          <a:xfrm>
            <a:off x="1678522" y="1810793"/>
            <a:ext cx="8834967" cy="1008063"/>
          </a:xfrm>
          <a:prstGeom prst="rect">
            <a:avLst/>
          </a:prstGeom>
        </p:spPr>
        <p:txBody>
          <a:bodyPr vert="horz" anchor="ctr"/>
          <a:lstStyle>
            <a:lvl1pPr marL="0" indent="0" algn="ctr">
              <a:buNone/>
              <a:defRPr sz="5334">
                <a:solidFill>
                  <a:srgbClr val="3A3A3A"/>
                </a:solidFill>
                <a:latin typeface="Arial"/>
                <a:cs typeface="Arial"/>
              </a:defRPr>
            </a:lvl1pPr>
            <a:lvl2pPr marL="609630" indent="0">
              <a:buNone/>
              <a:defRPr sz="5334">
                <a:latin typeface="Helvetica"/>
                <a:cs typeface="Helvetica"/>
              </a:defRPr>
            </a:lvl2pPr>
            <a:lvl3pPr marL="1219261" indent="0">
              <a:buNone/>
              <a:defRPr sz="5334">
                <a:latin typeface="Helvetica"/>
                <a:cs typeface="Helvetica"/>
              </a:defRPr>
            </a:lvl3pPr>
            <a:lvl4pPr marL="1828891" indent="0">
              <a:buNone/>
              <a:defRPr sz="5334">
                <a:latin typeface="Helvetica"/>
                <a:cs typeface="Helvetica"/>
              </a:defRPr>
            </a:lvl4pPr>
            <a:lvl5pPr marL="2438522" indent="0">
              <a:buNone/>
              <a:defRPr sz="5334">
                <a:latin typeface="Helvetica"/>
                <a:cs typeface="Helvetica"/>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pic>
        <p:nvPicPr>
          <p:cNvPr id="14" name="Imagen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3315" y="235199"/>
            <a:ext cx="1387479" cy="169519"/>
          </a:xfrm>
          <a:prstGeom prst="rect">
            <a:avLst/>
          </a:prstGeom>
        </p:spPr>
      </p:pic>
      <p:sp>
        <p:nvSpPr>
          <p:cNvPr id="19" name="Marcador de texto 11"/>
          <p:cNvSpPr>
            <a:spLocks noGrp="1"/>
          </p:cNvSpPr>
          <p:nvPr>
            <p:ph type="body" sz="quarter" idx="15" hasCustomPrompt="1"/>
          </p:nvPr>
        </p:nvSpPr>
        <p:spPr>
          <a:xfrm>
            <a:off x="2375326" y="2944827"/>
            <a:ext cx="7441349" cy="547687"/>
          </a:xfrm>
          <a:prstGeom prst="rect">
            <a:avLst/>
          </a:prstGeom>
        </p:spPr>
        <p:txBody>
          <a:bodyPr vert="horz"/>
          <a:lstStyle>
            <a:lvl1pPr marL="0" indent="0" algn="ctr">
              <a:buNone/>
              <a:defRPr sz="3734">
                <a:solidFill>
                  <a:srgbClr val="3A3A3A"/>
                </a:solidFill>
                <a:latin typeface="Arial"/>
                <a:cs typeface="Arial"/>
              </a:defRPr>
            </a:lvl1pPr>
            <a:lvl2pPr>
              <a:defRPr sz="1400">
                <a:solidFill>
                  <a:srgbClr val="FFFFFF"/>
                </a:solidFill>
                <a:latin typeface="Helvetica Light"/>
                <a:cs typeface="Helvetica Light"/>
              </a:defRPr>
            </a:lvl2pPr>
            <a:lvl3pPr>
              <a:defRPr sz="1333">
                <a:solidFill>
                  <a:srgbClr val="FFFFFF"/>
                </a:solidFill>
                <a:latin typeface="Helvetica Light"/>
                <a:cs typeface="Helvetica Light"/>
              </a:defRPr>
            </a:lvl3pPr>
            <a:lvl4pPr>
              <a:defRPr sz="1200">
                <a:solidFill>
                  <a:srgbClr val="FFFFFF"/>
                </a:solidFill>
                <a:latin typeface="Helvetica Light"/>
                <a:cs typeface="Helvetica Light"/>
              </a:defRPr>
            </a:lvl4pPr>
            <a:lvl5pPr>
              <a:defRPr sz="1200">
                <a:solidFill>
                  <a:srgbClr val="FFFFFF"/>
                </a:solidFill>
                <a:latin typeface="Helvetica Light"/>
                <a:cs typeface="Helvetica Light"/>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sp>
        <p:nvSpPr>
          <p:cNvPr id="16" name="Marcador de texto 15"/>
          <p:cNvSpPr>
            <a:spLocks noGrp="1"/>
          </p:cNvSpPr>
          <p:nvPr>
            <p:ph type="body" sz="quarter" idx="16" hasCustomPrompt="1"/>
          </p:nvPr>
        </p:nvSpPr>
        <p:spPr>
          <a:xfrm>
            <a:off x="1946703" y="5499736"/>
            <a:ext cx="8298595" cy="580467"/>
          </a:xfrm>
          <a:prstGeom prst="rect">
            <a:avLst/>
          </a:prstGeom>
        </p:spPr>
        <p:txBody>
          <a:bodyPr vert="horz" anchor="ctr"/>
          <a:lstStyle>
            <a:lvl1pPr marL="0" indent="0" algn="ctr">
              <a:buNone/>
              <a:defRPr sz="2400" baseline="0">
                <a:solidFill>
                  <a:srgbClr val="3A3A3A"/>
                </a:solidFill>
                <a:latin typeface="Arial"/>
                <a:cs typeface="Arial"/>
              </a:defRPr>
            </a:lvl1pPr>
            <a:lvl2pPr marL="609630" indent="0">
              <a:buNone/>
              <a:defRPr>
                <a:solidFill>
                  <a:srgbClr val="FFFFFF"/>
                </a:solidFill>
              </a:defRPr>
            </a:lvl2pPr>
            <a:lvl3pPr marL="1219261" indent="0">
              <a:buNone/>
              <a:defRPr>
                <a:solidFill>
                  <a:srgbClr val="FFFFFF"/>
                </a:solidFill>
              </a:defRPr>
            </a:lvl3pPr>
            <a:lvl4pPr marL="1828891" indent="0" algn="ctr">
              <a:buNone/>
              <a:defRPr>
                <a:solidFill>
                  <a:srgbClr val="FFFFFF"/>
                </a:solidFill>
                <a:latin typeface="Helvetica Light"/>
                <a:cs typeface="Helvetica Light"/>
              </a:defRPr>
            </a:lvl4pPr>
            <a:lvl5pPr marL="2438522" indent="0" algn="ctr">
              <a:buNone/>
              <a:defRPr>
                <a:solidFill>
                  <a:srgbClr val="FFFFFF"/>
                </a:solidFill>
                <a:latin typeface="Helvetica Light"/>
                <a:cs typeface="Helvetica Light"/>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pic>
        <p:nvPicPr>
          <p:cNvPr id="6" name="Imagen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3315" y="235199"/>
            <a:ext cx="1387479" cy="169519"/>
          </a:xfrm>
          <a:prstGeom prst="rect">
            <a:avLst/>
          </a:prstGeom>
        </p:spPr>
      </p:pic>
    </p:spTree>
    <p:extLst>
      <p:ext uri="{BB962C8B-B14F-4D97-AF65-F5344CB8AC3E}">
        <p14:creationId xmlns:p14="http://schemas.microsoft.com/office/powerpoint/2010/main" val="161186399"/>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0559537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B58F-B4C2-4A40-96B3-C0056C5B22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44CA10-5886-514C-A9ED-D4EA9EA1B4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E677C3-470C-0C41-88A4-EB6BD7FF45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35776A-ECA8-7C42-8949-42E20EE0B46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38C4102-2BA3-A44F-BCE3-8ECC4533F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75D36-DB80-9E42-8971-2591AC12A3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529379873"/>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299708793"/>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669351259"/>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064147398"/>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925074057"/>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6097780"/>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326377241"/>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82134464"/>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74254773"/>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612096609"/>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9177757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3AC5-8296-3649-BDD3-12A0FE8BF5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389987-7CC6-A04E-B8DB-E5F832022C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FCA61-65C0-1146-8229-E609A9E8F3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CEA3D0F-9130-C64B-B525-2ECD8C95F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422A0-85DC-2945-A79A-91B972D0D796}"/>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261976496"/>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560BB41-D5FA-BE43-9ACE-C14CC15609BB}"/>
              </a:ext>
            </a:extLst>
          </p:cNvPr>
          <p:cNvSpPr/>
          <p:nvPr userDrawn="1"/>
        </p:nvSpPr>
        <p:spPr>
          <a:xfrm>
            <a:off x="-3102429" y="-2857500"/>
            <a:ext cx="16736786" cy="10825843"/>
          </a:xfrm>
          <a:prstGeom prst="rect">
            <a:avLst/>
          </a:prstGeom>
          <a:solidFill>
            <a:srgbClr val="FFC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4AF6DF92-7E38-C241-8CA4-7E17B7D1BFFF}"/>
              </a:ext>
            </a:extLst>
          </p:cNvPr>
          <p:cNvGrpSpPr/>
          <p:nvPr userDrawn="1"/>
        </p:nvGrpSpPr>
        <p:grpSpPr>
          <a:xfrm>
            <a:off x="-9038628" y="-6858000"/>
            <a:ext cx="14677363" cy="15810580"/>
            <a:chOff x="-8733763" y="-7225834"/>
            <a:chExt cx="13998523" cy="15810580"/>
          </a:xfrm>
        </p:grpSpPr>
        <p:sp>
          <p:nvSpPr>
            <p:cNvPr id="8" name="Rectangle 7">
              <a:extLst>
                <a:ext uri="{FF2B5EF4-FFF2-40B4-BE49-F238E27FC236}">
                  <a16:creationId xmlns:a16="http://schemas.microsoft.com/office/drawing/2014/main" id="{4A5D38D6-8B98-2647-BB43-E6A074B8B51D}"/>
                </a:ext>
              </a:extLst>
            </p:cNvPr>
            <p:cNvSpPr/>
            <p:nvPr userDrawn="1"/>
          </p:nvSpPr>
          <p:spPr>
            <a:xfrm rot="18306427">
              <a:off x="-9639791" y="-6319806"/>
              <a:ext cx="15810580" cy="139985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C3D0775-4768-0A48-9438-31DEABEA36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5986" y="2029468"/>
              <a:ext cx="3025322" cy="1778020"/>
            </a:xfrm>
            <a:prstGeom prst="rect">
              <a:avLst/>
            </a:prstGeom>
          </p:spPr>
        </p:pic>
      </p:grpSp>
      <p:sp>
        <p:nvSpPr>
          <p:cNvPr id="4" name="Date Placeholder 3">
            <a:extLst>
              <a:ext uri="{FF2B5EF4-FFF2-40B4-BE49-F238E27FC236}">
                <a16:creationId xmlns:a16="http://schemas.microsoft.com/office/drawing/2014/main" id="{771A1903-AA69-7C48-8749-69B413B82FB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EF4A58-96CB-0A4C-9C18-276101814049}"/>
              </a:ext>
            </a:extLst>
          </p:cNvPr>
          <p:cNvSpPr>
            <a:spLocks noGrp="1"/>
          </p:cNvSpPr>
          <p:nvPr>
            <p:ph type="ftr" sz="quarter" idx="11"/>
          </p:nvPr>
        </p:nvSpPr>
        <p:spPr/>
        <p:txBody>
          <a:bodyPr/>
          <a:lstStyle/>
          <a:p>
            <a:endParaRPr lang="en-US"/>
          </a:p>
        </p:txBody>
      </p:sp>
      <p:sp>
        <p:nvSpPr>
          <p:cNvPr id="11" name="TextBox 10">
            <a:extLst>
              <a:ext uri="{FF2B5EF4-FFF2-40B4-BE49-F238E27FC236}">
                <a16:creationId xmlns:a16="http://schemas.microsoft.com/office/drawing/2014/main" id="{0A9EAE64-9EB1-6C4F-91F8-2BC4FB1FDCF9}"/>
              </a:ext>
            </a:extLst>
          </p:cNvPr>
          <p:cNvSpPr txBox="1"/>
          <p:nvPr userDrawn="1"/>
        </p:nvSpPr>
        <p:spPr>
          <a:xfrm>
            <a:off x="5299831" y="4016454"/>
            <a:ext cx="1510350" cy="461665"/>
          </a:xfrm>
          <a:prstGeom prst="rect">
            <a:avLst/>
          </a:prstGeom>
          <a:noFill/>
        </p:spPr>
        <p:txBody>
          <a:bodyPr wrap="none" rtlCol="0">
            <a:spAutoFit/>
          </a:bodyPr>
          <a:lstStyle/>
          <a:p>
            <a:pPr algn="l"/>
            <a:r>
              <a:rPr lang="en-US" sz="2400" b="1">
                <a:solidFill>
                  <a:schemeClr val="tx1"/>
                </a:solidFill>
                <a:latin typeface="Whitney HTF Book" pitchFamily="2" charset="77"/>
                <a:ea typeface="Calibri Light" charset="0"/>
                <a:cs typeface="Calibri Light" charset="0"/>
              </a:rPr>
              <a:t>SPEAKER:</a:t>
            </a:r>
          </a:p>
        </p:txBody>
      </p:sp>
      <p:sp>
        <p:nvSpPr>
          <p:cNvPr id="12" name="TextBox 11">
            <a:extLst>
              <a:ext uri="{FF2B5EF4-FFF2-40B4-BE49-F238E27FC236}">
                <a16:creationId xmlns:a16="http://schemas.microsoft.com/office/drawing/2014/main" id="{6FE83184-F17B-D142-8B4E-249C3322F558}"/>
              </a:ext>
            </a:extLst>
          </p:cNvPr>
          <p:cNvSpPr txBox="1"/>
          <p:nvPr userDrawn="1"/>
        </p:nvSpPr>
        <p:spPr>
          <a:xfrm>
            <a:off x="6343488" y="2566824"/>
            <a:ext cx="14590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schemeClr val="tx1"/>
                </a:solidFill>
                <a:latin typeface="Whitney HTF Book" pitchFamily="2" charset="77"/>
                <a:ea typeface="Calibri Light" charset="0"/>
                <a:cs typeface="Calibri Light" charset="0"/>
              </a:rPr>
              <a:t>SESSION:</a:t>
            </a:r>
          </a:p>
        </p:txBody>
      </p:sp>
      <p:sp>
        <p:nvSpPr>
          <p:cNvPr id="20" name="Text Placeholder 19">
            <a:extLst>
              <a:ext uri="{FF2B5EF4-FFF2-40B4-BE49-F238E27FC236}">
                <a16:creationId xmlns:a16="http://schemas.microsoft.com/office/drawing/2014/main" id="{B48EAFDD-1637-3B4D-9DBD-6C24F12EE7C6}"/>
              </a:ext>
            </a:extLst>
          </p:cNvPr>
          <p:cNvSpPr>
            <a:spLocks noGrp="1"/>
          </p:cNvSpPr>
          <p:nvPr>
            <p:ph type="body" sz="quarter" idx="13"/>
          </p:nvPr>
        </p:nvSpPr>
        <p:spPr>
          <a:xfrm>
            <a:off x="6748741" y="3543825"/>
            <a:ext cx="4114801" cy="1430338"/>
          </a:xfrm>
        </p:spPr>
        <p:txBody>
          <a:bodyPr anchor="ctr">
            <a:normAutofit/>
          </a:bodyPr>
          <a:lstStyle>
            <a:lvl1pPr marL="0" indent="0">
              <a:buNone/>
              <a:defRPr sz="2000">
                <a:solidFill>
                  <a:schemeClr val="tx1"/>
                </a:solidFill>
                <a:latin typeface="Whitney HTF Book" pitchFamily="2" charset="77"/>
              </a:defRPr>
            </a:lvl1pPr>
            <a:lvl2pPr marL="457200" indent="0">
              <a:buNone/>
              <a:defRPr sz="2000">
                <a:solidFill>
                  <a:schemeClr val="tx1"/>
                </a:solidFill>
                <a:latin typeface="Whitney HTF Book" pitchFamily="2" charset="77"/>
              </a:defRPr>
            </a:lvl2pPr>
            <a:lvl3pPr marL="914400" indent="0">
              <a:buNone/>
              <a:defRPr>
                <a:solidFill>
                  <a:schemeClr val="bg2"/>
                </a:solidFill>
                <a:latin typeface="Whitney HTF Book" pitchFamily="2" charset="77"/>
              </a:defRPr>
            </a:lvl3pPr>
            <a:lvl4pPr marL="1371600" indent="0">
              <a:buNone/>
              <a:defRPr>
                <a:solidFill>
                  <a:schemeClr val="bg2"/>
                </a:solidFill>
                <a:latin typeface="Whitney HTF Book" pitchFamily="2" charset="77"/>
              </a:defRPr>
            </a:lvl4pPr>
            <a:lvl5pPr marL="1828800"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sp>
        <p:nvSpPr>
          <p:cNvPr id="21" name="Text Placeholder 19">
            <a:extLst>
              <a:ext uri="{FF2B5EF4-FFF2-40B4-BE49-F238E27FC236}">
                <a16:creationId xmlns:a16="http://schemas.microsoft.com/office/drawing/2014/main" id="{2F94F97C-D670-574F-BFC8-A5C401206D39}"/>
              </a:ext>
            </a:extLst>
          </p:cNvPr>
          <p:cNvSpPr>
            <a:spLocks noGrp="1"/>
          </p:cNvSpPr>
          <p:nvPr>
            <p:ph type="body" sz="quarter" idx="14"/>
          </p:nvPr>
        </p:nvSpPr>
        <p:spPr>
          <a:xfrm>
            <a:off x="7737534" y="2091880"/>
            <a:ext cx="4114801" cy="1430338"/>
          </a:xfrm>
        </p:spPr>
        <p:txBody>
          <a:bodyPr anchor="ctr">
            <a:normAutofit/>
          </a:bodyPr>
          <a:lstStyle>
            <a:lvl1pPr marL="0" indent="0">
              <a:buNone/>
              <a:defRPr sz="2000">
                <a:solidFill>
                  <a:schemeClr val="tx1"/>
                </a:solidFill>
                <a:latin typeface="Whitney HTF Book" pitchFamily="2" charset="77"/>
              </a:defRPr>
            </a:lvl1pPr>
            <a:lvl2pPr marL="457200" indent="0">
              <a:buNone/>
              <a:defRPr sz="2000">
                <a:solidFill>
                  <a:schemeClr val="tx1"/>
                </a:solidFill>
                <a:latin typeface="Whitney HTF Book" pitchFamily="2" charset="77"/>
              </a:defRPr>
            </a:lvl2pPr>
            <a:lvl3pPr marL="914400" indent="0">
              <a:buNone/>
              <a:defRPr>
                <a:solidFill>
                  <a:schemeClr val="bg2"/>
                </a:solidFill>
                <a:latin typeface="Whitney HTF Book" pitchFamily="2" charset="77"/>
              </a:defRPr>
            </a:lvl3pPr>
            <a:lvl4pPr marL="1371600" indent="0">
              <a:buNone/>
              <a:defRPr>
                <a:solidFill>
                  <a:schemeClr val="bg2"/>
                </a:solidFill>
                <a:latin typeface="Whitney HTF Book" pitchFamily="2" charset="77"/>
              </a:defRPr>
            </a:lvl4pPr>
            <a:lvl5pPr marL="1828800"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grpSp>
        <p:nvGrpSpPr>
          <p:cNvPr id="23" name="Group 22">
            <a:extLst>
              <a:ext uri="{FF2B5EF4-FFF2-40B4-BE49-F238E27FC236}">
                <a16:creationId xmlns:a16="http://schemas.microsoft.com/office/drawing/2014/main" id="{5577ABB2-FD14-5C4C-AE75-1BDA82A27BC3}"/>
              </a:ext>
            </a:extLst>
          </p:cNvPr>
          <p:cNvGrpSpPr/>
          <p:nvPr userDrawn="1"/>
        </p:nvGrpSpPr>
        <p:grpSpPr>
          <a:xfrm>
            <a:off x="10543825" y="-1548940"/>
            <a:ext cx="16274001" cy="15810580"/>
            <a:chOff x="10543825" y="-1548940"/>
            <a:chExt cx="16274001" cy="15810580"/>
          </a:xfrm>
        </p:grpSpPr>
        <p:sp>
          <p:nvSpPr>
            <p:cNvPr id="10" name="Rectangle 9">
              <a:extLst>
                <a:ext uri="{FF2B5EF4-FFF2-40B4-BE49-F238E27FC236}">
                  <a16:creationId xmlns:a16="http://schemas.microsoft.com/office/drawing/2014/main" id="{2971A5F0-4F1D-374B-AA46-6076AF959F3F}"/>
                </a:ext>
              </a:extLst>
            </p:cNvPr>
            <p:cNvSpPr/>
            <p:nvPr userDrawn="1"/>
          </p:nvSpPr>
          <p:spPr>
            <a:xfrm rot="18306427">
              <a:off x="11573855" y="-982332"/>
              <a:ext cx="15810580" cy="14677363"/>
            </a:xfrm>
            <a:prstGeom prst="rect">
              <a:avLst/>
            </a:prstGeom>
            <a:solidFill>
              <a:srgbClr val="ED5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D84CDCC-72B0-DC43-BAE8-B95C44CA5E8F}"/>
                </a:ext>
              </a:extLst>
            </p:cNvPr>
            <p:cNvSpPr txBox="1"/>
            <p:nvPr userDrawn="1"/>
          </p:nvSpPr>
          <p:spPr>
            <a:xfrm>
              <a:off x="10543825" y="6275363"/>
              <a:ext cx="1686680" cy="400110"/>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a:solidFill>
                    <a:schemeClr val="bg2"/>
                  </a:solidFill>
                  <a:effectLst/>
                  <a:latin typeface="Whitney HTF Book" pitchFamily="2" charset="77"/>
                  <a:ea typeface="+mn-ea"/>
                  <a:cs typeface="+mn-cs"/>
                </a:rPr>
                <a:t>#ATDCORE4</a:t>
              </a:r>
            </a:p>
          </p:txBody>
        </p:sp>
      </p:grpSp>
    </p:spTree>
    <p:extLst>
      <p:ext uri="{BB962C8B-B14F-4D97-AF65-F5344CB8AC3E}">
        <p14:creationId xmlns:p14="http://schemas.microsoft.com/office/powerpoint/2010/main" val="3037863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2" presetClass="entr" presetSubtype="8" accel="50000" fill="hold" nodeType="withEffect">
                                  <p:stCondLst>
                                    <p:cond delay="50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50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1+#ppt_w/2"/>
                                          </p:val>
                                        </p:tav>
                                        <p:tav tm="100000">
                                          <p:val>
                                            <p:strVal val="#ppt_x"/>
                                          </p:val>
                                        </p:tav>
                                      </p:tavLst>
                                    </p:anim>
                                    <p:anim calcmode="lin" valueType="num">
                                      <p:cBhvr additive="base">
                                        <p:cTn id="15" dur="500" fill="hold"/>
                                        <p:tgtEl>
                                          <p:spTgt spid="23"/>
                                        </p:tgtEl>
                                        <p:attrNameLst>
                                          <p:attrName>ppt_y</p:attrName>
                                        </p:attrNameLst>
                                      </p:cBhvr>
                                      <p:tavLst>
                                        <p:tav tm="0">
                                          <p:val>
                                            <p:strVal val="#ppt_y"/>
                                          </p:val>
                                        </p:tav>
                                        <p:tav tm="100000">
                                          <p:val>
                                            <p:strVal val="#ppt_y"/>
                                          </p:val>
                                        </p:tav>
                                      </p:tavLst>
                                    </p:anim>
                                  </p:childTnLst>
                                </p:cTn>
                              </p:par>
                              <p:par>
                                <p:cTn id="16" presetID="10" presetClass="entr" presetSubtype="0" fill="hold" grpId="0" nodeType="withEffect">
                                  <p:stCondLst>
                                    <p:cond delay="1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21">
                                            <p:txEl>
                                              <p:pRg st="0" end="0"/>
                                            </p:txEl>
                                          </p:spTgt>
                                        </p:tgtEl>
                                        <p:attrNameLst>
                                          <p:attrName>style.visibility</p:attrName>
                                        </p:attrNameLst>
                                      </p:cBhvr>
                                      <p:to>
                                        <p:strVal val="visible"/>
                                      </p:to>
                                    </p:set>
                                    <p:animEffect transition="in" filter="fade">
                                      <p:cBhvr>
                                        <p:cTn id="21" dur="500"/>
                                        <p:tgtEl>
                                          <p:spTgt spid="21">
                                            <p:txEl>
                                              <p:pRg st="0" end="0"/>
                                            </p:txEl>
                                          </p:spTgt>
                                        </p:tgtEl>
                                      </p:cBhvr>
                                    </p:animEffect>
                                  </p:childTnLst>
                                </p:cTn>
                              </p:par>
                              <p:par>
                                <p:cTn id="22" presetID="10" presetClass="entr" presetSubtype="0" fill="hold" grpId="0" nodeType="withEffect">
                                  <p:stCondLst>
                                    <p:cond delay="1000"/>
                                  </p:stCondLst>
                                  <p:childTnLst>
                                    <p:set>
                                      <p:cBhvr>
                                        <p:cTn id="23" dur="1" fill="hold">
                                          <p:stCondLst>
                                            <p:cond delay="0"/>
                                          </p:stCondLst>
                                        </p:cTn>
                                        <p:tgtEl>
                                          <p:spTgt spid="21">
                                            <p:txEl>
                                              <p:pRg st="1" end="1"/>
                                            </p:txEl>
                                          </p:spTgt>
                                        </p:tgtEl>
                                        <p:attrNameLst>
                                          <p:attrName>style.visibility</p:attrName>
                                        </p:attrNameLst>
                                      </p:cBhvr>
                                      <p:to>
                                        <p:strVal val="visible"/>
                                      </p:to>
                                    </p:set>
                                    <p:animEffect transition="in" filter="fade">
                                      <p:cBhvr>
                                        <p:cTn id="24" dur="500"/>
                                        <p:tgtEl>
                                          <p:spTgt spid="21">
                                            <p:txEl>
                                              <p:pRg st="1" end="1"/>
                                            </p:txEl>
                                          </p:spTgt>
                                        </p:tgtEl>
                                      </p:cBhvr>
                                    </p:animEffect>
                                  </p:childTnLst>
                                </p:cTn>
                              </p:par>
                              <p:par>
                                <p:cTn id="25" presetID="10" presetClass="entr" presetSubtype="0" fill="hold" grpId="0" nodeType="withEffect">
                                  <p:stCondLst>
                                    <p:cond delay="10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100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fade">
                                      <p:cBhvr>
                                        <p:cTn id="30" dur="500"/>
                                        <p:tgtEl>
                                          <p:spTgt spid="20">
                                            <p:txEl>
                                              <p:pRg st="0" end="0"/>
                                            </p:txEl>
                                          </p:spTgt>
                                        </p:tgtEl>
                                      </p:cBhvr>
                                    </p:animEffect>
                                  </p:childTnLst>
                                </p:cTn>
                              </p:par>
                              <p:par>
                                <p:cTn id="31" presetID="10" presetClass="entr" presetSubtype="0" fill="hold" grpId="0" nodeType="withEffect">
                                  <p:stCondLst>
                                    <p:cond delay="1000"/>
                                  </p:stCondLst>
                                  <p:childTnLst>
                                    <p:set>
                                      <p:cBhvr>
                                        <p:cTn id="32" dur="1" fill="hold">
                                          <p:stCondLst>
                                            <p:cond delay="0"/>
                                          </p:stCondLst>
                                        </p:cTn>
                                        <p:tgtEl>
                                          <p:spTgt spid="20">
                                            <p:txEl>
                                              <p:pRg st="1" end="1"/>
                                            </p:txEl>
                                          </p:spTgt>
                                        </p:tgtEl>
                                        <p:attrNameLst>
                                          <p:attrName>style.visibility</p:attrName>
                                        </p:attrNameLst>
                                      </p:cBhvr>
                                      <p:to>
                                        <p:strVal val="visible"/>
                                      </p:to>
                                    </p:set>
                                    <p:animEffect transition="in" filter="fade">
                                      <p:cBhvr>
                                        <p:cTn id="33"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p:bldP spid="12" grpId="0"/>
      <p:bldP spid="20" grpId="0" build="p">
        <p:tmplLst>
          <p:tmpl lvl="1">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6C0D716-8C80-7D45-98A1-E97876445EA9}"/>
              </a:ext>
            </a:extLst>
          </p:cNvPr>
          <p:cNvSpPr/>
          <p:nvPr userDrawn="1"/>
        </p:nvSpPr>
        <p:spPr>
          <a:xfrm>
            <a:off x="0" y="0"/>
            <a:ext cx="12192000" cy="6858000"/>
          </a:xfrm>
          <a:prstGeom prst="rect">
            <a:avLst/>
          </a:prstGeom>
          <a:solidFill>
            <a:srgbClr val="ED5428">
              <a:alpha val="6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1514335" y="3072822"/>
            <a:ext cx="9163331" cy="712357"/>
          </a:xfrm>
        </p:spPr>
        <p:txBody>
          <a:bodyPr anchor="ctr">
            <a:normAutofit/>
          </a:bodyPr>
          <a:lstStyle>
            <a:lvl1pPr algn="ctr">
              <a:defRPr sz="4400">
                <a:solidFill>
                  <a:schemeClr val="bg1"/>
                </a:solidFill>
                <a:latin typeface="Whitney HTF Book" pitchFamily="2" charset="77"/>
              </a:defRPr>
            </a:lvl1pPr>
          </a:lstStyle>
          <a:p>
            <a:r>
              <a:rPr lang="en-US" dirty="0"/>
              <a:t>CLICK TO EDIT MASTER TITLE STYLE</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FFC000"/>
                </a:solidFill>
              </a:defRPr>
            </a:lvl1pPr>
          </a:lstStyle>
          <a:p>
            <a:fld id="{F8FAE547-70CE-0F40-8A9C-862AFD0C3D1D}" type="slidenum">
              <a:rPr lang="en-US" smtClean="0"/>
              <a:pPr/>
              <a:t>‹#›</a:t>
            </a:fld>
            <a:endParaRPr lang="en-US"/>
          </a:p>
        </p:txBody>
      </p:sp>
    </p:spTree>
    <p:extLst>
      <p:ext uri="{BB962C8B-B14F-4D97-AF65-F5344CB8AC3E}">
        <p14:creationId xmlns:p14="http://schemas.microsoft.com/office/powerpoint/2010/main" val="238022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0164052"/>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6F4F4"/>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150658973"/>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matchingName="연사 장표">
  <p:cSld name="연사 장표">
    <p:spTree>
      <p:nvGrpSpPr>
        <p:cNvPr id="1" name="Shape 10"/>
        <p:cNvGrpSpPr/>
        <p:nvPr/>
      </p:nvGrpSpPr>
      <p:grpSpPr>
        <a:xfrm>
          <a:off x="0" y="0"/>
          <a:ext cx="0" cy="0"/>
          <a:chOff x="0" y="0"/>
          <a:chExt cx="0" cy="0"/>
        </a:xfrm>
      </p:grpSpPr>
      <p:pic>
        <p:nvPicPr>
          <p:cNvPr id="11" name="Google Shape;11;p2" descr="하늘, 스크린샷, 웹이(가) 표시된 사진&#10;&#10;자동 생성된 설명"/>
          <p:cNvPicPr preferRelativeResize="0"/>
          <p:nvPr/>
        </p:nvPicPr>
        <p:blipFill rotWithShape="1">
          <a:blip r:embed="rId2">
            <a:alphaModFix/>
          </a:blip>
          <a:src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3989187982"/>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matchingName="연사 본문(화이트)">
  <p:cSld name="연사 본문(화이트)">
    <p:spTree>
      <p:nvGrpSpPr>
        <p:cNvPr id="1" name="Shape 12"/>
        <p:cNvGrpSpPr/>
        <p:nvPr/>
      </p:nvGrpSpPr>
      <p:grpSpPr>
        <a:xfrm>
          <a:off x="0" y="0"/>
          <a:ext cx="0" cy="0"/>
          <a:chOff x="0" y="0"/>
          <a:chExt cx="0" cy="0"/>
        </a:xfrm>
      </p:grpSpPr>
      <p:pic>
        <p:nvPicPr>
          <p:cNvPr id="13" name="Google Shape;13;p3" descr="화이트, 흑백, 디자인이(가) 표시된 사진&#10;&#10;자동 생성된 설명"/>
          <p:cNvPicPr preferRelativeResize="0"/>
          <p:nvPr/>
        </p:nvPicPr>
        <p:blipFill rotWithShape="1">
          <a:blip r:embed="rId2">
            <a:alphaModFix/>
          </a:blip>
          <a:srcRect/>
          <a:stretch/>
        </p:blipFill>
        <p:spPr>
          <a:xfrm>
            <a:off x="1" y="0"/>
            <a:ext cx="12191999" cy="6858000"/>
          </a:xfrm>
          <a:prstGeom prst="rect">
            <a:avLst/>
          </a:prstGeom>
          <a:noFill/>
          <a:ln>
            <a:noFill/>
          </a:ln>
        </p:spPr>
      </p:pic>
    </p:spTree>
    <p:extLst>
      <p:ext uri="{BB962C8B-B14F-4D97-AF65-F5344CB8AC3E}">
        <p14:creationId xmlns:p14="http://schemas.microsoft.com/office/powerpoint/2010/main" val="1396095972"/>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matchingName="연사 본문(블랙)">
  <p:cSld name="연사 본문(블랙)">
    <p:bg>
      <p:bgPr>
        <a:solidFill>
          <a:schemeClr val="dk1"/>
        </a:solidFill>
        <a:effectLst/>
      </p:bgPr>
    </p:bg>
    <p:spTree>
      <p:nvGrpSpPr>
        <p:cNvPr id="1" name="Shape 14"/>
        <p:cNvGrpSpPr/>
        <p:nvPr/>
      </p:nvGrpSpPr>
      <p:grpSpPr>
        <a:xfrm>
          <a:off x="0" y="0"/>
          <a:ext cx="0" cy="0"/>
          <a:chOff x="0" y="0"/>
          <a:chExt cx="0" cy="0"/>
        </a:xfrm>
      </p:grpSpPr>
      <p:pic>
        <p:nvPicPr>
          <p:cNvPr id="15" name="Google Shape;15;p4" descr="스크린샷, 블랙, 어둠이(가) 표시된 사진&#10;&#10;자동 생성된 설명"/>
          <p:cNvPicPr preferRelativeResize="0"/>
          <p:nvPr/>
        </p:nvPicPr>
        <p:blipFill rotWithShape="1">
          <a:blip r:embed="rId2">
            <a:alphaModFix/>
          </a:blip>
          <a:srcRect/>
          <a:stretch/>
        </p:blipFill>
        <p:spPr>
          <a:xfrm>
            <a:off x="2" y="0"/>
            <a:ext cx="12191999" cy="6858000"/>
          </a:xfrm>
          <a:prstGeom prst="rect">
            <a:avLst/>
          </a:prstGeom>
          <a:noFill/>
          <a:ln>
            <a:noFill/>
          </a:ln>
        </p:spPr>
      </p:pic>
    </p:spTree>
    <p:extLst>
      <p:ext uri="{BB962C8B-B14F-4D97-AF65-F5344CB8AC3E}">
        <p14:creationId xmlns:p14="http://schemas.microsoft.com/office/powerpoint/2010/main" val="1234219244"/>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2718701"/>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Title of Presentation A">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17" y="832"/>
            <a:ext cx="12186169" cy="6856337"/>
          </a:xfrm>
          <a:prstGeom prst="rect">
            <a:avLst/>
          </a:prstGeom>
        </p:spPr>
      </p:pic>
      <p:sp>
        <p:nvSpPr>
          <p:cNvPr id="2" name="Rectangle 1"/>
          <p:cNvSpPr/>
          <p:nvPr/>
        </p:nvSpPr>
        <p:spPr>
          <a:xfrm>
            <a:off x="2" y="990600"/>
            <a:ext cx="12192001" cy="3056467"/>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3" name="Title 2"/>
          <p:cNvSpPr>
            <a:spLocks noGrp="1"/>
          </p:cNvSpPr>
          <p:nvPr>
            <p:ph type="title" hasCustomPrompt="1"/>
          </p:nvPr>
        </p:nvSpPr>
        <p:spPr>
          <a:xfrm>
            <a:off x="626534" y="1405467"/>
            <a:ext cx="7128933" cy="1168399"/>
          </a:xfrm>
        </p:spPr>
        <p:txBody>
          <a:bodyPr/>
          <a:lstStyle>
            <a:lvl1pPr>
              <a:lnSpc>
                <a:spcPct val="100000"/>
              </a:lnSpc>
              <a:defRPr sz="4667" baseline="0">
                <a:solidFill>
                  <a:srgbClr val="FFFFFF"/>
                </a:solidFill>
              </a:defRPr>
            </a:lvl1pPr>
          </a:lstStyle>
          <a:p>
            <a:r>
              <a:rPr lang="en-US" dirty="0"/>
              <a:t>Title Version A - Insert Title Here</a:t>
            </a:r>
          </a:p>
        </p:txBody>
      </p:sp>
      <p:cxnSp>
        <p:nvCxnSpPr>
          <p:cNvPr id="12" name="Straight Connector 11"/>
          <p:cNvCxnSpPr/>
          <p:nvPr/>
        </p:nvCxnSpPr>
        <p:spPr>
          <a:xfrm>
            <a:off x="0" y="4038600"/>
            <a:ext cx="12192000"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3" y="5455920"/>
            <a:ext cx="12192000" cy="1404845"/>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cxnSp>
        <p:nvCxnSpPr>
          <p:cNvPr id="15" name="Straight Connector 14"/>
          <p:cNvCxnSpPr/>
          <p:nvPr/>
        </p:nvCxnSpPr>
        <p:spPr>
          <a:xfrm>
            <a:off x="9336370" y="5812626"/>
            <a:ext cx="2540" cy="691433"/>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34568" y="5781671"/>
            <a:ext cx="2574553" cy="1063124"/>
          </a:xfrm>
          <a:prstGeom prst="rect">
            <a:avLst/>
          </a:prstGeom>
        </p:spPr>
      </p:pic>
      <p:sp>
        <p:nvSpPr>
          <p:cNvPr id="7" name="Text Placeholder 6"/>
          <p:cNvSpPr>
            <a:spLocks noGrp="1"/>
          </p:cNvSpPr>
          <p:nvPr>
            <p:ph type="body" sz="quarter" idx="10" hasCustomPrompt="1"/>
          </p:nvPr>
        </p:nvSpPr>
        <p:spPr>
          <a:xfrm>
            <a:off x="603958" y="5476664"/>
            <a:ext cx="8600684" cy="1368131"/>
          </a:xfrm>
        </p:spPr>
        <p:txBody>
          <a:bodyPr lIns="0" rIns="0" anchor="ctr"/>
          <a:lstStyle>
            <a:lvl1pPr marL="0" indent="0">
              <a:buNone/>
              <a:defRPr sz="1733" cap="none" baseline="0">
                <a:solidFill>
                  <a:schemeClr val="bg1"/>
                </a:solidFill>
                <a:latin typeface="Arial"/>
                <a:cs typeface="Arial"/>
              </a:defRPr>
            </a:lvl1pPr>
            <a:lvl2pPr marL="304815" indent="0">
              <a:buNone/>
              <a:defRPr sz="1467"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1029526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Title of Presentation B">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79" y="832"/>
            <a:ext cx="12189044" cy="6856337"/>
          </a:xfrm>
          <a:prstGeom prst="rect">
            <a:avLst/>
          </a:prstGeom>
        </p:spPr>
      </p:pic>
      <p:sp>
        <p:nvSpPr>
          <p:cNvPr id="2" name="Rectangle 1"/>
          <p:cNvSpPr/>
          <p:nvPr/>
        </p:nvSpPr>
        <p:spPr>
          <a:xfrm>
            <a:off x="2" y="990600"/>
            <a:ext cx="12192001" cy="3056467"/>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3" name="Title 2"/>
          <p:cNvSpPr>
            <a:spLocks noGrp="1"/>
          </p:cNvSpPr>
          <p:nvPr>
            <p:ph type="title" hasCustomPrompt="1"/>
          </p:nvPr>
        </p:nvSpPr>
        <p:spPr>
          <a:xfrm>
            <a:off x="626534" y="1405467"/>
            <a:ext cx="7128933" cy="1168399"/>
          </a:xfrm>
        </p:spPr>
        <p:txBody>
          <a:bodyPr/>
          <a:lstStyle>
            <a:lvl1pPr>
              <a:lnSpc>
                <a:spcPct val="100000"/>
              </a:lnSpc>
              <a:defRPr sz="4667" baseline="0">
                <a:solidFill>
                  <a:srgbClr val="FFFFFF"/>
                </a:solidFill>
              </a:defRPr>
            </a:lvl1pPr>
          </a:lstStyle>
          <a:p>
            <a:r>
              <a:rPr lang="en-US" dirty="0"/>
              <a:t>Title Version B - Insert Title Here</a:t>
            </a:r>
          </a:p>
        </p:txBody>
      </p:sp>
      <p:cxnSp>
        <p:nvCxnSpPr>
          <p:cNvPr id="12" name="Straight Connector 11"/>
          <p:cNvCxnSpPr/>
          <p:nvPr/>
        </p:nvCxnSpPr>
        <p:spPr>
          <a:xfrm>
            <a:off x="0" y="4038600"/>
            <a:ext cx="12192000"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3" y="5455920"/>
            <a:ext cx="12192000" cy="1404845"/>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cxnSp>
        <p:nvCxnSpPr>
          <p:cNvPr id="15" name="Straight Connector 14"/>
          <p:cNvCxnSpPr/>
          <p:nvPr/>
        </p:nvCxnSpPr>
        <p:spPr>
          <a:xfrm>
            <a:off x="9336370" y="5812626"/>
            <a:ext cx="2540" cy="691433"/>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34568" y="5781671"/>
            <a:ext cx="2574553" cy="1063124"/>
          </a:xfrm>
          <a:prstGeom prst="rect">
            <a:avLst/>
          </a:prstGeom>
        </p:spPr>
      </p:pic>
      <p:sp>
        <p:nvSpPr>
          <p:cNvPr id="7" name="Text Placeholder 6"/>
          <p:cNvSpPr>
            <a:spLocks noGrp="1"/>
          </p:cNvSpPr>
          <p:nvPr>
            <p:ph type="body" sz="quarter" idx="10" hasCustomPrompt="1"/>
          </p:nvPr>
        </p:nvSpPr>
        <p:spPr>
          <a:xfrm>
            <a:off x="603958" y="5476667"/>
            <a:ext cx="8600684" cy="1368128"/>
          </a:xfrm>
        </p:spPr>
        <p:txBody>
          <a:bodyPr lIns="0" rIns="0" anchor="ctr"/>
          <a:lstStyle>
            <a:lvl1pPr marL="0" indent="0">
              <a:buNone/>
              <a:defRPr sz="1733" cap="none" baseline="0">
                <a:solidFill>
                  <a:schemeClr val="bg1"/>
                </a:solidFill>
                <a:latin typeface="Arial"/>
                <a:cs typeface="Arial"/>
              </a:defRPr>
            </a:lvl1pPr>
            <a:lvl2pPr marL="304815" indent="0">
              <a:buNone/>
              <a:defRPr sz="1467"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3562551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CB22B-1F33-C74F-A51F-96345F8094D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B6EBF0-875E-9E40-A4EA-C95356229F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090E3-EBCD-C246-AF01-1FCE3934725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FFC236D-DF5F-C441-BFA4-9DD34A234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424C8-E7D7-344F-B350-29FB824F62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4199803099"/>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1_Title of Presentation B">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320" y="832"/>
            <a:ext cx="12185363" cy="6856337"/>
          </a:xfrm>
          <a:prstGeom prst="rect">
            <a:avLst/>
          </a:prstGeom>
        </p:spPr>
      </p:pic>
      <p:sp>
        <p:nvSpPr>
          <p:cNvPr id="2" name="Rectangle 1"/>
          <p:cNvSpPr/>
          <p:nvPr/>
        </p:nvSpPr>
        <p:spPr>
          <a:xfrm>
            <a:off x="2" y="3111500"/>
            <a:ext cx="7429498" cy="2108201"/>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3" name="Title 2"/>
          <p:cNvSpPr>
            <a:spLocks noGrp="1"/>
          </p:cNvSpPr>
          <p:nvPr>
            <p:ph type="title" hasCustomPrompt="1"/>
          </p:nvPr>
        </p:nvSpPr>
        <p:spPr>
          <a:xfrm>
            <a:off x="626533" y="3526367"/>
            <a:ext cx="6117167" cy="1168399"/>
          </a:xfrm>
        </p:spPr>
        <p:txBody>
          <a:bodyPr/>
          <a:lstStyle>
            <a:lvl1pPr>
              <a:lnSpc>
                <a:spcPct val="100000"/>
              </a:lnSpc>
              <a:defRPr sz="4667" baseline="0">
                <a:solidFill>
                  <a:srgbClr val="FFFFFF"/>
                </a:solidFill>
              </a:defRPr>
            </a:lvl1pPr>
          </a:lstStyle>
          <a:p>
            <a:r>
              <a:rPr lang="en-US" dirty="0"/>
              <a:t>Title Version C - Insert Title Here</a:t>
            </a:r>
          </a:p>
        </p:txBody>
      </p:sp>
      <p:cxnSp>
        <p:nvCxnSpPr>
          <p:cNvPr id="12" name="Straight Connector 11"/>
          <p:cNvCxnSpPr>
            <a:cxnSpLocks/>
          </p:cNvCxnSpPr>
          <p:nvPr/>
        </p:nvCxnSpPr>
        <p:spPr>
          <a:xfrm>
            <a:off x="1" y="5460999"/>
            <a:ext cx="6489895"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3" y="5455920"/>
            <a:ext cx="12192000" cy="1404845"/>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cxnSp>
        <p:nvCxnSpPr>
          <p:cNvPr id="15" name="Straight Connector 14"/>
          <p:cNvCxnSpPr/>
          <p:nvPr/>
        </p:nvCxnSpPr>
        <p:spPr>
          <a:xfrm>
            <a:off x="9336370" y="5812626"/>
            <a:ext cx="2540" cy="691433"/>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0" hasCustomPrompt="1"/>
          </p:nvPr>
        </p:nvSpPr>
        <p:spPr>
          <a:xfrm>
            <a:off x="603958" y="5476667"/>
            <a:ext cx="8600684" cy="1368128"/>
          </a:xfrm>
        </p:spPr>
        <p:txBody>
          <a:bodyPr lIns="0" rIns="0" anchor="ctr"/>
          <a:lstStyle>
            <a:lvl1pPr marL="0" indent="0">
              <a:buNone/>
              <a:defRPr sz="1733" cap="none" baseline="0">
                <a:solidFill>
                  <a:schemeClr val="bg1"/>
                </a:solidFill>
                <a:latin typeface="Arial"/>
                <a:cs typeface="Arial"/>
              </a:defRPr>
            </a:lvl1pPr>
            <a:lvl2pPr marL="304815" indent="0">
              <a:buNone/>
              <a:defRPr sz="1467"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188617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Divider 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3" name="Group 22"/>
          <p:cNvGrpSpPr/>
          <p:nvPr userDrawn="1"/>
        </p:nvGrpSpPr>
        <p:grpSpPr>
          <a:xfrm>
            <a:off x="0" y="0"/>
            <a:ext cx="12192000" cy="442976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grpSp>
      <p:sp>
        <p:nvSpPr>
          <p:cNvPr id="3" name="Title 2"/>
          <p:cNvSpPr>
            <a:spLocks noGrp="1"/>
          </p:cNvSpPr>
          <p:nvPr userDrawn="1">
            <p:ph type="title" hasCustomPrompt="1"/>
          </p:nvPr>
        </p:nvSpPr>
        <p:spPr>
          <a:xfrm>
            <a:off x="626533" y="1405467"/>
            <a:ext cx="8573912" cy="1168399"/>
          </a:xfrm>
        </p:spPr>
        <p:txBody>
          <a:bodyPr/>
          <a:lstStyle>
            <a:lvl1pPr>
              <a:lnSpc>
                <a:spcPct val="100000"/>
              </a:lnSpc>
              <a:defRPr sz="4667">
                <a:solidFill>
                  <a:srgbClr val="FFFFFF"/>
                </a:solidFill>
              </a:defRPr>
            </a:lvl1pPr>
          </a:lstStyle>
          <a:p>
            <a:r>
              <a:rPr lang="en-US" dirty="0"/>
              <a:t>Insert Divider A </a:t>
            </a:r>
            <a:br>
              <a:rPr lang="en-US" dirty="0"/>
            </a:br>
            <a:r>
              <a:rPr lang="en-US" dirty="0"/>
              <a:t>Title Here</a:t>
            </a:r>
          </a:p>
        </p:txBody>
      </p:sp>
      <p:sp>
        <p:nvSpPr>
          <p:cNvPr id="7" name="Text Placeholder 6"/>
          <p:cNvSpPr>
            <a:spLocks noGrp="1"/>
          </p:cNvSpPr>
          <p:nvPr userDrawn="1">
            <p:ph type="body" sz="quarter" idx="10" hasCustomPrompt="1"/>
          </p:nvPr>
        </p:nvSpPr>
        <p:spPr>
          <a:xfrm>
            <a:off x="603958" y="3055937"/>
            <a:ext cx="8600684" cy="449263"/>
          </a:xfrm>
        </p:spPr>
        <p:txBody>
          <a:bodyPr lIns="0" rIns="0"/>
          <a:lstStyle>
            <a:lvl1pPr marL="0" indent="0">
              <a:buNone/>
              <a:defRPr sz="1733" cap="none" baseline="0">
                <a:solidFill>
                  <a:schemeClr val="bg1"/>
                </a:solidFill>
                <a:latin typeface="Arial"/>
                <a:cs typeface="Arial"/>
              </a:defRPr>
            </a:lvl1pPr>
            <a:lvl2pPr>
              <a:defRPr sz="1467"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4414520"/>
            <a:ext cx="6688285" cy="1524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57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Divider B">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1024447" y="6492533"/>
            <a:ext cx="2540" cy="24384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2192000" cy="442976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grpSp>
      <p:sp>
        <p:nvSpPr>
          <p:cNvPr id="3" name="Title 2"/>
          <p:cNvSpPr>
            <a:spLocks noGrp="1"/>
          </p:cNvSpPr>
          <p:nvPr userDrawn="1">
            <p:ph type="title" hasCustomPrompt="1"/>
          </p:nvPr>
        </p:nvSpPr>
        <p:spPr>
          <a:xfrm>
            <a:off x="626533" y="1405467"/>
            <a:ext cx="8573912" cy="1168399"/>
          </a:xfrm>
        </p:spPr>
        <p:txBody>
          <a:bodyPr/>
          <a:lstStyle>
            <a:lvl1pPr>
              <a:lnSpc>
                <a:spcPct val="100000"/>
              </a:lnSpc>
              <a:defRPr sz="4667">
                <a:solidFill>
                  <a:srgbClr val="FFFFFF"/>
                </a:solidFill>
              </a:defRPr>
            </a:lvl1pPr>
          </a:lstStyle>
          <a:p>
            <a:r>
              <a:rPr lang="en-US" dirty="0"/>
              <a:t>Insert Divider B </a:t>
            </a:r>
            <a:br>
              <a:rPr lang="en-US" dirty="0"/>
            </a:br>
            <a:r>
              <a:rPr lang="en-US" dirty="0"/>
              <a:t>Title Here</a:t>
            </a:r>
          </a:p>
        </p:txBody>
      </p:sp>
      <p:sp>
        <p:nvSpPr>
          <p:cNvPr id="7" name="Text Placeholder 6"/>
          <p:cNvSpPr>
            <a:spLocks noGrp="1"/>
          </p:cNvSpPr>
          <p:nvPr userDrawn="1">
            <p:ph type="body" sz="quarter" idx="10" hasCustomPrompt="1"/>
          </p:nvPr>
        </p:nvSpPr>
        <p:spPr>
          <a:xfrm>
            <a:off x="603958" y="3055937"/>
            <a:ext cx="8600684" cy="449263"/>
          </a:xfrm>
        </p:spPr>
        <p:txBody>
          <a:bodyPr lIns="0" rIns="0"/>
          <a:lstStyle>
            <a:lvl1pPr marL="0" indent="0">
              <a:buNone/>
              <a:defRPr sz="1733" cap="none" baseline="0">
                <a:solidFill>
                  <a:schemeClr val="bg1"/>
                </a:solidFill>
                <a:latin typeface="Arial"/>
                <a:cs typeface="Arial"/>
              </a:defRPr>
            </a:lvl1pPr>
            <a:lvl2pPr>
              <a:defRPr sz="1467"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4414520"/>
            <a:ext cx="6688285" cy="1524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39062EC9-732B-427F-9E9C-B825053E2032}"/>
              </a:ext>
            </a:extLst>
          </p:cNvPr>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2317901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2_Divider B">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1024447" y="6492533"/>
            <a:ext cx="2540" cy="24384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2192000" cy="442976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grpSp>
      <p:sp>
        <p:nvSpPr>
          <p:cNvPr id="3" name="Title 2"/>
          <p:cNvSpPr>
            <a:spLocks noGrp="1"/>
          </p:cNvSpPr>
          <p:nvPr userDrawn="1">
            <p:ph type="title" hasCustomPrompt="1"/>
          </p:nvPr>
        </p:nvSpPr>
        <p:spPr>
          <a:xfrm>
            <a:off x="626533" y="1405467"/>
            <a:ext cx="8573912" cy="1168399"/>
          </a:xfrm>
        </p:spPr>
        <p:txBody>
          <a:bodyPr/>
          <a:lstStyle>
            <a:lvl1pPr>
              <a:lnSpc>
                <a:spcPct val="100000"/>
              </a:lnSpc>
              <a:defRPr sz="4667">
                <a:solidFill>
                  <a:srgbClr val="FFFFFF"/>
                </a:solidFill>
              </a:defRPr>
            </a:lvl1pPr>
          </a:lstStyle>
          <a:p>
            <a:r>
              <a:rPr lang="en-US" dirty="0"/>
              <a:t>Insert Divider C </a:t>
            </a:r>
            <a:br>
              <a:rPr lang="en-US" dirty="0"/>
            </a:br>
            <a:r>
              <a:rPr lang="en-US" dirty="0"/>
              <a:t>Title Here</a:t>
            </a:r>
          </a:p>
        </p:txBody>
      </p:sp>
      <p:sp>
        <p:nvSpPr>
          <p:cNvPr id="7" name="Text Placeholder 6"/>
          <p:cNvSpPr>
            <a:spLocks noGrp="1"/>
          </p:cNvSpPr>
          <p:nvPr userDrawn="1">
            <p:ph type="body" sz="quarter" idx="10" hasCustomPrompt="1"/>
          </p:nvPr>
        </p:nvSpPr>
        <p:spPr>
          <a:xfrm>
            <a:off x="603958" y="3055937"/>
            <a:ext cx="8600684" cy="449263"/>
          </a:xfrm>
        </p:spPr>
        <p:txBody>
          <a:bodyPr lIns="0" rIns="0"/>
          <a:lstStyle>
            <a:lvl1pPr marL="0" indent="0">
              <a:buNone/>
              <a:defRPr sz="1733" cap="none" baseline="0">
                <a:solidFill>
                  <a:schemeClr val="bg1"/>
                </a:solidFill>
                <a:latin typeface="Arial"/>
                <a:cs typeface="Arial"/>
              </a:defRPr>
            </a:lvl1pPr>
            <a:lvl2pPr>
              <a:defRPr sz="1467"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4414520"/>
            <a:ext cx="6688285" cy="1524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39062EC9-732B-427F-9E9C-B825053E2032}"/>
              </a:ext>
            </a:extLst>
          </p:cNvPr>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3925132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19" name="Rectangle 18"/>
          <p:cNvSpPr/>
          <p:nvPr userDrawn="1"/>
        </p:nvSpPr>
        <p:spPr>
          <a:xfrm>
            <a:off x="1" y="-10161"/>
            <a:ext cx="12192001" cy="1002453"/>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5334"/>
          </a:p>
        </p:txBody>
      </p:sp>
      <p:sp>
        <p:nvSpPr>
          <p:cNvPr id="11" name="Content Placeholder 10"/>
          <p:cNvSpPr>
            <a:spLocks noGrp="1"/>
          </p:cNvSpPr>
          <p:nvPr>
            <p:ph sz="quarter" idx="11" hasCustomPrompt="1"/>
          </p:nvPr>
        </p:nvSpPr>
        <p:spPr>
          <a:xfrm>
            <a:off x="599021" y="1371605"/>
            <a:ext cx="10963952" cy="4673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lang="en-US" sz="2667" kern="1200" dirty="0" smtClean="0">
                <a:solidFill>
                  <a:srgbClr val="3A3A3A"/>
                </a:solidFill>
                <a:latin typeface="Arial"/>
                <a:ea typeface="+mn-ea"/>
                <a:cs typeface="Arial"/>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5pPr>
            <a:lvl7pPr>
              <a:defRPr sz="1467">
                <a:solidFill>
                  <a:schemeClr val="accent6">
                    <a:lumMod val="75000"/>
                  </a:schemeClr>
                </a:solidFill>
              </a:defRPr>
            </a:lvl7pPr>
            <a:lvl8pPr marL="1072950">
              <a:defRPr sz="1467">
                <a:solidFill>
                  <a:schemeClr val="accent6">
                    <a:lumMod val="75000"/>
                  </a:schemeClr>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Slide Number Placeholder 3"/>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0"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18" name="Straight Connector 17"/>
          <p:cNvCxnSpPr/>
          <p:nvPr userDrawn="1"/>
        </p:nvCxnSpPr>
        <p:spPr>
          <a:xfrm>
            <a:off x="0" y="994323"/>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20" name="Title 2"/>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
        <p:nvSpPr>
          <p:cNvPr id="2" name="Slide Number Placeholder 1">
            <a:extLst>
              <a:ext uri="{FF2B5EF4-FFF2-40B4-BE49-F238E27FC236}">
                <a16:creationId xmlns:a16="http://schemas.microsoft.com/office/drawing/2014/main" id="{A65CBE4B-79FC-4B4E-F67D-6D0F6F637DA2}"/>
              </a:ext>
            </a:extLst>
          </p:cNvPr>
          <p:cNvSpPr txBox="1">
            <a:spLocks/>
          </p:cNvSpPr>
          <p:nvPr userDrawn="1"/>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a:t>
            </a:fld>
            <a:endParaRPr kumimoji="0" lang="en-US" sz="1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7593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1_Title and 1 Content">
    <p:spTree>
      <p:nvGrpSpPr>
        <p:cNvPr id="1" name=""/>
        <p:cNvGrpSpPr/>
        <p:nvPr/>
      </p:nvGrpSpPr>
      <p:grpSpPr>
        <a:xfrm>
          <a:off x="0" y="0"/>
          <a:ext cx="0" cy="0"/>
          <a:chOff x="0" y="0"/>
          <a:chExt cx="0" cy="0"/>
        </a:xfrm>
      </p:grpSpPr>
      <p:sp>
        <p:nvSpPr>
          <p:cNvPr id="11" name="Content Placeholder 10"/>
          <p:cNvSpPr>
            <a:spLocks noGrp="1"/>
          </p:cNvSpPr>
          <p:nvPr>
            <p:ph sz="quarter" idx="11" hasCustomPrompt="1"/>
          </p:nvPr>
        </p:nvSpPr>
        <p:spPr>
          <a:xfrm>
            <a:off x="599021" y="1371605"/>
            <a:ext cx="10963952" cy="4673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lang="en-US" sz="2667" kern="1200" dirty="0" smtClean="0">
                <a:solidFill>
                  <a:srgbClr val="3A3A3A"/>
                </a:solidFill>
                <a:latin typeface="Arial"/>
                <a:ea typeface="+mn-ea"/>
                <a:cs typeface="Arial"/>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5pPr>
            <a:lvl7pPr>
              <a:defRPr sz="1467">
                <a:solidFill>
                  <a:schemeClr val="accent6">
                    <a:lumMod val="75000"/>
                  </a:schemeClr>
                </a:solidFill>
              </a:defRPr>
            </a:lvl7pPr>
            <a:lvl8pPr marL="1072950">
              <a:defRPr sz="1467">
                <a:solidFill>
                  <a:schemeClr val="accent6">
                    <a:lumMod val="75000"/>
                  </a:schemeClr>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Slide Number Placeholder 3"/>
          <p:cNvSpPr>
            <a:spLocks noGrp="1"/>
          </p:cNvSpPr>
          <p:nvPr>
            <p:ph type="sldNum" sz="quarter" idx="4"/>
          </p:nvPr>
        </p:nvSpPr>
        <p:spPr>
          <a:xfrm>
            <a:off x="587025" y="6439328"/>
            <a:ext cx="352776"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0"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sp>
        <p:nvSpPr>
          <p:cNvPr id="20" name="Title 2"/>
          <p:cNvSpPr>
            <a:spLocks noGrp="1"/>
          </p:cNvSpPr>
          <p:nvPr>
            <p:ph type="title" hasCustomPrompt="1"/>
          </p:nvPr>
        </p:nvSpPr>
        <p:spPr>
          <a:xfrm>
            <a:off x="609600" y="53548"/>
            <a:ext cx="10938933" cy="852387"/>
          </a:xfrm>
        </p:spPr>
        <p:txBody>
          <a:bodyPr anchor="ctr">
            <a:normAutofit/>
          </a:bodyPr>
          <a:lstStyle>
            <a:lvl1pPr>
              <a:defRPr lang="en-US" sz="3600" b="1" kern="1200" cap="none" dirty="0">
                <a:solidFill>
                  <a:srgbClr val="3A3A3A"/>
                </a:solidFill>
                <a:latin typeface="+mj-lt"/>
                <a:ea typeface="+mn-ea"/>
                <a:cs typeface="Arial Black"/>
              </a:defRPr>
            </a:lvl1pPr>
          </a:lstStyle>
          <a:p>
            <a:r>
              <a:rPr lang="en-US" dirty="0"/>
              <a:t>Insert Title Here</a:t>
            </a:r>
          </a:p>
        </p:txBody>
      </p:sp>
    </p:spTree>
    <p:extLst>
      <p:ext uri="{BB962C8B-B14F-4D97-AF65-F5344CB8AC3E}">
        <p14:creationId xmlns:p14="http://schemas.microsoft.com/office/powerpoint/2010/main" val="2862698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itle and Content with Photo">
    <p:bg>
      <p:bgRef idx="1001">
        <a:schemeClr val="bg1"/>
      </p:bgRef>
    </p:bg>
    <p:spTree>
      <p:nvGrpSpPr>
        <p:cNvPr id="1" name=""/>
        <p:cNvGrpSpPr/>
        <p:nvPr/>
      </p:nvGrpSpPr>
      <p:grpSpPr>
        <a:xfrm>
          <a:off x="0" y="0"/>
          <a:ext cx="0" cy="0"/>
          <a:chOff x="0" y="0"/>
          <a:chExt cx="0" cy="0"/>
        </a:xfrm>
      </p:grpSpPr>
      <p:sp>
        <p:nvSpPr>
          <p:cNvPr id="13" name="Content Placeholder 12"/>
          <p:cNvSpPr>
            <a:spLocks noGrp="1"/>
          </p:cNvSpPr>
          <p:nvPr>
            <p:ph sz="quarter" idx="12" hasCustomPrompt="1"/>
          </p:nvPr>
        </p:nvSpPr>
        <p:spPr>
          <a:xfrm>
            <a:off x="7962392" y="1002454"/>
            <a:ext cx="4229608" cy="5381413"/>
          </a:xfrm>
          <a:solidFill>
            <a:schemeClr val="accent3"/>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US" sz="2667" dirty="0" smtClean="0">
                <a:solidFill>
                  <a:schemeClr val="lt1"/>
                </a:solidFill>
                <a:latin typeface="+mn-lt"/>
                <a:cs typeface="+mn-cs"/>
              </a:defRPr>
            </a:lvl1pPr>
            <a:lvl2pPr>
              <a:defRPr lang="en-US" sz="2667" dirty="0" smtClean="0">
                <a:solidFill>
                  <a:schemeClr val="lt1"/>
                </a:solidFill>
                <a:latin typeface="+mn-lt"/>
                <a:cs typeface="+mn-cs"/>
              </a:defRPr>
            </a:lvl2pPr>
            <a:lvl3pPr>
              <a:defRPr lang="en-US" sz="2667" dirty="0" smtClean="0">
                <a:solidFill>
                  <a:schemeClr val="lt1"/>
                </a:solidFill>
                <a:latin typeface="+mn-lt"/>
                <a:cs typeface="+mn-cs"/>
              </a:defRPr>
            </a:lvl3pPr>
            <a:lvl4pPr>
              <a:defRPr lang="en-US" sz="2667" dirty="0" smtClean="0">
                <a:solidFill>
                  <a:schemeClr val="lt1"/>
                </a:solidFill>
                <a:latin typeface="+mn-lt"/>
                <a:cs typeface="+mn-cs"/>
              </a:defRPr>
            </a:lvl4pPr>
            <a:lvl5pPr>
              <a:defRPr lang="en-US" sz="2667" dirty="0">
                <a:solidFill>
                  <a:schemeClr val="lt1"/>
                </a:solidFill>
                <a:latin typeface="+mn-lt"/>
                <a:cs typeface="+mn-cs"/>
              </a:defRPr>
            </a:lvl5pPr>
          </a:lstStyle>
          <a:p>
            <a:pPr lvl="0" algn="ctr" defTabSz="1358500"/>
            <a:r>
              <a:rPr lang="en-US" dirty="0"/>
              <a:t>Insert Photo or </a:t>
            </a:r>
            <a:br>
              <a:rPr lang="en-US" dirty="0"/>
            </a:br>
            <a:r>
              <a:rPr lang="en-US" dirty="0"/>
              <a:t>graphic here</a:t>
            </a:r>
          </a:p>
        </p:txBody>
      </p:sp>
      <p:pic>
        <p:nvPicPr>
          <p:cNvPr id="21" name="Picture 2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3" name="Rectangle 22"/>
          <p:cNvSpPr/>
          <p:nvPr userDrawn="1"/>
        </p:nvSpPr>
        <p:spPr>
          <a:xfrm>
            <a:off x="1" y="-10160"/>
            <a:ext cx="12192001" cy="1002453"/>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11" name="Content Placeholder 10"/>
          <p:cNvSpPr>
            <a:spLocks noGrp="1"/>
          </p:cNvSpPr>
          <p:nvPr>
            <p:ph sz="quarter" idx="11" hasCustomPrompt="1"/>
          </p:nvPr>
        </p:nvSpPr>
        <p:spPr>
          <a:xfrm>
            <a:off x="599022" y="1371605"/>
            <a:ext cx="6861997" cy="4800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solidFill>
                  <a:srgbClr val="3A3A3A"/>
                </a:solidFill>
              </a:defRPr>
            </a:lvl5pPr>
            <a:lvl7pPr marL="533427" indent="203210">
              <a:defRPr lang="en-US" sz="1467" kern="1200" dirty="0" smtClean="0">
                <a:solidFill>
                  <a:schemeClr val="accent6">
                    <a:lumMod val="75000"/>
                  </a:schemeClr>
                </a:solidFill>
                <a:latin typeface="+mn-lt"/>
                <a:ea typeface="+mn-ea"/>
                <a:cs typeface="+mn-cs"/>
              </a:defRPr>
            </a:lvl7pPr>
            <a:lvl8pPr marL="1199249" indent="-381019">
              <a:defRPr lang="en-US" sz="1467" kern="1200" dirty="0">
                <a:solidFill>
                  <a:schemeClr val="accent6">
                    <a:lumMod val="75000"/>
                  </a:schemeClr>
                </a:solidFill>
                <a:latin typeface="+mn-lt"/>
                <a:ea typeface="+mn-ea"/>
                <a:cs typeface="+mn-cs"/>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32" name="Slide Number Placeholder 3"/>
          <p:cNvSpPr>
            <a:spLocks noGrp="1"/>
          </p:cNvSpPr>
          <p:nvPr>
            <p:ph type="sldNum" sz="quarter" idx="4"/>
          </p:nvPr>
        </p:nvSpPr>
        <p:spPr>
          <a:xfrm>
            <a:off x="587025" y="6439328"/>
            <a:ext cx="352777"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5"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22" name="Straight Connector 21"/>
          <p:cNvCxnSpPr/>
          <p:nvPr userDrawn="1"/>
        </p:nvCxnSpPr>
        <p:spPr>
          <a:xfrm>
            <a:off x="-4006" y="992293"/>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0" name="Title 2">
            <a:extLst>
              <a:ext uri="{FF2B5EF4-FFF2-40B4-BE49-F238E27FC236}">
                <a16:creationId xmlns:a16="http://schemas.microsoft.com/office/drawing/2014/main" id="{4692378C-DAA1-40C0-8EEC-9A4F56CFD35C}"/>
              </a:ext>
            </a:extLst>
          </p:cNvPr>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20018206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itle, Subhead and 1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0160"/>
            <a:ext cx="12192001" cy="992293"/>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8" name="Content Placeholder 7"/>
          <p:cNvSpPr>
            <a:spLocks noGrp="1"/>
          </p:cNvSpPr>
          <p:nvPr>
            <p:ph sz="quarter" idx="13" hasCustomPrompt="1"/>
          </p:nvPr>
        </p:nvSpPr>
        <p:spPr>
          <a:xfrm>
            <a:off x="575733" y="1608139"/>
            <a:ext cx="11006667" cy="4530725"/>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1" name="Content Placeholder 10"/>
          <p:cNvSpPr>
            <a:spLocks noGrp="1"/>
          </p:cNvSpPr>
          <p:nvPr>
            <p:ph sz="quarter" idx="11" hasCustomPrompt="1"/>
          </p:nvPr>
        </p:nvSpPr>
        <p:spPr>
          <a:xfrm>
            <a:off x="599021" y="1092206"/>
            <a:ext cx="10963952" cy="313263"/>
          </a:xfrm>
        </p:spPr>
        <p:txBody>
          <a:bodyPr anchor="ctr"/>
          <a:lstStyle>
            <a:lvl1pPr marL="0" indent="0">
              <a:buNone/>
              <a:defRPr b="1" u="sng">
                <a:solidFill>
                  <a:srgbClr val="3A3A3A"/>
                </a:solidFill>
              </a:defRPr>
            </a:lvl1pPr>
          </a:lstStyle>
          <a:p>
            <a:pPr lvl="0"/>
            <a:r>
              <a:rPr lang="en-US" dirty="0"/>
              <a:t>Subhead</a:t>
            </a:r>
          </a:p>
        </p:txBody>
      </p:sp>
      <p:sp>
        <p:nvSpPr>
          <p:cNvPr id="32" name="Slide Number Placeholder 3"/>
          <p:cNvSpPr>
            <a:spLocks noGrp="1"/>
          </p:cNvSpPr>
          <p:nvPr>
            <p:ph type="sldNum" sz="quarter" idx="4"/>
          </p:nvPr>
        </p:nvSpPr>
        <p:spPr>
          <a:xfrm>
            <a:off x="587025" y="6439328"/>
            <a:ext cx="352777"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3"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20" name="Straight Connector 19"/>
          <p:cNvCxnSpPr/>
          <p:nvPr userDrawn="1"/>
        </p:nvCxnSpPr>
        <p:spPr>
          <a:xfrm>
            <a:off x="0" y="989544"/>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0" name="Title 2">
            <a:extLst>
              <a:ext uri="{FF2B5EF4-FFF2-40B4-BE49-F238E27FC236}">
                <a16:creationId xmlns:a16="http://schemas.microsoft.com/office/drawing/2014/main" id="{1EFDBA65-5D9D-42A9-80DE-4A764C8754D9}"/>
              </a:ext>
            </a:extLst>
          </p:cNvPr>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2045328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0160"/>
            <a:ext cx="12192001" cy="992292"/>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11" name="Content Placeholder 10"/>
          <p:cNvSpPr>
            <a:spLocks noGrp="1"/>
          </p:cNvSpPr>
          <p:nvPr>
            <p:ph sz="quarter" idx="11" hasCustomPrompt="1"/>
          </p:nvPr>
        </p:nvSpPr>
        <p:spPr>
          <a:xfrm>
            <a:off x="599021" y="1371605"/>
            <a:ext cx="5303520" cy="4800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5" name="Content Placeholder 4"/>
          <p:cNvSpPr>
            <a:spLocks noGrp="1"/>
          </p:cNvSpPr>
          <p:nvPr>
            <p:ph sz="quarter" idx="12" hasCustomPrompt="1"/>
          </p:nvPr>
        </p:nvSpPr>
        <p:spPr>
          <a:xfrm>
            <a:off x="6333771" y="1371604"/>
            <a:ext cx="5303520" cy="4800600"/>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0" name="Slide Number Placeholder 3"/>
          <p:cNvSpPr>
            <a:spLocks noGrp="1"/>
          </p:cNvSpPr>
          <p:nvPr>
            <p:ph type="sldNum" sz="quarter" idx="4"/>
          </p:nvPr>
        </p:nvSpPr>
        <p:spPr>
          <a:xfrm>
            <a:off x="587025" y="6439328"/>
            <a:ext cx="344311"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4"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20" name="Straight Connector 19"/>
          <p:cNvCxnSpPr/>
          <p:nvPr userDrawn="1"/>
        </p:nvCxnSpPr>
        <p:spPr>
          <a:xfrm>
            <a:off x="0" y="992293"/>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2" name="Title 2">
            <a:extLst>
              <a:ext uri="{FF2B5EF4-FFF2-40B4-BE49-F238E27FC236}">
                <a16:creationId xmlns:a16="http://schemas.microsoft.com/office/drawing/2014/main" id="{2B95F6A0-FC0E-4A07-9227-1859E8F5533D}"/>
              </a:ext>
            </a:extLst>
          </p:cNvPr>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118777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1_Title and 2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992293"/>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0160"/>
            <a:ext cx="12192001" cy="1002453"/>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4"/>
          </a:p>
        </p:txBody>
      </p:sp>
      <p:sp>
        <p:nvSpPr>
          <p:cNvPr id="11" name="Content Placeholder 10"/>
          <p:cNvSpPr>
            <a:spLocks noGrp="1"/>
          </p:cNvSpPr>
          <p:nvPr>
            <p:ph sz="quarter" idx="11" hasCustomPrompt="1"/>
          </p:nvPr>
        </p:nvSpPr>
        <p:spPr>
          <a:xfrm>
            <a:off x="573024" y="1609345"/>
            <a:ext cx="5303520" cy="4800596"/>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5" name="Content Placeholder 4"/>
          <p:cNvSpPr>
            <a:spLocks noGrp="1"/>
          </p:cNvSpPr>
          <p:nvPr>
            <p:ph sz="quarter" idx="12" hasCustomPrompt="1"/>
          </p:nvPr>
        </p:nvSpPr>
        <p:spPr>
          <a:xfrm>
            <a:off x="6333771" y="1609344"/>
            <a:ext cx="5303520" cy="4800600"/>
          </a:xfrm>
        </p:spPr>
        <p:txBody>
          <a:bodyPr/>
          <a:lstStyle>
            <a:lvl1pPr marL="304815"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1pPr>
            <a:lvl2pPr marL="609630"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2pPr>
            <a:lvl3pPr marL="91444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3pPr>
            <a:lvl4pPr marL="1219261"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4pPr>
            <a:lvl5pPr marL="1524076" marR="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lvl5pPr>
            <a:lvl7pPr marL="533427" indent="203210"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7pPr>
            <a:lvl8pPr marL="1072950" indent="-254719" algn="l" defTabSz="1018875" rtl="0" eaLnBrk="1" latinLnBrk="0" hangingPunct="1">
              <a:lnSpc>
                <a:spcPct val="90000"/>
              </a:lnSpc>
              <a:spcBef>
                <a:spcPts val="557"/>
              </a:spcBef>
              <a:buFont typeface="Arial" panose="020B0604020202020204" pitchFamily="34" charset="0"/>
              <a:buChar char="•"/>
              <a:defRPr sz="1467">
                <a:solidFill>
                  <a:schemeClr val="accent6">
                    <a:lumMod val="75000"/>
                  </a:schemeClr>
                </a:solidFill>
              </a:defRPr>
            </a:lvl8pPr>
          </a:lstStyle>
          <a:p>
            <a:pPr marL="304815" marR="0" lvl="0"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609630" marR="0" lvl="1"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914446" marR="0" lvl="2"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219261" marR="0" lvl="3"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1524076" marR="0" lvl="4" indent="-304815" algn="l" defTabSz="1018875" rtl="0" eaLnBrk="1" fontAlgn="auto" latinLnBrk="0" hangingPunct="1">
              <a:lnSpc>
                <a:spcPct val="110000"/>
              </a:lnSpc>
              <a:spcBef>
                <a:spcPts val="445"/>
              </a:spcBef>
              <a:spcAft>
                <a:spcPts val="0"/>
              </a:spcAft>
              <a:buClrTx/>
              <a:buSzTx/>
              <a:buFont typeface="Arial" panose="020B0604020202020204" pitchFamily="34" charset="0"/>
              <a:buChar char="•"/>
              <a:tabLst/>
              <a:defRPr/>
            </a:pPr>
            <a:r>
              <a:rPr kumimoji="0" lang="en-US" sz="2667"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0" name="Slide Number Placeholder 3"/>
          <p:cNvSpPr>
            <a:spLocks noGrp="1"/>
          </p:cNvSpPr>
          <p:nvPr>
            <p:ph type="sldNum" sz="quarter" idx="4"/>
          </p:nvPr>
        </p:nvSpPr>
        <p:spPr>
          <a:xfrm>
            <a:off x="587025" y="6439328"/>
            <a:ext cx="344311"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14" name="Footer Placeholder 7"/>
          <p:cNvSpPr>
            <a:spLocks noGrp="1"/>
          </p:cNvSpPr>
          <p:nvPr>
            <p:ph type="ftr" sz="quarter" idx="3"/>
          </p:nvPr>
        </p:nvSpPr>
        <p:spPr>
          <a:xfrm>
            <a:off x="939800" y="651764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20" name="Straight Connector 19"/>
          <p:cNvCxnSpPr/>
          <p:nvPr userDrawn="1"/>
        </p:nvCxnSpPr>
        <p:spPr>
          <a:xfrm>
            <a:off x="0" y="992293"/>
            <a:ext cx="12192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2" name="Content Placeholder 10"/>
          <p:cNvSpPr>
            <a:spLocks noGrp="1"/>
          </p:cNvSpPr>
          <p:nvPr>
            <p:ph sz="quarter" idx="13" hasCustomPrompt="1"/>
          </p:nvPr>
        </p:nvSpPr>
        <p:spPr>
          <a:xfrm>
            <a:off x="573024" y="1092206"/>
            <a:ext cx="5320872" cy="313263"/>
          </a:xfrm>
        </p:spPr>
        <p:txBody>
          <a:bodyPr anchor="ctr"/>
          <a:lstStyle>
            <a:lvl1pPr marL="0" indent="0">
              <a:buNone/>
              <a:defRPr b="1" u="sng">
                <a:solidFill>
                  <a:srgbClr val="3A3A3A"/>
                </a:solidFill>
              </a:defRPr>
            </a:lvl1pPr>
          </a:lstStyle>
          <a:p>
            <a:pPr lvl="0"/>
            <a:r>
              <a:rPr lang="en-US" dirty="0"/>
              <a:t>Subhead</a:t>
            </a:r>
          </a:p>
        </p:txBody>
      </p:sp>
      <p:sp>
        <p:nvSpPr>
          <p:cNvPr id="13" name="Content Placeholder 10"/>
          <p:cNvSpPr>
            <a:spLocks noGrp="1"/>
          </p:cNvSpPr>
          <p:nvPr>
            <p:ph sz="quarter" idx="14" hasCustomPrompt="1"/>
          </p:nvPr>
        </p:nvSpPr>
        <p:spPr>
          <a:xfrm>
            <a:off x="6333771" y="1071886"/>
            <a:ext cx="5320872" cy="313263"/>
          </a:xfrm>
        </p:spPr>
        <p:txBody>
          <a:bodyPr anchor="ctr"/>
          <a:lstStyle>
            <a:lvl1pPr marL="0" indent="0">
              <a:buNone/>
              <a:defRPr b="1" u="sng">
                <a:solidFill>
                  <a:srgbClr val="3A3A3A"/>
                </a:solidFill>
              </a:defRPr>
            </a:lvl1pPr>
          </a:lstStyle>
          <a:p>
            <a:pPr lvl="0"/>
            <a:r>
              <a:rPr lang="en-US" dirty="0"/>
              <a:t>Subhead</a:t>
            </a:r>
          </a:p>
        </p:txBody>
      </p:sp>
      <p:sp>
        <p:nvSpPr>
          <p:cNvPr id="15" name="Title 2">
            <a:extLst>
              <a:ext uri="{FF2B5EF4-FFF2-40B4-BE49-F238E27FC236}">
                <a16:creationId xmlns:a16="http://schemas.microsoft.com/office/drawing/2014/main" id="{F69FE295-CDD7-49EA-92C8-15C29A560A02}"/>
              </a:ext>
            </a:extLst>
          </p:cNvPr>
          <p:cNvSpPr>
            <a:spLocks noGrp="1"/>
          </p:cNvSpPr>
          <p:nvPr>
            <p:ph type="title" hasCustomPrompt="1"/>
          </p:nvPr>
        </p:nvSpPr>
        <p:spPr>
          <a:xfrm>
            <a:off x="609600" y="53548"/>
            <a:ext cx="10938933" cy="852387"/>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3579968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6258787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Image + Bullets">
    <p:spTree>
      <p:nvGrpSpPr>
        <p:cNvPr id="1" name=""/>
        <p:cNvGrpSpPr/>
        <p:nvPr/>
      </p:nvGrpSpPr>
      <p:grpSpPr>
        <a:xfrm>
          <a:off x="0" y="0"/>
          <a:ext cx="0" cy="0"/>
          <a:chOff x="0" y="0"/>
          <a:chExt cx="0" cy="0"/>
        </a:xfrm>
      </p:grpSpPr>
      <p:sp>
        <p:nvSpPr>
          <p:cNvPr id="21" name="Shape 21"/>
          <p:cNvSpPr>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2500">
                <a:solidFill>
                  <a:srgbClr val="0C3B4A"/>
                </a:solidFill>
              </a:rPr>
              <a:t>Body Level One</a:t>
            </a:r>
          </a:p>
          <a:p>
            <a:pPr lvl="1">
              <a:defRPr sz="1800">
                <a:solidFill>
                  <a:srgbClr val="000000"/>
                </a:solidFill>
              </a:defRPr>
            </a:pPr>
            <a:r>
              <a:rPr sz="2500">
                <a:solidFill>
                  <a:srgbClr val="0C3B4A"/>
                </a:solidFill>
              </a:rPr>
              <a:t>Body Level Two</a:t>
            </a:r>
          </a:p>
          <a:p>
            <a:pPr lvl="2">
              <a:defRPr sz="1800">
                <a:solidFill>
                  <a:srgbClr val="000000"/>
                </a:solidFill>
              </a:defRPr>
            </a:pPr>
            <a:r>
              <a:rPr sz="2500">
                <a:solidFill>
                  <a:srgbClr val="0C3B4A"/>
                </a:solidFill>
              </a:rPr>
              <a:t>Body Level Three</a:t>
            </a:r>
          </a:p>
          <a:p>
            <a:pPr lvl="3">
              <a:defRPr sz="1800">
                <a:solidFill>
                  <a:srgbClr val="000000"/>
                </a:solidFill>
              </a:defRPr>
            </a:pPr>
            <a:r>
              <a:rPr sz="2500">
                <a:solidFill>
                  <a:srgbClr val="0C3B4A"/>
                </a:solidFill>
              </a:rPr>
              <a:t>Body Level Four</a:t>
            </a:r>
          </a:p>
          <a:p>
            <a:pPr lvl="4">
              <a:defRPr sz="1800">
                <a:solidFill>
                  <a:srgbClr val="000000"/>
                </a:solidFill>
              </a:defRPr>
            </a:pPr>
            <a:r>
              <a:rPr sz="2500">
                <a:solidFill>
                  <a:srgbClr val="0C3B4A"/>
                </a:solidFill>
              </a:rPr>
              <a:t>Body Level Five</a:t>
            </a:r>
          </a:p>
        </p:txBody>
      </p:sp>
      <p:sp>
        <p:nvSpPr>
          <p:cNvPr id="5" name="Shape 25"/>
          <p:cNvSpPr/>
          <p:nvPr userDrawn="1"/>
        </p:nvSpPr>
        <p:spPr>
          <a:xfrm>
            <a:off x="-18515" y="6630327"/>
            <a:ext cx="12229030" cy="242531"/>
          </a:xfrm>
          <a:prstGeom prst="rect">
            <a:avLst/>
          </a:prstGeom>
          <a:solidFill>
            <a:srgbClr val="820E2E"/>
          </a:solidFill>
          <a:ln w="12700">
            <a:miter lim="400000"/>
          </a:ln>
        </p:spPr>
        <p:txBody>
          <a:bodyPr lIns="0" tIns="0" rIns="0" bIns="0" anchor="ctr"/>
          <a:lstStyle/>
          <a:p>
            <a:pPr lvl="0" algn="l">
              <a:spcBef>
                <a:spcPts val="2250"/>
              </a:spcBef>
              <a:defRPr>
                <a:solidFill>
                  <a:srgbClr val="FFFFFF"/>
                </a:solidFill>
                <a:latin typeface="Raleway Medium"/>
                <a:ea typeface="Raleway Medium"/>
                <a:cs typeface="Raleway Medium"/>
                <a:sym typeface="Raleway Medium"/>
              </a:defRPr>
            </a:pPr>
            <a:endParaRPr sz="900">
              <a:solidFill>
                <a:schemeClr val="tx1">
                  <a:lumMod val="85000"/>
                  <a:lumOff val="15000"/>
                </a:schemeClr>
              </a:solidFill>
            </a:endParaRPr>
          </a:p>
        </p:txBody>
      </p:sp>
      <p:sp>
        <p:nvSpPr>
          <p:cNvPr id="4" name="Slide Number Placeholder 5">
            <a:extLst>
              <a:ext uri="{FF2B5EF4-FFF2-40B4-BE49-F238E27FC236}">
                <a16:creationId xmlns:a16="http://schemas.microsoft.com/office/drawing/2014/main" id="{306F7EF6-0B69-49E2-B0FF-A55AFD882840}"/>
              </a:ext>
            </a:extLst>
          </p:cNvPr>
          <p:cNvSpPr>
            <a:spLocks noGrp="1"/>
          </p:cNvSpPr>
          <p:nvPr>
            <p:ph type="sldNum" sz="quarter" idx="4"/>
          </p:nvPr>
        </p:nvSpPr>
        <p:spPr>
          <a:xfrm>
            <a:off x="8975725" y="6268379"/>
            <a:ext cx="2844800" cy="365125"/>
          </a:xfrm>
          <a:prstGeom prst="rect">
            <a:avLst/>
          </a:prstGeom>
        </p:spPr>
        <p:txBody>
          <a:bodyPr/>
          <a:lstStyle>
            <a:lvl1pPr algn="r">
              <a:defRPr sz="1800">
                <a:solidFill>
                  <a:schemeClr val="bg1">
                    <a:lumMod val="65000"/>
                  </a:schemeClr>
                </a:solidFill>
              </a:defRPr>
            </a:lvl1pPr>
          </a:lstStyle>
          <a:p>
            <a:fld id="{601EE9E8-4134-49B0-9AA7-3089E6521627}" type="slidenum">
              <a:rPr lang="en-US" smtClean="0"/>
              <a:pPr/>
              <a:t>‹#›</a:t>
            </a:fld>
            <a:endParaRPr lang="en-US"/>
          </a:p>
        </p:txBody>
      </p:sp>
    </p:spTree>
    <p:extLst>
      <p:ext uri="{BB962C8B-B14F-4D97-AF65-F5344CB8AC3E}">
        <p14:creationId xmlns:p14="http://schemas.microsoft.com/office/powerpoint/2010/main" val="3606170136"/>
      </p:ext>
    </p:extLst>
  </p:cSld>
  <p:clrMapOvr>
    <a:masterClrMapping/>
  </p:clrMapOvr>
  <p:transition spd="med"/>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p:cSld name="Cover Slide">
    <p:spTree>
      <p:nvGrpSpPr>
        <p:cNvPr id="1" name=""/>
        <p:cNvGrpSpPr/>
        <p:nvPr/>
      </p:nvGrpSpPr>
      <p:grpSpPr>
        <a:xfrm>
          <a:off x="0" y="0"/>
          <a:ext cx="0" cy="0"/>
          <a:chOff x="0" y="0"/>
          <a:chExt cx="0" cy="0"/>
        </a:xfrm>
      </p:grpSpPr>
      <p:sp>
        <p:nvSpPr>
          <p:cNvPr id="18" name="Marcador de texto 17"/>
          <p:cNvSpPr>
            <a:spLocks noGrp="1"/>
          </p:cNvSpPr>
          <p:nvPr>
            <p:ph type="body" sz="quarter" idx="12" hasCustomPrompt="1"/>
          </p:nvPr>
        </p:nvSpPr>
        <p:spPr>
          <a:xfrm>
            <a:off x="1678522" y="1810793"/>
            <a:ext cx="8834967" cy="1008063"/>
          </a:xfrm>
          <a:prstGeom prst="rect">
            <a:avLst/>
          </a:prstGeom>
        </p:spPr>
        <p:txBody>
          <a:bodyPr vert="horz" anchor="ctr"/>
          <a:lstStyle>
            <a:lvl1pPr marL="0" indent="0" algn="ctr">
              <a:buNone/>
              <a:defRPr sz="5334">
                <a:solidFill>
                  <a:srgbClr val="3A3A3A"/>
                </a:solidFill>
                <a:latin typeface="Arial"/>
                <a:cs typeface="Arial"/>
              </a:defRPr>
            </a:lvl1pPr>
            <a:lvl2pPr marL="609630" indent="0">
              <a:buNone/>
              <a:defRPr sz="5334">
                <a:latin typeface="Helvetica"/>
                <a:cs typeface="Helvetica"/>
              </a:defRPr>
            </a:lvl2pPr>
            <a:lvl3pPr marL="1219261" indent="0">
              <a:buNone/>
              <a:defRPr sz="5334">
                <a:latin typeface="Helvetica"/>
                <a:cs typeface="Helvetica"/>
              </a:defRPr>
            </a:lvl3pPr>
            <a:lvl4pPr marL="1828891" indent="0">
              <a:buNone/>
              <a:defRPr sz="5334">
                <a:latin typeface="Helvetica"/>
                <a:cs typeface="Helvetica"/>
              </a:defRPr>
            </a:lvl4pPr>
            <a:lvl5pPr marL="2438522" indent="0">
              <a:buNone/>
              <a:defRPr sz="5334">
                <a:latin typeface="Helvetica"/>
                <a:cs typeface="Helvetica"/>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pic>
        <p:nvPicPr>
          <p:cNvPr id="14" name="Imagen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3315" y="235199"/>
            <a:ext cx="1387479" cy="169519"/>
          </a:xfrm>
          <a:prstGeom prst="rect">
            <a:avLst/>
          </a:prstGeom>
        </p:spPr>
      </p:pic>
      <p:sp>
        <p:nvSpPr>
          <p:cNvPr id="19" name="Marcador de texto 11"/>
          <p:cNvSpPr>
            <a:spLocks noGrp="1"/>
          </p:cNvSpPr>
          <p:nvPr>
            <p:ph type="body" sz="quarter" idx="15" hasCustomPrompt="1"/>
          </p:nvPr>
        </p:nvSpPr>
        <p:spPr>
          <a:xfrm>
            <a:off x="2375326" y="2944827"/>
            <a:ext cx="7441349" cy="547687"/>
          </a:xfrm>
          <a:prstGeom prst="rect">
            <a:avLst/>
          </a:prstGeom>
        </p:spPr>
        <p:txBody>
          <a:bodyPr vert="horz"/>
          <a:lstStyle>
            <a:lvl1pPr marL="0" indent="0" algn="ctr">
              <a:buNone/>
              <a:defRPr sz="3734">
                <a:solidFill>
                  <a:srgbClr val="3A3A3A"/>
                </a:solidFill>
                <a:latin typeface="Arial"/>
                <a:cs typeface="Arial"/>
              </a:defRPr>
            </a:lvl1pPr>
            <a:lvl2pPr>
              <a:defRPr sz="1400">
                <a:solidFill>
                  <a:srgbClr val="FFFFFF"/>
                </a:solidFill>
                <a:latin typeface="Helvetica Light"/>
                <a:cs typeface="Helvetica Light"/>
              </a:defRPr>
            </a:lvl2pPr>
            <a:lvl3pPr>
              <a:defRPr sz="1333">
                <a:solidFill>
                  <a:srgbClr val="FFFFFF"/>
                </a:solidFill>
                <a:latin typeface="Helvetica Light"/>
                <a:cs typeface="Helvetica Light"/>
              </a:defRPr>
            </a:lvl3pPr>
            <a:lvl4pPr>
              <a:defRPr sz="1200">
                <a:solidFill>
                  <a:srgbClr val="FFFFFF"/>
                </a:solidFill>
                <a:latin typeface="Helvetica Light"/>
                <a:cs typeface="Helvetica Light"/>
              </a:defRPr>
            </a:lvl4pPr>
            <a:lvl5pPr>
              <a:defRPr sz="1200">
                <a:solidFill>
                  <a:srgbClr val="FFFFFF"/>
                </a:solidFill>
                <a:latin typeface="Helvetica Light"/>
                <a:cs typeface="Helvetica Light"/>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sp>
        <p:nvSpPr>
          <p:cNvPr id="16" name="Marcador de texto 15"/>
          <p:cNvSpPr>
            <a:spLocks noGrp="1"/>
          </p:cNvSpPr>
          <p:nvPr>
            <p:ph type="body" sz="quarter" idx="16" hasCustomPrompt="1"/>
          </p:nvPr>
        </p:nvSpPr>
        <p:spPr>
          <a:xfrm>
            <a:off x="1946703" y="5499736"/>
            <a:ext cx="8298595" cy="580467"/>
          </a:xfrm>
          <a:prstGeom prst="rect">
            <a:avLst/>
          </a:prstGeom>
        </p:spPr>
        <p:txBody>
          <a:bodyPr vert="horz" anchor="ctr"/>
          <a:lstStyle>
            <a:lvl1pPr marL="0" indent="0" algn="ctr">
              <a:buNone/>
              <a:defRPr sz="2400" baseline="0">
                <a:solidFill>
                  <a:srgbClr val="3A3A3A"/>
                </a:solidFill>
                <a:latin typeface="Arial"/>
                <a:cs typeface="Arial"/>
              </a:defRPr>
            </a:lvl1pPr>
            <a:lvl2pPr marL="609630" indent="0">
              <a:buNone/>
              <a:defRPr>
                <a:solidFill>
                  <a:srgbClr val="FFFFFF"/>
                </a:solidFill>
              </a:defRPr>
            </a:lvl2pPr>
            <a:lvl3pPr marL="1219261" indent="0">
              <a:buNone/>
              <a:defRPr>
                <a:solidFill>
                  <a:srgbClr val="FFFFFF"/>
                </a:solidFill>
              </a:defRPr>
            </a:lvl3pPr>
            <a:lvl4pPr marL="1828891" indent="0" algn="ctr">
              <a:buNone/>
              <a:defRPr>
                <a:solidFill>
                  <a:srgbClr val="FFFFFF"/>
                </a:solidFill>
                <a:latin typeface="Helvetica Light"/>
                <a:cs typeface="Helvetica Light"/>
              </a:defRPr>
            </a:lvl4pPr>
            <a:lvl5pPr marL="2438522" indent="0" algn="ctr">
              <a:buNone/>
              <a:defRPr>
                <a:solidFill>
                  <a:srgbClr val="FFFFFF"/>
                </a:solidFill>
                <a:latin typeface="Helvetica Light"/>
                <a:cs typeface="Helvetica Light"/>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pic>
        <p:nvPicPr>
          <p:cNvPr id="6" name="Imagen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3315" y="235199"/>
            <a:ext cx="1387479" cy="169519"/>
          </a:xfrm>
          <a:prstGeom prst="rect">
            <a:avLst/>
          </a:prstGeom>
        </p:spPr>
      </p:pic>
    </p:spTree>
    <p:extLst>
      <p:ext uri="{BB962C8B-B14F-4D97-AF65-F5344CB8AC3E}">
        <p14:creationId xmlns:p14="http://schemas.microsoft.com/office/powerpoint/2010/main" val="960037204"/>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8F928F-EB3E-4469-BEF0-05D5A1296B56}" type="datetime1">
              <a:rPr lang="en-US" smtClean="0"/>
              <a:t>9/21/25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037461682"/>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4C0A8D-734A-4E7B-BE61-04DFFD3BA70B}" type="datetime1">
              <a:rPr lang="en-US" smtClean="0"/>
              <a:t>9/21/25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343732156"/>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1584AD-148E-47AA-83B0-D68B80CB6043}" type="datetime1">
              <a:rPr lang="en-US" smtClean="0"/>
              <a:t>9/21/25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055096062"/>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F032F2-86FF-4744-B483-8B0714B4611D}" type="datetime1">
              <a:rPr lang="en-US" smtClean="0"/>
              <a:t>9/21/25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646944863"/>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0EBE51-2814-4E53-8F9B-C5FB2265E7FE}" type="datetime1">
              <a:rPr lang="en-US" smtClean="0"/>
              <a:t>9/21/25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397912659"/>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2AC6000-4517-48DD-92B5-20EE41D60020}" type="datetime1">
              <a:rPr lang="en-US" smtClean="0"/>
              <a:t>9/21/25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849646110"/>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F47659-E76B-422E-89DB-51E5888AEDB0}" type="datetime1">
              <a:rPr lang="en-US" smtClean="0"/>
              <a:t>9/21/25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128808069"/>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AD39B2-4264-485C-A448-E567446909CC}" type="datetime1">
              <a:rPr lang="en-US" smtClean="0"/>
              <a:t>9/21/25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403195955"/>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BFF920-C891-4BE1-8EC8-717356BBC5B4}" type="datetime1">
              <a:rPr lang="en-US" smtClean="0"/>
              <a:t>9/21/25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1786752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9158990" cy="4212242"/>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noProof="0"/>
          </a:p>
        </p:txBody>
      </p: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9" y="860945"/>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2"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5"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SUBTITLE</a:t>
            </a:r>
          </a:p>
        </p:txBody>
      </p:sp>
    </p:spTree>
    <p:extLst>
      <p:ext uri="{BB962C8B-B14F-4D97-AF65-F5344CB8AC3E}">
        <p14:creationId xmlns:p14="http://schemas.microsoft.com/office/powerpoint/2010/main" val="3030213537"/>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5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953155-155B-4264-A0FB-8C5CCE962B71}" type="datetime1">
              <a:rPr lang="en-US" smtClean="0"/>
              <a:t>9/21/25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825445994"/>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CE2110-1689-4879-A17D-97B0277ED1D2}" type="datetime1">
              <a:rPr lang="en-US" smtClean="0"/>
              <a:t>9/21/25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900171001"/>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0"/>
        <p:cNvGrpSpPr/>
        <p:nvPr/>
      </p:nvGrpSpPr>
      <p:grpSpPr>
        <a:xfrm>
          <a:off x="0" y="0"/>
          <a:ext cx="0" cy="0"/>
          <a:chOff x="0" y="0"/>
          <a:chExt cx="0" cy="0"/>
        </a:xfrm>
      </p:grpSpPr>
      <p:sp>
        <p:nvSpPr>
          <p:cNvPr id="37" name="Google Shape;37;p5"/>
          <p:cNvSpPr txBox="1">
            <a:spLocks noGrp="1"/>
          </p:cNvSpPr>
          <p:nvPr>
            <p:ph type="title"/>
          </p:nvPr>
        </p:nvSpPr>
        <p:spPr>
          <a:xfrm>
            <a:off x="1473200" y="368100"/>
            <a:ext cx="8966000" cy="998800"/>
          </a:xfrm>
          <a:prstGeom prst="rect">
            <a:avLst/>
          </a:prstGeom>
        </p:spPr>
        <p:txBody>
          <a:bodyPr spcFirstLastPara="1" wrap="square" lIns="91425" tIns="91425" rIns="91425" bIns="91425" anchor="ctr" anchorCtr="0"/>
          <a:lstStyle>
            <a:lvl1pPr lvl="0">
              <a:spcBef>
                <a:spcPts val="0"/>
              </a:spcBef>
              <a:spcAft>
                <a:spcPts val="0"/>
              </a:spcAft>
              <a:buSzPts val="2400"/>
              <a:buNone/>
              <a:defRPr sz="4400">
                <a:latin typeface="Calibri" panose="020F0502020204030204" pitchFamily="34" charset="0"/>
                <a:cs typeface="Calibri" panose="020F0502020204030204" pitchFamily="34" charset="0"/>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r>
              <a:rPr lang="en-US" dirty="0"/>
              <a:t>Click to edit Master title style</a:t>
            </a:r>
            <a:endParaRPr dirty="0"/>
          </a:p>
        </p:txBody>
      </p:sp>
      <p:sp>
        <p:nvSpPr>
          <p:cNvPr id="38" name="Google Shape;38;p5"/>
          <p:cNvSpPr txBox="1">
            <a:spLocks noGrp="1"/>
          </p:cNvSpPr>
          <p:nvPr>
            <p:ph type="body" idx="1"/>
          </p:nvPr>
        </p:nvSpPr>
        <p:spPr>
          <a:xfrm>
            <a:off x="1473200" y="1703500"/>
            <a:ext cx="10109200" cy="4864400"/>
          </a:xfrm>
          <a:prstGeom prst="rect">
            <a:avLst/>
          </a:prstGeom>
        </p:spPr>
        <p:txBody>
          <a:bodyPr spcFirstLastPara="1" wrap="square" lIns="91425" tIns="91425" rIns="91425" bIns="91425" anchor="t" anchorCtr="0"/>
          <a:lstStyle>
            <a:lvl1pPr marL="609585" lvl="0" indent="-558786">
              <a:spcBef>
                <a:spcPts val="800"/>
              </a:spcBef>
              <a:spcAft>
                <a:spcPts val="0"/>
              </a:spcAft>
              <a:buClr>
                <a:srgbClr val="820E2E"/>
              </a:buClr>
              <a:buSzPts val="3000"/>
              <a:buChar char="▸"/>
              <a:defRPr>
                <a:latin typeface="Calibri" panose="020F0502020204030204" pitchFamily="34" charset="0"/>
                <a:cs typeface="Calibri" panose="020F0502020204030204" pitchFamily="34" charset="0"/>
              </a:defRPr>
            </a:lvl1pPr>
            <a:lvl2pPr marL="1219170" lvl="1" indent="-507987">
              <a:spcBef>
                <a:spcPts val="0"/>
              </a:spcBef>
              <a:spcAft>
                <a:spcPts val="0"/>
              </a:spcAft>
              <a:buSzPts val="2400"/>
              <a:buChar char="▹"/>
              <a:defRPr/>
            </a:lvl2pPr>
            <a:lvl3pPr marL="1828754" lvl="2" indent="-507987">
              <a:spcBef>
                <a:spcPts val="0"/>
              </a:spcBef>
              <a:spcAft>
                <a:spcPts val="0"/>
              </a:spcAft>
              <a:buSzPts val="2400"/>
              <a:buChar char="▹"/>
              <a:defRPr/>
            </a:lvl3pPr>
            <a:lvl4pPr marL="2438339" lvl="3" indent="-457189">
              <a:spcBef>
                <a:spcPts val="0"/>
              </a:spcBef>
              <a:spcAft>
                <a:spcPts val="0"/>
              </a:spcAft>
              <a:buSzPts val="1800"/>
              <a:buChar char="▹"/>
              <a:defRPr/>
            </a:lvl4pPr>
            <a:lvl5pPr marL="3047924" lvl="4" indent="-457189">
              <a:spcBef>
                <a:spcPts val="0"/>
              </a:spcBef>
              <a:spcAft>
                <a:spcPts val="0"/>
              </a:spcAft>
              <a:buSzPts val="1800"/>
              <a:buChar char="▹"/>
              <a:defRPr/>
            </a:lvl5pPr>
            <a:lvl6pPr marL="3657509" lvl="5" indent="-457189">
              <a:spcBef>
                <a:spcPts val="0"/>
              </a:spcBef>
              <a:spcAft>
                <a:spcPts val="0"/>
              </a:spcAft>
              <a:buSzPts val="1800"/>
              <a:buChar char="▹"/>
              <a:defRPr/>
            </a:lvl6pPr>
            <a:lvl7pPr marL="4267093" lvl="6" indent="-457189">
              <a:spcBef>
                <a:spcPts val="0"/>
              </a:spcBef>
              <a:spcAft>
                <a:spcPts val="0"/>
              </a:spcAft>
              <a:buSzPts val="1800"/>
              <a:buChar char="▹"/>
              <a:defRPr/>
            </a:lvl7pPr>
            <a:lvl8pPr marL="4876678" lvl="7" indent="-457189">
              <a:spcBef>
                <a:spcPts val="0"/>
              </a:spcBef>
              <a:spcAft>
                <a:spcPts val="0"/>
              </a:spcAft>
              <a:buSzPts val="1800"/>
              <a:buChar char="▹"/>
              <a:defRPr/>
            </a:lvl8pPr>
            <a:lvl9pPr marL="5486263" lvl="8" indent="-457189">
              <a:spcBef>
                <a:spcPts val="0"/>
              </a:spcBef>
              <a:spcAft>
                <a:spcPts val="0"/>
              </a:spcAft>
              <a:buSzPts val="1800"/>
              <a:buChar char="▹"/>
              <a:defRPr/>
            </a:lvl9pPr>
          </a:lstStyle>
          <a:p>
            <a:pPr lvl="0"/>
            <a:r>
              <a:rPr lang="en-US" dirty="0"/>
              <a:t>Click to edit Master text styles</a:t>
            </a:r>
          </a:p>
        </p:txBody>
      </p:sp>
      <p:sp>
        <p:nvSpPr>
          <p:cNvPr id="11" name="Google Shape;39;p5">
            <a:extLst>
              <a:ext uri="{FF2B5EF4-FFF2-40B4-BE49-F238E27FC236}">
                <a16:creationId xmlns:a16="http://schemas.microsoft.com/office/drawing/2014/main" id="{539E2EBF-8835-784F-A5D0-7F346054857C}"/>
              </a:ext>
            </a:extLst>
          </p:cNvPr>
          <p:cNvSpPr txBox="1">
            <a:spLocks noGrp="1"/>
          </p:cNvSpPr>
          <p:nvPr>
            <p:ph type="sldNum" idx="12"/>
          </p:nvPr>
        </p:nvSpPr>
        <p:spPr>
          <a:xfrm>
            <a:off x="11338500" y="5896200"/>
            <a:ext cx="793200" cy="975600"/>
          </a:xfrm>
          <a:prstGeom prst="rect">
            <a:avLst/>
          </a:prstGeom>
        </p:spPr>
        <p:txBody>
          <a:bodyPr spcFirstLastPara="1" wrap="square" lIns="91425" tIns="91425" rIns="91425" bIns="91425" anchor="b" anchorCtr="0">
            <a:noAutofit/>
          </a:bodyPr>
          <a:lstStyle>
            <a:lvl1pPr lvl="0" algn="r">
              <a:buNone/>
              <a:defRPr sz="1200"/>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fontAlgn="base">
              <a:spcBef>
                <a:spcPct val="0"/>
              </a:spcBef>
              <a:spcAft>
                <a:spcPct val="0"/>
              </a:spcAft>
              <a:defRPr/>
            </a:pPr>
            <a:fld id="{F95804EA-1818-479F-A180-8D42F27C5E68}" type="slidenum">
              <a:rPr lang="en-US" smtClean="0"/>
              <a:pPr fontAlgn="base">
                <a:spcBef>
                  <a:spcPct val="0"/>
                </a:spcBef>
                <a:spcAft>
                  <a:spcPct val="0"/>
                </a:spcAft>
                <a:defRPr/>
              </a:pPr>
              <a:t>‹#›</a:t>
            </a:fld>
            <a:endParaRPr lang="en-US" dirty="0"/>
          </a:p>
        </p:txBody>
      </p:sp>
    </p:spTree>
    <p:extLst>
      <p:ext uri="{BB962C8B-B14F-4D97-AF65-F5344CB8AC3E}">
        <p14:creationId xmlns:p14="http://schemas.microsoft.com/office/powerpoint/2010/main" val="926866117"/>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3" y="428168"/>
            <a:ext cx="9163331" cy="712357"/>
          </a:xfrm>
        </p:spPr>
        <p:txBody>
          <a:bodyPr anchor="ctr">
            <a:normAutofit/>
          </a:bodyPr>
          <a:lstStyle>
            <a:lvl1pPr>
              <a:defRPr sz="2400">
                <a:solidFill>
                  <a:srgbClr val="ED5428"/>
                </a:solidFill>
                <a:latin typeface="Whitney HTF Book"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a:latin typeface="Whitney HTF Book" pitchFamily="2" charset="77"/>
              </a:defRPr>
            </a:lvl1pPr>
            <a:lvl2pPr marL="457200" indent="0">
              <a:buNone/>
              <a:defRPr sz="2000">
                <a:latin typeface="Whitney HTF Book" pitchFamily="2" charset="77"/>
              </a:defRPr>
            </a:lvl2pPr>
            <a:lvl3pPr marL="914400" indent="0">
              <a:buNone/>
              <a:defRPr sz="2000">
                <a:latin typeface="Whitney HTF Book" pitchFamily="2" charset="77"/>
              </a:defRPr>
            </a:lvl3pPr>
            <a:lvl4pPr marL="1371600" indent="0">
              <a:buNone/>
              <a:defRPr sz="2000">
                <a:latin typeface="Whitney HTF Book" pitchFamily="2" charset="77"/>
              </a:defRPr>
            </a:lvl4pPr>
            <a:lvl5pPr marL="1828800" indent="0">
              <a:buNone/>
              <a:defRPr sz="20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ED5428"/>
                </a:solidFill>
              </a:defRPr>
            </a:lvl1pPr>
          </a:lstStyle>
          <a:p>
            <a:fld id="{F8FAE547-70CE-0F40-8A9C-862AFD0C3D1D}" type="slidenum">
              <a:rPr lang="en-US" smtClean="0"/>
              <a:pPr/>
              <a:t>‹#›</a:t>
            </a:fld>
            <a:endParaRPr lang="en-US" dirty="0"/>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50" indent="-285750">
              <a:buSzPct val="100000"/>
              <a:buFont typeface="Wingdings" pitchFamily="2" charset="2"/>
              <a:buChar char="§"/>
              <a:defRPr sz="1400">
                <a:latin typeface="Whitney HTF Book" pitchFamily="2" charset="77"/>
              </a:defRPr>
            </a:lvl1pPr>
            <a:lvl2pPr marL="742950" indent="-285750">
              <a:buSzPct val="100000"/>
              <a:buFont typeface="Wingdings" pitchFamily="2" charset="2"/>
              <a:buChar char="§"/>
              <a:defRPr sz="1400">
                <a:latin typeface="Whitney HTF Book" pitchFamily="2" charset="77"/>
              </a:defRPr>
            </a:lvl2pPr>
            <a:lvl3pPr marL="1200150" indent="-285750">
              <a:buSzPct val="100000"/>
              <a:buFont typeface="Wingdings" pitchFamily="2" charset="2"/>
              <a:buChar char="§"/>
              <a:defRPr sz="1400">
                <a:latin typeface="Whitney HTF Book" pitchFamily="2" charset="77"/>
              </a:defRPr>
            </a:lvl3pPr>
            <a:lvl4pPr marL="1657350" indent="-285750">
              <a:buSzPct val="100000"/>
              <a:buFont typeface="Wingdings" pitchFamily="2" charset="2"/>
              <a:buChar char="§"/>
              <a:defRPr sz="1400">
                <a:latin typeface="Whitney HTF Book" pitchFamily="2" charset="77"/>
              </a:defRPr>
            </a:lvl4pPr>
            <a:lvl5pPr marL="2114550" indent="-285750">
              <a:buSzPct val="100000"/>
              <a:buFont typeface="Wingdings" pitchFamily="2" charset="2"/>
              <a:buChar char="§"/>
              <a:defRPr sz="14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7561328" y="0"/>
            <a:ext cx="4831840" cy="3541007"/>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4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Tree>
    <p:extLst>
      <p:ext uri="{BB962C8B-B14F-4D97-AF65-F5344CB8AC3E}">
        <p14:creationId xmlns:p14="http://schemas.microsoft.com/office/powerpoint/2010/main" val="2577231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9950267"/>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E6E6E6"/>
          </a:solidFill>
          <a:ln/>
        </p:spPr>
      </p:sp>
      <p:sp>
        <p:nvSpPr>
          <p:cNvPr id="3" name="Shape 1"/>
          <p:cNvSpPr/>
          <p:nvPr/>
        </p:nvSpPr>
        <p:spPr>
          <a:xfrm>
            <a:off x="0" y="0"/>
            <a:ext cx="12192000" cy="6858000"/>
          </a:xfrm>
          <a:prstGeom prst="rect">
            <a:avLst/>
          </a:prstGeom>
          <a:solidFill>
            <a:srgbClr val="1454A4"/>
          </a:solidFill>
          <a:ln/>
        </p:spPr>
      </p:sp>
    </p:spTree>
    <p:extLst>
      <p:ext uri="{BB962C8B-B14F-4D97-AF65-F5344CB8AC3E}">
        <p14:creationId xmlns:p14="http://schemas.microsoft.com/office/powerpoint/2010/main" val="24102836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14" name="Snip Diagonal Corner Rectangle 13">
            <a:extLst>
              <a:ext uri="{FF2B5EF4-FFF2-40B4-BE49-F238E27FC236}">
                <a16:creationId xmlns:a16="http://schemas.microsoft.com/office/drawing/2014/main" id="{1582D042-04BE-2245-B5FF-41F263566112}"/>
              </a:ext>
            </a:extLst>
          </p:cNvPr>
          <p:cNvSpPr/>
          <p:nvPr/>
        </p:nvSpPr>
        <p:spPr>
          <a:xfrm>
            <a:off x="0" y="0"/>
            <a:ext cx="13882255" cy="6897025"/>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otham Medium" pitchFamily="2" charset="0"/>
              <a:cs typeface="Gotham Medium" pitchFamily="2" charset="0"/>
            </a:endParaRPr>
          </a:p>
        </p:txBody>
      </p:sp>
      <p:sp>
        <p:nvSpPr>
          <p:cNvPr id="11" name="Content Placeholder 2">
            <a:extLst>
              <a:ext uri="{FF2B5EF4-FFF2-40B4-BE49-F238E27FC236}">
                <a16:creationId xmlns:a16="http://schemas.microsoft.com/office/drawing/2014/main" id="{550AB659-40AD-5442-84FA-D59159128DDA}"/>
              </a:ext>
            </a:extLst>
          </p:cNvPr>
          <p:cNvSpPr>
            <a:spLocks noGrp="1"/>
          </p:cNvSpPr>
          <p:nvPr>
            <p:ph idx="1"/>
          </p:nvPr>
        </p:nvSpPr>
        <p:spPr>
          <a:xfrm>
            <a:off x="3398279" y="1712788"/>
            <a:ext cx="7549838" cy="4351338"/>
          </a:xfrm>
          <a:prstGeom prst="rect">
            <a:avLst/>
          </a:prstGeom>
        </p:spPr>
        <p:txBody>
          <a:bodyPr numCol="2">
            <a:normAutofit/>
          </a:bodyPr>
          <a:lstStyle>
            <a:lvl1pPr marL="0" indent="0">
              <a:buFont typeface="Wingdings" pitchFamily="2" charset="2"/>
              <a:buNone/>
              <a:defRPr sz="2000">
                <a:latin typeface="Gotham Medium" pitchFamily="2" charset="0"/>
                <a:cs typeface="Gotham Medium" pitchFamily="2" charset="0"/>
              </a:defRPr>
            </a:lvl1pPr>
            <a:lvl2pPr marL="457200" indent="0">
              <a:buFont typeface="Wingdings" pitchFamily="2" charset="2"/>
              <a:buNone/>
              <a:defRPr sz="1400">
                <a:latin typeface="Gotham Medium" pitchFamily="2" charset="0"/>
                <a:cs typeface="Gotham Medium" pitchFamily="2" charset="0"/>
              </a:defRPr>
            </a:lvl2pPr>
            <a:lvl3pPr marL="1143000" indent="-228600">
              <a:buFont typeface="Wingdings" pitchFamily="2" charset="2"/>
              <a:buChar char="§"/>
              <a:defRPr sz="1400">
                <a:latin typeface="Gotham Medium" pitchFamily="2" charset="0"/>
                <a:cs typeface="Gotham Medium" pitchFamily="2" charset="0"/>
              </a:defRPr>
            </a:lvl3pPr>
            <a:lvl4pPr marL="1600200" indent="-228600">
              <a:buFont typeface="Wingdings" pitchFamily="2" charset="2"/>
              <a:buChar char="§"/>
              <a:defRPr sz="1400">
                <a:latin typeface="Gotham Medium" pitchFamily="2" charset="0"/>
                <a:cs typeface="Gotham Medium" pitchFamily="2" charset="0"/>
              </a:defRPr>
            </a:lvl4pPr>
            <a:lvl5pPr marL="2057400" indent="-228600">
              <a:buFont typeface="Wingdings" pitchFamily="2" charset="2"/>
              <a:buChar char="§"/>
              <a:defRPr sz="1400">
                <a:latin typeface="Gotham Medium" pitchFamily="2" charset="0"/>
                <a:cs typeface="Gotham Medium"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20">
            <a:extLst>
              <a:ext uri="{FF2B5EF4-FFF2-40B4-BE49-F238E27FC236}">
                <a16:creationId xmlns:a16="http://schemas.microsoft.com/office/drawing/2014/main" id="{B82D354A-5C24-5A49-BD64-D62907D7EC28}"/>
              </a:ext>
            </a:extLst>
          </p:cNvPr>
          <p:cNvSpPr>
            <a:spLocks noGrp="1"/>
          </p:cNvSpPr>
          <p:nvPr>
            <p:ph type="pic" sz="quarter" idx="12" hasCustomPrompt="1"/>
          </p:nvPr>
        </p:nvSpPr>
        <p:spPr>
          <a:xfrm>
            <a:off x="1415331" y="1507139"/>
            <a:ext cx="1588938" cy="1588937"/>
          </a:xfrm>
          <a:prstGeom prst="ellipse">
            <a:avLst/>
          </a:prstGeom>
          <a:ln w="28575">
            <a:solidFill>
              <a:schemeClr val="bg1">
                <a:lumMod val="85000"/>
              </a:schemeClr>
            </a:solidFill>
            <a:prstDash val="solid"/>
          </a:ln>
        </p:spPr>
        <p:txBody>
          <a:bodyPr lIns="0" tIns="91440" rIns="0" bIns="0" anchor="ctr">
            <a:normAutofit/>
          </a:bodyPr>
          <a:lstStyle>
            <a:lvl1pPr marL="0" indent="0" algn="ctr">
              <a:buFontTx/>
              <a:buNone/>
              <a:defRPr sz="1400">
                <a:latin typeface="Gotham Medium" pitchFamily="2" charset="0"/>
                <a:cs typeface="Gotham Medium" pitchFamily="2" charset="0"/>
              </a:defRPr>
            </a:lvl1pPr>
          </a:lstStyle>
          <a:p>
            <a:r>
              <a:rPr lang="en-US" dirty="0"/>
              <a:t>DRAG AND DROP SPEAKER PHOTO HERE</a:t>
            </a:r>
          </a:p>
        </p:txBody>
      </p:sp>
      <p:sp>
        <p:nvSpPr>
          <p:cNvPr id="13" name="Title 1">
            <a:extLst>
              <a:ext uri="{FF2B5EF4-FFF2-40B4-BE49-F238E27FC236}">
                <a16:creationId xmlns:a16="http://schemas.microsoft.com/office/drawing/2014/main" id="{28B8433E-D220-D945-8E99-AE5F34FF4F26}"/>
              </a:ext>
            </a:extLst>
          </p:cNvPr>
          <p:cNvSpPr>
            <a:spLocks noGrp="1"/>
          </p:cNvSpPr>
          <p:nvPr>
            <p:ph type="title" hasCustomPrompt="1"/>
          </p:nvPr>
        </p:nvSpPr>
        <p:spPr>
          <a:xfrm>
            <a:off x="642257" y="278557"/>
            <a:ext cx="10515600" cy="483443"/>
          </a:xfrm>
          <a:prstGeom prst="rect">
            <a:avLst/>
          </a:prstGeom>
        </p:spPr>
        <p:txBody>
          <a:bodyPr rIns="365760" anchor="ctr">
            <a:normAutofit/>
          </a:bodyPr>
          <a:lstStyle>
            <a:lvl1pPr algn="r">
              <a:defRPr sz="2800">
                <a:latin typeface="Gotham Medium" pitchFamily="2" charset="0"/>
                <a:cs typeface="Gotham Medium" pitchFamily="2" charset="0"/>
              </a:defRPr>
            </a:lvl1pPr>
          </a:lstStyle>
          <a:p>
            <a:r>
              <a:rPr lang="en-US" dirty="0"/>
              <a:t>Click to edit Master title style 2</a:t>
            </a:r>
          </a:p>
        </p:txBody>
      </p:sp>
      <p:pic>
        <p:nvPicPr>
          <p:cNvPr id="8" name="Picture 7">
            <a:extLst>
              <a:ext uri="{FF2B5EF4-FFF2-40B4-BE49-F238E27FC236}">
                <a16:creationId xmlns:a16="http://schemas.microsoft.com/office/drawing/2014/main" id="{3D80929F-6A8C-EA44-8A1D-EC0053BBE74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30349" y="5551616"/>
            <a:ext cx="1027973" cy="1088443"/>
          </a:xfrm>
          <a:prstGeom prst="rect">
            <a:avLst/>
          </a:prstGeom>
        </p:spPr>
      </p:pic>
      <p:sp>
        <p:nvSpPr>
          <p:cNvPr id="7" name="Snip Diagonal Corner Rectangle 6">
            <a:extLst>
              <a:ext uri="{FF2B5EF4-FFF2-40B4-BE49-F238E27FC236}">
                <a16:creationId xmlns:a16="http://schemas.microsoft.com/office/drawing/2014/main" id="{3AD33CDB-1A2C-B643-B0EF-20BD3614EB01}"/>
              </a:ext>
            </a:extLst>
          </p:cNvPr>
          <p:cNvSpPr/>
          <p:nvPr userDrawn="1"/>
        </p:nvSpPr>
        <p:spPr>
          <a:xfrm>
            <a:off x="0" y="0"/>
            <a:ext cx="13882255" cy="6897025"/>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otham Medium" pitchFamily="2" charset="0"/>
              <a:cs typeface="Gotham Medium" pitchFamily="2" charset="0"/>
            </a:endParaRPr>
          </a:p>
        </p:txBody>
      </p:sp>
      <p:pic>
        <p:nvPicPr>
          <p:cNvPr id="9" name="Picture 8">
            <a:extLst>
              <a:ext uri="{FF2B5EF4-FFF2-40B4-BE49-F238E27FC236}">
                <a16:creationId xmlns:a16="http://schemas.microsoft.com/office/drawing/2014/main" id="{C781575C-FF00-EF49-AF5E-75AAD9E6833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30349" y="5551616"/>
            <a:ext cx="1027973" cy="1088443"/>
          </a:xfrm>
          <a:prstGeom prst="rect">
            <a:avLst/>
          </a:prstGeom>
        </p:spPr>
      </p:pic>
    </p:spTree>
    <p:extLst>
      <p:ext uri="{BB962C8B-B14F-4D97-AF65-F5344CB8AC3E}">
        <p14:creationId xmlns:p14="http://schemas.microsoft.com/office/powerpoint/2010/main" val="126056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500"/>
                                        <p:tgtEl>
                                          <p:spTgt spid="11">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500"/>
                                        <p:tgtEl>
                                          <p:spTgt spid="11">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fade">
                                      <p:cBhvr>
                                        <p:cTn id="20" dur="500"/>
                                        <p:tgtEl>
                                          <p:spTgt spid="11">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Effect transition="in" filter="fade">
                                      <p:cBhvr>
                                        <p:cTn id="23" dur="500"/>
                                        <p:tgtEl>
                                          <p:spTgt spid="11">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4" end="4"/>
                                            </p:txEl>
                                          </p:spTgt>
                                        </p:tgtEl>
                                        <p:attrNameLst>
                                          <p:attrName>style.visibility</p:attrName>
                                        </p:attrNameLst>
                                      </p:cBhvr>
                                      <p:to>
                                        <p:strVal val="visible"/>
                                      </p:to>
                                    </p:set>
                                    <p:animEffect transition="in" filter="fade">
                                      <p:cBhvr>
                                        <p:cTn id="26"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animBg="1"/>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9677779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2486320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7423754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9911957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8237714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8341600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577321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1799547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8709921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2073730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6580146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8684963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560BB41-D5FA-BE43-9ACE-C14CC15609BB}"/>
              </a:ext>
            </a:extLst>
          </p:cNvPr>
          <p:cNvSpPr/>
          <p:nvPr userDrawn="1"/>
        </p:nvSpPr>
        <p:spPr>
          <a:xfrm>
            <a:off x="-3102429" y="-2857500"/>
            <a:ext cx="16736786" cy="10825843"/>
          </a:xfrm>
          <a:prstGeom prst="rect">
            <a:avLst/>
          </a:prstGeom>
          <a:solidFill>
            <a:srgbClr val="FFC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4AF6DF92-7E38-C241-8CA4-7E17B7D1BFFF}"/>
              </a:ext>
            </a:extLst>
          </p:cNvPr>
          <p:cNvGrpSpPr/>
          <p:nvPr userDrawn="1"/>
        </p:nvGrpSpPr>
        <p:grpSpPr>
          <a:xfrm>
            <a:off x="-9038628" y="-6858000"/>
            <a:ext cx="14677363" cy="15810580"/>
            <a:chOff x="-8733763" y="-7225834"/>
            <a:chExt cx="13998523" cy="15810580"/>
          </a:xfrm>
        </p:grpSpPr>
        <p:sp>
          <p:nvSpPr>
            <p:cNvPr id="8" name="Rectangle 7">
              <a:extLst>
                <a:ext uri="{FF2B5EF4-FFF2-40B4-BE49-F238E27FC236}">
                  <a16:creationId xmlns:a16="http://schemas.microsoft.com/office/drawing/2014/main" id="{4A5D38D6-8B98-2647-BB43-E6A074B8B51D}"/>
                </a:ext>
              </a:extLst>
            </p:cNvPr>
            <p:cNvSpPr/>
            <p:nvPr userDrawn="1"/>
          </p:nvSpPr>
          <p:spPr>
            <a:xfrm rot="18306427">
              <a:off x="-9639791" y="-6319806"/>
              <a:ext cx="15810580" cy="139985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C3D0775-4768-0A48-9438-31DEABEA36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5986" y="2029468"/>
              <a:ext cx="3025322" cy="1778020"/>
            </a:xfrm>
            <a:prstGeom prst="rect">
              <a:avLst/>
            </a:prstGeom>
          </p:spPr>
        </p:pic>
      </p:grpSp>
      <p:sp>
        <p:nvSpPr>
          <p:cNvPr id="4" name="Date Placeholder 3">
            <a:extLst>
              <a:ext uri="{FF2B5EF4-FFF2-40B4-BE49-F238E27FC236}">
                <a16:creationId xmlns:a16="http://schemas.microsoft.com/office/drawing/2014/main" id="{771A1903-AA69-7C48-8749-69B413B82FB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EF4A58-96CB-0A4C-9C18-276101814049}"/>
              </a:ext>
            </a:extLst>
          </p:cNvPr>
          <p:cNvSpPr>
            <a:spLocks noGrp="1"/>
          </p:cNvSpPr>
          <p:nvPr>
            <p:ph type="ftr" sz="quarter" idx="11"/>
          </p:nvPr>
        </p:nvSpPr>
        <p:spPr/>
        <p:txBody>
          <a:bodyPr/>
          <a:lstStyle/>
          <a:p>
            <a:endParaRPr lang="en-US"/>
          </a:p>
        </p:txBody>
      </p:sp>
      <p:sp>
        <p:nvSpPr>
          <p:cNvPr id="11" name="TextBox 10">
            <a:extLst>
              <a:ext uri="{FF2B5EF4-FFF2-40B4-BE49-F238E27FC236}">
                <a16:creationId xmlns:a16="http://schemas.microsoft.com/office/drawing/2014/main" id="{0A9EAE64-9EB1-6C4F-91F8-2BC4FB1FDCF9}"/>
              </a:ext>
            </a:extLst>
          </p:cNvPr>
          <p:cNvSpPr txBox="1"/>
          <p:nvPr userDrawn="1"/>
        </p:nvSpPr>
        <p:spPr>
          <a:xfrm>
            <a:off x="5299831" y="4016454"/>
            <a:ext cx="1510350" cy="461665"/>
          </a:xfrm>
          <a:prstGeom prst="rect">
            <a:avLst/>
          </a:prstGeom>
          <a:noFill/>
        </p:spPr>
        <p:txBody>
          <a:bodyPr wrap="none" rtlCol="0">
            <a:spAutoFit/>
          </a:bodyPr>
          <a:lstStyle/>
          <a:p>
            <a:pPr algn="l"/>
            <a:r>
              <a:rPr lang="en-US" sz="2400" b="1">
                <a:solidFill>
                  <a:schemeClr val="tx1"/>
                </a:solidFill>
                <a:latin typeface="Whitney HTF Book" pitchFamily="2" charset="77"/>
                <a:ea typeface="Calibri Light" charset="0"/>
                <a:cs typeface="Calibri Light" charset="0"/>
              </a:rPr>
              <a:t>SPEAKER:</a:t>
            </a:r>
          </a:p>
        </p:txBody>
      </p:sp>
      <p:sp>
        <p:nvSpPr>
          <p:cNvPr id="12" name="TextBox 11">
            <a:extLst>
              <a:ext uri="{FF2B5EF4-FFF2-40B4-BE49-F238E27FC236}">
                <a16:creationId xmlns:a16="http://schemas.microsoft.com/office/drawing/2014/main" id="{6FE83184-F17B-D142-8B4E-249C3322F558}"/>
              </a:ext>
            </a:extLst>
          </p:cNvPr>
          <p:cNvSpPr txBox="1"/>
          <p:nvPr userDrawn="1"/>
        </p:nvSpPr>
        <p:spPr>
          <a:xfrm>
            <a:off x="6343488" y="2566824"/>
            <a:ext cx="14590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schemeClr val="tx1"/>
                </a:solidFill>
                <a:latin typeface="Whitney HTF Book" pitchFamily="2" charset="77"/>
                <a:ea typeface="Calibri Light" charset="0"/>
                <a:cs typeface="Calibri Light" charset="0"/>
              </a:rPr>
              <a:t>SESSION:</a:t>
            </a:r>
          </a:p>
        </p:txBody>
      </p:sp>
      <p:sp>
        <p:nvSpPr>
          <p:cNvPr id="20" name="Text Placeholder 19">
            <a:extLst>
              <a:ext uri="{FF2B5EF4-FFF2-40B4-BE49-F238E27FC236}">
                <a16:creationId xmlns:a16="http://schemas.microsoft.com/office/drawing/2014/main" id="{B48EAFDD-1637-3B4D-9DBD-6C24F12EE7C6}"/>
              </a:ext>
            </a:extLst>
          </p:cNvPr>
          <p:cNvSpPr>
            <a:spLocks noGrp="1"/>
          </p:cNvSpPr>
          <p:nvPr>
            <p:ph type="body" sz="quarter" idx="13"/>
          </p:nvPr>
        </p:nvSpPr>
        <p:spPr>
          <a:xfrm>
            <a:off x="6748741" y="3543825"/>
            <a:ext cx="4114801" cy="1430338"/>
          </a:xfrm>
        </p:spPr>
        <p:txBody>
          <a:bodyPr anchor="ctr">
            <a:normAutofit/>
          </a:bodyPr>
          <a:lstStyle>
            <a:lvl1pPr marL="0" indent="0">
              <a:buNone/>
              <a:defRPr sz="2000">
                <a:solidFill>
                  <a:schemeClr val="tx1"/>
                </a:solidFill>
                <a:latin typeface="Whitney HTF Book" pitchFamily="2" charset="77"/>
              </a:defRPr>
            </a:lvl1pPr>
            <a:lvl2pPr marL="457200" indent="0">
              <a:buNone/>
              <a:defRPr sz="2000">
                <a:solidFill>
                  <a:schemeClr val="tx1"/>
                </a:solidFill>
                <a:latin typeface="Whitney HTF Book" pitchFamily="2" charset="77"/>
              </a:defRPr>
            </a:lvl2pPr>
            <a:lvl3pPr marL="914400" indent="0">
              <a:buNone/>
              <a:defRPr>
                <a:solidFill>
                  <a:schemeClr val="bg2"/>
                </a:solidFill>
                <a:latin typeface="Whitney HTF Book" pitchFamily="2" charset="77"/>
              </a:defRPr>
            </a:lvl3pPr>
            <a:lvl4pPr marL="1371600" indent="0">
              <a:buNone/>
              <a:defRPr>
                <a:solidFill>
                  <a:schemeClr val="bg2"/>
                </a:solidFill>
                <a:latin typeface="Whitney HTF Book" pitchFamily="2" charset="77"/>
              </a:defRPr>
            </a:lvl4pPr>
            <a:lvl5pPr marL="1828800"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sp>
        <p:nvSpPr>
          <p:cNvPr id="21" name="Text Placeholder 19">
            <a:extLst>
              <a:ext uri="{FF2B5EF4-FFF2-40B4-BE49-F238E27FC236}">
                <a16:creationId xmlns:a16="http://schemas.microsoft.com/office/drawing/2014/main" id="{2F94F97C-D670-574F-BFC8-A5C401206D39}"/>
              </a:ext>
            </a:extLst>
          </p:cNvPr>
          <p:cNvSpPr>
            <a:spLocks noGrp="1"/>
          </p:cNvSpPr>
          <p:nvPr>
            <p:ph type="body" sz="quarter" idx="14"/>
          </p:nvPr>
        </p:nvSpPr>
        <p:spPr>
          <a:xfrm>
            <a:off x="7737534" y="2091880"/>
            <a:ext cx="4114801" cy="1430338"/>
          </a:xfrm>
        </p:spPr>
        <p:txBody>
          <a:bodyPr anchor="ctr">
            <a:normAutofit/>
          </a:bodyPr>
          <a:lstStyle>
            <a:lvl1pPr marL="0" indent="0">
              <a:buNone/>
              <a:defRPr sz="2000">
                <a:solidFill>
                  <a:schemeClr val="tx1"/>
                </a:solidFill>
                <a:latin typeface="Whitney HTF Book" pitchFamily="2" charset="77"/>
              </a:defRPr>
            </a:lvl1pPr>
            <a:lvl2pPr marL="457200" indent="0">
              <a:buNone/>
              <a:defRPr sz="2000">
                <a:solidFill>
                  <a:schemeClr val="tx1"/>
                </a:solidFill>
                <a:latin typeface="Whitney HTF Book" pitchFamily="2" charset="77"/>
              </a:defRPr>
            </a:lvl2pPr>
            <a:lvl3pPr marL="914400" indent="0">
              <a:buNone/>
              <a:defRPr>
                <a:solidFill>
                  <a:schemeClr val="bg2"/>
                </a:solidFill>
                <a:latin typeface="Whitney HTF Book" pitchFamily="2" charset="77"/>
              </a:defRPr>
            </a:lvl3pPr>
            <a:lvl4pPr marL="1371600" indent="0">
              <a:buNone/>
              <a:defRPr>
                <a:solidFill>
                  <a:schemeClr val="bg2"/>
                </a:solidFill>
                <a:latin typeface="Whitney HTF Book" pitchFamily="2" charset="77"/>
              </a:defRPr>
            </a:lvl4pPr>
            <a:lvl5pPr marL="1828800"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grpSp>
        <p:nvGrpSpPr>
          <p:cNvPr id="23" name="Group 22">
            <a:extLst>
              <a:ext uri="{FF2B5EF4-FFF2-40B4-BE49-F238E27FC236}">
                <a16:creationId xmlns:a16="http://schemas.microsoft.com/office/drawing/2014/main" id="{5577ABB2-FD14-5C4C-AE75-1BDA82A27BC3}"/>
              </a:ext>
            </a:extLst>
          </p:cNvPr>
          <p:cNvGrpSpPr/>
          <p:nvPr userDrawn="1"/>
        </p:nvGrpSpPr>
        <p:grpSpPr>
          <a:xfrm>
            <a:off x="10543825" y="-1548940"/>
            <a:ext cx="16274001" cy="15810580"/>
            <a:chOff x="10543825" y="-1548940"/>
            <a:chExt cx="16274001" cy="15810580"/>
          </a:xfrm>
        </p:grpSpPr>
        <p:sp>
          <p:nvSpPr>
            <p:cNvPr id="10" name="Rectangle 9">
              <a:extLst>
                <a:ext uri="{FF2B5EF4-FFF2-40B4-BE49-F238E27FC236}">
                  <a16:creationId xmlns:a16="http://schemas.microsoft.com/office/drawing/2014/main" id="{2971A5F0-4F1D-374B-AA46-6076AF959F3F}"/>
                </a:ext>
              </a:extLst>
            </p:cNvPr>
            <p:cNvSpPr/>
            <p:nvPr userDrawn="1"/>
          </p:nvSpPr>
          <p:spPr>
            <a:xfrm rot="18306427">
              <a:off x="11573855" y="-982332"/>
              <a:ext cx="15810580" cy="14677363"/>
            </a:xfrm>
            <a:prstGeom prst="rect">
              <a:avLst/>
            </a:prstGeom>
            <a:solidFill>
              <a:srgbClr val="ED5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D84CDCC-72B0-DC43-BAE8-B95C44CA5E8F}"/>
                </a:ext>
              </a:extLst>
            </p:cNvPr>
            <p:cNvSpPr txBox="1"/>
            <p:nvPr userDrawn="1"/>
          </p:nvSpPr>
          <p:spPr>
            <a:xfrm>
              <a:off x="10543825" y="6275363"/>
              <a:ext cx="1686680" cy="400110"/>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a:solidFill>
                    <a:schemeClr val="bg2"/>
                  </a:solidFill>
                  <a:effectLst/>
                  <a:latin typeface="Whitney HTF Book" pitchFamily="2" charset="77"/>
                  <a:ea typeface="+mn-ea"/>
                  <a:cs typeface="+mn-cs"/>
                </a:rPr>
                <a:t>#ATDCORE4</a:t>
              </a:r>
            </a:p>
          </p:txBody>
        </p:sp>
      </p:grpSp>
    </p:spTree>
    <p:extLst>
      <p:ext uri="{BB962C8B-B14F-4D97-AF65-F5344CB8AC3E}">
        <p14:creationId xmlns:p14="http://schemas.microsoft.com/office/powerpoint/2010/main" val="45770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2" presetClass="entr" presetSubtype="8" accel="50000" fill="hold" nodeType="withEffect">
                                  <p:stCondLst>
                                    <p:cond delay="50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50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1+#ppt_w/2"/>
                                          </p:val>
                                        </p:tav>
                                        <p:tav tm="100000">
                                          <p:val>
                                            <p:strVal val="#ppt_x"/>
                                          </p:val>
                                        </p:tav>
                                      </p:tavLst>
                                    </p:anim>
                                    <p:anim calcmode="lin" valueType="num">
                                      <p:cBhvr additive="base">
                                        <p:cTn id="15" dur="500" fill="hold"/>
                                        <p:tgtEl>
                                          <p:spTgt spid="23"/>
                                        </p:tgtEl>
                                        <p:attrNameLst>
                                          <p:attrName>ppt_y</p:attrName>
                                        </p:attrNameLst>
                                      </p:cBhvr>
                                      <p:tavLst>
                                        <p:tav tm="0">
                                          <p:val>
                                            <p:strVal val="#ppt_y"/>
                                          </p:val>
                                        </p:tav>
                                        <p:tav tm="100000">
                                          <p:val>
                                            <p:strVal val="#ppt_y"/>
                                          </p:val>
                                        </p:tav>
                                      </p:tavLst>
                                    </p:anim>
                                  </p:childTnLst>
                                </p:cTn>
                              </p:par>
                              <p:par>
                                <p:cTn id="16" presetID="10" presetClass="entr" presetSubtype="0" fill="hold" grpId="0" nodeType="withEffect">
                                  <p:stCondLst>
                                    <p:cond delay="1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21">
                                            <p:txEl>
                                              <p:pRg st="0" end="0"/>
                                            </p:txEl>
                                          </p:spTgt>
                                        </p:tgtEl>
                                        <p:attrNameLst>
                                          <p:attrName>style.visibility</p:attrName>
                                        </p:attrNameLst>
                                      </p:cBhvr>
                                      <p:to>
                                        <p:strVal val="visible"/>
                                      </p:to>
                                    </p:set>
                                    <p:animEffect transition="in" filter="fade">
                                      <p:cBhvr>
                                        <p:cTn id="21" dur="500"/>
                                        <p:tgtEl>
                                          <p:spTgt spid="21">
                                            <p:txEl>
                                              <p:pRg st="0" end="0"/>
                                            </p:txEl>
                                          </p:spTgt>
                                        </p:tgtEl>
                                      </p:cBhvr>
                                    </p:animEffect>
                                  </p:childTnLst>
                                </p:cTn>
                              </p:par>
                              <p:par>
                                <p:cTn id="22" presetID="10" presetClass="entr" presetSubtype="0" fill="hold" grpId="0" nodeType="withEffect">
                                  <p:stCondLst>
                                    <p:cond delay="1000"/>
                                  </p:stCondLst>
                                  <p:childTnLst>
                                    <p:set>
                                      <p:cBhvr>
                                        <p:cTn id="23" dur="1" fill="hold">
                                          <p:stCondLst>
                                            <p:cond delay="0"/>
                                          </p:stCondLst>
                                        </p:cTn>
                                        <p:tgtEl>
                                          <p:spTgt spid="21">
                                            <p:txEl>
                                              <p:pRg st="1" end="1"/>
                                            </p:txEl>
                                          </p:spTgt>
                                        </p:tgtEl>
                                        <p:attrNameLst>
                                          <p:attrName>style.visibility</p:attrName>
                                        </p:attrNameLst>
                                      </p:cBhvr>
                                      <p:to>
                                        <p:strVal val="visible"/>
                                      </p:to>
                                    </p:set>
                                    <p:animEffect transition="in" filter="fade">
                                      <p:cBhvr>
                                        <p:cTn id="24" dur="500"/>
                                        <p:tgtEl>
                                          <p:spTgt spid="21">
                                            <p:txEl>
                                              <p:pRg st="1" end="1"/>
                                            </p:txEl>
                                          </p:spTgt>
                                        </p:tgtEl>
                                      </p:cBhvr>
                                    </p:animEffect>
                                  </p:childTnLst>
                                </p:cTn>
                              </p:par>
                              <p:par>
                                <p:cTn id="25" presetID="10" presetClass="entr" presetSubtype="0" fill="hold" grpId="0" nodeType="withEffect">
                                  <p:stCondLst>
                                    <p:cond delay="10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100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fade">
                                      <p:cBhvr>
                                        <p:cTn id="30" dur="500"/>
                                        <p:tgtEl>
                                          <p:spTgt spid="20">
                                            <p:txEl>
                                              <p:pRg st="0" end="0"/>
                                            </p:txEl>
                                          </p:spTgt>
                                        </p:tgtEl>
                                      </p:cBhvr>
                                    </p:animEffect>
                                  </p:childTnLst>
                                </p:cTn>
                              </p:par>
                              <p:par>
                                <p:cTn id="31" presetID="10" presetClass="entr" presetSubtype="0" fill="hold" grpId="0" nodeType="withEffect">
                                  <p:stCondLst>
                                    <p:cond delay="1000"/>
                                  </p:stCondLst>
                                  <p:childTnLst>
                                    <p:set>
                                      <p:cBhvr>
                                        <p:cTn id="32" dur="1" fill="hold">
                                          <p:stCondLst>
                                            <p:cond delay="0"/>
                                          </p:stCondLst>
                                        </p:cTn>
                                        <p:tgtEl>
                                          <p:spTgt spid="20">
                                            <p:txEl>
                                              <p:pRg st="1" end="1"/>
                                            </p:txEl>
                                          </p:spTgt>
                                        </p:tgtEl>
                                        <p:attrNameLst>
                                          <p:attrName>style.visibility</p:attrName>
                                        </p:attrNameLst>
                                      </p:cBhvr>
                                      <p:to>
                                        <p:strVal val="visible"/>
                                      </p:to>
                                    </p:set>
                                    <p:animEffect transition="in" filter="fade">
                                      <p:cBhvr>
                                        <p:cTn id="33"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p:bldP spid="12" grpId="0"/>
      <p:bldP spid="20" grpId="0" build="p">
        <p:tmplLst>
          <p:tmpl lvl="1">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6C0D716-8C80-7D45-98A1-E97876445EA9}"/>
              </a:ext>
            </a:extLst>
          </p:cNvPr>
          <p:cNvSpPr/>
          <p:nvPr userDrawn="1"/>
        </p:nvSpPr>
        <p:spPr>
          <a:xfrm>
            <a:off x="0" y="0"/>
            <a:ext cx="12192000" cy="6858000"/>
          </a:xfrm>
          <a:prstGeom prst="rect">
            <a:avLst/>
          </a:prstGeom>
          <a:solidFill>
            <a:srgbClr val="ED5428">
              <a:alpha val="6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1514335" y="3072822"/>
            <a:ext cx="9163331" cy="712357"/>
          </a:xfrm>
        </p:spPr>
        <p:txBody>
          <a:bodyPr anchor="ctr">
            <a:normAutofit/>
          </a:bodyPr>
          <a:lstStyle>
            <a:lvl1pPr algn="ctr">
              <a:defRPr sz="4400">
                <a:solidFill>
                  <a:schemeClr val="bg1"/>
                </a:solidFill>
                <a:latin typeface="Whitney HTF Book" pitchFamily="2" charset="77"/>
              </a:defRPr>
            </a:lvl1pPr>
          </a:lstStyle>
          <a:p>
            <a:r>
              <a:rPr lang="en-US" dirty="0"/>
              <a:t>CLICK TO EDIT MASTER TITLE STYLE</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FFC000"/>
                </a:solidFill>
              </a:defRPr>
            </a:lvl1pPr>
          </a:lstStyle>
          <a:p>
            <a:fld id="{F8FAE547-70CE-0F40-8A9C-862AFD0C3D1D}" type="slidenum">
              <a:rPr lang="en-US" smtClean="0"/>
              <a:pPr/>
              <a:t>‹#›</a:t>
            </a:fld>
            <a:endParaRPr lang="en-US"/>
          </a:p>
        </p:txBody>
      </p:sp>
    </p:spTree>
    <p:extLst>
      <p:ext uri="{BB962C8B-B14F-4D97-AF65-F5344CB8AC3E}">
        <p14:creationId xmlns:p14="http://schemas.microsoft.com/office/powerpoint/2010/main" val="57229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07FA-5C66-714D-B9EB-3CB796A3B7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1C1FD4-205A-9149-AD75-AA95D7E9A5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13BBB57-C01E-2E49-971A-9C79C4D30B0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AEDF193-3F13-1D40-AB55-8517139D2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4D9B4-D903-084C-8DB6-612992CBB33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4195833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37D2-CE60-A64B-BA8F-4CD2E44A1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2BC04-8970-DD40-92A1-A811A3F5C3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2406B-CCE3-E242-A094-508767E6153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B31D11F-74F3-2042-B8F5-875F11CB7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E55DB-DEE8-6D42-860A-01862B1EDCFB}"/>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87382724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262C-F280-BA48-89E4-1E80524C66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3C84E2-3F10-F040-9921-09790ED443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A24E7C-1ABB-264F-91F3-D539D5BF7E0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06784CA-3FD3-C14D-AB63-C36D39BAE6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5C5BC-34D3-D543-BD5A-DF4ED8F0A0F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7478193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344E-289E-3F44-8361-7183BB6EC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1C2F5-212E-5B45-A347-93A76BE5F4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1C014B-0BB9-AB42-BFE0-2646EBB396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1577C5-FD63-2F4A-A9E7-11990F49F18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8782243-4454-1541-BD06-26E8796571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5BE61-AA87-9E41-8D09-C7742C9121FF}"/>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602441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422025944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39D5-155B-BB45-AE96-C07A9246C5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AD7F1D-6EAC-8D4E-9F46-8DA7EC39CF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4B2D5C-819A-A640-986B-A9C15BFA2C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F7C42D-CAFA-2840-964C-87B92672CF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C73B10-B6FB-E842-AB5B-D08555177A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DF0D10-4444-9F4A-8E14-8FF58AE866B6}"/>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7577D439-D7A2-0D44-8F1E-56B49FE7C0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0AEFA1-F958-4242-85F7-0B4A46431D68}"/>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0519465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448E-B6AB-0D4E-9AE7-20A35D39BA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B3ED15-5A01-654C-81F4-083870A68FE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01C2497A-356F-9A41-92A5-E2E667C39D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CCCD94-4A9D-4640-B870-DCB931E2AF5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9024589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2C209B-89A2-F64C-9FAF-1E8EAC67545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88205DB-6305-1A4A-8C56-C5274DD5FD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1102FB-94EA-B64B-BD6C-6B185883985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56597534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A391C-924F-FB46-9FDF-69C8631FC1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6B5A22-CCAA-C54D-8FBD-1B7E6A0F27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FC6E7C-A4A0-2148-9B0D-75A338C863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C17478-C538-4544-B5C6-EE6003688BC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62DEB99-7380-BD42-B911-F87649AA20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B28BE4-E49B-8840-BF3E-C6009844BE2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36082689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B58F-B4C2-4A40-96B3-C0056C5B22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44CA10-5886-514C-A9ED-D4EA9EA1B4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E677C3-470C-0C41-88A4-EB6BD7FF45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35776A-ECA8-7C42-8949-42E20EE0B46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38C4102-2BA3-A44F-BCE3-8ECC4533F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75D36-DB80-9E42-8971-2591AC12A3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72798455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3AC5-8296-3649-BDD3-12A0FE8BF5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389987-7CC6-A04E-B8DB-E5F832022C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FCA61-65C0-1146-8229-E609A9E8F3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CEA3D0F-9130-C64B-B525-2ECD8C95F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422A0-85DC-2945-A79A-91B972D0D796}"/>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98347046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CB22B-1F33-C74F-A51F-96345F8094D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B6EBF0-875E-9E40-A4EA-C95356229F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090E3-EBCD-C246-AF01-1FCE3934725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FFC236D-DF5F-C441-BFA4-9DD34A234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424C8-E7D7-344F-B350-29FB824F62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702672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533786436"/>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231494" y="212546"/>
            <a:ext cx="10625328" cy="5404110"/>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0" noProof="0"/>
          </a:p>
        </p:txBody>
      </p: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9" y="860945"/>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2"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5"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SUBTITLE</a:t>
            </a:r>
          </a:p>
        </p:txBody>
      </p:sp>
    </p:spTree>
    <p:extLst>
      <p:ext uri="{BB962C8B-B14F-4D97-AF65-F5344CB8AC3E}">
        <p14:creationId xmlns:p14="http://schemas.microsoft.com/office/powerpoint/2010/main" val="1947057390"/>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3D38-E59B-4CB4-BF11-5160C7638F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7A96480-7C32-4699-924F-04E6351700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2BC612-618C-409E-941D-AEC588BC745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9C4A450-9736-44ED-85DD-C331F9D20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A3EF47-51DD-493F-A527-42B13B7822C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705491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16142152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2F6D-F43A-4B4F-84F7-143B963D8DAC}"/>
              </a:ext>
            </a:extLst>
          </p:cNvPr>
          <p:cNvSpPr>
            <a:spLocks noGrp="1"/>
          </p:cNvSpPr>
          <p:nvPr>
            <p:ph type="title"/>
          </p:nvPr>
        </p:nvSpPr>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410F94D2-82C1-46EF-A773-0D5884127FEB}"/>
              </a:ext>
            </a:extLst>
          </p:cNvPr>
          <p:cNvSpPr>
            <a:spLocks noGrp="1"/>
          </p:cNvSpPr>
          <p:nvPr>
            <p:ph idx="1"/>
          </p:nvPr>
        </p:nvSpPr>
        <p:spPr/>
        <p:txBody>
          <a:bodyPr/>
          <a:lstStyle>
            <a:lvl1pPr>
              <a:buClr>
                <a:srgbClr val="820E2E"/>
              </a:buClr>
              <a:defRPr/>
            </a:lvl1pPr>
            <a:lvl2pPr>
              <a:buClr>
                <a:srgbClr val="820E2E"/>
              </a:buClr>
              <a:defRPr/>
            </a:lvl2pPr>
            <a:lvl3pPr>
              <a:buClr>
                <a:srgbClr val="820E2E"/>
              </a:buClr>
              <a:defRPr/>
            </a:lvl3pPr>
            <a:lvl4pPr>
              <a:buClr>
                <a:srgbClr val="820E2E"/>
              </a:buClr>
              <a:defRPr/>
            </a:lvl4pPr>
            <a:lvl5pPr>
              <a:buClr>
                <a:srgbClr val="820E2E"/>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8E9994-2CA0-44D6-9A6B-DC39E99BDC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0BEF13-2C78-4362-85F3-4DDDFFAF02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E078CB-9D7A-4E47-993A-01A74979C60F}"/>
              </a:ext>
            </a:extLst>
          </p:cNvPr>
          <p:cNvSpPr>
            <a:spLocks noGrp="1"/>
          </p:cNvSpPr>
          <p:nvPr>
            <p:ph type="sldNum" sz="quarter" idx="12"/>
          </p:nvPr>
        </p:nvSpPr>
        <p:spPr>
          <a:xfrm>
            <a:off x="9448800" y="6492875"/>
            <a:ext cx="2743200" cy="365125"/>
          </a:xfrm>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15420202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B87F-A50B-4283-BAE1-6F38D7BA35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A79DDE-7135-4C6E-89EC-56BB900C56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46D497-E39D-4152-8A9C-66D1E839E42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F1064B8-7F80-48A5-92E3-D5EE1C2F98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55FF59-41C8-46BB-AD66-DC519108AEB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38103233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7BC78-93ED-46AE-8010-3C6456A289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894657-99BE-4460-A46D-DEA7395B868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BE7734-B315-4991-BCF9-E3D9E9EB2BF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A8D7C9-D56E-4559-AFB8-3982882CD6B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DE1F375-6F0E-4C40-83E4-19ED5841A6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17054C-81C7-40F7-A8CF-DB28A2BED6B1}"/>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65001124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F83A4-7EF3-41CB-B53D-9A9ADA3922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422F71-25DA-4481-85EB-A8AC755DAC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9B4806-2041-48F9-87D0-3E06CEA8E34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B2F746-2496-4270-9CAC-FAE455F1D5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8D7411-C1B9-4FA6-9838-4E5A9A0A563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B96038-4F98-4820-86B8-B32134CCEA4B}"/>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E0568E9-37E6-4C63-9C7F-5C0D0A2C4C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6B700A-4D69-493C-877B-0ABC423477DC}"/>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7004300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6C4E-C539-4919-BEEB-0861CE156E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39C433-5443-427D-A1F6-03818A28629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6125EBB-D03C-499A-B544-B2B528A6B6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F09940-D2D2-4343-9AAC-DFF78692B44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54333213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99D28-4B72-4196-A684-4ADD04BD39E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7B99E43-7F41-462E-BAAF-C51A92B827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67CDD2-E748-4CB4-A5C8-EC11F39953B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8512155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221EF-1A90-4CEB-86C8-14B3069AD4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6870B6-28AE-42A2-B10F-FD6FA524FE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CE29A9-DD75-4BBB-8D7D-4F06059D3B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223640C-6DCA-4474-9D92-B077DA4AB6C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5C8973D-ECDF-4DEA-8E1C-D4E4F42CC1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74EC9-3AA2-43FA-B522-51EDBC6C27F5}"/>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20111734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5105B-5DB0-4DBF-8F91-38DDD4B348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AAB282-A978-4042-8178-F16CB74550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947E74-00FC-45A2-B908-7F4319727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B3CFF7B-069B-4A4A-B48B-B45B5BC89B8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8B06AC2-304E-4487-85A5-2DCE6F55CB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8FB8EF-4EE2-4F4D-8414-3A8B2566728D}"/>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68316751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A8FA-A99C-4FBE-83C3-8725E0844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B1067D-75BA-4D97-8B65-DE25FFCE82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83FA3-5E8F-48FE-B391-462D0FDA929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8AC10E0-F848-41C5-955B-CB5770A1C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363AA-BD01-463D-9859-71A6A080060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3735363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34E561-FB6E-4DDE-B5DF-AF8789503F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6562F7-4B20-4960-9BBB-4AF654032FF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78CD0-4987-46C5-9AD5-C31C4C01EA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9D6434-841D-4447-847D-AFAA64634A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DB5F4E-758A-4D77-8B2F-FA9375A2EFC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240265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30125501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419355900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24801578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47072039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3663157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3795532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6792577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23924921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43347065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58444366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760390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2" Type="http://schemas.openxmlformats.org/officeDocument/2006/relationships/slideLayout" Target="../slideLayouts/slideLayout105.xml"/><Relationship Id="rId16" Type="http://schemas.openxmlformats.org/officeDocument/2006/relationships/theme" Target="../theme/theme10.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theme" Target="../theme/theme11.xml"/><Relationship Id="rId3" Type="http://schemas.openxmlformats.org/officeDocument/2006/relationships/slideLayout" Target="../slideLayouts/slideLayout121.xml"/><Relationship Id="rId7" Type="http://schemas.openxmlformats.org/officeDocument/2006/relationships/slideLayout" Target="../slideLayouts/slideLayout125.xml"/><Relationship Id="rId12" Type="http://schemas.openxmlformats.org/officeDocument/2006/relationships/slideLayout" Target="../slideLayouts/slideLayout130.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0" Type="http://schemas.openxmlformats.org/officeDocument/2006/relationships/slideLayout" Target="../slideLayouts/slideLayout128.xml"/><Relationship Id="rId4" Type="http://schemas.openxmlformats.org/officeDocument/2006/relationships/slideLayout" Target="../slideLayouts/slideLayout122.xml"/><Relationship Id="rId9" Type="http://schemas.openxmlformats.org/officeDocument/2006/relationships/slideLayout" Target="../slideLayouts/slideLayout12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8.xml"/><Relationship Id="rId3" Type="http://schemas.openxmlformats.org/officeDocument/2006/relationships/slideLayout" Target="../slideLayouts/slideLayout133.xml"/><Relationship Id="rId7" Type="http://schemas.openxmlformats.org/officeDocument/2006/relationships/slideLayout" Target="../slideLayouts/slideLayout137.xml"/><Relationship Id="rId12" Type="http://schemas.openxmlformats.org/officeDocument/2006/relationships/theme" Target="../theme/theme12.xml"/><Relationship Id="rId2" Type="http://schemas.openxmlformats.org/officeDocument/2006/relationships/slideLayout" Target="../slideLayouts/slideLayout132.xml"/><Relationship Id="rId1" Type="http://schemas.openxmlformats.org/officeDocument/2006/relationships/slideLayout" Target="../slideLayouts/slideLayout131.xml"/><Relationship Id="rId6" Type="http://schemas.openxmlformats.org/officeDocument/2006/relationships/slideLayout" Target="../slideLayouts/slideLayout136.xml"/><Relationship Id="rId11" Type="http://schemas.openxmlformats.org/officeDocument/2006/relationships/slideLayout" Target="../slideLayouts/slideLayout141.xml"/><Relationship Id="rId5" Type="http://schemas.openxmlformats.org/officeDocument/2006/relationships/slideLayout" Target="../slideLayouts/slideLayout135.xml"/><Relationship Id="rId10" Type="http://schemas.openxmlformats.org/officeDocument/2006/relationships/slideLayout" Target="../slideLayouts/slideLayout140.xml"/><Relationship Id="rId4" Type="http://schemas.openxmlformats.org/officeDocument/2006/relationships/slideLayout" Target="../slideLayouts/slideLayout134.xml"/><Relationship Id="rId9" Type="http://schemas.openxmlformats.org/officeDocument/2006/relationships/slideLayout" Target="../slideLayouts/slideLayout139.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144.xml"/><Relationship Id="rId7" Type="http://schemas.openxmlformats.org/officeDocument/2006/relationships/slideLayout" Target="../slideLayouts/slideLayout148.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5" Type="http://schemas.openxmlformats.org/officeDocument/2006/relationships/slideLayout" Target="../slideLayouts/slideLayout146.xml"/><Relationship Id="rId4" Type="http://schemas.openxmlformats.org/officeDocument/2006/relationships/slideLayout" Target="../slideLayouts/slideLayout145.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6.xml"/><Relationship Id="rId13" Type="http://schemas.openxmlformats.org/officeDocument/2006/relationships/slideLayout" Target="../slideLayouts/slideLayout161.xml"/><Relationship Id="rId3" Type="http://schemas.openxmlformats.org/officeDocument/2006/relationships/slideLayout" Target="../slideLayouts/slideLayout151.xml"/><Relationship Id="rId7" Type="http://schemas.openxmlformats.org/officeDocument/2006/relationships/slideLayout" Target="../slideLayouts/slideLayout155.xml"/><Relationship Id="rId12" Type="http://schemas.openxmlformats.org/officeDocument/2006/relationships/slideLayout" Target="../slideLayouts/slideLayout160.xml"/><Relationship Id="rId2" Type="http://schemas.openxmlformats.org/officeDocument/2006/relationships/slideLayout" Target="../slideLayouts/slideLayout150.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5" Type="http://schemas.openxmlformats.org/officeDocument/2006/relationships/slideLayout" Target="../slideLayouts/slideLayout153.xml"/><Relationship Id="rId10" Type="http://schemas.openxmlformats.org/officeDocument/2006/relationships/slideLayout" Target="../slideLayouts/slideLayout158.xml"/><Relationship Id="rId4" Type="http://schemas.openxmlformats.org/officeDocument/2006/relationships/slideLayout" Target="../slideLayouts/slideLayout152.xml"/><Relationship Id="rId9" Type="http://schemas.openxmlformats.org/officeDocument/2006/relationships/slideLayout" Target="../slideLayouts/slideLayout157.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9.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theme" Target="../theme/theme15.xml"/><Relationship Id="rId2" Type="http://schemas.openxmlformats.org/officeDocument/2006/relationships/slideLayout" Target="../slideLayouts/slideLayout163.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0" Type="http://schemas.openxmlformats.org/officeDocument/2006/relationships/slideLayout" Target="../slideLayouts/slideLayout171.xml"/><Relationship Id="rId4" Type="http://schemas.openxmlformats.org/officeDocument/2006/relationships/slideLayout" Target="../slideLayouts/slideLayout165.xml"/><Relationship Id="rId9" Type="http://schemas.openxmlformats.org/officeDocument/2006/relationships/slideLayout" Target="../slideLayouts/slideLayout170.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0.xml"/><Relationship Id="rId13" Type="http://schemas.openxmlformats.org/officeDocument/2006/relationships/slideLayout" Target="../slideLayouts/slideLayout185.xml"/><Relationship Id="rId18" Type="http://schemas.openxmlformats.org/officeDocument/2006/relationships/image" Target="../media/image5.png"/><Relationship Id="rId3" Type="http://schemas.openxmlformats.org/officeDocument/2006/relationships/slideLayout" Target="../slideLayouts/slideLayout175.xml"/><Relationship Id="rId7" Type="http://schemas.openxmlformats.org/officeDocument/2006/relationships/slideLayout" Target="../slideLayouts/slideLayout179.xml"/><Relationship Id="rId12" Type="http://schemas.openxmlformats.org/officeDocument/2006/relationships/slideLayout" Target="../slideLayouts/slideLayout184.xml"/><Relationship Id="rId17" Type="http://schemas.openxmlformats.org/officeDocument/2006/relationships/theme" Target="../theme/theme16.xml"/><Relationship Id="rId2" Type="http://schemas.openxmlformats.org/officeDocument/2006/relationships/slideLayout" Target="../slideLayouts/slideLayout174.xml"/><Relationship Id="rId16" Type="http://schemas.openxmlformats.org/officeDocument/2006/relationships/slideLayout" Target="../slideLayouts/slideLayout188.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slideLayout" Target="../slideLayouts/slideLayout183.xml"/><Relationship Id="rId5" Type="http://schemas.openxmlformats.org/officeDocument/2006/relationships/slideLayout" Target="../slideLayouts/slideLayout177.xml"/><Relationship Id="rId15" Type="http://schemas.openxmlformats.org/officeDocument/2006/relationships/slideLayout" Target="../slideLayouts/slideLayout187.xml"/><Relationship Id="rId10" Type="http://schemas.openxmlformats.org/officeDocument/2006/relationships/slideLayout" Target="../slideLayouts/slideLayout182.xml"/><Relationship Id="rId4" Type="http://schemas.openxmlformats.org/officeDocument/2006/relationships/slideLayout" Target="../slideLayouts/slideLayout176.xml"/><Relationship Id="rId9" Type="http://schemas.openxmlformats.org/officeDocument/2006/relationships/slideLayout" Target="../slideLayouts/slideLayout181.xml"/><Relationship Id="rId14" Type="http://schemas.openxmlformats.org/officeDocument/2006/relationships/slideLayout" Target="../slideLayouts/slideLayout18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96.xml"/><Relationship Id="rId13" Type="http://schemas.openxmlformats.org/officeDocument/2006/relationships/slideLayout" Target="../slideLayouts/slideLayout201.xml"/><Relationship Id="rId3" Type="http://schemas.openxmlformats.org/officeDocument/2006/relationships/slideLayout" Target="../slideLayouts/slideLayout191.xml"/><Relationship Id="rId7" Type="http://schemas.openxmlformats.org/officeDocument/2006/relationships/slideLayout" Target="../slideLayouts/slideLayout195.xml"/><Relationship Id="rId12" Type="http://schemas.openxmlformats.org/officeDocument/2006/relationships/slideLayout" Target="../slideLayouts/slideLayout200.xml"/><Relationship Id="rId2" Type="http://schemas.openxmlformats.org/officeDocument/2006/relationships/slideLayout" Target="../slideLayouts/slideLayout190.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5" Type="http://schemas.openxmlformats.org/officeDocument/2006/relationships/slideLayout" Target="../slideLayouts/slideLayout193.xml"/><Relationship Id="rId15" Type="http://schemas.openxmlformats.org/officeDocument/2006/relationships/theme" Target="../theme/theme17.xml"/><Relationship Id="rId10" Type="http://schemas.openxmlformats.org/officeDocument/2006/relationships/slideLayout" Target="../slideLayouts/slideLayout198.xml"/><Relationship Id="rId4" Type="http://schemas.openxmlformats.org/officeDocument/2006/relationships/slideLayout" Target="../slideLayouts/slideLayout192.xml"/><Relationship Id="rId9" Type="http://schemas.openxmlformats.org/officeDocument/2006/relationships/slideLayout" Target="../slideLayouts/slideLayout197.xml"/><Relationship Id="rId14" Type="http://schemas.openxmlformats.org/officeDocument/2006/relationships/slideLayout" Target="../slideLayouts/slideLayout202.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10.xml"/><Relationship Id="rId3" Type="http://schemas.openxmlformats.org/officeDocument/2006/relationships/slideLayout" Target="../slideLayouts/slideLayout205.xml"/><Relationship Id="rId7" Type="http://schemas.openxmlformats.org/officeDocument/2006/relationships/slideLayout" Target="../slideLayouts/slideLayout209.xml"/><Relationship Id="rId12" Type="http://schemas.openxmlformats.org/officeDocument/2006/relationships/theme" Target="../theme/theme18.xml"/><Relationship Id="rId2" Type="http://schemas.openxmlformats.org/officeDocument/2006/relationships/slideLayout" Target="../slideLayouts/slideLayout204.xml"/><Relationship Id="rId1" Type="http://schemas.openxmlformats.org/officeDocument/2006/relationships/slideLayout" Target="../slideLayouts/slideLayout203.xml"/><Relationship Id="rId6" Type="http://schemas.openxmlformats.org/officeDocument/2006/relationships/slideLayout" Target="../slideLayouts/slideLayout208.xml"/><Relationship Id="rId11" Type="http://schemas.openxmlformats.org/officeDocument/2006/relationships/slideLayout" Target="../slideLayouts/slideLayout213.xml"/><Relationship Id="rId5" Type="http://schemas.openxmlformats.org/officeDocument/2006/relationships/slideLayout" Target="../slideLayouts/slideLayout207.xml"/><Relationship Id="rId10" Type="http://schemas.openxmlformats.org/officeDocument/2006/relationships/slideLayout" Target="../slideLayouts/slideLayout212.xml"/><Relationship Id="rId4" Type="http://schemas.openxmlformats.org/officeDocument/2006/relationships/slideLayout" Target="../slideLayouts/slideLayout206.xml"/><Relationship Id="rId9" Type="http://schemas.openxmlformats.org/officeDocument/2006/relationships/slideLayout" Target="../slideLayouts/slideLayout211.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slideLayout" Target="../slideLayouts/slideLayout226.xml"/><Relationship Id="rId3" Type="http://schemas.openxmlformats.org/officeDocument/2006/relationships/slideLayout" Target="../slideLayouts/slideLayout216.xml"/><Relationship Id="rId7" Type="http://schemas.openxmlformats.org/officeDocument/2006/relationships/slideLayout" Target="../slideLayouts/slideLayout220.xml"/><Relationship Id="rId12" Type="http://schemas.openxmlformats.org/officeDocument/2006/relationships/slideLayout" Target="../slideLayouts/slideLayout225.xml"/><Relationship Id="rId2" Type="http://schemas.openxmlformats.org/officeDocument/2006/relationships/slideLayout" Target="../slideLayouts/slideLayout215.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5" Type="http://schemas.openxmlformats.org/officeDocument/2006/relationships/image" Target="../media/image8.png"/><Relationship Id="rId10" Type="http://schemas.openxmlformats.org/officeDocument/2006/relationships/slideLayout" Target="../slideLayouts/slideLayout223.x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34.xml"/><Relationship Id="rId13" Type="http://schemas.openxmlformats.org/officeDocument/2006/relationships/slideLayout" Target="../slideLayouts/slideLayout239.xml"/><Relationship Id="rId3" Type="http://schemas.openxmlformats.org/officeDocument/2006/relationships/slideLayout" Target="../slideLayouts/slideLayout229.xml"/><Relationship Id="rId7" Type="http://schemas.openxmlformats.org/officeDocument/2006/relationships/slideLayout" Target="../slideLayouts/slideLayout233.xml"/><Relationship Id="rId12" Type="http://schemas.openxmlformats.org/officeDocument/2006/relationships/slideLayout" Target="../slideLayouts/slideLayout238.xml"/><Relationship Id="rId2" Type="http://schemas.openxmlformats.org/officeDocument/2006/relationships/slideLayout" Target="../slideLayouts/slideLayout228.xml"/><Relationship Id="rId16" Type="http://schemas.openxmlformats.org/officeDocument/2006/relationships/theme" Target="../theme/theme20.xml"/><Relationship Id="rId1" Type="http://schemas.openxmlformats.org/officeDocument/2006/relationships/slideLayout" Target="../slideLayouts/slideLayout227.xml"/><Relationship Id="rId6" Type="http://schemas.openxmlformats.org/officeDocument/2006/relationships/slideLayout" Target="../slideLayouts/slideLayout232.xml"/><Relationship Id="rId11" Type="http://schemas.openxmlformats.org/officeDocument/2006/relationships/slideLayout" Target="../slideLayouts/slideLayout237.xml"/><Relationship Id="rId5" Type="http://schemas.openxmlformats.org/officeDocument/2006/relationships/slideLayout" Target="../slideLayouts/slideLayout231.xml"/><Relationship Id="rId15" Type="http://schemas.openxmlformats.org/officeDocument/2006/relationships/slideLayout" Target="../slideLayouts/slideLayout241.xml"/><Relationship Id="rId10" Type="http://schemas.openxmlformats.org/officeDocument/2006/relationships/slideLayout" Target="../slideLayouts/slideLayout236.xml"/><Relationship Id="rId4" Type="http://schemas.openxmlformats.org/officeDocument/2006/relationships/slideLayout" Target="../slideLayouts/slideLayout230.xml"/><Relationship Id="rId9" Type="http://schemas.openxmlformats.org/officeDocument/2006/relationships/slideLayout" Target="../slideLayouts/slideLayout235.xml"/><Relationship Id="rId14" Type="http://schemas.openxmlformats.org/officeDocument/2006/relationships/slideLayout" Target="../slideLayouts/slideLayout24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49.xml"/><Relationship Id="rId13" Type="http://schemas.openxmlformats.org/officeDocument/2006/relationships/slideLayout" Target="../slideLayouts/slideLayout254.xml"/><Relationship Id="rId3" Type="http://schemas.openxmlformats.org/officeDocument/2006/relationships/slideLayout" Target="../slideLayouts/slideLayout244.xml"/><Relationship Id="rId7" Type="http://schemas.openxmlformats.org/officeDocument/2006/relationships/slideLayout" Target="../slideLayouts/slideLayout248.xml"/><Relationship Id="rId12" Type="http://schemas.openxmlformats.org/officeDocument/2006/relationships/slideLayout" Target="../slideLayouts/slideLayout253.xml"/><Relationship Id="rId2" Type="http://schemas.openxmlformats.org/officeDocument/2006/relationships/slideLayout" Target="../slideLayouts/slideLayout243.xm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5" Type="http://schemas.openxmlformats.org/officeDocument/2006/relationships/slideLayout" Target="../slideLayouts/slideLayout246.xml"/><Relationship Id="rId10" Type="http://schemas.openxmlformats.org/officeDocument/2006/relationships/slideLayout" Target="../slideLayouts/slideLayout251.xm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theme" Target="../theme/theme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62.xml"/><Relationship Id="rId13" Type="http://schemas.openxmlformats.org/officeDocument/2006/relationships/slideLayout" Target="../slideLayouts/slideLayout267.xml"/><Relationship Id="rId3" Type="http://schemas.openxmlformats.org/officeDocument/2006/relationships/slideLayout" Target="../slideLayouts/slideLayout257.xml"/><Relationship Id="rId7" Type="http://schemas.openxmlformats.org/officeDocument/2006/relationships/slideLayout" Target="../slideLayouts/slideLayout261.xml"/><Relationship Id="rId12" Type="http://schemas.openxmlformats.org/officeDocument/2006/relationships/slideLayout" Target="../slideLayouts/slideLayout266.xml"/><Relationship Id="rId2" Type="http://schemas.openxmlformats.org/officeDocument/2006/relationships/slideLayout" Target="../slideLayouts/slideLayout256.xml"/><Relationship Id="rId1" Type="http://schemas.openxmlformats.org/officeDocument/2006/relationships/slideLayout" Target="../slideLayouts/slideLayout255.xml"/><Relationship Id="rId6" Type="http://schemas.openxmlformats.org/officeDocument/2006/relationships/slideLayout" Target="../slideLayouts/slideLayout260.xml"/><Relationship Id="rId11" Type="http://schemas.openxmlformats.org/officeDocument/2006/relationships/slideLayout" Target="../slideLayouts/slideLayout265.xml"/><Relationship Id="rId5" Type="http://schemas.openxmlformats.org/officeDocument/2006/relationships/slideLayout" Target="../slideLayouts/slideLayout259.xml"/><Relationship Id="rId10" Type="http://schemas.openxmlformats.org/officeDocument/2006/relationships/slideLayout" Target="../slideLayouts/slideLayout264.xml"/><Relationship Id="rId4" Type="http://schemas.openxmlformats.org/officeDocument/2006/relationships/slideLayout" Target="../slideLayouts/slideLayout258.xml"/><Relationship Id="rId9" Type="http://schemas.openxmlformats.org/officeDocument/2006/relationships/slideLayout" Target="../slideLayouts/slideLayout263.xml"/><Relationship Id="rId14" Type="http://schemas.openxmlformats.org/officeDocument/2006/relationships/theme" Target="../theme/theme22.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75.xml"/><Relationship Id="rId13" Type="http://schemas.openxmlformats.org/officeDocument/2006/relationships/slideLayout" Target="../slideLayouts/slideLayout280.xml"/><Relationship Id="rId3" Type="http://schemas.openxmlformats.org/officeDocument/2006/relationships/slideLayout" Target="../slideLayouts/slideLayout270.xml"/><Relationship Id="rId7" Type="http://schemas.openxmlformats.org/officeDocument/2006/relationships/slideLayout" Target="../slideLayouts/slideLayout274.xml"/><Relationship Id="rId12" Type="http://schemas.openxmlformats.org/officeDocument/2006/relationships/slideLayout" Target="../slideLayouts/slideLayout279.xml"/><Relationship Id="rId17" Type="http://schemas.openxmlformats.org/officeDocument/2006/relationships/theme" Target="../theme/theme23.xml"/><Relationship Id="rId2" Type="http://schemas.openxmlformats.org/officeDocument/2006/relationships/slideLayout" Target="../slideLayouts/slideLayout269.xml"/><Relationship Id="rId16" Type="http://schemas.openxmlformats.org/officeDocument/2006/relationships/slideLayout" Target="../slideLayouts/slideLayout283.xml"/><Relationship Id="rId1" Type="http://schemas.openxmlformats.org/officeDocument/2006/relationships/slideLayout" Target="../slideLayouts/slideLayout268.xml"/><Relationship Id="rId6" Type="http://schemas.openxmlformats.org/officeDocument/2006/relationships/slideLayout" Target="../slideLayouts/slideLayout273.xml"/><Relationship Id="rId11" Type="http://schemas.openxmlformats.org/officeDocument/2006/relationships/slideLayout" Target="../slideLayouts/slideLayout278.xml"/><Relationship Id="rId5" Type="http://schemas.openxmlformats.org/officeDocument/2006/relationships/slideLayout" Target="../slideLayouts/slideLayout272.xml"/><Relationship Id="rId15" Type="http://schemas.openxmlformats.org/officeDocument/2006/relationships/slideLayout" Target="../slideLayouts/slideLayout282.xml"/><Relationship Id="rId10" Type="http://schemas.openxmlformats.org/officeDocument/2006/relationships/slideLayout" Target="../slideLayouts/slideLayout277.xml"/><Relationship Id="rId4" Type="http://schemas.openxmlformats.org/officeDocument/2006/relationships/slideLayout" Target="../slideLayouts/slideLayout271.xml"/><Relationship Id="rId9" Type="http://schemas.openxmlformats.org/officeDocument/2006/relationships/slideLayout" Target="../slideLayouts/slideLayout276.xml"/><Relationship Id="rId14" Type="http://schemas.openxmlformats.org/officeDocument/2006/relationships/slideLayout" Target="../slideLayouts/slideLayout28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91.xml"/><Relationship Id="rId13" Type="http://schemas.openxmlformats.org/officeDocument/2006/relationships/slideLayout" Target="../slideLayouts/slideLayout296.xml"/><Relationship Id="rId3" Type="http://schemas.openxmlformats.org/officeDocument/2006/relationships/slideLayout" Target="../slideLayouts/slideLayout286.xml"/><Relationship Id="rId7" Type="http://schemas.openxmlformats.org/officeDocument/2006/relationships/slideLayout" Target="../slideLayouts/slideLayout290.xml"/><Relationship Id="rId12" Type="http://schemas.openxmlformats.org/officeDocument/2006/relationships/slideLayout" Target="../slideLayouts/slideLayout295.xml"/><Relationship Id="rId2" Type="http://schemas.openxmlformats.org/officeDocument/2006/relationships/slideLayout" Target="../slideLayouts/slideLayout285.xml"/><Relationship Id="rId1" Type="http://schemas.openxmlformats.org/officeDocument/2006/relationships/slideLayout" Target="../slideLayouts/slideLayout284.xml"/><Relationship Id="rId6" Type="http://schemas.openxmlformats.org/officeDocument/2006/relationships/slideLayout" Target="../slideLayouts/slideLayout289.xml"/><Relationship Id="rId11" Type="http://schemas.openxmlformats.org/officeDocument/2006/relationships/slideLayout" Target="../slideLayouts/slideLayout294.xml"/><Relationship Id="rId5" Type="http://schemas.openxmlformats.org/officeDocument/2006/relationships/slideLayout" Target="../slideLayouts/slideLayout288.xml"/><Relationship Id="rId10" Type="http://schemas.openxmlformats.org/officeDocument/2006/relationships/slideLayout" Target="../slideLayouts/slideLayout293.xml"/><Relationship Id="rId4" Type="http://schemas.openxmlformats.org/officeDocument/2006/relationships/slideLayout" Target="../slideLayouts/slideLayout287.xml"/><Relationship Id="rId9" Type="http://schemas.openxmlformats.org/officeDocument/2006/relationships/slideLayout" Target="../slideLayouts/slideLayout292.xml"/><Relationship Id="rId14" Type="http://schemas.openxmlformats.org/officeDocument/2006/relationships/theme" Target="../theme/theme24.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304.xml"/><Relationship Id="rId3" Type="http://schemas.openxmlformats.org/officeDocument/2006/relationships/slideLayout" Target="../slideLayouts/slideLayout299.xml"/><Relationship Id="rId7" Type="http://schemas.openxmlformats.org/officeDocument/2006/relationships/slideLayout" Target="../slideLayouts/slideLayout303.xml"/><Relationship Id="rId12" Type="http://schemas.openxmlformats.org/officeDocument/2006/relationships/theme" Target="../theme/theme25.xml"/><Relationship Id="rId2" Type="http://schemas.openxmlformats.org/officeDocument/2006/relationships/slideLayout" Target="../slideLayouts/slideLayout298.xml"/><Relationship Id="rId1" Type="http://schemas.openxmlformats.org/officeDocument/2006/relationships/slideLayout" Target="../slideLayouts/slideLayout297.xml"/><Relationship Id="rId6" Type="http://schemas.openxmlformats.org/officeDocument/2006/relationships/slideLayout" Target="../slideLayouts/slideLayout302.xml"/><Relationship Id="rId11" Type="http://schemas.openxmlformats.org/officeDocument/2006/relationships/slideLayout" Target="../slideLayouts/slideLayout307.xml"/><Relationship Id="rId5" Type="http://schemas.openxmlformats.org/officeDocument/2006/relationships/slideLayout" Target="../slideLayouts/slideLayout301.xml"/><Relationship Id="rId10" Type="http://schemas.openxmlformats.org/officeDocument/2006/relationships/slideLayout" Target="../slideLayouts/slideLayout306.xml"/><Relationship Id="rId4" Type="http://schemas.openxmlformats.org/officeDocument/2006/relationships/slideLayout" Target="../slideLayouts/slideLayout300.xml"/><Relationship Id="rId9" Type="http://schemas.openxmlformats.org/officeDocument/2006/relationships/slideLayout" Target="../slideLayouts/slideLayout305.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315.xml"/><Relationship Id="rId13" Type="http://schemas.openxmlformats.org/officeDocument/2006/relationships/theme" Target="../theme/theme26.xml"/><Relationship Id="rId3" Type="http://schemas.openxmlformats.org/officeDocument/2006/relationships/slideLayout" Target="../slideLayouts/slideLayout310.xml"/><Relationship Id="rId7" Type="http://schemas.openxmlformats.org/officeDocument/2006/relationships/slideLayout" Target="../slideLayouts/slideLayout314.xml"/><Relationship Id="rId12" Type="http://schemas.openxmlformats.org/officeDocument/2006/relationships/slideLayout" Target="../slideLayouts/slideLayout319.xml"/><Relationship Id="rId2" Type="http://schemas.openxmlformats.org/officeDocument/2006/relationships/slideLayout" Target="../slideLayouts/slideLayout309.xml"/><Relationship Id="rId1" Type="http://schemas.openxmlformats.org/officeDocument/2006/relationships/slideLayout" Target="../slideLayouts/slideLayout308.xml"/><Relationship Id="rId6" Type="http://schemas.openxmlformats.org/officeDocument/2006/relationships/slideLayout" Target="../slideLayouts/slideLayout313.xml"/><Relationship Id="rId11" Type="http://schemas.openxmlformats.org/officeDocument/2006/relationships/slideLayout" Target="../slideLayouts/slideLayout318.xml"/><Relationship Id="rId5" Type="http://schemas.openxmlformats.org/officeDocument/2006/relationships/slideLayout" Target="../slideLayouts/slideLayout312.xml"/><Relationship Id="rId10" Type="http://schemas.openxmlformats.org/officeDocument/2006/relationships/slideLayout" Target="../slideLayouts/slideLayout317.xml"/><Relationship Id="rId4" Type="http://schemas.openxmlformats.org/officeDocument/2006/relationships/slideLayout" Target="../slideLayouts/slideLayout311.xml"/><Relationship Id="rId9" Type="http://schemas.openxmlformats.org/officeDocument/2006/relationships/slideLayout" Target="../slideLayouts/slideLayout316.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327.xml"/><Relationship Id="rId3" Type="http://schemas.openxmlformats.org/officeDocument/2006/relationships/slideLayout" Target="../slideLayouts/slideLayout322.xml"/><Relationship Id="rId7" Type="http://schemas.openxmlformats.org/officeDocument/2006/relationships/slideLayout" Target="../slideLayouts/slideLayout326.xml"/><Relationship Id="rId2" Type="http://schemas.openxmlformats.org/officeDocument/2006/relationships/slideLayout" Target="../slideLayouts/slideLayout321.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5" Type="http://schemas.openxmlformats.org/officeDocument/2006/relationships/slideLayout" Target="../slideLayouts/slideLayout324.xml"/><Relationship Id="rId10" Type="http://schemas.openxmlformats.org/officeDocument/2006/relationships/image" Target="../media/image9.jpg"/><Relationship Id="rId4" Type="http://schemas.openxmlformats.org/officeDocument/2006/relationships/slideLayout" Target="../slideLayouts/slideLayout323.xml"/><Relationship Id="rId9" Type="http://schemas.openxmlformats.org/officeDocument/2006/relationships/theme" Target="../theme/theme27.xml"/></Relationships>
</file>

<file path=ppt/slideMasters/_rels/slideMaster28.xml.rels><?xml version="1.0" encoding="UTF-8" standalone="yes"?>
<Relationships xmlns="http://schemas.openxmlformats.org/package/2006/relationships"><Relationship Id="rId3" Type="http://schemas.openxmlformats.org/officeDocument/2006/relationships/slideLayout" Target="../slideLayouts/slideLayout330.xml"/><Relationship Id="rId2" Type="http://schemas.openxmlformats.org/officeDocument/2006/relationships/slideLayout" Target="../slideLayouts/slideLayout329.xml"/><Relationship Id="rId1" Type="http://schemas.openxmlformats.org/officeDocument/2006/relationships/slideLayout" Target="../slideLayouts/slideLayout328.xml"/><Relationship Id="rId5" Type="http://schemas.openxmlformats.org/officeDocument/2006/relationships/theme" Target="../theme/theme28.xml"/><Relationship Id="rId4" Type="http://schemas.openxmlformats.org/officeDocument/2006/relationships/slideLayout" Target="../slideLayouts/slideLayout331.xml"/></Relationships>
</file>

<file path=ppt/slideMasters/_rels/slideMaster29.xml.rels><?xml version="1.0" encoding="UTF-8" standalone="yes"?>
<Relationships xmlns="http://schemas.openxmlformats.org/package/2006/relationships"><Relationship Id="rId2" Type="http://schemas.openxmlformats.org/officeDocument/2006/relationships/theme" Target="../theme/theme29.xml"/><Relationship Id="rId1" Type="http://schemas.openxmlformats.org/officeDocument/2006/relationships/slideLayout" Target="../slideLayouts/slideLayout3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30.xml.rels><?xml version="1.0" encoding="UTF-8" standalone="yes"?>
<Relationships xmlns="http://schemas.openxmlformats.org/package/2006/relationships"><Relationship Id="rId13" Type="http://schemas.openxmlformats.org/officeDocument/2006/relationships/slideLayout" Target="../slideLayouts/slideLayout345.xml"/><Relationship Id="rId18" Type="http://schemas.openxmlformats.org/officeDocument/2006/relationships/slideLayout" Target="../slideLayouts/slideLayout350.xml"/><Relationship Id="rId26" Type="http://schemas.openxmlformats.org/officeDocument/2006/relationships/slideLayout" Target="../slideLayouts/slideLayout358.xml"/><Relationship Id="rId39" Type="http://schemas.openxmlformats.org/officeDocument/2006/relationships/slideLayout" Target="../slideLayouts/slideLayout371.xml"/><Relationship Id="rId21" Type="http://schemas.openxmlformats.org/officeDocument/2006/relationships/slideLayout" Target="../slideLayouts/slideLayout353.xml"/><Relationship Id="rId34" Type="http://schemas.openxmlformats.org/officeDocument/2006/relationships/slideLayout" Target="../slideLayouts/slideLayout366.xml"/><Relationship Id="rId42" Type="http://schemas.openxmlformats.org/officeDocument/2006/relationships/slideLayout" Target="../slideLayouts/slideLayout374.xml"/><Relationship Id="rId47" Type="http://schemas.openxmlformats.org/officeDocument/2006/relationships/slideLayout" Target="../slideLayouts/slideLayout379.xml"/><Relationship Id="rId50" Type="http://schemas.openxmlformats.org/officeDocument/2006/relationships/slideLayout" Target="../slideLayouts/slideLayout382.xml"/><Relationship Id="rId55" Type="http://schemas.openxmlformats.org/officeDocument/2006/relationships/slideLayout" Target="../slideLayouts/slideLayout387.xml"/><Relationship Id="rId7" Type="http://schemas.openxmlformats.org/officeDocument/2006/relationships/slideLayout" Target="../slideLayouts/slideLayout339.xml"/><Relationship Id="rId2" Type="http://schemas.openxmlformats.org/officeDocument/2006/relationships/slideLayout" Target="../slideLayouts/slideLayout334.xml"/><Relationship Id="rId16" Type="http://schemas.openxmlformats.org/officeDocument/2006/relationships/slideLayout" Target="../slideLayouts/slideLayout348.xml"/><Relationship Id="rId29" Type="http://schemas.openxmlformats.org/officeDocument/2006/relationships/slideLayout" Target="../slideLayouts/slideLayout361.xml"/><Relationship Id="rId11" Type="http://schemas.openxmlformats.org/officeDocument/2006/relationships/slideLayout" Target="../slideLayouts/slideLayout343.xml"/><Relationship Id="rId24" Type="http://schemas.openxmlformats.org/officeDocument/2006/relationships/slideLayout" Target="../slideLayouts/slideLayout356.xml"/><Relationship Id="rId32" Type="http://schemas.openxmlformats.org/officeDocument/2006/relationships/slideLayout" Target="../slideLayouts/slideLayout364.xml"/><Relationship Id="rId37" Type="http://schemas.openxmlformats.org/officeDocument/2006/relationships/slideLayout" Target="../slideLayouts/slideLayout369.xml"/><Relationship Id="rId40" Type="http://schemas.openxmlformats.org/officeDocument/2006/relationships/slideLayout" Target="../slideLayouts/slideLayout372.xml"/><Relationship Id="rId45" Type="http://schemas.openxmlformats.org/officeDocument/2006/relationships/slideLayout" Target="../slideLayouts/slideLayout377.xml"/><Relationship Id="rId53" Type="http://schemas.openxmlformats.org/officeDocument/2006/relationships/slideLayout" Target="../slideLayouts/slideLayout385.xml"/><Relationship Id="rId5" Type="http://schemas.openxmlformats.org/officeDocument/2006/relationships/slideLayout" Target="../slideLayouts/slideLayout337.xml"/><Relationship Id="rId10" Type="http://schemas.openxmlformats.org/officeDocument/2006/relationships/slideLayout" Target="../slideLayouts/slideLayout342.xml"/><Relationship Id="rId19" Type="http://schemas.openxmlformats.org/officeDocument/2006/relationships/slideLayout" Target="../slideLayouts/slideLayout351.xml"/><Relationship Id="rId31" Type="http://schemas.openxmlformats.org/officeDocument/2006/relationships/slideLayout" Target="../slideLayouts/slideLayout363.xml"/><Relationship Id="rId44" Type="http://schemas.openxmlformats.org/officeDocument/2006/relationships/slideLayout" Target="../slideLayouts/slideLayout376.xml"/><Relationship Id="rId52" Type="http://schemas.openxmlformats.org/officeDocument/2006/relationships/slideLayout" Target="../slideLayouts/slideLayout384.xml"/><Relationship Id="rId4" Type="http://schemas.openxmlformats.org/officeDocument/2006/relationships/slideLayout" Target="../slideLayouts/slideLayout336.xml"/><Relationship Id="rId9" Type="http://schemas.openxmlformats.org/officeDocument/2006/relationships/slideLayout" Target="../slideLayouts/slideLayout341.xml"/><Relationship Id="rId14" Type="http://schemas.openxmlformats.org/officeDocument/2006/relationships/slideLayout" Target="../slideLayouts/slideLayout346.xml"/><Relationship Id="rId22" Type="http://schemas.openxmlformats.org/officeDocument/2006/relationships/slideLayout" Target="../slideLayouts/slideLayout354.xml"/><Relationship Id="rId27" Type="http://schemas.openxmlformats.org/officeDocument/2006/relationships/slideLayout" Target="../slideLayouts/slideLayout359.xml"/><Relationship Id="rId30" Type="http://schemas.openxmlformats.org/officeDocument/2006/relationships/slideLayout" Target="../slideLayouts/slideLayout362.xml"/><Relationship Id="rId35" Type="http://schemas.openxmlformats.org/officeDocument/2006/relationships/slideLayout" Target="../slideLayouts/slideLayout367.xml"/><Relationship Id="rId43" Type="http://schemas.openxmlformats.org/officeDocument/2006/relationships/slideLayout" Target="../slideLayouts/slideLayout375.xml"/><Relationship Id="rId48" Type="http://schemas.openxmlformats.org/officeDocument/2006/relationships/slideLayout" Target="../slideLayouts/slideLayout380.xml"/><Relationship Id="rId56" Type="http://schemas.openxmlformats.org/officeDocument/2006/relationships/theme" Target="../theme/theme30.xml"/><Relationship Id="rId8" Type="http://schemas.openxmlformats.org/officeDocument/2006/relationships/slideLayout" Target="../slideLayouts/slideLayout340.xml"/><Relationship Id="rId51" Type="http://schemas.openxmlformats.org/officeDocument/2006/relationships/slideLayout" Target="../slideLayouts/slideLayout383.xml"/><Relationship Id="rId3" Type="http://schemas.openxmlformats.org/officeDocument/2006/relationships/slideLayout" Target="../slideLayouts/slideLayout335.xml"/><Relationship Id="rId12" Type="http://schemas.openxmlformats.org/officeDocument/2006/relationships/slideLayout" Target="../slideLayouts/slideLayout344.xml"/><Relationship Id="rId17" Type="http://schemas.openxmlformats.org/officeDocument/2006/relationships/slideLayout" Target="../slideLayouts/slideLayout349.xml"/><Relationship Id="rId25" Type="http://schemas.openxmlformats.org/officeDocument/2006/relationships/slideLayout" Target="../slideLayouts/slideLayout357.xml"/><Relationship Id="rId33" Type="http://schemas.openxmlformats.org/officeDocument/2006/relationships/slideLayout" Target="../slideLayouts/slideLayout365.xml"/><Relationship Id="rId38" Type="http://schemas.openxmlformats.org/officeDocument/2006/relationships/slideLayout" Target="../slideLayouts/slideLayout370.xml"/><Relationship Id="rId46" Type="http://schemas.openxmlformats.org/officeDocument/2006/relationships/slideLayout" Target="../slideLayouts/slideLayout378.xml"/><Relationship Id="rId20" Type="http://schemas.openxmlformats.org/officeDocument/2006/relationships/slideLayout" Target="../slideLayouts/slideLayout352.xml"/><Relationship Id="rId41" Type="http://schemas.openxmlformats.org/officeDocument/2006/relationships/slideLayout" Target="../slideLayouts/slideLayout373.xml"/><Relationship Id="rId54" Type="http://schemas.openxmlformats.org/officeDocument/2006/relationships/slideLayout" Target="../slideLayouts/slideLayout386.xml"/><Relationship Id="rId1" Type="http://schemas.openxmlformats.org/officeDocument/2006/relationships/slideLayout" Target="../slideLayouts/slideLayout333.xml"/><Relationship Id="rId6" Type="http://schemas.openxmlformats.org/officeDocument/2006/relationships/slideLayout" Target="../slideLayouts/slideLayout338.xml"/><Relationship Id="rId15" Type="http://schemas.openxmlformats.org/officeDocument/2006/relationships/slideLayout" Target="../slideLayouts/slideLayout347.xml"/><Relationship Id="rId23" Type="http://schemas.openxmlformats.org/officeDocument/2006/relationships/slideLayout" Target="../slideLayouts/slideLayout355.xml"/><Relationship Id="rId28" Type="http://schemas.openxmlformats.org/officeDocument/2006/relationships/slideLayout" Target="../slideLayouts/slideLayout360.xml"/><Relationship Id="rId36" Type="http://schemas.openxmlformats.org/officeDocument/2006/relationships/slideLayout" Target="../slideLayouts/slideLayout368.xml"/><Relationship Id="rId49" Type="http://schemas.openxmlformats.org/officeDocument/2006/relationships/slideLayout" Target="../slideLayouts/slideLayout381.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95.xml"/><Relationship Id="rId13" Type="http://schemas.openxmlformats.org/officeDocument/2006/relationships/theme" Target="../theme/theme31.xml"/><Relationship Id="rId3" Type="http://schemas.openxmlformats.org/officeDocument/2006/relationships/slideLayout" Target="../slideLayouts/slideLayout390.xml"/><Relationship Id="rId7" Type="http://schemas.openxmlformats.org/officeDocument/2006/relationships/slideLayout" Target="../slideLayouts/slideLayout394.xml"/><Relationship Id="rId12" Type="http://schemas.openxmlformats.org/officeDocument/2006/relationships/slideLayout" Target="../slideLayouts/slideLayout399.xml"/><Relationship Id="rId2" Type="http://schemas.openxmlformats.org/officeDocument/2006/relationships/slideLayout" Target="../slideLayouts/slideLayout389.xml"/><Relationship Id="rId1" Type="http://schemas.openxmlformats.org/officeDocument/2006/relationships/slideLayout" Target="../slideLayouts/slideLayout388.xml"/><Relationship Id="rId6" Type="http://schemas.openxmlformats.org/officeDocument/2006/relationships/slideLayout" Target="../slideLayouts/slideLayout393.xml"/><Relationship Id="rId11" Type="http://schemas.openxmlformats.org/officeDocument/2006/relationships/slideLayout" Target="../slideLayouts/slideLayout398.xml"/><Relationship Id="rId5" Type="http://schemas.openxmlformats.org/officeDocument/2006/relationships/slideLayout" Target="../slideLayouts/slideLayout392.xml"/><Relationship Id="rId10" Type="http://schemas.openxmlformats.org/officeDocument/2006/relationships/slideLayout" Target="../slideLayouts/slideLayout397.xml"/><Relationship Id="rId4" Type="http://schemas.openxmlformats.org/officeDocument/2006/relationships/slideLayout" Target="../slideLayouts/slideLayout391.xml"/><Relationship Id="rId9" Type="http://schemas.openxmlformats.org/officeDocument/2006/relationships/slideLayout" Target="../slideLayouts/slideLayout396.xml"/></Relationships>
</file>

<file path=ppt/slideMasters/_rels/slideMaster32.xml.rels><?xml version="1.0" encoding="UTF-8" standalone="yes"?>
<Relationships xmlns="http://schemas.openxmlformats.org/package/2006/relationships"><Relationship Id="rId3" Type="http://schemas.openxmlformats.org/officeDocument/2006/relationships/slideLayout" Target="../slideLayouts/slideLayout402.xml"/><Relationship Id="rId2" Type="http://schemas.openxmlformats.org/officeDocument/2006/relationships/slideLayout" Target="../slideLayouts/slideLayout401.xml"/><Relationship Id="rId1" Type="http://schemas.openxmlformats.org/officeDocument/2006/relationships/slideLayout" Target="../slideLayouts/slideLayout400.xml"/><Relationship Id="rId4" Type="http://schemas.openxmlformats.org/officeDocument/2006/relationships/theme" Target="../theme/theme32.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410.xml"/><Relationship Id="rId13" Type="http://schemas.openxmlformats.org/officeDocument/2006/relationships/slideLayout" Target="../slideLayouts/slideLayout415.xml"/><Relationship Id="rId3" Type="http://schemas.openxmlformats.org/officeDocument/2006/relationships/slideLayout" Target="../slideLayouts/slideLayout405.xml"/><Relationship Id="rId7" Type="http://schemas.openxmlformats.org/officeDocument/2006/relationships/slideLayout" Target="../slideLayouts/slideLayout409.xml"/><Relationship Id="rId12" Type="http://schemas.openxmlformats.org/officeDocument/2006/relationships/slideLayout" Target="../slideLayouts/slideLayout414.xml"/><Relationship Id="rId2" Type="http://schemas.openxmlformats.org/officeDocument/2006/relationships/slideLayout" Target="../slideLayouts/slideLayout404.xml"/><Relationship Id="rId1" Type="http://schemas.openxmlformats.org/officeDocument/2006/relationships/slideLayout" Target="../slideLayouts/slideLayout403.xml"/><Relationship Id="rId6" Type="http://schemas.openxmlformats.org/officeDocument/2006/relationships/slideLayout" Target="../slideLayouts/slideLayout408.xml"/><Relationship Id="rId11" Type="http://schemas.openxmlformats.org/officeDocument/2006/relationships/slideLayout" Target="../slideLayouts/slideLayout413.xml"/><Relationship Id="rId5" Type="http://schemas.openxmlformats.org/officeDocument/2006/relationships/slideLayout" Target="../slideLayouts/slideLayout407.xml"/><Relationship Id="rId10" Type="http://schemas.openxmlformats.org/officeDocument/2006/relationships/slideLayout" Target="../slideLayouts/slideLayout412.xml"/><Relationship Id="rId4" Type="http://schemas.openxmlformats.org/officeDocument/2006/relationships/slideLayout" Target="../slideLayouts/slideLayout406.xml"/><Relationship Id="rId9" Type="http://schemas.openxmlformats.org/officeDocument/2006/relationships/slideLayout" Target="../slideLayouts/slideLayout411.xml"/><Relationship Id="rId14" Type="http://schemas.openxmlformats.org/officeDocument/2006/relationships/theme" Target="../theme/theme33.xml"/></Relationships>
</file>

<file path=ppt/slideMasters/_rels/slideMaster34.xml.rels><?xml version="1.0" encoding="UTF-8" standalone="yes"?>
<Relationships xmlns="http://schemas.openxmlformats.org/package/2006/relationships"><Relationship Id="rId3" Type="http://schemas.openxmlformats.org/officeDocument/2006/relationships/theme" Target="../theme/theme34.xml"/><Relationship Id="rId2" Type="http://schemas.openxmlformats.org/officeDocument/2006/relationships/slideLayout" Target="../slideLayouts/slideLayout417.xml"/><Relationship Id="rId1" Type="http://schemas.openxmlformats.org/officeDocument/2006/relationships/slideLayout" Target="../slideLayouts/slideLayout416.xml"/></Relationships>
</file>

<file path=ppt/slideMasters/_rels/slideMaster35.xml.rels><?xml version="1.0" encoding="UTF-8" standalone="yes"?>
<Relationships xmlns="http://schemas.openxmlformats.org/package/2006/relationships"><Relationship Id="rId3" Type="http://schemas.openxmlformats.org/officeDocument/2006/relationships/slideLayout" Target="../slideLayouts/slideLayout420.xml"/><Relationship Id="rId2" Type="http://schemas.openxmlformats.org/officeDocument/2006/relationships/slideLayout" Target="../slideLayouts/slideLayout419.xml"/><Relationship Id="rId1" Type="http://schemas.openxmlformats.org/officeDocument/2006/relationships/slideLayout" Target="../slideLayouts/slideLayout418.xml"/><Relationship Id="rId4" Type="http://schemas.openxmlformats.org/officeDocument/2006/relationships/theme" Target="../theme/theme35.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428.xml"/><Relationship Id="rId3" Type="http://schemas.openxmlformats.org/officeDocument/2006/relationships/slideLayout" Target="../slideLayouts/slideLayout423.xml"/><Relationship Id="rId7" Type="http://schemas.openxmlformats.org/officeDocument/2006/relationships/slideLayout" Target="../slideLayouts/slideLayout427.xml"/><Relationship Id="rId12" Type="http://schemas.openxmlformats.org/officeDocument/2006/relationships/theme" Target="../theme/theme36.xml"/><Relationship Id="rId2" Type="http://schemas.openxmlformats.org/officeDocument/2006/relationships/slideLayout" Target="../slideLayouts/slideLayout422.xml"/><Relationship Id="rId1" Type="http://schemas.openxmlformats.org/officeDocument/2006/relationships/slideLayout" Target="../slideLayouts/slideLayout421.xml"/><Relationship Id="rId6" Type="http://schemas.openxmlformats.org/officeDocument/2006/relationships/slideLayout" Target="../slideLayouts/slideLayout426.xml"/><Relationship Id="rId11" Type="http://schemas.openxmlformats.org/officeDocument/2006/relationships/slideLayout" Target="../slideLayouts/slideLayout431.xml"/><Relationship Id="rId5" Type="http://schemas.openxmlformats.org/officeDocument/2006/relationships/slideLayout" Target="../slideLayouts/slideLayout425.xml"/><Relationship Id="rId10" Type="http://schemas.openxmlformats.org/officeDocument/2006/relationships/slideLayout" Target="../slideLayouts/slideLayout430.xml"/><Relationship Id="rId4" Type="http://schemas.openxmlformats.org/officeDocument/2006/relationships/slideLayout" Target="../slideLayouts/slideLayout424.xml"/><Relationship Id="rId9" Type="http://schemas.openxmlformats.org/officeDocument/2006/relationships/slideLayout" Target="../slideLayouts/slideLayout429.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39.xml"/><Relationship Id="rId13" Type="http://schemas.openxmlformats.org/officeDocument/2006/relationships/slideLayout" Target="../slideLayouts/slideLayout444.xml"/><Relationship Id="rId3" Type="http://schemas.openxmlformats.org/officeDocument/2006/relationships/slideLayout" Target="../slideLayouts/slideLayout434.xml"/><Relationship Id="rId7" Type="http://schemas.openxmlformats.org/officeDocument/2006/relationships/slideLayout" Target="../slideLayouts/slideLayout438.xml"/><Relationship Id="rId12" Type="http://schemas.openxmlformats.org/officeDocument/2006/relationships/slideLayout" Target="../slideLayouts/slideLayout443.xml"/><Relationship Id="rId2" Type="http://schemas.openxmlformats.org/officeDocument/2006/relationships/slideLayout" Target="../slideLayouts/slideLayout433.xml"/><Relationship Id="rId1" Type="http://schemas.openxmlformats.org/officeDocument/2006/relationships/slideLayout" Target="../slideLayouts/slideLayout432.xml"/><Relationship Id="rId6" Type="http://schemas.openxmlformats.org/officeDocument/2006/relationships/slideLayout" Target="../slideLayouts/slideLayout437.xml"/><Relationship Id="rId11" Type="http://schemas.openxmlformats.org/officeDocument/2006/relationships/slideLayout" Target="../slideLayouts/slideLayout442.xml"/><Relationship Id="rId5" Type="http://schemas.openxmlformats.org/officeDocument/2006/relationships/slideLayout" Target="../slideLayouts/slideLayout436.xml"/><Relationship Id="rId10" Type="http://schemas.openxmlformats.org/officeDocument/2006/relationships/slideLayout" Target="../slideLayouts/slideLayout441.xml"/><Relationship Id="rId4" Type="http://schemas.openxmlformats.org/officeDocument/2006/relationships/slideLayout" Target="../slideLayouts/slideLayout435.xml"/><Relationship Id="rId9" Type="http://schemas.openxmlformats.org/officeDocument/2006/relationships/slideLayout" Target="../slideLayouts/slideLayout440.xml"/><Relationship Id="rId14" Type="http://schemas.openxmlformats.org/officeDocument/2006/relationships/theme" Target="../theme/theme37.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52.xml"/><Relationship Id="rId3" Type="http://schemas.openxmlformats.org/officeDocument/2006/relationships/slideLayout" Target="../slideLayouts/slideLayout447.xml"/><Relationship Id="rId7" Type="http://schemas.openxmlformats.org/officeDocument/2006/relationships/slideLayout" Target="../slideLayouts/slideLayout451.xml"/><Relationship Id="rId12" Type="http://schemas.openxmlformats.org/officeDocument/2006/relationships/theme" Target="../theme/theme38.xml"/><Relationship Id="rId2" Type="http://schemas.openxmlformats.org/officeDocument/2006/relationships/slideLayout" Target="../slideLayouts/slideLayout446.xml"/><Relationship Id="rId1" Type="http://schemas.openxmlformats.org/officeDocument/2006/relationships/slideLayout" Target="../slideLayouts/slideLayout445.xml"/><Relationship Id="rId6" Type="http://schemas.openxmlformats.org/officeDocument/2006/relationships/slideLayout" Target="../slideLayouts/slideLayout450.xml"/><Relationship Id="rId11" Type="http://schemas.openxmlformats.org/officeDocument/2006/relationships/slideLayout" Target="../slideLayouts/slideLayout455.xml"/><Relationship Id="rId5" Type="http://schemas.openxmlformats.org/officeDocument/2006/relationships/slideLayout" Target="../slideLayouts/slideLayout449.xml"/><Relationship Id="rId10" Type="http://schemas.openxmlformats.org/officeDocument/2006/relationships/slideLayout" Target="../slideLayouts/slideLayout454.xml"/><Relationship Id="rId4" Type="http://schemas.openxmlformats.org/officeDocument/2006/relationships/slideLayout" Target="../slideLayouts/slideLayout448.xml"/><Relationship Id="rId9" Type="http://schemas.openxmlformats.org/officeDocument/2006/relationships/slideLayout" Target="../slideLayouts/slideLayout453.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63.xml"/><Relationship Id="rId13" Type="http://schemas.openxmlformats.org/officeDocument/2006/relationships/slideLayout" Target="../slideLayouts/slideLayout468.xml"/><Relationship Id="rId3" Type="http://schemas.openxmlformats.org/officeDocument/2006/relationships/slideLayout" Target="../slideLayouts/slideLayout458.xml"/><Relationship Id="rId7" Type="http://schemas.openxmlformats.org/officeDocument/2006/relationships/slideLayout" Target="../slideLayouts/slideLayout462.xml"/><Relationship Id="rId12" Type="http://schemas.openxmlformats.org/officeDocument/2006/relationships/slideLayout" Target="../slideLayouts/slideLayout467.xml"/><Relationship Id="rId2" Type="http://schemas.openxmlformats.org/officeDocument/2006/relationships/slideLayout" Target="../slideLayouts/slideLayout457.xml"/><Relationship Id="rId1" Type="http://schemas.openxmlformats.org/officeDocument/2006/relationships/slideLayout" Target="../slideLayouts/slideLayout456.xml"/><Relationship Id="rId6" Type="http://schemas.openxmlformats.org/officeDocument/2006/relationships/slideLayout" Target="../slideLayouts/slideLayout461.xml"/><Relationship Id="rId11" Type="http://schemas.openxmlformats.org/officeDocument/2006/relationships/slideLayout" Target="../slideLayouts/slideLayout466.xml"/><Relationship Id="rId5" Type="http://schemas.openxmlformats.org/officeDocument/2006/relationships/slideLayout" Target="../slideLayouts/slideLayout460.xml"/><Relationship Id="rId10" Type="http://schemas.openxmlformats.org/officeDocument/2006/relationships/slideLayout" Target="../slideLayouts/slideLayout465.xml"/><Relationship Id="rId4" Type="http://schemas.openxmlformats.org/officeDocument/2006/relationships/slideLayout" Target="../slideLayouts/slideLayout459.xml"/><Relationship Id="rId9" Type="http://schemas.openxmlformats.org/officeDocument/2006/relationships/slideLayout" Target="../slideLayouts/slideLayout464.xml"/><Relationship Id="rId14" Type="http://schemas.openxmlformats.org/officeDocument/2006/relationships/theme" Target="../theme/theme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theme" Target="../theme/theme4.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76.xml"/><Relationship Id="rId13" Type="http://schemas.openxmlformats.org/officeDocument/2006/relationships/slideLayout" Target="../slideLayouts/slideLayout481.xml"/><Relationship Id="rId3" Type="http://schemas.openxmlformats.org/officeDocument/2006/relationships/slideLayout" Target="../slideLayouts/slideLayout471.xml"/><Relationship Id="rId7" Type="http://schemas.openxmlformats.org/officeDocument/2006/relationships/slideLayout" Target="../slideLayouts/slideLayout475.xml"/><Relationship Id="rId12" Type="http://schemas.openxmlformats.org/officeDocument/2006/relationships/slideLayout" Target="../slideLayouts/slideLayout480.xml"/><Relationship Id="rId2" Type="http://schemas.openxmlformats.org/officeDocument/2006/relationships/slideLayout" Target="../slideLayouts/slideLayout470.xml"/><Relationship Id="rId1" Type="http://schemas.openxmlformats.org/officeDocument/2006/relationships/slideLayout" Target="../slideLayouts/slideLayout469.xml"/><Relationship Id="rId6" Type="http://schemas.openxmlformats.org/officeDocument/2006/relationships/slideLayout" Target="../slideLayouts/slideLayout474.xml"/><Relationship Id="rId11" Type="http://schemas.openxmlformats.org/officeDocument/2006/relationships/slideLayout" Target="../slideLayouts/slideLayout479.xml"/><Relationship Id="rId5" Type="http://schemas.openxmlformats.org/officeDocument/2006/relationships/slideLayout" Target="../slideLayouts/slideLayout473.xml"/><Relationship Id="rId10" Type="http://schemas.openxmlformats.org/officeDocument/2006/relationships/slideLayout" Target="../slideLayouts/slideLayout478.xml"/><Relationship Id="rId4" Type="http://schemas.openxmlformats.org/officeDocument/2006/relationships/slideLayout" Target="../slideLayouts/slideLayout472.xml"/><Relationship Id="rId9" Type="http://schemas.openxmlformats.org/officeDocument/2006/relationships/slideLayout" Target="../slideLayouts/slideLayout477.xml"/><Relationship Id="rId14" Type="http://schemas.openxmlformats.org/officeDocument/2006/relationships/theme" Target="../theme/theme40.xml"/></Relationships>
</file>

<file path=ppt/slideMasters/_rels/slideMaster41.xml.rels><?xml version="1.0" encoding="UTF-8" standalone="yes"?>
<Relationships xmlns="http://schemas.openxmlformats.org/package/2006/relationships"><Relationship Id="rId3" Type="http://schemas.openxmlformats.org/officeDocument/2006/relationships/theme" Target="../theme/theme41.xml"/><Relationship Id="rId2" Type="http://schemas.openxmlformats.org/officeDocument/2006/relationships/slideLayout" Target="../slideLayouts/slideLayout483.xml"/><Relationship Id="rId1" Type="http://schemas.openxmlformats.org/officeDocument/2006/relationships/slideLayout" Target="../slideLayouts/slideLayout482.xml"/></Relationships>
</file>

<file path=ppt/slideMasters/_rels/slideMaster42.xml.rels><?xml version="1.0" encoding="UTF-8" standalone="yes"?>
<Relationships xmlns="http://schemas.openxmlformats.org/package/2006/relationships"><Relationship Id="rId3" Type="http://schemas.openxmlformats.org/officeDocument/2006/relationships/slideLayout" Target="../slideLayouts/slideLayout486.xml"/><Relationship Id="rId2" Type="http://schemas.openxmlformats.org/officeDocument/2006/relationships/slideLayout" Target="../slideLayouts/slideLayout485.xml"/><Relationship Id="rId1" Type="http://schemas.openxmlformats.org/officeDocument/2006/relationships/slideLayout" Target="../slideLayouts/slideLayout484.xml"/><Relationship Id="rId5" Type="http://schemas.openxmlformats.org/officeDocument/2006/relationships/theme" Target="../theme/theme42.xml"/><Relationship Id="rId4" Type="http://schemas.openxmlformats.org/officeDocument/2006/relationships/slideLayout" Target="../slideLayouts/slideLayout487.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95.xml"/><Relationship Id="rId13" Type="http://schemas.openxmlformats.org/officeDocument/2006/relationships/slideLayout" Target="../slideLayouts/slideLayout500.xml"/><Relationship Id="rId3" Type="http://schemas.openxmlformats.org/officeDocument/2006/relationships/slideLayout" Target="../slideLayouts/slideLayout490.xml"/><Relationship Id="rId7" Type="http://schemas.openxmlformats.org/officeDocument/2006/relationships/slideLayout" Target="../slideLayouts/slideLayout494.xml"/><Relationship Id="rId12" Type="http://schemas.openxmlformats.org/officeDocument/2006/relationships/slideLayout" Target="../slideLayouts/slideLayout499.xml"/><Relationship Id="rId2" Type="http://schemas.openxmlformats.org/officeDocument/2006/relationships/slideLayout" Target="../slideLayouts/slideLayout489.xml"/><Relationship Id="rId1" Type="http://schemas.openxmlformats.org/officeDocument/2006/relationships/slideLayout" Target="../slideLayouts/slideLayout488.xml"/><Relationship Id="rId6" Type="http://schemas.openxmlformats.org/officeDocument/2006/relationships/slideLayout" Target="../slideLayouts/slideLayout493.xml"/><Relationship Id="rId11" Type="http://schemas.openxmlformats.org/officeDocument/2006/relationships/slideLayout" Target="../slideLayouts/slideLayout498.xml"/><Relationship Id="rId5" Type="http://schemas.openxmlformats.org/officeDocument/2006/relationships/slideLayout" Target="../slideLayouts/slideLayout492.xml"/><Relationship Id="rId10" Type="http://schemas.openxmlformats.org/officeDocument/2006/relationships/slideLayout" Target="../slideLayouts/slideLayout497.xml"/><Relationship Id="rId4" Type="http://schemas.openxmlformats.org/officeDocument/2006/relationships/slideLayout" Target="../slideLayouts/slideLayout491.xml"/><Relationship Id="rId9" Type="http://schemas.openxmlformats.org/officeDocument/2006/relationships/slideLayout" Target="../slideLayouts/slideLayout496.xml"/><Relationship Id="rId14" Type="http://schemas.openxmlformats.org/officeDocument/2006/relationships/theme" Target="../theme/theme43.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508.xml"/><Relationship Id="rId13" Type="http://schemas.openxmlformats.org/officeDocument/2006/relationships/slideLayout" Target="../slideLayouts/slideLayout513.xml"/><Relationship Id="rId3" Type="http://schemas.openxmlformats.org/officeDocument/2006/relationships/slideLayout" Target="../slideLayouts/slideLayout503.xml"/><Relationship Id="rId7" Type="http://schemas.openxmlformats.org/officeDocument/2006/relationships/slideLayout" Target="../slideLayouts/slideLayout507.xml"/><Relationship Id="rId12" Type="http://schemas.openxmlformats.org/officeDocument/2006/relationships/slideLayout" Target="../slideLayouts/slideLayout512.xml"/><Relationship Id="rId2" Type="http://schemas.openxmlformats.org/officeDocument/2006/relationships/slideLayout" Target="../slideLayouts/slideLayout502.xml"/><Relationship Id="rId1" Type="http://schemas.openxmlformats.org/officeDocument/2006/relationships/slideLayout" Target="../slideLayouts/slideLayout501.xml"/><Relationship Id="rId6" Type="http://schemas.openxmlformats.org/officeDocument/2006/relationships/slideLayout" Target="../slideLayouts/slideLayout506.xml"/><Relationship Id="rId11" Type="http://schemas.openxmlformats.org/officeDocument/2006/relationships/slideLayout" Target="../slideLayouts/slideLayout511.xml"/><Relationship Id="rId5" Type="http://schemas.openxmlformats.org/officeDocument/2006/relationships/slideLayout" Target="../slideLayouts/slideLayout505.xml"/><Relationship Id="rId10" Type="http://schemas.openxmlformats.org/officeDocument/2006/relationships/slideLayout" Target="../slideLayouts/slideLayout510.xml"/><Relationship Id="rId4" Type="http://schemas.openxmlformats.org/officeDocument/2006/relationships/slideLayout" Target="../slideLayouts/slideLayout504.xml"/><Relationship Id="rId9" Type="http://schemas.openxmlformats.org/officeDocument/2006/relationships/slideLayout" Target="../slideLayouts/slideLayout509.xml"/><Relationship Id="rId14" Type="http://schemas.openxmlformats.org/officeDocument/2006/relationships/theme" Target="../theme/theme44.xml"/></Relationships>
</file>

<file path=ppt/slideMasters/_rels/slideMaster45.xml.rels><?xml version="1.0" encoding="UTF-8" standalone="yes"?>
<Relationships xmlns="http://schemas.openxmlformats.org/package/2006/relationships"><Relationship Id="rId3" Type="http://schemas.openxmlformats.org/officeDocument/2006/relationships/theme" Target="../theme/theme45.xml"/><Relationship Id="rId2" Type="http://schemas.openxmlformats.org/officeDocument/2006/relationships/slideLayout" Target="../slideLayouts/slideLayout515.xml"/><Relationship Id="rId1" Type="http://schemas.openxmlformats.org/officeDocument/2006/relationships/slideLayout" Target="../slideLayouts/slideLayout51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7.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91.xml"/><Relationship Id="rId1"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theme" Target="../theme/theme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199200550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5"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9F84E-75D4-49D8-A542-B4059E220D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7915D4-6294-45B0-94C2-762B32DCB6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B9BF013-E7DB-4BE8-B755-79BFA5EE0F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F7506C5-138A-48CF-8B29-3C9E6A95DF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F532B49-723B-4E61-8E7D-A6DE1E90B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EDC32-54A6-47F9-995D-CF87818BE538}" type="slidenum">
              <a:rPr lang="en-US" smtClean="0"/>
              <a:t>‹#›</a:t>
            </a:fld>
            <a:endParaRPr lang="en-US"/>
          </a:p>
        </p:txBody>
      </p:sp>
    </p:spTree>
    <p:extLst>
      <p:ext uri="{BB962C8B-B14F-4D97-AF65-F5344CB8AC3E}">
        <p14:creationId xmlns:p14="http://schemas.microsoft.com/office/powerpoint/2010/main" val="602015239"/>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 id="2147483928" r:id="rId12"/>
    <p:sldLayoutId id="2147483929" r:id="rId13"/>
    <p:sldLayoutId id="2147483930" r:id="rId14"/>
    <p:sldLayoutId id="2147483931"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381001" y="286606"/>
            <a:ext cx="11599024" cy="123739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296488" y="1917478"/>
            <a:ext cx="11599024" cy="4023360"/>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3189724"/>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 id="2147483959" r:id="rId12"/>
  </p:sldLayoutIdLst>
  <p:hf hdr="0" ftr="0" dt="0"/>
  <p:txStyles>
    <p:titleStyle>
      <a:lvl1pPr algn="l" defTabSz="914400" rtl="0" eaLnBrk="1" latinLnBrk="0" hangingPunct="1">
        <a:lnSpc>
          <a:spcPct val="85000"/>
        </a:lnSpc>
        <a:spcBef>
          <a:spcPct val="0"/>
        </a:spcBef>
        <a:buNone/>
        <a:defRPr sz="5400" b="1" kern="1200" spc="-50" baseline="0">
          <a:solidFill>
            <a:schemeClr val="tx1">
              <a:lumMod val="75000"/>
              <a:lumOff val="25000"/>
            </a:schemeClr>
          </a:solidFill>
          <a:latin typeface="Calibri" panose="020F0502020204030204" pitchFamily="34" charset="0"/>
          <a:ea typeface="+mj-ea"/>
          <a:cs typeface="Calibri" panose="020F0502020204030204" pitchFamily="34"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2593619932"/>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p7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9" name="Google Shape;99;p7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1" name="Google Shape;101;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2" name="Google Shape;102;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22879272"/>
      </p:ext>
    </p:extLst>
  </p:cSld>
  <p:clrMap bg1="lt1" tx1="dk1" bg2="dk2" tx2="lt2" accent1="accent1" accent2="accent2" accent3="accent3" accent4="accent4" accent5="accent5" accent6="accent6" hlink="hlink" folHlink="folHlink"/>
  <p:sldLayoutIdLst>
    <p:sldLayoutId id="2147483974" r:id="rId1"/>
    <p:sldLayoutId id="2147483977" r:id="rId2"/>
    <p:sldLayoutId id="2147483978" r:id="rId3"/>
    <p:sldLayoutId id="2147483979" r:id="rId4"/>
    <p:sldLayoutId id="2147483980" r:id="rId5"/>
    <p:sldLayoutId id="2147483981" r:id="rId6"/>
    <p:sldLayoutId id="2147483982"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640114"/>
            <a:ext cx="10515600" cy="88015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699657"/>
            <a:ext cx="10515600" cy="34773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4100521045"/>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 id="2147484008" r:id="rId12"/>
    <p:sldLayoutId id="2147484009" r:id="rId13"/>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365126"/>
            <a:ext cx="115824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81000" y="1825625"/>
            <a:ext cx="115824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92202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2748231541"/>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9F84E-75D4-49D8-A542-B4059E220D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7915D4-6294-45B0-94C2-762B32DCB6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B9BF013-E7DB-4BE8-B755-79BFA5EE0F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F7506C5-138A-48CF-8B29-3C9E6A95DF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F532B49-723B-4E61-8E7D-A6DE1E90B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EDC32-54A6-47F9-995D-CF87818BE538}" type="slidenum">
              <a:rPr lang="en-US" smtClean="0"/>
              <a:t>‹#›</a:t>
            </a:fld>
            <a:endParaRPr lang="en-US"/>
          </a:p>
        </p:txBody>
      </p:sp>
      <p:grpSp>
        <p:nvGrpSpPr>
          <p:cNvPr id="7" name="Group 6">
            <a:extLst>
              <a:ext uri="{FF2B5EF4-FFF2-40B4-BE49-F238E27FC236}">
                <a16:creationId xmlns:a16="http://schemas.microsoft.com/office/drawing/2014/main" id="{9A6E53CC-D93D-40BE-AABA-38C0DF47E13C}"/>
              </a:ext>
            </a:extLst>
          </p:cNvPr>
          <p:cNvGrpSpPr/>
          <p:nvPr userDrawn="1"/>
        </p:nvGrpSpPr>
        <p:grpSpPr>
          <a:xfrm>
            <a:off x="129747" y="185738"/>
            <a:ext cx="2353961" cy="915499"/>
            <a:chOff x="1226248" y="431482"/>
            <a:chExt cx="3228975" cy="1415606"/>
          </a:xfrm>
        </p:grpSpPr>
        <p:sp>
          <p:nvSpPr>
            <p:cNvPr id="8" name="Isosceles Triangle 7">
              <a:extLst>
                <a:ext uri="{FF2B5EF4-FFF2-40B4-BE49-F238E27FC236}">
                  <a16:creationId xmlns:a16="http://schemas.microsoft.com/office/drawing/2014/main" id="{99F88D2D-9B08-493E-8D13-046D1F7172D3}"/>
                </a:ext>
              </a:extLst>
            </p:cNvPr>
            <p:cNvSpPr/>
            <p:nvPr/>
          </p:nvSpPr>
          <p:spPr>
            <a:xfrm rot="10800000">
              <a:off x="1306828" y="1183957"/>
              <a:ext cx="1064516" cy="663131"/>
            </a:xfrm>
            <a:prstGeom prst="triangle">
              <a:avLst/>
            </a:prstGeom>
            <a:solidFill>
              <a:srgbClr val="820E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306BC39-1AB7-4D8F-92ED-202E41868D6D}"/>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226248" y="431482"/>
              <a:ext cx="3228975" cy="752475"/>
            </a:xfrm>
            <a:prstGeom prst="rect">
              <a:avLst/>
            </a:prstGeom>
            <a:ln>
              <a:solidFill>
                <a:schemeClr val="tx1"/>
              </a:solidFill>
            </a:ln>
            <a:effectLst>
              <a:outerShdw blurRad="292100" dist="139700" dir="2700000" algn="tl" rotWithShape="0">
                <a:srgbClr val="333333">
                  <a:alpha val="65000"/>
                </a:srgbClr>
              </a:outerShdw>
            </a:effectLst>
          </p:spPr>
        </p:pic>
      </p:grpSp>
      <p:cxnSp>
        <p:nvCxnSpPr>
          <p:cNvPr id="15" name="Straight Connector 14">
            <a:extLst>
              <a:ext uri="{FF2B5EF4-FFF2-40B4-BE49-F238E27FC236}">
                <a16:creationId xmlns:a16="http://schemas.microsoft.com/office/drawing/2014/main" id="{4BF06D30-07E8-4652-B056-F7A2AE3103A1}"/>
              </a:ext>
            </a:extLst>
          </p:cNvPr>
          <p:cNvCxnSpPr>
            <a:cxnSpLocks/>
          </p:cNvCxnSpPr>
          <p:nvPr userDrawn="1"/>
        </p:nvCxnSpPr>
        <p:spPr>
          <a:xfrm>
            <a:off x="2483708" y="672378"/>
            <a:ext cx="8870092"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9216683"/>
      </p:ext>
    </p:extLst>
  </p:cSld>
  <p:clrMap bg1="lt1" tx1="dk1" bg2="lt2" tx2="dk2" accent1="accent1" accent2="accent2" accent3="accent3" accent4="accent4" accent5="accent5" accent6="accent6" hlink="hlink" folHlink="folHlink"/>
  <p:sldLayoutIdLst>
    <p:sldLayoutId id="2147484038" r:id="rId1"/>
    <p:sldLayoutId id="2147484039" r:id="rId2"/>
    <p:sldLayoutId id="2147484040" r:id="rId3"/>
    <p:sldLayoutId id="2147484041" r:id="rId4"/>
    <p:sldLayoutId id="2147484042" r:id="rId5"/>
    <p:sldLayoutId id="2147484043" r:id="rId6"/>
    <p:sldLayoutId id="2147484044" r:id="rId7"/>
    <p:sldLayoutId id="2147484045" r:id="rId8"/>
    <p:sldLayoutId id="2147484046" r:id="rId9"/>
    <p:sldLayoutId id="2147484047" r:id="rId10"/>
    <p:sldLayoutId id="2147484048" r:id="rId11"/>
    <p:sldLayoutId id="2147484049" r:id="rId12"/>
    <p:sldLayoutId id="2147484050" r:id="rId13"/>
    <p:sldLayoutId id="2147484051" r:id="rId14"/>
    <p:sldLayoutId id="2147484052" r:id="rId15"/>
    <p:sldLayoutId id="2147484053"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1535536810"/>
      </p:ext>
    </p:extLst>
  </p:cSld>
  <p:clrMap bg1="lt1" tx1="dk1" bg2="lt2" tx2="dk2" accent1="accent1" accent2="accent2" accent3="accent3" accent4="accent4" accent5="accent5" accent6="accent6" hlink="hlink" folHlink="folHlink"/>
  <p:sldLayoutIdLst>
    <p:sldLayoutId id="2147484055" r:id="rId1"/>
    <p:sldLayoutId id="2147484056" r:id="rId2"/>
    <p:sldLayoutId id="2147484057" r:id="rId3"/>
    <p:sldLayoutId id="2147484058" r:id="rId4"/>
    <p:sldLayoutId id="2147484059" r:id="rId5"/>
    <p:sldLayoutId id="2147484060" r:id="rId6"/>
    <p:sldLayoutId id="2147484061" r:id="rId7"/>
    <p:sldLayoutId id="2147484062" r:id="rId8"/>
    <p:sldLayoutId id="2147484063" r:id="rId9"/>
    <p:sldLayoutId id="2147484064" r:id="rId10"/>
    <p:sldLayoutId id="2147484065" r:id="rId11"/>
    <p:sldLayoutId id="2147484066" r:id="rId12"/>
    <p:sldLayoutId id="2147484067" r:id="rId13"/>
    <p:sldLayoutId id="2147484068"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6272AB-EE93-4C40-943A-015A3047CF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157097D-F157-6A48-994A-84EA1D7E87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D6A9918-AEFF-A549-A3BD-E9553DB197EE}"/>
              </a:ext>
            </a:extLst>
          </p:cNvPr>
          <p:cNvSpPr>
            <a:spLocks noGrp="1"/>
          </p:cNvSpPr>
          <p:nvPr>
            <p:ph type="sldNum" sz="quarter" idx="4"/>
          </p:nvPr>
        </p:nvSpPr>
        <p:spPr>
          <a:xfrm>
            <a:off x="9203725" y="632923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C9FB84-33A4-CF45-BAA2-BC996DBF21D7}" type="slidenum">
              <a:rPr lang="en-US" smtClean="0"/>
              <a:t>‹#›</a:t>
            </a:fld>
            <a:endParaRPr lang="en-US"/>
          </a:p>
        </p:txBody>
      </p:sp>
    </p:spTree>
    <p:extLst>
      <p:ext uri="{BB962C8B-B14F-4D97-AF65-F5344CB8AC3E}">
        <p14:creationId xmlns:p14="http://schemas.microsoft.com/office/powerpoint/2010/main" val="2297882378"/>
      </p:ext>
    </p:extLst>
  </p:cSld>
  <p:clrMap bg1="lt1" tx1="dk1" bg2="lt2" tx2="dk2" accent1="accent1" accent2="accent2" accent3="accent3" accent4="accent4" accent5="accent5" accent6="accent6" hlink="hlink" folHlink="folHlink"/>
  <p:sldLayoutIdLst>
    <p:sldLayoutId id="2147484070" r:id="rId1"/>
    <p:sldLayoutId id="2147484071" r:id="rId2"/>
    <p:sldLayoutId id="2147484072" r:id="rId3"/>
    <p:sldLayoutId id="2147484073" r:id="rId4"/>
    <p:sldLayoutId id="2147484074" r:id="rId5"/>
    <p:sldLayoutId id="2147484075" r:id="rId6"/>
    <p:sldLayoutId id="2147484076" r:id="rId7"/>
    <p:sldLayoutId id="2147484077" r:id="rId8"/>
    <p:sldLayoutId id="2147484078" r:id="rId9"/>
    <p:sldLayoutId id="2147484079" r:id="rId10"/>
    <p:sldLayoutId id="214748408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9F84E-75D4-49D8-A542-B4059E220D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7915D4-6294-45B0-94C2-762B32DCB6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B9BF013-E7DB-4BE8-B755-79BFA5EE0F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162657-01E6-6649-96AC-C577CEAA98CC}" type="datetime1">
              <a:rPr lang="en-US" smtClean="0"/>
              <a:t>9/21/25</a:t>
            </a:fld>
            <a:endParaRPr lang="en-US"/>
          </a:p>
        </p:txBody>
      </p:sp>
      <p:sp>
        <p:nvSpPr>
          <p:cNvPr id="5" name="Footer Placeholder 4">
            <a:extLst>
              <a:ext uri="{FF2B5EF4-FFF2-40B4-BE49-F238E27FC236}">
                <a16:creationId xmlns:a16="http://schemas.microsoft.com/office/drawing/2014/main" id="{9F7506C5-138A-48CF-8B29-3C9E6A95DF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F532B49-723B-4E61-8E7D-A6DE1E90B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EDC32-54A6-47F9-995D-CF87818BE538}" type="slidenum">
              <a:rPr lang="en-US" smtClean="0"/>
              <a:t>‹#›</a:t>
            </a:fld>
            <a:endParaRPr lang="en-US"/>
          </a:p>
        </p:txBody>
      </p:sp>
      <p:grpSp>
        <p:nvGrpSpPr>
          <p:cNvPr id="7" name="Group 6">
            <a:extLst>
              <a:ext uri="{FF2B5EF4-FFF2-40B4-BE49-F238E27FC236}">
                <a16:creationId xmlns:a16="http://schemas.microsoft.com/office/drawing/2014/main" id="{9A6E53CC-D93D-40BE-AABA-38C0DF47E13C}"/>
              </a:ext>
            </a:extLst>
          </p:cNvPr>
          <p:cNvGrpSpPr/>
          <p:nvPr userDrawn="1"/>
        </p:nvGrpSpPr>
        <p:grpSpPr>
          <a:xfrm>
            <a:off x="129747" y="185738"/>
            <a:ext cx="2353961" cy="915499"/>
            <a:chOff x="1226248" y="431482"/>
            <a:chExt cx="3228975" cy="1415606"/>
          </a:xfrm>
        </p:grpSpPr>
        <p:sp>
          <p:nvSpPr>
            <p:cNvPr id="8" name="Isosceles Triangle 7">
              <a:extLst>
                <a:ext uri="{FF2B5EF4-FFF2-40B4-BE49-F238E27FC236}">
                  <a16:creationId xmlns:a16="http://schemas.microsoft.com/office/drawing/2014/main" id="{99F88D2D-9B08-493E-8D13-046D1F7172D3}"/>
                </a:ext>
              </a:extLst>
            </p:cNvPr>
            <p:cNvSpPr/>
            <p:nvPr/>
          </p:nvSpPr>
          <p:spPr>
            <a:xfrm rot="10800000">
              <a:off x="1306828" y="1183957"/>
              <a:ext cx="1064516" cy="663131"/>
            </a:xfrm>
            <a:prstGeom prst="triangle">
              <a:avLst/>
            </a:prstGeom>
            <a:solidFill>
              <a:srgbClr val="820E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306BC39-1AB7-4D8F-92ED-202E41868D6D}"/>
                </a:ext>
              </a:extLst>
            </p:cNvPr>
            <p:cNvPicPr>
              <a:picLocks noChangeAspect="1"/>
            </p:cNvPicPr>
            <p:nvPr/>
          </p:nvPicPr>
          <p:blipFill>
            <a:blip r:embed="rId15"/>
            <a:stretch>
              <a:fillRect/>
            </a:stretch>
          </p:blipFill>
          <p:spPr>
            <a:xfrm>
              <a:off x="1226248" y="431482"/>
              <a:ext cx="3228975" cy="752475"/>
            </a:xfrm>
            <a:prstGeom prst="rect">
              <a:avLst/>
            </a:prstGeom>
            <a:ln>
              <a:solidFill>
                <a:schemeClr val="tx1"/>
              </a:solidFill>
            </a:ln>
            <a:effectLst>
              <a:outerShdw blurRad="292100" dist="139700" dir="2700000" algn="tl" rotWithShape="0">
                <a:srgbClr val="333333">
                  <a:alpha val="65000"/>
                </a:srgbClr>
              </a:outerShdw>
            </a:effectLst>
          </p:spPr>
        </p:pic>
      </p:grpSp>
      <p:cxnSp>
        <p:nvCxnSpPr>
          <p:cNvPr id="15" name="Straight Connector 14">
            <a:extLst>
              <a:ext uri="{FF2B5EF4-FFF2-40B4-BE49-F238E27FC236}">
                <a16:creationId xmlns:a16="http://schemas.microsoft.com/office/drawing/2014/main" id="{4BF06D30-07E8-4652-B056-F7A2AE3103A1}"/>
              </a:ext>
            </a:extLst>
          </p:cNvPr>
          <p:cNvCxnSpPr>
            <a:cxnSpLocks/>
          </p:cNvCxnSpPr>
          <p:nvPr userDrawn="1"/>
        </p:nvCxnSpPr>
        <p:spPr>
          <a:xfrm>
            <a:off x="2483708" y="672378"/>
            <a:ext cx="8870092"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4490855"/>
      </p:ext>
    </p:extLst>
  </p:cSld>
  <p:clrMap bg1="lt1" tx1="dk1" bg2="lt2" tx2="dk2" accent1="accent1" accent2="accent2" accent3="accent3" accent4="accent4" accent5="accent5" accent6="accent6" hlink="hlink" folHlink="folHlink"/>
  <p:sldLayoutIdLst>
    <p:sldLayoutId id="2147484082" r:id="rId1"/>
    <p:sldLayoutId id="2147484083" r:id="rId2"/>
    <p:sldLayoutId id="2147484084" r:id="rId3"/>
    <p:sldLayoutId id="2147484085" r:id="rId4"/>
    <p:sldLayoutId id="2147484086" r:id="rId5"/>
    <p:sldLayoutId id="2147484087" r:id="rId6"/>
    <p:sldLayoutId id="2147484088" r:id="rId7"/>
    <p:sldLayoutId id="2147484089" r:id="rId8"/>
    <p:sldLayoutId id="2147484090" r:id="rId9"/>
    <p:sldLayoutId id="2147484091" r:id="rId10"/>
    <p:sldLayoutId id="2147484092" r:id="rId11"/>
    <p:sldLayoutId id="2147484094" r:id="rId12"/>
    <p:sldLayoutId id="214748462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9F84E-75D4-49D8-A542-B4059E220D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7915D4-6294-45B0-94C2-762B32DCB6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B9BF013-E7DB-4BE8-B755-79BFA5EE0F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F7506C5-138A-48CF-8B29-3C9E6A95DF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532B49-723B-4E61-8E7D-A6DE1E90B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EDC32-54A6-47F9-995D-CF87818BE538}" type="slidenum">
              <a:rPr lang="en-US" smtClean="0"/>
              <a:t>‹#›</a:t>
            </a:fld>
            <a:endParaRPr lang="en-US"/>
          </a:p>
        </p:txBody>
      </p:sp>
    </p:spTree>
    <p:extLst>
      <p:ext uri="{BB962C8B-B14F-4D97-AF65-F5344CB8AC3E}">
        <p14:creationId xmlns:p14="http://schemas.microsoft.com/office/powerpoint/2010/main" val="2329057966"/>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90"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9F84E-75D4-49D8-A542-B4059E220D8A}"/>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7915D4-6294-45B0-94C2-762B32DCB6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B9BF013-E7DB-4BE8-B755-79BFA5EE0F6E}"/>
              </a:ext>
            </a:extLst>
          </p:cNvPr>
          <p:cNvSpPr>
            <a:spLocks noGrp="1"/>
          </p:cNvSpPr>
          <p:nvPr>
            <p:ph type="dt" sz="half" idx="2"/>
          </p:nvPr>
        </p:nvSpPr>
        <p:spPr>
          <a:xfrm>
            <a:off x="838201"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F7506C5-138A-48CF-8B29-3C9E6A95DF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Copyright 2019 ROI Institute Inc. – No part of this document can be reproduced, stored in a retrieval system, or transmitted in any </a:t>
            </a:r>
            <a:endParaRPr lang="en-US" dirty="0"/>
          </a:p>
        </p:txBody>
      </p:sp>
      <p:sp>
        <p:nvSpPr>
          <p:cNvPr id="6" name="Slide Number Placeholder 5">
            <a:extLst>
              <a:ext uri="{FF2B5EF4-FFF2-40B4-BE49-F238E27FC236}">
                <a16:creationId xmlns:a16="http://schemas.microsoft.com/office/drawing/2014/main" id="{8F532B49-723B-4E61-8E7D-A6DE1E90B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EDC32-54A6-47F9-995D-CF87818BE538}" type="slidenum">
              <a:rPr lang="en-US" smtClean="0"/>
              <a:t>‹#›</a:t>
            </a:fld>
            <a:endParaRPr lang="en-US"/>
          </a:p>
        </p:txBody>
      </p:sp>
    </p:spTree>
    <p:extLst>
      <p:ext uri="{BB962C8B-B14F-4D97-AF65-F5344CB8AC3E}">
        <p14:creationId xmlns:p14="http://schemas.microsoft.com/office/powerpoint/2010/main" val="3704214647"/>
      </p:ext>
    </p:extLst>
  </p:cSld>
  <p:clrMap bg1="lt1" tx1="dk1" bg2="lt2" tx2="dk2" accent1="accent1" accent2="accent2" accent3="accent3" accent4="accent4" accent5="accent5" accent6="accent6" hlink="hlink" folHlink="folHlink"/>
  <p:sldLayoutIdLst>
    <p:sldLayoutId id="2147484238" r:id="rId1"/>
    <p:sldLayoutId id="2147484239" r:id="rId2"/>
    <p:sldLayoutId id="2147484240" r:id="rId3"/>
    <p:sldLayoutId id="2147484241" r:id="rId4"/>
    <p:sldLayoutId id="2147484242" r:id="rId5"/>
    <p:sldLayoutId id="2147484243" r:id="rId6"/>
    <p:sldLayoutId id="2147484244" r:id="rId7"/>
    <p:sldLayoutId id="2147484245" r:id="rId8"/>
    <p:sldLayoutId id="2147484246" r:id="rId9"/>
    <p:sldLayoutId id="2147484247" r:id="rId10"/>
    <p:sldLayoutId id="2147484248" r:id="rId11"/>
    <p:sldLayoutId id="2147484249" r:id="rId12"/>
    <p:sldLayoutId id="2147484250" r:id="rId13"/>
    <p:sldLayoutId id="2147484251" r:id="rId14"/>
    <p:sldLayoutId id="2147484252" r:id="rId15"/>
  </p:sldLayoutIdLst>
  <p:hf hdr="0" dt="0"/>
  <p:txStyles>
    <p:titleStyle>
      <a:lvl1pPr algn="l" defTabSz="91436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2" indent="-228592" algn="l" defTabSz="91436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6" indent="-228592" algn="l" defTabSz="91436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0" indent="-228592" algn="l" defTabSz="91436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44"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28"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12"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96"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80"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64"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8" rtl="0" eaLnBrk="1" latinLnBrk="0" hangingPunct="1">
        <a:defRPr sz="1800" kern="1200">
          <a:solidFill>
            <a:schemeClr val="tx1"/>
          </a:solidFill>
          <a:latin typeface="+mn-lt"/>
          <a:ea typeface="+mn-ea"/>
          <a:cs typeface="+mn-cs"/>
        </a:defRPr>
      </a:lvl1pPr>
      <a:lvl2pPr marL="457184" algn="l" defTabSz="914368" rtl="0" eaLnBrk="1" latinLnBrk="0" hangingPunct="1">
        <a:defRPr sz="1800" kern="1200">
          <a:solidFill>
            <a:schemeClr val="tx1"/>
          </a:solidFill>
          <a:latin typeface="+mn-lt"/>
          <a:ea typeface="+mn-ea"/>
          <a:cs typeface="+mn-cs"/>
        </a:defRPr>
      </a:lvl2pPr>
      <a:lvl3pPr marL="914368" algn="l" defTabSz="914368" rtl="0" eaLnBrk="1" latinLnBrk="0" hangingPunct="1">
        <a:defRPr sz="1800" kern="1200">
          <a:solidFill>
            <a:schemeClr val="tx1"/>
          </a:solidFill>
          <a:latin typeface="+mn-lt"/>
          <a:ea typeface="+mn-ea"/>
          <a:cs typeface="+mn-cs"/>
        </a:defRPr>
      </a:lvl3pPr>
      <a:lvl4pPr marL="1371552" algn="l" defTabSz="914368" rtl="0" eaLnBrk="1" latinLnBrk="0" hangingPunct="1">
        <a:defRPr sz="1800" kern="1200">
          <a:solidFill>
            <a:schemeClr val="tx1"/>
          </a:solidFill>
          <a:latin typeface="+mn-lt"/>
          <a:ea typeface="+mn-ea"/>
          <a:cs typeface="+mn-cs"/>
        </a:defRPr>
      </a:lvl4pPr>
      <a:lvl5pPr marL="1828736" algn="l" defTabSz="914368" rtl="0" eaLnBrk="1" latinLnBrk="0" hangingPunct="1">
        <a:defRPr sz="1800" kern="1200">
          <a:solidFill>
            <a:schemeClr val="tx1"/>
          </a:solidFill>
          <a:latin typeface="+mn-lt"/>
          <a:ea typeface="+mn-ea"/>
          <a:cs typeface="+mn-cs"/>
        </a:defRPr>
      </a:lvl5pPr>
      <a:lvl6pPr marL="2285920" algn="l" defTabSz="914368" rtl="0" eaLnBrk="1" latinLnBrk="0" hangingPunct="1">
        <a:defRPr sz="1800" kern="1200">
          <a:solidFill>
            <a:schemeClr val="tx1"/>
          </a:solidFill>
          <a:latin typeface="+mn-lt"/>
          <a:ea typeface="+mn-ea"/>
          <a:cs typeface="+mn-cs"/>
        </a:defRPr>
      </a:lvl6pPr>
      <a:lvl7pPr marL="2743104" algn="l" defTabSz="914368" rtl="0" eaLnBrk="1" latinLnBrk="0" hangingPunct="1">
        <a:defRPr sz="1800" kern="1200">
          <a:solidFill>
            <a:schemeClr val="tx1"/>
          </a:solidFill>
          <a:latin typeface="+mn-lt"/>
          <a:ea typeface="+mn-ea"/>
          <a:cs typeface="+mn-cs"/>
        </a:defRPr>
      </a:lvl7pPr>
      <a:lvl8pPr marL="3200288" algn="l" defTabSz="914368" rtl="0" eaLnBrk="1" latinLnBrk="0" hangingPunct="1">
        <a:defRPr sz="1800" kern="1200">
          <a:solidFill>
            <a:schemeClr val="tx1"/>
          </a:solidFill>
          <a:latin typeface="+mn-lt"/>
          <a:ea typeface="+mn-ea"/>
          <a:cs typeface="+mn-cs"/>
        </a:defRPr>
      </a:lvl8pPr>
      <a:lvl9pPr marL="3657472" algn="l" defTabSz="914368"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A93E8-92EF-634A-A62C-F31FEC3CCF0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C3E7FA-220B-114A-8BF8-5BB26E523C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AC42C5-8CD6-A944-9A69-7DFBDE59DE34}"/>
              </a:ext>
            </a:extLst>
          </p:cNvPr>
          <p:cNvSpPr>
            <a:spLocks noGrp="1"/>
          </p:cNvSpPr>
          <p:nvPr>
            <p:ph type="dt" sz="half" idx="2"/>
          </p:nvPr>
        </p:nvSpPr>
        <p:spPr>
          <a:xfrm>
            <a:off x="838201"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8AA082-96F7-A949-AD86-5DF28E0DB784}" type="datetimeFigureOut">
              <a:rPr lang="en-US" smtClean="0"/>
              <a:t>9/21/25</a:t>
            </a:fld>
            <a:endParaRPr lang="en-US"/>
          </a:p>
        </p:txBody>
      </p:sp>
      <p:sp>
        <p:nvSpPr>
          <p:cNvPr id="5" name="Footer Placeholder 4">
            <a:extLst>
              <a:ext uri="{FF2B5EF4-FFF2-40B4-BE49-F238E27FC236}">
                <a16:creationId xmlns:a16="http://schemas.microsoft.com/office/drawing/2014/main" id="{76A30FDD-2F28-C542-BC21-5C61E5A77F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40192E8-AF72-FA44-909B-55794BCB50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102972-9A87-9744-85B8-2788E8B1FD53}" type="slidenum">
              <a:rPr lang="en-US" smtClean="0"/>
              <a:t>‹#›</a:t>
            </a:fld>
            <a:endParaRPr lang="en-US"/>
          </a:p>
        </p:txBody>
      </p:sp>
    </p:spTree>
    <p:extLst>
      <p:ext uri="{BB962C8B-B14F-4D97-AF65-F5344CB8AC3E}">
        <p14:creationId xmlns:p14="http://schemas.microsoft.com/office/powerpoint/2010/main" val="4052550270"/>
      </p:ext>
    </p:extLst>
  </p:cSld>
  <p:clrMap bg1="lt1" tx1="dk1" bg2="lt2" tx2="dk2" accent1="accent1" accent2="accent2" accent3="accent3" accent4="accent4" accent5="accent5" accent6="accent6" hlink="hlink" folHlink="folHlink"/>
  <p:sldLayoutIdLst>
    <p:sldLayoutId id="2147484254" r:id="rId1"/>
    <p:sldLayoutId id="2147484255" r:id="rId2"/>
    <p:sldLayoutId id="2147484256" r:id="rId3"/>
    <p:sldLayoutId id="2147484257" r:id="rId4"/>
    <p:sldLayoutId id="2147484258" r:id="rId5"/>
    <p:sldLayoutId id="2147484259" r:id="rId6"/>
    <p:sldLayoutId id="2147484260" r:id="rId7"/>
    <p:sldLayoutId id="2147484261" r:id="rId8"/>
    <p:sldLayoutId id="2147484262" r:id="rId9"/>
    <p:sldLayoutId id="2147484263" r:id="rId10"/>
    <p:sldLayoutId id="2147484264" r:id="rId11"/>
    <p:sldLayoutId id="2147484265" r:id="rId12"/>
    <p:sldLayoutId id="2147484266" r:id="rId13"/>
  </p:sldLayoutIdLst>
  <p:txStyles>
    <p:titleStyle>
      <a:lvl1pPr algn="l" defTabSz="91436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2" indent="-228592" algn="l" defTabSz="91436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6" indent="-228592" algn="l" defTabSz="91436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0" indent="-228592" algn="l" defTabSz="91436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44"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28"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12"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96"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80"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64"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8" rtl="0" eaLnBrk="1" latinLnBrk="0" hangingPunct="1">
        <a:defRPr sz="1800" kern="1200">
          <a:solidFill>
            <a:schemeClr val="tx1"/>
          </a:solidFill>
          <a:latin typeface="+mn-lt"/>
          <a:ea typeface="+mn-ea"/>
          <a:cs typeface="+mn-cs"/>
        </a:defRPr>
      </a:lvl1pPr>
      <a:lvl2pPr marL="457184" algn="l" defTabSz="914368" rtl="0" eaLnBrk="1" latinLnBrk="0" hangingPunct="1">
        <a:defRPr sz="1800" kern="1200">
          <a:solidFill>
            <a:schemeClr val="tx1"/>
          </a:solidFill>
          <a:latin typeface="+mn-lt"/>
          <a:ea typeface="+mn-ea"/>
          <a:cs typeface="+mn-cs"/>
        </a:defRPr>
      </a:lvl2pPr>
      <a:lvl3pPr marL="914368" algn="l" defTabSz="914368" rtl="0" eaLnBrk="1" latinLnBrk="0" hangingPunct="1">
        <a:defRPr sz="1800" kern="1200">
          <a:solidFill>
            <a:schemeClr val="tx1"/>
          </a:solidFill>
          <a:latin typeface="+mn-lt"/>
          <a:ea typeface="+mn-ea"/>
          <a:cs typeface="+mn-cs"/>
        </a:defRPr>
      </a:lvl3pPr>
      <a:lvl4pPr marL="1371552" algn="l" defTabSz="914368" rtl="0" eaLnBrk="1" latinLnBrk="0" hangingPunct="1">
        <a:defRPr sz="1800" kern="1200">
          <a:solidFill>
            <a:schemeClr val="tx1"/>
          </a:solidFill>
          <a:latin typeface="+mn-lt"/>
          <a:ea typeface="+mn-ea"/>
          <a:cs typeface="+mn-cs"/>
        </a:defRPr>
      </a:lvl4pPr>
      <a:lvl5pPr marL="1828736" algn="l" defTabSz="914368" rtl="0" eaLnBrk="1" latinLnBrk="0" hangingPunct="1">
        <a:defRPr sz="1800" kern="1200">
          <a:solidFill>
            <a:schemeClr val="tx1"/>
          </a:solidFill>
          <a:latin typeface="+mn-lt"/>
          <a:ea typeface="+mn-ea"/>
          <a:cs typeface="+mn-cs"/>
        </a:defRPr>
      </a:lvl5pPr>
      <a:lvl6pPr marL="2285920" algn="l" defTabSz="914368" rtl="0" eaLnBrk="1" latinLnBrk="0" hangingPunct="1">
        <a:defRPr sz="1800" kern="1200">
          <a:solidFill>
            <a:schemeClr val="tx1"/>
          </a:solidFill>
          <a:latin typeface="+mn-lt"/>
          <a:ea typeface="+mn-ea"/>
          <a:cs typeface="+mn-cs"/>
        </a:defRPr>
      </a:lvl6pPr>
      <a:lvl7pPr marL="2743104" algn="l" defTabSz="914368" rtl="0" eaLnBrk="1" latinLnBrk="0" hangingPunct="1">
        <a:defRPr sz="1800" kern="1200">
          <a:solidFill>
            <a:schemeClr val="tx1"/>
          </a:solidFill>
          <a:latin typeface="+mn-lt"/>
          <a:ea typeface="+mn-ea"/>
          <a:cs typeface="+mn-cs"/>
        </a:defRPr>
      </a:lvl7pPr>
      <a:lvl8pPr marL="3200288" algn="l" defTabSz="914368" rtl="0" eaLnBrk="1" latinLnBrk="0" hangingPunct="1">
        <a:defRPr sz="1800" kern="1200">
          <a:solidFill>
            <a:schemeClr val="tx1"/>
          </a:solidFill>
          <a:latin typeface="+mn-lt"/>
          <a:ea typeface="+mn-ea"/>
          <a:cs typeface="+mn-cs"/>
        </a:defRPr>
      </a:lvl8pPr>
      <a:lvl9pPr marL="3657472" algn="l" defTabSz="914368"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F954C7-1E64-3342-B8BF-72EC3087A620}" type="datetime1">
              <a:rPr lang="en-US" smtClean="0"/>
              <a:t>9/21/25</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1336389707"/>
      </p:ext>
    </p:extLst>
  </p:cSld>
  <p:clrMap bg1="lt1" tx1="dk1" bg2="lt2" tx2="dk2" accent1="accent1" accent2="accent2" accent3="accent3" accent4="accent4" accent5="accent5" accent6="accent6" hlink="hlink" folHlink="folHlink"/>
  <p:sldLayoutIdLst>
    <p:sldLayoutId id="2147484268" r:id="rId1"/>
    <p:sldLayoutId id="2147484269" r:id="rId2"/>
    <p:sldLayoutId id="2147484270" r:id="rId3"/>
    <p:sldLayoutId id="2147484271" r:id="rId4"/>
    <p:sldLayoutId id="2147484272" r:id="rId5"/>
    <p:sldLayoutId id="2147484273" r:id="rId6"/>
    <p:sldLayoutId id="2147484274" r:id="rId7"/>
    <p:sldLayoutId id="2147484275" r:id="rId8"/>
    <p:sldLayoutId id="2147484276" r:id="rId9"/>
    <p:sldLayoutId id="2147484277" r:id="rId10"/>
    <p:sldLayoutId id="2147484278" r:id="rId11"/>
    <p:sldLayoutId id="2147484279" r:id="rId12"/>
    <p:sldLayoutId id="2147484280" r:id="rId13"/>
  </p:sldLayoutIdLst>
  <p:hf hdr="0" ftr="0" dt="0"/>
  <p:txStyles>
    <p:titleStyle>
      <a:lvl1pPr algn="l" defTabSz="91436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2" indent="-228592" algn="l" defTabSz="91436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6" indent="-228592" algn="l" defTabSz="91436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0" indent="-228592" algn="l" defTabSz="91436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44"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28"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12"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96"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80"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64"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8" rtl="0" eaLnBrk="1" latinLnBrk="0" hangingPunct="1">
        <a:defRPr sz="1800" kern="1200">
          <a:solidFill>
            <a:schemeClr val="tx1"/>
          </a:solidFill>
          <a:latin typeface="+mn-lt"/>
          <a:ea typeface="+mn-ea"/>
          <a:cs typeface="+mn-cs"/>
        </a:defRPr>
      </a:lvl1pPr>
      <a:lvl2pPr marL="457184" algn="l" defTabSz="914368" rtl="0" eaLnBrk="1" latinLnBrk="0" hangingPunct="1">
        <a:defRPr sz="1800" kern="1200">
          <a:solidFill>
            <a:schemeClr val="tx1"/>
          </a:solidFill>
          <a:latin typeface="+mn-lt"/>
          <a:ea typeface="+mn-ea"/>
          <a:cs typeface="+mn-cs"/>
        </a:defRPr>
      </a:lvl2pPr>
      <a:lvl3pPr marL="914368" algn="l" defTabSz="914368" rtl="0" eaLnBrk="1" latinLnBrk="0" hangingPunct="1">
        <a:defRPr sz="1800" kern="1200">
          <a:solidFill>
            <a:schemeClr val="tx1"/>
          </a:solidFill>
          <a:latin typeface="+mn-lt"/>
          <a:ea typeface="+mn-ea"/>
          <a:cs typeface="+mn-cs"/>
        </a:defRPr>
      </a:lvl3pPr>
      <a:lvl4pPr marL="1371552" algn="l" defTabSz="914368" rtl="0" eaLnBrk="1" latinLnBrk="0" hangingPunct="1">
        <a:defRPr sz="1800" kern="1200">
          <a:solidFill>
            <a:schemeClr val="tx1"/>
          </a:solidFill>
          <a:latin typeface="+mn-lt"/>
          <a:ea typeface="+mn-ea"/>
          <a:cs typeface="+mn-cs"/>
        </a:defRPr>
      </a:lvl4pPr>
      <a:lvl5pPr marL="1828736" algn="l" defTabSz="914368" rtl="0" eaLnBrk="1" latinLnBrk="0" hangingPunct="1">
        <a:defRPr sz="1800" kern="1200">
          <a:solidFill>
            <a:schemeClr val="tx1"/>
          </a:solidFill>
          <a:latin typeface="+mn-lt"/>
          <a:ea typeface="+mn-ea"/>
          <a:cs typeface="+mn-cs"/>
        </a:defRPr>
      </a:lvl5pPr>
      <a:lvl6pPr marL="2285920" algn="l" defTabSz="914368" rtl="0" eaLnBrk="1" latinLnBrk="0" hangingPunct="1">
        <a:defRPr sz="1800" kern="1200">
          <a:solidFill>
            <a:schemeClr val="tx1"/>
          </a:solidFill>
          <a:latin typeface="+mn-lt"/>
          <a:ea typeface="+mn-ea"/>
          <a:cs typeface="+mn-cs"/>
        </a:defRPr>
      </a:lvl6pPr>
      <a:lvl7pPr marL="2743104" algn="l" defTabSz="914368" rtl="0" eaLnBrk="1" latinLnBrk="0" hangingPunct="1">
        <a:defRPr sz="1800" kern="1200">
          <a:solidFill>
            <a:schemeClr val="tx1"/>
          </a:solidFill>
          <a:latin typeface="+mn-lt"/>
          <a:ea typeface="+mn-ea"/>
          <a:cs typeface="+mn-cs"/>
        </a:defRPr>
      </a:lvl7pPr>
      <a:lvl8pPr marL="3200288" algn="l" defTabSz="914368" rtl="0" eaLnBrk="1" latinLnBrk="0" hangingPunct="1">
        <a:defRPr sz="1800" kern="1200">
          <a:solidFill>
            <a:schemeClr val="tx1"/>
          </a:solidFill>
          <a:latin typeface="+mn-lt"/>
          <a:ea typeface="+mn-ea"/>
          <a:cs typeface="+mn-cs"/>
        </a:defRPr>
      </a:lvl8pPr>
      <a:lvl9pPr marL="3657472" algn="l" defTabSz="914368"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A93E8-92EF-634A-A62C-F31FEC3CCF0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C3E7FA-220B-114A-8BF8-5BB26E523C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AC42C5-8CD6-A944-9A69-7DFBDE59DE34}"/>
              </a:ext>
            </a:extLst>
          </p:cNvPr>
          <p:cNvSpPr>
            <a:spLocks noGrp="1"/>
          </p:cNvSpPr>
          <p:nvPr>
            <p:ph type="dt" sz="half" idx="2"/>
          </p:nvPr>
        </p:nvSpPr>
        <p:spPr>
          <a:xfrm>
            <a:off x="838201"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8AA082-96F7-A949-AD86-5DF28E0DB784}" type="datetimeFigureOut">
              <a:rPr lang="en-US" smtClean="0"/>
              <a:t>9/21/25</a:t>
            </a:fld>
            <a:endParaRPr lang="en-US"/>
          </a:p>
        </p:txBody>
      </p:sp>
      <p:sp>
        <p:nvSpPr>
          <p:cNvPr id="5" name="Footer Placeholder 4">
            <a:extLst>
              <a:ext uri="{FF2B5EF4-FFF2-40B4-BE49-F238E27FC236}">
                <a16:creationId xmlns:a16="http://schemas.microsoft.com/office/drawing/2014/main" id="{76A30FDD-2F28-C542-BC21-5C61E5A77F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40192E8-AF72-FA44-909B-55794BCB50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102972-9A87-9744-85B8-2788E8B1FD53}" type="slidenum">
              <a:rPr lang="en-US" smtClean="0"/>
              <a:t>‹#›</a:t>
            </a:fld>
            <a:endParaRPr lang="en-US"/>
          </a:p>
        </p:txBody>
      </p:sp>
    </p:spTree>
    <p:extLst>
      <p:ext uri="{BB962C8B-B14F-4D97-AF65-F5344CB8AC3E}">
        <p14:creationId xmlns:p14="http://schemas.microsoft.com/office/powerpoint/2010/main" val="1964377280"/>
      </p:ext>
    </p:extLst>
  </p:cSld>
  <p:clrMap bg1="lt1" tx1="dk1" bg2="lt2" tx2="dk2" accent1="accent1" accent2="accent2" accent3="accent3" accent4="accent4" accent5="accent5" accent6="accent6" hlink="hlink" folHlink="folHlink"/>
  <p:sldLayoutIdLst>
    <p:sldLayoutId id="2147484297" r:id="rId1"/>
    <p:sldLayoutId id="2147484298" r:id="rId2"/>
    <p:sldLayoutId id="2147484299" r:id="rId3"/>
    <p:sldLayoutId id="2147484300" r:id="rId4"/>
    <p:sldLayoutId id="2147484301" r:id="rId5"/>
    <p:sldLayoutId id="2147484302" r:id="rId6"/>
    <p:sldLayoutId id="2147484303" r:id="rId7"/>
    <p:sldLayoutId id="2147484304" r:id="rId8"/>
    <p:sldLayoutId id="2147484305" r:id="rId9"/>
    <p:sldLayoutId id="2147484306" r:id="rId10"/>
    <p:sldLayoutId id="2147484307" r:id="rId11"/>
    <p:sldLayoutId id="2147484308" r:id="rId12"/>
    <p:sldLayoutId id="2147484309" r:id="rId13"/>
    <p:sldLayoutId id="2147484310" r:id="rId14"/>
    <p:sldLayoutId id="2147484405" r:id="rId15"/>
    <p:sldLayoutId id="2147484408" r:id="rId16"/>
  </p:sldLayoutIdLst>
  <p:txStyles>
    <p:titleStyle>
      <a:lvl1pPr algn="l" defTabSz="91436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2" indent="-228592" algn="l" defTabSz="91436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6" indent="-228592" algn="l" defTabSz="91436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0" indent="-228592" algn="l" defTabSz="91436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44"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28"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12"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96"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80"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64"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8" rtl="0" eaLnBrk="1" latinLnBrk="0" hangingPunct="1">
        <a:defRPr sz="1800" kern="1200">
          <a:solidFill>
            <a:schemeClr val="tx1"/>
          </a:solidFill>
          <a:latin typeface="+mn-lt"/>
          <a:ea typeface="+mn-ea"/>
          <a:cs typeface="+mn-cs"/>
        </a:defRPr>
      </a:lvl1pPr>
      <a:lvl2pPr marL="457184" algn="l" defTabSz="914368" rtl="0" eaLnBrk="1" latinLnBrk="0" hangingPunct="1">
        <a:defRPr sz="1800" kern="1200">
          <a:solidFill>
            <a:schemeClr val="tx1"/>
          </a:solidFill>
          <a:latin typeface="+mn-lt"/>
          <a:ea typeface="+mn-ea"/>
          <a:cs typeface="+mn-cs"/>
        </a:defRPr>
      </a:lvl2pPr>
      <a:lvl3pPr marL="914368" algn="l" defTabSz="914368" rtl="0" eaLnBrk="1" latinLnBrk="0" hangingPunct="1">
        <a:defRPr sz="1800" kern="1200">
          <a:solidFill>
            <a:schemeClr val="tx1"/>
          </a:solidFill>
          <a:latin typeface="+mn-lt"/>
          <a:ea typeface="+mn-ea"/>
          <a:cs typeface="+mn-cs"/>
        </a:defRPr>
      </a:lvl3pPr>
      <a:lvl4pPr marL="1371552" algn="l" defTabSz="914368" rtl="0" eaLnBrk="1" latinLnBrk="0" hangingPunct="1">
        <a:defRPr sz="1800" kern="1200">
          <a:solidFill>
            <a:schemeClr val="tx1"/>
          </a:solidFill>
          <a:latin typeface="+mn-lt"/>
          <a:ea typeface="+mn-ea"/>
          <a:cs typeface="+mn-cs"/>
        </a:defRPr>
      </a:lvl4pPr>
      <a:lvl5pPr marL="1828736" algn="l" defTabSz="914368" rtl="0" eaLnBrk="1" latinLnBrk="0" hangingPunct="1">
        <a:defRPr sz="1800" kern="1200">
          <a:solidFill>
            <a:schemeClr val="tx1"/>
          </a:solidFill>
          <a:latin typeface="+mn-lt"/>
          <a:ea typeface="+mn-ea"/>
          <a:cs typeface="+mn-cs"/>
        </a:defRPr>
      </a:lvl5pPr>
      <a:lvl6pPr marL="2285920" algn="l" defTabSz="914368" rtl="0" eaLnBrk="1" latinLnBrk="0" hangingPunct="1">
        <a:defRPr sz="1800" kern="1200">
          <a:solidFill>
            <a:schemeClr val="tx1"/>
          </a:solidFill>
          <a:latin typeface="+mn-lt"/>
          <a:ea typeface="+mn-ea"/>
          <a:cs typeface="+mn-cs"/>
        </a:defRPr>
      </a:lvl6pPr>
      <a:lvl7pPr marL="2743104" algn="l" defTabSz="914368" rtl="0" eaLnBrk="1" latinLnBrk="0" hangingPunct="1">
        <a:defRPr sz="1800" kern="1200">
          <a:solidFill>
            <a:schemeClr val="tx1"/>
          </a:solidFill>
          <a:latin typeface="+mn-lt"/>
          <a:ea typeface="+mn-ea"/>
          <a:cs typeface="+mn-cs"/>
        </a:defRPr>
      </a:lvl7pPr>
      <a:lvl8pPr marL="3200288" algn="l" defTabSz="914368" rtl="0" eaLnBrk="1" latinLnBrk="0" hangingPunct="1">
        <a:defRPr sz="1800" kern="1200">
          <a:solidFill>
            <a:schemeClr val="tx1"/>
          </a:solidFill>
          <a:latin typeface="+mn-lt"/>
          <a:ea typeface="+mn-ea"/>
          <a:cs typeface="+mn-cs"/>
        </a:defRPr>
      </a:lvl8pPr>
      <a:lvl9pPr marL="3657472" algn="l" defTabSz="914368"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A93E8-92EF-634A-A62C-F31FEC3CCF0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C3E7FA-220B-114A-8BF8-5BB26E523C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AC42C5-8CD6-A944-9A69-7DFBDE59DE34}"/>
              </a:ext>
            </a:extLst>
          </p:cNvPr>
          <p:cNvSpPr>
            <a:spLocks noGrp="1"/>
          </p:cNvSpPr>
          <p:nvPr>
            <p:ph type="dt" sz="half" idx="2"/>
          </p:nvPr>
        </p:nvSpPr>
        <p:spPr>
          <a:xfrm>
            <a:off x="838201"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8AA082-96F7-A949-AD86-5DF28E0DB784}" type="datetimeFigureOut">
              <a:rPr lang="en-US" smtClean="0"/>
              <a:t>9/21/25</a:t>
            </a:fld>
            <a:endParaRPr lang="en-US" dirty="0"/>
          </a:p>
        </p:txBody>
      </p:sp>
      <p:sp>
        <p:nvSpPr>
          <p:cNvPr id="5" name="Footer Placeholder 4">
            <a:extLst>
              <a:ext uri="{FF2B5EF4-FFF2-40B4-BE49-F238E27FC236}">
                <a16:creationId xmlns:a16="http://schemas.microsoft.com/office/drawing/2014/main" id="{76A30FDD-2F28-C542-BC21-5C61E5A77F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40192E8-AF72-FA44-909B-55794BCB50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102972-9A87-9744-85B8-2788E8B1FD53}" type="slidenum">
              <a:rPr lang="en-US" smtClean="0"/>
              <a:t>‹#›</a:t>
            </a:fld>
            <a:endParaRPr lang="en-US" dirty="0"/>
          </a:p>
        </p:txBody>
      </p:sp>
    </p:spTree>
    <p:extLst>
      <p:ext uri="{BB962C8B-B14F-4D97-AF65-F5344CB8AC3E}">
        <p14:creationId xmlns:p14="http://schemas.microsoft.com/office/powerpoint/2010/main" val="2533092358"/>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Lst>
  <p:txStyles>
    <p:titleStyle>
      <a:lvl1pPr algn="l" defTabSz="91436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2" indent="-228592" algn="l" defTabSz="91436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6" indent="-228592" algn="l" defTabSz="91436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0" indent="-228592" algn="l" defTabSz="91436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44"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28"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12"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96"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80"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64" indent="-228592" algn="l" defTabSz="91436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8" rtl="0" eaLnBrk="1" latinLnBrk="0" hangingPunct="1">
        <a:defRPr sz="1800" kern="1200">
          <a:solidFill>
            <a:schemeClr val="tx1"/>
          </a:solidFill>
          <a:latin typeface="+mn-lt"/>
          <a:ea typeface="+mn-ea"/>
          <a:cs typeface="+mn-cs"/>
        </a:defRPr>
      </a:lvl1pPr>
      <a:lvl2pPr marL="457184" algn="l" defTabSz="914368" rtl="0" eaLnBrk="1" latinLnBrk="0" hangingPunct="1">
        <a:defRPr sz="1800" kern="1200">
          <a:solidFill>
            <a:schemeClr val="tx1"/>
          </a:solidFill>
          <a:latin typeface="+mn-lt"/>
          <a:ea typeface="+mn-ea"/>
          <a:cs typeface="+mn-cs"/>
        </a:defRPr>
      </a:lvl2pPr>
      <a:lvl3pPr marL="914368" algn="l" defTabSz="914368" rtl="0" eaLnBrk="1" latinLnBrk="0" hangingPunct="1">
        <a:defRPr sz="1800" kern="1200">
          <a:solidFill>
            <a:schemeClr val="tx1"/>
          </a:solidFill>
          <a:latin typeface="+mn-lt"/>
          <a:ea typeface="+mn-ea"/>
          <a:cs typeface="+mn-cs"/>
        </a:defRPr>
      </a:lvl3pPr>
      <a:lvl4pPr marL="1371552" algn="l" defTabSz="914368" rtl="0" eaLnBrk="1" latinLnBrk="0" hangingPunct="1">
        <a:defRPr sz="1800" kern="1200">
          <a:solidFill>
            <a:schemeClr val="tx1"/>
          </a:solidFill>
          <a:latin typeface="+mn-lt"/>
          <a:ea typeface="+mn-ea"/>
          <a:cs typeface="+mn-cs"/>
        </a:defRPr>
      </a:lvl4pPr>
      <a:lvl5pPr marL="1828736" algn="l" defTabSz="914368" rtl="0" eaLnBrk="1" latinLnBrk="0" hangingPunct="1">
        <a:defRPr sz="1800" kern="1200">
          <a:solidFill>
            <a:schemeClr val="tx1"/>
          </a:solidFill>
          <a:latin typeface="+mn-lt"/>
          <a:ea typeface="+mn-ea"/>
          <a:cs typeface="+mn-cs"/>
        </a:defRPr>
      </a:lvl5pPr>
      <a:lvl6pPr marL="2285920" algn="l" defTabSz="914368" rtl="0" eaLnBrk="1" latinLnBrk="0" hangingPunct="1">
        <a:defRPr sz="1800" kern="1200">
          <a:solidFill>
            <a:schemeClr val="tx1"/>
          </a:solidFill>
          <a:latin typeface="+mn-lt"/>
          <a:ea typeface="+mn-ea"/>
          <a:cs typeface="+mn-cs"/>
        </a:defRPr>
      </a:lvl6pPr>
      <a:lvl7pPr marL="2743104" algn="l" defTabSz="914368" rtl="0" eaLnBrk="1" latinLnBrk="0" hangingPunct="1">
        <a:defRPr sz="1800" kern="1200">
          <a:solidFill>
            <a:schemeClr val="tx1"/>
          </a:solidFill>
          <a:latin typeface="+mn-lt"/>
          <a:ea typeface="+mn-ea"/>
          <a:cs typeface="+mn-cs"/>
        </a:defRPr>
      </a:lvl7pPr>
      <a:lvl8pPr marL="3200288" algn="l" defTabSz="914368" rtl="0" eaLnBrk="1" latinLnBrk="0" hangingPunct="1">
        <a:defRPr sz="1800" kern="1200">
          <a:solidFill>
            <a:schemeClr val="tx1"/>
          </a:solidFill>
          <a:latin typeface="+mn-lt"/>
          <a:ea typeface="+mn-ea"/>
          <a:cs typeface="+mn-cs"/>
        </a:defRPr>
      </a:lvl8pPr>
      <a:lvl9pPr marL="3657472" algn="l" defTabSz="914368"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E9D2DC-5489-6A5E-ECD8-ED11309E70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EAE87C-369B-7548-0C11-53A2A0EBCA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8B4A45-A4A9-DE68-550F-BB7C6AB38B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4D1316-19C2-3844-9487-4D41B96F5824}" type="datetimeFigureOut">
              <a:rPr lang="en-US" smtClean="0"/>
              <a:t>9/21/25</a:t>
            </a:fld>
            <a:endParaRPr lang="en-US"/>
          </a:p>
        </p:txBody>
      </p:sp>
      <p:sp>
        <p:nvSpPr>
          <p:cNvPr id="5" name="Footer Placeholder 4">
            <a:extLst>
              <a:ext uri="{FF2B5EF4-FFF2-40B4-BE49-F238E27FC236}">
                <a16:creationId xmlns:a16="http://schemas.microsoft.com/office/drawing/2014/main" id="{EE4DA6F1-539D-211E-C05B-FEE5F0943B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1BBA41E-DE64-1779-9387-637EA37BC0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4E015-724B-5848-891E-B2DDA1BCD411}" type="slidenum">
              <a:rPr lang="en-US" smtClean="0"/>
              <a:t>‹#›</a:t>
            </a:fld>
            <a:endParaRPr lang="en-US"/>
          </a:p>
        </p:txBody>
      </p:sp>
    </p:spTree>
    <p:extLst>
      <p:ext uri="{BB962C8B-B14F-4D97-AF65-F5344CB8AC3E}">
        <p14:creationId xmlns:p14="http://schemas.microsoft.com/office/powerpoint/2010/main" val="1397921120"/>
      </p:ext>
    </p:extLst>
  </p:cSld>
  <p:clrMap bg1="lt1" tx1="dk1" bg2="lt2" tx2="dk2" accent1="accent1" accent2="accent2" accent3="accent3" accent4="accent4" accent5="accent5" accent6="accent6" hlink="hlink" folHlink="folHlink"/>
  <p:sldLayoutIdLst>
    <p:sldLayoutId id="2147484342" r:id="rId1"/>
    <p:sldLayoutId id="2147484343" r:id="rId2"/>
    <p:sldLayoutId id="2147484344" r:id="rId3"/>
    <p:sldLayoutId id="2147484345" r:id="rId4"/>
    <p:sldLayoutId id="2147484346" r:id="rId5"/>
    <p:sldLayoutId id="2147484347" r:id="rId6"/>
    <p:sldLayoutId id="2147484348" r:id="rId7"/>
    <p:sldLayoutId id="2147484349" r:id="rId8"/>
    <p:sldLayoutId id="2147484350" r:id="rId9"/>
    <p:sldLayoutId id="2147484351" r:id="rId10"/>
    <p:sldLayoutId id="21474843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4"/>
        <p:cNvGrpSpPr/>
        <p:nvPr/>
      </p:nvGrpSpPr>
      <p:grpSpPr>
        <a:xfrm>
          <a:off x="0" y="0"/>
          <a:ext cx="0" cy="0"/>
          <a:chOff x="0" y="0"/>
          <a:chExt cx="0" cy="0"/>
        </a:xfrm>
      </p:grpSpPr>
      <p:sp>
        <p:nvSpPr>
          <p:cNvPr id="635" name="Google Shape;635;p212"/>
          <p:cNvSpPr txBox="1">
            <a:spLocks noGrp="1"/>
          </p:cNvSpPr>
          <p:nvPr>
            <p:ph type="title"/>
          </p:nvPr>
        </p:nvSpPr>
        <p:spPr>
          <a:xfrm>
            <a:off x="838200" y="365128"/>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36" name="Google Shape;636;p2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7" name="Google Shape;637;p212"/>
          <p:cNvSpPr txBox="1">
            <a:spLocks noGrp="1"/>
          </p:cNvSpPr>
          <p:nvPr>
            <p:ph type="dt" idx="10"/>
          </p:nvPr>
        </p:nvSpPr>
        <p:spPr>
          <a:xfrm>
            <a:off x="838201" y="6356353"/>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38" name="Google Shape;638;p212"/>
          <p:cNvSpPr txBox="1">
            <a:spLocks noGrp="1"/>
          </p:cNvSpPr>
          <p:nvPr>
            <p:ph type="ftr" idx="11"/>
          </p:nvPr>
        </p:nvSpPr>
        <p:spPr>
          <a:xfrm>
            <a:off x="4038600" y="6356353"/>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r>
              <a:rPr lang="en-US"/>
              <a:t>© 2024 ROI Institute Inc. All Rights Reserved.</a:t>
            </a:r>
            <a:endParaRPr/>
          </a:p>
        </p:txBody>
      </p:sp>
      <p:sp>
        <p:nvSpPr>
          <p:cNvPr id="639" name="Google Shape;639;p212"/>
          <p:cNvSpPr txBox="1">
            <a:spLocks noGrp="1"/>
          </p:cNvSpPr>
          <p:nvPr>
            <p:ph type="sldNum" idx="12"/>
          </p:nvPr>
        </p:nvSpPr>
        <p:spPr>
          <a:xfrm>
            <a:off x="8610600" y="6356353"/>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67546633"/>
      </p:ext>
    </p:extLst>
  </p:cSld>
  <p:clrMap bg1="lt1" tx1="dk1" bg2="dk2" tx2="lt2" accent1="accent1" accent2="accent2" accent3="accent3" accent4="accent4" accent5="accent5" accent6="accent6" hlink="hlink" folHlink="folHlink"/>
  <p:sldLayoutIdLst>
    <p:sldLayoutId id="2147484379" r:id="rId1"/>
    <p:sldLayoutId id="2147484380" r:id="rId2"/>
    <p:sldLayoutId id="2147484381" r:id="rId3"/>
    <p:sldLayoutId id="2147484382" r:id="rId4"/>
    <p:sldLayoutId id="2147484383" r:id="rId5"/>
    <p:sldLayoutId id="2147484384" r:id="rId6"/>
    <p:sldLayoutId id="2147484385" r:id="rId7"/>
    <p:sldLayoutId id="2147484386" r:id="rId8"/>
    <p:sldLayoutId id="2147484387" r:id="rId9"/>
    <p:sldLayoutId id="2147484388" r:id="rId10"/>
    <p:sldLayoutId id="2147484389" r:id="rId11"/>
    <p:sldLayoutId id="214748439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alphaModFix amt="30000"/>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7FD632-F840-C94D-8048-2F4DF1890E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8" name="Text Placeholder 7">
            <a:extLst>
              <a:ext uri="{FF2B5EF4-FFF2-40B4-BE49-F238E27FC236}">
                <a16:creationId xmlns:a16="http://schemas.microsoft.com/office/drawing/2014/main" id="{0D6E43A5-38E4-8443-9271-EA42FDB837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71104375"/>
      </p:ext>
    </p:extLst>
  </p:cSld>
  <p:clrMap bg1="lt1" tx1="dk1" bg2="lt2" tx2="dk2" accent1="accent1" accent2="accent2" accent3="accent3" accent4="accent4" accent5="accent5" accent6="accent6" hlink="hlink" folHlink="folHlink"/>
  <p:sldLayoutIdLst>
    <p:sldLayoutId id="2147484392" r:id="rId1"/>
    <p:sldLayoutId id="2147484393" r:id="rId2"/>
    <p:sldLayoutId id="2147484394" r:id="rId3"/>
    <p:sldLayoutId id="2147484395" r:id="rId4"/>
    <p:sldLayoutId id="2147484396" r:id="rId5"/>
    <p:sldLayoutId id="2147484397" r:id="rId6"/>
    <p:sldLayoutId id="2147484398" r:id="rId7"/>
    <p:sldLayoutId id="2147484399" r:id="rId8"/>
  </p:sldLayoutIdLst>
  <p:txStyles>
    <p:titleStyle>
      <a:lvl1pPr algn="l" defTabSz="914400" rtl="0" eaLnBrk="1" latinLnBrk="0" hangingPunct="1">
        <a:lnSpc>
          <a:spcPct val="90000"/>
        </a:lnSpc>
        <a:spcBef>
          <a:spcPct val="0"/>
        </a:spcBef>
        <a:buNone/>
        <a:defRPr sz="5400" b="0" i="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040905"/>
      </p:ext>
    </p:extLst>
  </p:cSld>
  <p:clrMap bg1="lt1" tx1="dk1" bg2="lt2" tx2="dk2" accent1="accent1" accent2="accent2" accent3="accent3" accent4="accent4" accent5="accent5" accent6="accent6" hlink="hlink" folHlink="folHlink"/>
  <p:sldLayoutIdLst>
    <p:sldLayoutId id="2147484401" r:id="rId1"/>
    <p:sldLayoutId id="2147484402" r:id="rId2"/>
    <p:sldLayoutId id="2147484403" r:id="rId3"/>
    <p:sldLayoutId id="214748440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7712651"/>
      </p:ext>
    </p:extLst>
  </p:cSld>
  <p:clrMap bg1="lt1" tx1="dk1" bg2="lt2" tx2="dk2" accent1="accent1" accent2="accent2" accent3="accent3" accent4="accent4" accent5="accent5" accent6="accent6" hlink="hlink" folHlink="folHlink"/>
  <p:sldLayoutIdLst>
    <p:sldLayoutId id="2147484407" r:id="rId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3233112640"/>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2B168A-D38C-7A90-0164-91F337E65951}"/>
              </a:ext>
            </a:extLst>
          </p:cNvPr>
          <p:cNvSpPr/>
          <p:nvPr userDrawn="1"/>
        </p:nvSpPr>
        <p:spPr>
          <a:xfrm>
            <a:off x="0" y="-249444"/>
            <a:ext cx="12192000" cy="752182"/>
          </a:xfrm>
          <a:prstGeom prst="rect">
            <a:avLst/>
          </a:prstGeom>
          <a:solidFill>
            <a:srgbClr val="211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Заголовок 1"/>
          <p:cNvSpPr>
            <a:spLocks noGrp="1"/>
          </p:cNvSpPr>
          <p:nvPr>
            <p:ph type="title"/>
          </p:nvPr>
        </p:nvSpPr>
        <p:spPr>
          <a:xfrm>
            <a:off x="514111" y="1088044"/>
            <a:ext cx="10591800" cy="999994"/>
          </a:xfrm>
          <a:prstGeom prst="rect">
            <a:avLst/>
          </a:prstGeom>
          <a:effectLst/>
        </p:spPr>
        <p:txBody>
          <a:bodyPr vert="horz" wrap="square" lIns="0" tIns="0" rIns="0" bIns="0" rtlCol="0" anchor="t" anchorCtr="0">
            <a:noAutofit/>
          </a:bodyPr>
          <a:lstStyle/>
          <a:p>
            <a:r>
              <a:rPr lang="en-US"/>
              <a:t>Your Title Here</a:t>
            </a:r>
          </a:p>
        </p:txBody>
      </p:sp>
      <p:sp>
        <p:nvSpPr>
          <p:cNvPr id="4" name="Text Placeholder 3">
            <a:extLst>
              <a:ext uri="{FF2B5EF4-FFF2-40B4-BE49-F238E27FC236}">
                <a16:creationId xmlns:a16="http://schemas.microsoft.com/office/drawing/2014/main" id="{A2DAA89A-6C82-3544-ADB9-0812022BAB80}"/>
              </a:ext>
            </a:extLst>
          </p:cNvPr>
          <p:cNvSpPr>
            <a:spLocks noGrp="1"/>
          </p:cNvSpPr>
          <p:nvPr>
            <p:ph type="body" idx="1"/>
          </p:nvPr>
        </p:nvSpPr>
        <p:spPr>
          <a:xfrm>
            <a:off x="526301" y="1745055"/>
            <a:ext cx="10591800" cy="4351338"/>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FBC3790B-ADBB-8843-938C-061678CFD769}"/>
              </a:ext>
            </a:extLst>
          </p:cNvPr>
          <p:cNvSpPr>
            <a:spLocks noGrp="1"/>
          </p:cNvSpPr>
          <p:nvPr>
            <p:ph type="ftr" sz="quarter" idx="3"/>
          </p:nvPr>
        </p:nvSpPr>
        <p:spPr>
          <a:xfrm>
            <a:off x="507421" y="91227"/>
            <a:ext cx="10570781" cy="365125"/>
          </a:xfrm>
          <a:prstGeom prst="rect">
            <a:avLst/>
          </a:prstGeom>
        </p:spPr>
        <p:txBody>
          <a:bodyPr vert="horz" lIns="0" tIns="0" rIns="0" bIns="0" rtlCol="0" anchor="ctr"/>
          <a:lstStyle>
            <a:lvl1pPr algn="l">
              <a:defRPr lang="en-US" sz="1000" b="0" i="0" kern="1200" spc="0" baseline="0" dirty="0">
                <a:solidFill>
                  <a:schemeClr val="accent2"/>
                </a:solidFill>
                <a:latin typeface="Century Gothic" panose="020B0502020202020204" pitchFamily="34" charset="0"/>
                <a:ea typeface="+mj-ea"/>
                <a:cs typeface="+mj-cs"/>
              </a:defRPr>
            </a:lvl1pPr>
          </a:lstStyle>
          <a:p>
            <a:r>
              <a:rPr lang="en-US"/>
              <a:t>Demonstrating and Sustaining the Value of IT: The Convergence of ROI and Outcomes</a:t>
            </a:r>
          </a:p>
        </p:txBody>
      </p:sp>
      <p:sp>
        <p:nvSpPr>
          <p:cNvPr id="6" name="TextBox 5">
            <a:extLst>
              <a:ext uri="{FF2B5EF4-FFF2-40B4-BE49-F238E27FC236}">
                <a16:creationId xmlns:a16="http://schemas.microsoft.com/office/drawing/2014/main" id="{226C066E-9DE1-6C34-6A4B-B0CC5851D5F6}"/>
              </a:ext>
            </a:extLst>
          </p:cNvPr>
          <p:cNvSpPr txBox="1"/>
          <p:nvPr>
            <p:extLst>
              <p:ext uri="{1162E1C5-73C7-4A58-AE30-91384D911F3F}">
                <p184:classification xmlns:p184="http://schemas.microsoft.com/office/powerpoint/2018/4/main" val="ftr"/>
              </p:ext>
            </p:extLst>
          </p:nvPr>
        </p:nvSpPr>
        <p:spPr>
          <a:xfrm>
            <a:off x="190501" y="6530341"/>
            <a:ext cx="1635125" cy="138499"/>
          </a:xfrm>
          <a:prstGeom prst="rect">
            <a:avLst/>
          </a:prstGeom>
        </p:spPr>
        <p:txBody>
          <a:bodyPr horzOverflow="overflow" lIns="0" tIns="0" rIns="0" bIns="0">
            <a:spAutoFit/>
          </a:bodyPr>
          <a:lstStyle/>
          <a:p>
            <a:pPr algn="l"/>
            <a:r>
              <a:rPr lang="en-US" sz="900">
                <a:solidFill>
                  <a:srgbClr val="0078D7">
                    <a:alpha val="50000"/>
                  </a:srgbClr>
                </a:solidFill>
                <a:latin typeface="Calibri" panose="020F0502020204030204" pitchFamily="34" charset="0"/>
                <a:ea typeface="Calibri" panose="020F0502020204030204" pitchFamily="34" charset="0"/>
                <a:cs typeface="Calibri" panose="020F0502020204030204" pitchFamily="34" charset="0"/>
              </a:rPr>
              <a:t>Information Classification: General</a:t>
            </a:r>
          </a:p>
        </p:txBody>
      </p:sp>
    </p:spTree>
    <p:extLst>
      <p:ext uri="{BB962C8B-B14F-4D97-AF65-F5344CB8AC3E}">
        <p14:creationId xmlns:p14="http://schemas.microsoft.com/office/powerpoint/2010/main" val="2215889253"/>
      </p:ext>
    </p:extLst>
  </p:cSld>
  <p:clrMap bg1="lt1" tx1="dk1" bg2="lt2" tx2="dk2" accent1="accent1" accent2="accent2" accent3="accent3" accent4="accent4" accent5="accent5" accent6="accent6" hlink="hlink" folHlink="folHlink"/>
  <p:sldLayoutIdLst>
    <p:sldLayoutId id="2147484410" r:id="rId1"/>
    <p:sldLayoutId id="2147484411" r:id="rId2"/>
    <p:sldLayoutId id="2147484412" r:id="rId3"/>
    <p:sldLayoutId id="2147484413" r:id="rId4"/>
    <p:sldLayoutId id="2147484414" r:id="rId5"/>
    <p:sldLayoutId id="2147484415" r:id="rId6"/>
    <p:sldLayoutId id="2147484416" r:id="rId7"/>
    <p:sldLayoutId id="2147484417" r:id="rId8"/>
    <p:sldLayoutId id="2147484418" r:id="rId9"/>
    <p:sldLayoutId id="2147484419" r:id="rId10"/>
    <p:sldLayoutId id="2147484420" r:id="rId11"/>
    <p:sldLayoutId id="2147484421" r:id="rId12"/>
    <p:sldLayoutId id="2147484422" r:id="rId13"/>
    <p:sldLayoutId id="2147484423" r:id="rId14"/>
    <p:sldLayoutId id="2147484424" r:id="rId15"/>
    <p:sldLayoutId id="2147484425" r:id="rId16"/>
    <p:sldLayoutId id="2147484426" r:id="rId17"/>
    <p:sldLayoutId id="2147484427" r:id="rId18"/>
    <p:sldLayoutId id="2147484428" r:id="rId19"/>
    <p:sldLayoutId id="2147484429" r:id="rId20"/>
    <p:sldLayoutId id="2147484430" r:id="rId21"/>
    <p:sldLayoutId id="2147484431" r:id="rId22"/>
    <p:sldLayoutId id="2147484432" r:id="rId23"/>
    <p:sldLayoutId id="2147484433" r:id="rId24"/>
    <p:sldLayoutId id="2147484434" r:id="rId25"/>
    <p:sldLayoutId id="2147484435" r:id="rId26"/>
    <p:sldLayoutId id="2147484436" r:id="rId27"/>
    <p:sldLayoutId id="2147484437" r:id="rId28"/>
    <p:sldLayoutId id="2147484438" r:id="rId29"/>
    <p:sldLayoutId id="2147484439" r:id="rId30"/>
    <p:sldLayoutId id="2147484440" r:id="rId31"/>
    <p:sldLayoutId id="2147484441" r:id="rId32"/>
    <p:sldLayoutId id="2147484442" r:id="rId33"/>
    <p:sldLayoutId id="2147484443" r:id="rId34"/>
    <p:sldLayoutId id="2147484444" r:id="rId35"/>
    <p:sldLayoutId id="2147484445" r:id="rId36"/>
    <p:sldLayoutId id="2147484446" r:id="rId37"/>
    <p:sldLayoutId id="2147484447" r:id="rId38"/>
    <p:sldLayoutId id="2147484448" r:id="rId39"/>
    <p:sldLayoutId id="2147484449" r:id="rId40"/>
    <p:sldLayoutId id="2147484450" r:id="rId41"/>
    <p:sldLayoutId id="2147484451" r:id="rId42"/>
    <p:sldLayoutId id="2147484452" r:id="rId43"/>
    <p:sldLayoutId id="2147484453" r:id="rId44"/>
    <p:sldLayoutId id="2147484454" r:id="rId45"/>
    <p:sldLayoutId id="2147484455" r:id="rId46"/>
    <p:sldLayoutId id="2147484456" r:id="rId47"/>
    <p:sldLayoutId id="2147484457" r:id="rId48"/>
    <p:sldLayoutId id="2147484458" r:id="rId49"/>
    <p:sldLayoutId id="2147484459" r:id="rId50"/>
    <p:sldLayoutId id="2147484460" r:id="rId51"/>
    <p:sldLayoutId id="2147484461" r:id="rId52"/>
    <p:sldLayoutId id="2147484462" r:id="rId53"/>
    <p:sldLayoutId id="2147484463" r:id="rId54"/>
    <p:sldLayoutId id="2147484464" r:id="rId55"/>
  </p:sldLayoutIdLst>
  <p:hf hdr="0" dt="0"/>
  <p:txStyles>
    <p:titleStyle>
      <a:lvl1pPr algn="l" defTabSz="914286" rtl="0" eaLnBrk="1" latinLnBrk="0" hangingPunct="1">
        <a:lnSpc>
          <a:spcPct val="90000"/>
        </a:lnSpc>
        <a:spcBef>
          <a:spcPct val="0"/>
        </a:spcBef>
        <a:buNone/>
        <a:defRPr sz="3600" b="0" i="0" kern="1200" spc="0" baseline="0">
          <a:solidFill>
            <a:schemeClr val="tx2"/>
          </a:solidFill>
          <a:latin typeface="Prometo Medium" panose="020B0704030203060203" pitchFamily="34" charset="0"/>
          <a:ea typeface="+mj-ea"/>
          <a:cs typeface="+mj-cs"/>
        </a:defRPr>
      </a:lvl1pPr>
    </p:titleStyle>
    <p:bodyStyle>
      <a:lvl1pPr marL="185731" marR="0" indent="-185731" algn="l" defTabSz="914286" rtl="0" eaLnBrk="1" fontAlgn="auto" latinLnBrk="0" hangingPunct="1">
        <a:lnSpc>
          <a:spcPct val="110000"/>
        </a:lnSpc>
        <a:spcBef>
          <a:spcPts val="1000"/>
        </a:spcBef>
        <a:spcAft>
          <a:spcPts val="500"/>
        </a:spcAft>
        <a:buClr>
          <a:schemeClr val="accent3"/>
        </a:buClr>
        <a:buSzTx/>
        <a:buFont typeface="Arial" panose="020B0604020202020204" pitchFamily="34" charset="0"/>
        <a:buChar char="•"/>
        <a:tabLst/>
        <a:defRPr sz="1800" b="0" i="0" kern="1200">
          <a:solidFill>
            <a:schemeClr val="tx1"/>
          </a:solidFill>
          <a:latin typeface="Century Gothic" panose="020B0502020202020204" pitchFamily="34" charset="0"/>
          <a:ea typeface="+mn-ea"/>
          <a:cs typeface="+mn-cs"/>
        </a:defRPr>
      </a:lvl1pPr>
      <a:lvl2pPr marL="406386" indent="-177793" algn="l" defTabSz="914286" rtl="0" eaLnBrk="1" latinLnBrk="0" hangingPunct="1">
        <a:lnSpc>
          <a:spcPct val="110000"/>
        </a:lnSpc>
        <a:spcBef>
          <a:spcPts val="499"/>
        </a:spcBef>
        <a:spcAft>
          <a:spcPts val="500"/>
        </a:spcAft>
        <a:buClr>
          <a:schemeClr val="accent1"/>
        </a:buClr>
        <a:buFont typeface="Arial" panose="020B0604020202020204" pitchFamily="34" charset="0"/>
        <a:buChar char="•"/>
        <a:tabLst/>
        <a:defRPr sz="1800" kern="1200">
          <a:solidFill>
            <a:schemeClr val="tx1"/>
          </a:solidFill>
          <a:latin typeface="Century Gothic" panose="020B0502020202020204" pitchFamily="34" charset="0"/>
          <a:ea typeface="+mn-ea"/>
          <a:cs typeface="+mn-cs"/>
        </a:defRPr>
      </a:lvl2pPr>
      <a:lvl3pPr marL="634978" indent="-177793" algn="l" defTabSz="914286" rtl="0" eaLnBrk="1" latinLnBrk="0" hangingPunct="1">
        <a:lnSpc>
          <a:spcPct val="110000"/>
        </a:lnSpc>
        <a:spcBef>
          <a:spcPts val="499"/>
        </a:spcBef>
        <a:spcAft>
          <a:spcPts val="500"/>
        </a:spcAft>
        <a:buClr>
          <a:schemeClr val="accent2"/>
        </a:buClr>
        <a:buFont typeface="Arial" panose="020B0604020202020204" pitchFamily="34" charset="0"/>
        <a:buChar char="•"/>
        <a:tabLst/>
        <a:defRPr sz="1800" b="0" i="0" kern="1200">
          <a:solidFill>
            <a:schemeClr val="tx1"/>
          </a:solidFill>
          <a:latin typeface="Century Gothic" panose="020B0502020202020204" pitchFamily="34" charset="0"/>
          <a:ea typeface="+mn-ea"/>
          <a:cs typeface="+mn-cs"/>
        </a:defRPr>
      </a:lvl3pPr>
      <a:lvl4pPr marL="922306" indent="-177793" algn="l" defTabSz="914286" rtl="0" eaLnBrk="1" latinLnBrk="0" hangingPunct="1">
        <a:lnSpc>
          <a:spcPct val="110000"/>
        </a:lnSpc>
        <a:spcBef>
          <a:spcPts val="499"/>
        </a:spcBef>
        <a:spcAft>
          <a:spcPts val="500"/>
        </a:spcAft>
        <a:buClr>
          <a:schemeClr val="accent4"/>
        </a:buClr>
        <a:buFont typeface="Arial" panose="020B0604020202020204" pitchFamily="34" charset="0"/>
        <a:buChar char="•"/>
        <a:tabLst/>
        <a:defRPr sz="1800" b="0" i="0" kern="1200">
          <a:solidFill>
            <a:schemeClr val="tx1"/>
          </a:solidFill>
          <a:latin typeface="Century Gothic" panose="020B0502020202020204" pitchFamily="34" charset="0"/>
          <a:ea typeface="+mn-ea"/>
          <a:cs typeface="+mn-cs"/>
        </a:defRPr>
      </a:lvl4pPr>
      <a:lvl5pPr marL="1150897" indent="-177793" algn="l" defTabSz="914286" rtl="0" eaLnBrk="1" latinLnBrk="0" hangingPunct="1">
        <a:lnSpc>
          <a:spcPct val="110000"/>
        </a:lnSpc>
        <a:spcBef>
          <a:spcPts val="499"/>
        </a:spcBef>
        <a:spcAft>
          <a:spcPts val="500"/>
        </a:spcAft>
        <a:buClr>
          <a:schemeClr val="accent3"/>
        </a:buClr>
        <a:buFont typeface="Arial" panose="020B0604020202020204" pitchFamily="34" charset="0"/>
        <a:buChar char="•"/>
        <a:tabLst/>
        <a:defRPr sz="1800" b="0" i="0" kern="1200" baseline="0">
          <a:solidFill>
            <a:schemeClr val="tx1"/>
          </a:solidFill>
          <a:latin typeface="Century Gothic" panose="020B0502020202020204" pitchFamily="34" charset="0"/>
          <a:ea typeface="+mn-ea"/>
          <a:cs typeface="+mn-cs"/>
        </a:defRPr>
      </a:lvl5pPr>
      <a:lvl6pPr marL="688951" indent="-169857" algn="l" defTabSz="914286" rtl="0" eaLnBrk="1" latinLnBrk="0" hangingPunct="1">
        <a:lnSpc>
          <a:spcPct val="90000"/>
        </a:lnSpc>
        <a:spcBef>
          <a:spcPts val="499"/>
        </a:spcBef>
        <a:buClr>
          <a:schemeClr val="accent3"/>
        </a:buClr>
        <a:buFont typeface="Arial" panose="020B0604020202020204" pitchFamily="34" charset="0"/>
        <a:buChar char="•"/>
        <a:tabLst/>
        <a:defRPr sz="1800" kern="1200">
          <a:solidFill>
            <a:schemeClr val="tx1"/>
          </a:solidFill>
          <a:latin typeface="+mn-lt"/>
          <a:ea typeface="+mn-ea"/>
          <a:cs typeface="+mn-cs"/>
        </a:defRPr>
      </a:lvl6pPr>
      <a:lvl7pPr marL="2971430" indent="-228572" algn="l" defTabSz="914286"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572" indent="-228572" algn="l" defTabSz="914286"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714" indent="-228572" algn="l" defTabSz="914286"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86" rtl="0" eaLnBrk="1" latinLnBrk="0" hangingPunct="1">
        <a:defRPr sz="1800" kern="1200">
          <a:solidFill>
            <a:schemeClr val="tx1"/>
          </a:solidFill>
          <a:latin typeface="+mn-lt"/>
          <a:ea typeface="+mn-ea"/>
          <a:cs typeface="+mn-cs"/>
        </a:defRPr>
      </a:lvl1pPr>
      <a:lvl2pPr marL="457143"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30" algn="l" defTabSz="914286" rtl="0" eaLnBrk="1" latinLnBrk="0" hangingPunct="1">
        <a:defRPr sz="1800" kern="1200">
          <a:solidFill>
            <a:schemeClr val="tx1"/>
          </a:solidFill>
          <a:latin typeface="+mn-lt"/>
          <a:ea typeface="+mn-ea"/>
          <a:cs typeface="+mn-cs"/>
        </a:defRPr>
      </a:lvl4pPr>
      <a:lvl5pPr marL="1828572" algn="l" defTabSz="914286" rtl="0" eaLnBrk="1" latinLnBrk="0" hangingPunct="1">
        <a:defRPr sz="1800" kern="1200">
          <a:solidFill>
            <a:schemeClr val="tx1"/>
          </a:solidFill>
          <a:latin typeface="+mn-lt"/>
          <a:ea typeface="+mn-ea"/>
          <a:cs typeface="+mn-cs"/>
        </a:defRPr>
      </a:lvl5pPr>
      <a:lvl6pPr marL="2285714"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3" algn="l" defTabSz="91428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1296">
          <p15:clr>
            <a:srgbClr val="F26B43"/>
          </p15:clr>
        </p15:guide>
        <p15:guide id="29" pos="7200">
          <p15:clr>
            <a:srgbClr val="F26B43"/>
          </p15:clr>
        </p15:guide>
        <p15:guide id="48" pos="312">
          <p15:clr>
            <a:srgbClr val="F26B43"/>
          </p15:clr>
        </p15:guide>
        <p15:guide id="51" orient="horz" pos="912">
          <p15:clr>
            <a:srgbClr val="F26B43"/>
          </p15:clr>
        </p15:guide>
      </p15:sldGuideLst>
    </p:ext>
  </p:extLst>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FA583-35A4-23CE-EB66-6D81A440CF25}"/>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SA"/>
          </a:p>
        </p:txBody>
      </p:sp>
      <p:sp>
        <p:nvSpPr>
          <p:cNvPr id="3" name="Text Placeholder 2">
            <a:extLst>
              <a:ext uri="{FF2B5EF4-FFF2-40B4-BE49-F238E27FC236}">
                <a16:creationId xmlns:a16="http://schemas.microsoft.com/office/drawing/2014/main" id="{E63051E5-86DC-58D2-5B81-F74543BCB3C3}"/>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Date Placeholder 3">
            <a:extLst>
              <a:ext uri="{FF2B5EF4-FFF2-40B4-BE49-F238E27FC236}">
                <a16:creationId xmlns:a16="http://schemas.microsoft.com/office/drawing/2014/main" id="{757DF5FE-6B85-9775-691A-71345176EBD4}"/>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F4303B1-7C51-F746-A9F3-16C0CDE4DD39}" type="datetimeFigureOut">
              <a:rPr lang="en-SA" smtClean="0"/>
              <a:t>9/21/25</a:t>
            </a:fld>
            <a:endParaRPr lang="en-SA"/>
          </a:p>
        </p:txBody>
      </p:sp>
      <p:sp>
        <p:nvSpPr>
          <p:cNvPr id="5" name="Footer Placeholder 4">
            <a:extLst>
              <a:ext uri="{FF2B5EF4-FFF2-40B4-BE49-F238E27FC236}">
                <a16:creationId xmlns:a16="http://schemas.microsoft.com/office/drawing/2014/main" id="{19ABEAE1-29DC-6C47-2013-85DF0EAD5869}"/>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SA"/>
          </a:p>
        </p:txBody>
      </p:sp>
      <p:sp>
        <p:nvSpPr>
          <p:cNvPr id="6" name="Slide Number Placeholder 5">
            <a:extLst>
              <a:ext uri="{FF2B5EF4-FFF2-40B4-BE49-F238E27FC236}">
                <a16:creationId xmlns:a16="http://schemas.microsoft.com/office/drawing/2014/main" id="{8136450C-95A3-07C5-06AD-86086373408F}"/>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A44FDDA-DA80-AD4C-B9E2-AFC921131BF4}" type="slidenum">
              <a:rPr lang="en-SA" smtClean="0"/>
              <a:t>‹#›</a:t>
            </a:fld>
            <a:endParaRPr lang="en-SA"/>
          </a:p>
        </p:txBody>
      </p:sp>
    </p:spTree>
    <p:extLst>
      <p:ext uri="{BB962C8B-B14F-4D97-AF65-F5344CB8AC3E}">
        <p14:creationId xmlns:p14="http://schemas.microsoft.com/office/powerpoint/2010/main" val="513662360"/>
      </p:ext>
    </p:extLst>
  </p:cSld>
  <p:clrMap bg1="lt1" tx1="dk1" bg2="lt2" tx2="dk2" accent1="accent1" accent2="accent2" accent3="accent3" accent4="accent4" accent5="accent5" accent6="accent6" hlink="hlink" folHlink="folHlink"/>
  <p:sldLayoutIdLst>
    <p:sldLayoutId id="2147484466" r:id="rId1"/>
    <p:sldLayoutId id="2147484467" r:id="rId2"/>
    <p:sldLayoutId id="2147484468" r:id="rId3"/>
    <p:sldLayoutId id="2147484469" r:id="rId4"/>
    <p:sldLayoutId id="2147484470" r:id="rId5"/>
    <p:sldLayoutId id="2147484471" r:id="rId6"/>
    <p:sldLayoutId id="2147484472" r:id="rId7"/>
    <p:sldLayoutId id="2147484473" r:id="rId8"/>
    <p:sldLayoutId id="2147484474" r:id="rId9"/>
    <p:sldLayoutId id="2147484475" r:id="rId10"/>
    <p:sldLayoutId id="2147484476" r:id="rId11"/>
    <p:sldLayoutId id="2147484477" r:id="rId12"/>
  </p:sldLayoutIdLst>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A"/>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9881718"/>
      </p:ext>
    </p:extLst>
  </p:cSld>
  <p:clrMap bg1="lt1" tx1="dk1" bg2="lt2" tx2="dk2" accent1="accent1" accent2="accent2" accent3="accent3" accent4="accent4" accent5="accent5" accent6="accent6" hlink="hlink" folHlink="folHlink"/>
  <p:sldLayoutIdLst>
    <p:sldLayoutId id="2147484479" r:id="rId1"/>
    <p:sldLayoutId id="2147484480" r:id="rId2"/>
    <p:sldLayoutId id="2147484557" r:id="rId3"/>
  </p:sldLayoutIdLst>
  <p:hf sldNum="0" hdr="0" ftr="0" dt="0"/>
  <p:txStyles>
    <p:titleStyle>
      <a:lvl1pPr algn="ctr" defTabSz="761970" rtl="0" eaLnBrk="1" latinLnBrk="0" hangingPunct="1">
        <a:spcBef>
          <a:spcPct val="0"/>
        </a:spcBef>
        <a:buNone/>
        <a:defRPr sz="3667" kern="1200">
          <a:solidFill>
            <a:schemeClr val="tx1"/>
          </a:solidFill>
          <a:latin typeface="+mj-lt"/>
          <a:ea typeface="+mj-ea"/>
          <a:cs typeface="+mj-cs"/>
        </a:defRPr>
      </a:lvl1pPr>
    </p:titleStyle>
    <p:body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FA583-35A4-23CE-EB66-6D81A440CF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A"/>
          </a:p>
        </p:txBody>
      </p:sp>
      <p:sp>
        <p:nvSpPr>
          <p:cNvPr id="3" name="Text Placeholder 2">
            <a:extLst>
              <a:ext uri="{FF2B5EF4-FFF2-40B4-BE49-F238E27FC236}">
                <a16:creationId xmlns:a16="http://schemas.microsoft.com/office/drawing/2014/main" id="{E63051E5-86DC-58D2-5B81-F74543BCB3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4" name="Date Placeholder 3">
            <a:extLst>
              <a:ext uri="{FF2B5EF4-FFF2-40B4-BE49-F238E27FC236}">
                <a16:creationId xmlns:a16="http://schemas.microsoft.com/office/drawing/2014/main" id="{757DF5FE-6B85-9775-691A-71345176EB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F4303B1-7C51-F746-A9F3-16C0CDE4DD39}" type="datetimeFigureOut">
              <a:rPr lang="en-SA" smtClean="0"/>
              <a:t>9/21/25</a:t>
            </a:fld>
            <a:endParaRPr lang="en-SA"/>
          </a:p>
        </p:txBody>
      </p:sp>
      <p:sp>
        <p:nvSpPr>
          <p:cNvPr id="5" name="Footer Placeholder 4">
            <a:extLst>
              <a:ext uri="{FF2B5EF4-FFF2-40B4-BE49-F238E27FC236}">
                <a16:creationId xmlns:a16="http://schemas.microsoft.com/office/drawing/2014/main" id="{19ABEAE1-29DC-6C47-2013-85DF0EAD58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SA"/>
          </a:p>
        </p:txBody>
      </p:sp>
      <p:sp>
        <p:nvSpPr>
          <p:cNvPr id="6" name="Slide Number Placeholder 5">
            <a:extLst>
              <a:ext uri="{FF2B5EF4-FFF2-40B4-BE49-F238E27FC236}">
                <a16:creationId xmlns:a16="http://schemas.microsoft.com/office/drawing/2014/main" id="{8136450C-95A3-07C5-06AD-8608637340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A44FDDA-DA80-AD4C-B9E2-AFC921131BF4}" type="slidenum">
              <a:rPr lang="en-SA" smtClean="0"/>
              <a:t>‹#›</a:t>
            </a:fld>
            <a:endParaRPr lang="en-SA"/>
          </a:p>
        </p:txBody>
      </p:sp>
    </p:spTree>
    <p:extLst>
      <p:ext uri="{BB962C8B-B14F-4D97-AF65-F5344CB8AC3E}">
        <p14:creationId xmlns:p14="http://schemas.microsoft.com/office/powerpoint/2010/main" val="3966476006"/>
      </p:ext>
    </p:extLst>
  </p:cSld>
  <p:clrMap bg1="lt1" tx1="dk1" bg2="lt2" tx2="dk2" accent1="accent1" accent2="accent2" accent3="accent3" accent4="accent4" accent5="accent5" accent6="accent6" hlink="hlink" folHlink="folHlink"/>
  <p:sldLayoutIdLst>
    <p:sldLayoutId id="2147484482" r:id="rId1"/>
    <p:sldLayoutId id="2147484483" r:id="rId2"/>
    <p:sldLayoutId id="2147484484" r:id="rId3"/>
    <p:sldLayoutId id="2147484485" r:id="rId4"/>
    <p:sldLayoutId id="2147484486" r:id="rId5"/>
    <p:sldLayoutId id="2147484487" r:id="rId6"/>
    <p:sldLayoutId id="2147484488" r:id="rId7"/>
    <p:sldLayoutId id="2147484489" r:id="rId8"/>
    <p:sldLayoutId id="2147484490" r:id="rId9"/>
    <p:sldLayoutId id="2147484491" r:id="rId10"/>
    <p:sldLayoutId id="2147484492" r:id="rId11"/>
    <p:sldLayoutId id="2147484493" r:id="rId12"/>
    <p:sldLayoutId id="214748449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3332507"/>
      </p:ext>
    </p:extLst>
  </p:cSld>
  <p:clrMap bg1="lt1" tx1="dk1" bg2="lt2" tx2="dk2" accent1="accent1" accent2="accent2" accent3="accent3" accent4="accent4" accent5="accent5" accent6="accent6" hlink="hlink" folHlink="folHlink"/>
  <p:sldLayoutIdLst>
    <p:sldLayoutId id="2147484496" r:id="rId1"/>
    <p:sldLayoutId id="2147484497" r:id="rId2"/>
  </p:sldLayoutIdLst>
  <p:hf sldNum="0" hdr="0" ftr="0" dt="0"/>
  <p:txStyles>
    <p:titleStyle>
      <a:lvl1pPr algn="ctr" defTabSz="761970" rtl="0" eaLnBrk="1" latinLnBrk="0" hangingPunct="1">
        <a:spcBef>
          <a:spcPct val="0"/>
        </a:spcBef>
        <a:buNone/>
        <a:defRPr sz="3667" kern="1200">
          <a:solidFill>
            <a:schemeClr val="tx1"/>
          </a:solidFill>
          <a:latin typeface="+mj-lt"/>
          <a:ea typeface="+mj-ea"/>
          <a:cs typeface="+mj-cs"/>
        </a:defRPr>
      </a:lvl1pPr>
    </p:titleStyle>
    <p:body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2913898380"/>
      </p:ext>
    </p:extLst>
  </p:cSld>
  <p:clrMap bg1="lt1" tx1="dk1" bg2="dk2" tx2="lt2" accent1="accent1" accent2="accent2" accent3="accent3" accent4="accent4" accent5="accent5" accent6="accent6" hlink="hlink" folHlink="folHlink"/>
  <p:sldLayoutIdLst>
    <p:sldLayoutId id="2147484499" r:id="rId1"/>
    <p:sldLayoutId id="2147484500" r:id="rId2"/>
    <p:sldLayoutId id="214748450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365126"/>
            <a:ext cx="115824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81000" y="1825625"/>
            <a:ext cx="115824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92202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2862945139"/>
      </p:ext>
    </p:extLst>
  </p:cSld>
  <p:clrMap bg1="lt1" tx1="dk1" bg2="lt2" tx2="dk2" accent1="accent1" accent2="accent2" accent3="accent3" accent4="accent4" accent5="accent5" accent6="accent6" hlink="hlink" folHlink="folHlink"/>
  <p:sldLayoutIdLst>
    <p:sldLayoutId id="2147484503" r:id="rId1"/>
    <p:sldLayoutId id="2147484504" r:id="rId2"/>
    <p:sldLayoutId id="2147484505" r:id="rId3"/>
    <p:sldLayoutId id="2147484506" r:id="rId4"/>
    <p:sldLayoutId id="2147484507" r:id="rId5"/>
    <p:sldLayoutId id="2147484508" r:id="rId6"/>
    <p:sldLayoutId id="2147484509" r:id="rId7"/>
    <p:sldLayoutId id="2147484510" r:id="rId8"/>
    <p:sldLayoutId id="2147484511" r:id="rId9"/>
    <p:sldLayoutId id="2147484512" r:id="rId10"/>
    <p:sldLayoutId id="214748451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3783843168"/>
      </p:ext>
    </p:extLst>
  </p:cSld>
  <p:clrMap bg1="lt1" tx1="dk1" bg2="lt2" tx2="dk2" accent1="accent1" accent2="accent2" accent3="accent3" accent4="accent4" accent5="accent5" accent6="accent6" hlink="hlink" folHlink="folHlink"/>
  <p:sldLayoutIdLst>
    <p:sldLayoutId id="2147484515" r:id="rId1"/>
    <p:sldLayoutId id="2147484516" r:id="rId2"/>
    <p:sldLayoutId id="2147484517" r:id="rId3"/>
    <p:sldLayoutId id="2147484518" r:id="rId4"/>
    <p:sldLayoutId id="2147484519" r:id="rId5"/>
    <p:sldLayoutId id="2147484520" r:id="rId6"/>
    <p:sldLayoutId id="2147484521" r:id="rId7"/>
    <p:sldLayoutId id="2147484522" r:id="rId8"/>
    <p:sldLayoutId id="2147484523" r:id="rId9"/>
    <p:sldLayoutId id="2147484524" r:id="rId10"/>
    <p:sldLayoutId id="2147484525" r:id="rId11"/>
    <p:sldLayoutId id="2147484526" r:id="rId12"/>
    <p:sldLayoutId id="2147484527"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87A535-3CAC-46BC-B2B2-3AE83EC3A561}"/>
              </a:ext>
            </a:extLst>
          </p:cNvPr>
          <p:cNvSpPr>
            <a:spLocks noGrp="1"/>
          </p:cNvSpPr>
          <p:nvPr>
            <p:ph type="title"/>
          </p:nvPr>
        </p:nvSpPr>
        <p:spPr>
          <a:xfrm>
            <a:off x="482600" y="978408"/>
            <a:ext cx="10506991" cy="2153099"/>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D8EBDBD-59EC-46ED-BE79-6D37B531D692}"/>
              </a:ext>
            </a:extLst>
          </p:cNvPr>
          <p:cNvSpPr>
            <a:spLocks noGrp="1"/>
          </p:cNvSpPr>
          <p:nvPr>
            <p:ph type="body" idx="1"/>
          </p:nvPr>
        </p:nvSpPr>
        <p:spPr>
          <a:xfrm>
            <a:off x="482600" y="3306870"/>
            <a:ext cx="10506991" cy="257272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921F5C-FD3D-42C7-90F4-5ECE6FFCFE7F}"/>
              </a:ext>
            </a:extLst>
          </p:cNvPr>
          <p:cNvSpPr>
            <a:spLocks noGrp="1"/>
          </p:cNvSpPr>
          <p:nvPr>
            <p:ph type="dt" sz="half" idx="2"/>
          </p:nvPr>
        </p:nvSpPr>
        <p:spPr>
          <a:xfrm>
            <a:off x="484632" y="100584"/>
            <a:ext cx="2743200" cy="365125"/>
          </a:xfrm>
          <a:prstGeom prst="rect">
            <a:avLst/>
          </a:prstGeom>
        </p:spPr>
        <p:txBody>
          <a:bodyPr vert="horz" lIns="91440" tIns="45720" rIns="91440" bIns="45720" rtlCol="0" anchor="ctr"/>
          <a:lstStyle>
            <a:lvl1pPr algn="l">
              <a:defRPr sz="900">
                <a:solidFill>
                  <a:schemeClr val="tx1"/>
                </a:solidFill>
              </a:defRPr>
            </a:lvl1pPr>
          </a:lstStyle>
          <a:p>
            <a:fld id="{81B8F32D-D8B6-4B9E-9CBF-DCAC30B7B93D}" type="datetimeFigureOut">
              <a:rPr lang="en-US" smtClean="0"/>
              <a:pPr/>
              <a:t>9/21/25</a:t>
            </a:fld>
            <a:endParaRPr lang="en-US" dirty="0"/>
          </a:p>
        </p:txBody>
      </p:sp>
      <p:sp>
        <p:nvSpPr>
          <p:cNvPr id="5" name="Footer Placeholder 4">
            <a:extLst>
              <a:ext uri="{FF2B5EF4-FFF2-40B4-BE49-F238E27FC236}">
                <a16:creationId xmlns:a16="http://schemas.microsoft.com/office/drawing/2014/main" id="{0FE63D50-6D0B-4963-97B9-A32AE63235B8}"/>
              </a:ext>
            </a:extLst>
          </p:cNvPr>
          <p:cNvSpPr>
            <a:spLocks noGrp="1"/>
          </p:cNvSpPr>
          <p:nvPr>
            <p:ph type="ftr" sz="quarter" idx="3"/>
          </p:nvPr>
        </p:nvSpPr>
        <p:spPr>
          <a:xfrm>
            <a:off x="484632" y="6419088"/>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826B5E08-CAC3-4C87-B143-5F8956AE905D}"/>
              </a:ext>
            </a:extLst>
          </p:cNvPr>
          <p:cNvSpPr>
            <a:spLocks noGrp="1"/>
          </p:cNvSpPr>
          <p:nvPr>
            <p:ph type="sldNum" sz="quarter" idx="4"/>
          </p:nvPr>
        </p:nvSpPr>
        <p:spPr>
          <a:xfrm>
            <a:off x="10989591" y="100584"/>
            <a:ext cx="640080" cy="365125"/>
          </a:xfrm>
          <a:prstGeom prst="rect">
            <a:avLst/>
          </a:prstGeom>
        </p:spPr>
        <p:txBody>
          <a:bodyPr vert="horz" lIns="91440" tIns="45720" rIns="91440" bIns="45720" rtlCol="0" anchor="ctr"/>
          <a:lstStyle>
            <a:lvl1pPr algn="r">
              <a:defRPr sz="900">
                <a:solidFill>
                  <a:schemeClr val="tx1"/>
                </a:solidFill>
              </a:defRPr>
            </a:lvl1pPr>
          </a:lstStyle>
          <a:p>
            <a:fld id="{60553ECD-7F6D-420D-93CA-D8D15EB427AC}" type="slidenum">
              <a:rPr lang="en-US" smtClean="0"/>
              <a:pPr/>
              <a:t>‹#›</a:t>
            </a:fld>
            <a:endParaRPr lang="en-US" dirty="0"/>
          </a:p>
        </p:txBody>
      </p:sp>
      <p:cxnSp>
        <p:nvCxnSpPr>
          <p:cNvPr id="8" name="Straight Connector 7">
            <a:extLst>
              <a:ext uri="{FF2B5EF4-FFF2-40B4-BE49-F238E27FC236}">
                <a16:creationId xmlns:a16="http://schemas.microsoft.com/office/drawing/2014/main" id="{108D74AC-B125-4E11-BA53-E9E383966DF8}"/>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9DC76EBE-FB9D-4054-B5D8-19E3EAFE40B2}"/>
              </a:ext>
              <a:ext uri="{C183D7F6-B498-43B3-948B-1728B52AA6E4}">
                <adec:decorative xmlns:adec="http://schemas.microsoft.com/office/drawing/2017/decorative" val="1"/>
              </a:ext>
            </a:extLst>
          </p:cNvPr>
          <p:cNvCxnSpPr>
            <a:cxnSpLocks/>
          </p:cNvCxnSpPr>
          <p:nvPr/>
        </p:nvCxnSpPr>
        <p:spPr>
          <a:xfrm>
            <a:off x="482600"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46709163"/>
      </p:ext>
    </p:extLst>
  </p:cSld>
  <p:clrMap bg1="lt1" tx1="dk1" bg2="lt2" tx2="dk2" accent1="accent1" accent2="accent2" accent3="accent3" accent4="accent4" accent5="accent5" accent6="accent6" hlink="hlink" folHlink="folHlink"/>
  <p:sldLayoutIdLst>
    <p:sldLayoutId id="2147484546" r:id="rId1"/>
    <p:sldLayoutId id="2147484547" r:id="rId2"/>
    <p:sldLayoutId id="2147484548" r:id="rId3"/>
    <p:sldLayoutId id="2147484549" r:id="rId4"/>
    <p:sldLayoutId id="2147484550" r:id="rId5"/>
    <p:sldLayoutId id="2147484551" r:id="rId6"/>
    <p:sldLayoutId id="2147484552" r:id="rId7"/>
    <p:sldLayoutId id="2147484553" r:id="rId8"/>
    <p:sldLayoutId id="2147484554" r:id="rId9"/>
    <p:sldLayoutId id="2147484555" r:id="rId10"/>
    <p:sldLayoutId id="2147484556" r:id="rId11"/>
  </p:sldLayoutIdLst>
  <p:txStyles>
    <p:titleStyle>
      <a:lvl1pPr algn="l" defTabSz="914400" rtl="0" eaLnBrk="1" latinLnBrk="0" hangingPunct="1">
        <a:lnSpc>
          <a:spcPct val="100000"/>
        </a:lnSpc>
        <a:spcBef>
          <a:spcPct val="0"/>
        </a:spcBef>
        <a:buNone/>
        <a:defRPr sz="66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6392333"/>
            <a:ext cx="12192000" cy="465667"/>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sp>
        <p:nvSpPr>
          <p:cNvPr id="11" name="Rectangle 10"/>
          <p:cNvSpPr/>
          <p:nvPr/>
        </p:nvSpPr>
        <p:spPr>
          <a:xfrm>
            <a:off x="0" y="6392333"/>
            <a:ext cx="12192000" cy="465667"/>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sp>
        <p:nvSpPr>
          <p:cNvPr id="2" name="Title Placeholder 1"/>
          <p:cNvSpPr>
            <a:spLocks noGrp="1"/>
          </p:cNvSpPr>
          <p:nvPr>
            <p:ph type="title"/>
          </p:nvPr>
        </p:nvSpPr>
        <p:spPr>
          <a:xfrm>
            <a:off x="609600" y="282305"/>
            <a:ext cx="10972800" cy="682897"/>
          </a:xfrm>
          <a:prstGeom prst="rect">
            <a:avLst/>
          </a:prstGeom>
          <a:noFill/>
        </p:spPr>
        <p:txBody>
          <a:bodyPr vert="horz" lIns="0" tIns="0" rIns="0" bIns="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609600" y="973667"/>
            <a:ext cx="10972800" cy="5396880"/>
          </a:xfrm>
          <a:prstGeom prst="rect">
            <a:avLst/>
          </a:prstGeom>
          <a:noFill/>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Box 13"/>
          <p:cNvSpPr txBox="1"/>
          <p:nvPr/>
        </p:nvSpPr>
        <p:spPr>
          <a:xfrm>
            <a:off x="14625493" y="931770"/>
            <a:ext cx="274404" cy="958034"/>
          </a:xfrm>
          <a:prstGeom prst="rect">
            <a:avLst/>
          </a:prstGeom>
          <a:noFill/>
        </p:spPr>
        <p:txBody>
          <a:bodyPr wrap="none" lIns="135843" tIns="67921" rIns="135843" bIns="67921" rtlCol="0">
            <a:spAutoFit/>
          </a:bodyPr>
          <a:lstStyle/>
          <a:p>
            <a:endParaRPr lang="en-US" sz="5334" dirty="0"/>
          </a:p>
        </p:txBody>
      </p:sp>
      <p:sp>
        <p:nvSpPr>
          <p:cNvPr id="4" name="Slide Number Placeholder 3"/>
          <p:cNvSpPr>
            <a:spLocks noGrp="1"/>
          </p:cNvSpPr>
          <p:nvPr>
            <p:ph type="sldNum" sz="quarter" idx="4"/>
          </p:nvPr>
        </p:nvSpPr>
        <p:spPr>
          <a:xfrm>
            <a:off x="587025" y="6474888"/>
            <a:ext cx="335844"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8" name="Footer Placeholder 7"/>
          <p:cNvSpPr>
            <a:spLocks noGrp="1"/>
          </p:cNvSpPr>
          <p:nvPr>
            <p:ph type="ftr" sz="quarter" idx="3"/>
          </p:nvPr>
        </p:nvSpPr>
        <p:spPr>
          <a:xfrm>
            <a:off x="939800" y="655320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cxnSp>
        <p:nvCxnSpPr>
          <p:cNvPr id="15" name="Straight Connector 14"/>
          <p:cNvCxnSpPr/>
          <p:nvPr/>
        </p:nvCxnSpPr>
        <p:spPr>
          <a:xfrm>
            <a:off x="11024447" y="6492533"/>
            <a:ext cx="2540" cy="24384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4625493" y="931770"/>
            <a:ext cx="274404" cy="958034"/>
          </a:xfrm>
          <a:prstGeom prst="rect">
            <a:avLst/>
          </a:prstGeom>
          <a:noFill/>
        </p:spPr>
        <p:txBody>
          <a:bodyPr wrap="none" lIns="135843" tIns="67921" rIns="135843" bIns="67921" rtlCol="0">
            <a:spAutoFit/>
          </a:bodyPr>
          <a:lstStyle/>
          <a:p>
            <a:endParaRPr lang="en-US" sz="5334" dirty="0"/>
          </a:p>
        </p:txBody>
      </p:sp>
    </p:spTree>
    <p:extLst>
      <p:ext uri="{BB962C8B-B14F-4D97-AF65-F5344CB8AC3E}">
        <p14:creationId xmlns:p14="http://schemas.microsoft.com/office/powerpoint/2010/main" val="902801495"/>
      </p:ext>
    </p:extLst>
  </p:cSld>
  <p:clrMap bg1="lt1" tx1="dk1" bg2="lt2" tx2="dk2" accent1="accent1" accent2="accent2" accent3="accent3" accent4="accent4" accent5="accent5" accent6="accent6" hlink="hlink" folHlink="folHlink"/>
  <p:sldLayoutIdLst>
    <p:sldLayoutId id="2147484559" r:id="rId1"/>
    <p:sldLayoutId id="2147484560" r:id="rId2"/>
    <p:sldLayoutId id="2147484561" r:id="rId3"/>
    <p:sldLayoutId id="2147484562" r:id="rId4"/>
    <p:sldLayoutId id="2147484563" r:id="rId5"/>
    <p:sldLayoutId id="2147484564" r:id="rId6"/>
    <p:sldLayoutId id="2147484565" r:id="rId7"/>
    <p:sldLayoutId id="2147484566" r:id="rId8"/>
    <p:sldLayoutId id="2147484567" r:id="rId9"/>
    <p:sldLayoutId id="2147484568" r:id="rId10"/>
    <p:sldLayoutId id="2147484569" r:id="rId11"/>
    <p:sldLayoutId id="2147484570" r:id="rId12"/>
    <p:sldLayoutId id="2147484571" r:id="rId13"/>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defTabSz="1018875" rtl="0" eaLnBrk="1" latinLnBrk="0" hangingPunct="1">
        <a:lnSpc>
          <a:spcPct val="100000"/>
        </a:lnSpc>
        <a:spcBef>
          <a:spcPts val="445"/>
        </a:spcBef>
        <a:buNone/>
        <a:defRPr sz="3600" b="1" kern="1200" cap="none">
          <a:solidFill>
            <a:srgbClr val="808080"/>
          </a:solidFill>
          <a:latin typeface="+mj-lt"/>
          <a:ea typeface="+mj-ea"/>
          <a:cs typeface="Arial Black"/>
        </a:defRPr>
      </a:lvl1pPr>
    </p:titleStyle>
    <p:bodyStyle>
      <a:lvl1pPr marL="304815" indent="-304815" algn="l" defTabSz="1018875" rtl="0" eaLnBrk="1" latinLnBrk="0" hangingPunct="1">
        <a:lnSpc>
          <a:spcPct val="110000"/>
        </a:lnSpc>
        <a:spcBef>
          <a:spcPts val="445"/>
        </a:spcBef>
        <a:buFont typeface="Arial" panose="020B0604020202020204" pitchFamily="34" charset="0"/>
        <a:buChar char="•"/>
        <a:defRPr sz="2667" b="0" kern="1200" cap="none">
          <a:solidFill>
            <a:srgbClr val="3A3A3A"/>
          </a:solidFill>
          <a:latin typeface="+mj-lt"/>
          <a:ea typeface="+mn-ea"/>
          <a:cs typeface="Arial Black"/>
        </a:defRPr>
      </a:lvl1pPr>
      <a:lvl2pPr marL="609630" indent="-304815" algn="l" defTabSz="1018875" rtl="0" eaLnBrk="1" latinLnBrk="0" hangingPunct="1">
        <a:lnSpc>
          <a:spcPct val="110000"/>
        </a:lnSpc>
        <a:spcBef>
          <a:spcPts val="445"/>
        </a:spcBef>
        <a:buFont typeface="Arial" panose="020B0604020202020204" pitchFamily="34" charset="0"/>
        <a:buChar char="•"/>
        <a:defRPr sz="2667" b="0" kern="1200" cap="none">
          <a:solidFill>
            <a:srgbClr val="3A3A3A"/>
          </a:solidFill>
          <a:latin typeface="Arial" panose="020B0604020202020204" pitchFamily="34" charset="0"/>
          <a:ea typeface="+mn-ea"/>
          <a:cs typeface="Arial" panose="020B0604020202020204" pitchFamily="34" charset="0"/>
        </a:defRPr>
      </a:lvl2pPr>
      <a:lvl3pPr marL="914446" indent="-304815" algn="l" defTabSz="1018875" rtl="0" eaLnBrk="1" latinLnBrk="0" hangingPunct="1">
        <a:lnSpc>
          <a:spcPct val="110000"/>
        </a:lnSpc>
        <a:spcBef>
          <a:spcPts val="445"/>
        </a:spcBef>
        <a:buFont typeface="Arial" panose="020B0604020202020204" pitchFamily="34" charset="0"/>
        <a:buChar char="•"/>
        <a:defRPr sz="2667" kern="1200">
          <a:solidFill>
            <a:srgbClr val="3A3A3A"/>
          </a:solidFill>
          <a:latin typeface="Arial"/>
          <a:ea typeface="+mn-ea"/>
          <a:cs typeface="Arial"/>
        </a:defRPr>
      </a:lvl3pPr>
      <a:lvl4pPr marL="1219261" indent="-304815" algn="l" defTabSz="1018875" rtl="0" eaLnBrk="1" latinLnBrk="0" hangingPunct="1">
        <a:lnSpc>
          <a:spcPct val="110000"/>
        </a:lnSpc>
        <a:spcBef>
          <a:spcPts val="445"/>
        </a:spcBef>
        <a:buFont typeface="Arial" panose="020B0604020202020204" pitchFamily="34" charset="0"/>
        <a:buChar char="•"/>
        <a:defRPr lang="en-US" sz="2667" kern="1200" dirty="0" smtClean="0">
          <a:solidFill>
            <a:srgbClr val="3A3A3A"/>
          </a:solidFill>
          <a:latin typeface="Arial"/>
          <a:ea typeface="+mn-ea"/>
          <a:cs typeface="Arial"/>
        </a:defRPr>
      </a:lvl4pPr>
      <a:lvl5pPr marL="1524076" indent="-304815" algn="l" defTabSz="1018875" rtl="0" eaLnBrk="1" latinLnBrk="0" hangingPunct="1">
        <a:lnSpc>
          <a:spcPct val="110000"/>
        </a:lnSpc>
        <a:spcBef>
          <a:spcPts val="445"/>
        </a:spcBef>
        <a:buFont typeface="Arial" panose="020B0604020202020204" pitchFamily="34" charset="0"/>
        <a:buChar char="•"/>
        <a:defRPr lang="en-US" sz="2667" kern="1200" dirty="0">
          <a:solidFill>
            <a:srgbClr val="3A3A3A"/>
          </a:solidFill>
          <a:latin typeface="Arial"/>
          <a:ea typeface="+mn-ea"/>
          <a:cs typeface="Arial"/>
        </a:defRPr>
      </a:lvl5pPr>
      <a:lvl6pPr marL="339625" indent="203776" algn="l" defTabSz="1018875" rtl="0" eaLnBrk="1" latinLnBrk="0" hangingPunct="1">
        <a:lnSpc>
          <a:spcPct val="90000"/>
        </a:lnSpc>
        <a:spcBef>
          <a:spcPts val="557"/>
        </a:spcBef>
        <a:buFont typeface="Arial" panose="020B0604020202020204" pitchFamily="34" charset="0"/>
        <a:buChar char="•"/>
        <a:defRPr sz="2000" kern="1200">
          <a:solidFill>
            <a:schemeClr val="tx1"/>
          </a:solidFill>
          <a:latin typeface="+mn-lt"/>
          <a:ea typeface="+mn-ea"/>
          <a:cs typeface="+mn-cs"/>
        </a:defRPr>
      </a:lvl6pPr>
      <a:lvl7pPr marL="533427" indent="203210" algn="l" defTabSz="1018875" rtl="0" eaLnBrk="1" latinLnBrk="0" hangingPunct="1">
        <a:lnSpc>
          <a:spcPct val="90000"/>
        </a:lnSpc>
        <a:spcBef>
          <a:spcPts val="557"/>
        </a:spcBef>
        <a:buFont typeface="Arial" panose="020B0604020202020204" pitchFamily="34" charset="0"/>
        <a:buChar char="•"/>
        <a:defRPr sz="2000" kern="1200">
          <a:solidFill>
            <a:schemeClr val="tx1"/>
          </a:solidFill>
          <a:latin typeface="+mn-lt"/>
          <a:ea typeface="+mn-ea"/>
          <a:cs typeface="+mn-cs"/>
        </a:defRPr>
      </a:lvl7pPr>
      <a:lvl8pPr marL="3820783" indent="-254719" algn="l" defTabSz="1018875" rtl="0" eaLnBrk="1" latinLnBrk="0" hangingPunct="1">
        <a:lnSpc>
          <a:spcPct val="90000"/>
        </a:lnSpc>
        <a:spcBef>
          <a:spcPts val="557"/>
        </a:spcBef>
        <a:buFont typeface="Arial" panose="020B0604020202020204" pitchFamily="34" charset="0"/>
        <a:buChar char="•"/>
        <a:defRPr sz="2000" kern="1200">
          <a:solidFill>
            <a:schemeClr val="tx1"/>
          </a:solidFill>
          <a:latin typeface="+mn-lt"/>
          <a:ea typeface="+mn-ea"/>
          <a:cs typeface="+mn-cs"/>
        </a:defRPr>
      </a:lvl8pPr>
      <a:lvl9pPr marL="4330221" indent="-254719" algn="l" defTabSz="1018875" rtl="0" eaLnBrk="1" latinLnBrk="0" hangingPunct="1">
        <a:lnSpc>
          <a:spcPct val="90000"/>
        </a:lnSpc>
        <a:spcBef>
          <a:spcPts val="557"/>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1018875" rtl="0" eaLnBrk="1" latinLnBrk="0" hangingPunct="1">
        <a:defRPr sz="2000" kern="1200">
          <a:solidFill>
            <a:schemeClr val="tx1"/>
          </a:solidFill>
          <a:latin typeface="+mn-lt"/>
          <a:ea typeface="+mn-ea"/>
          <a:cs typeface="+mn-cs"/>
        </a:defRPr>
      </a:lvl1pPr>
      <a:lvl2pPr marL="509437" algn="l" defTabSz="1018875" rtl="0" eaLnBrk="1" latinLnBrk="0" hangingPunct="1">
        <a:defRPr sz="2000" kern="1200">
          <a:solidFill>
            <a:schemeClr val="tx1"/>
          </a:solidFill>
          <a:latin typeface="+mn-lt"/>
          <a:ea typeface="+mn-ea"/>
          <a:cs typeface="+mn-cs"/>
        </a:defRPr>
      </a:lvl2pPr>
      <a:lvl3pPr marL="1018875" algn="l" defTabSz="1018875" rtl="0" eaLnBrk="1" latinLnBrk="0" hangingPunct="1">
        <a:defRPr sz="2000" kern="1200">
          <a:solidFill>
            <a:schemeClr val="tx1"/>
          </a:solidFill>
          <a:latin typeface="+mn-lt"/>
          <a:ea typeface="+mn-ea"/>
          <a:cs typeface="+mn-cs"/>
        </a:defRPr>
      </a:lvl3pPr>
      <a:lvl4pPr marL="1528314" algn="l" defTabSz="1018875" rtl="0" eaLnBrk="1" latinLnBrk="0" hangingPunct="1">
        <a:defRPr sz="2000" kern="1200">
          <a:solidFill>
            <a:schemeClr val="tx1"/>
          </a:solidFill>
          <a:latin typeface="+mn-lt"/>
          <a:ea typeface="+mn-ea"/>
          <a:cs typeface="+mn-cs"/>
        </a:defRPr>
      </a:lvl4pPr>
      <a:lvl5pPr marL="2037751" algn="l" defTabSz="1018875" rtl="0" eaLnBrk="1" latinLnBrk="0" hangingPunct="1">
        <a:defRPr sz="2000" kern="1200">
          <a:solidFill>
            <a:schemeClr val="tx1"/>
          </a:solidFill>
          <a:latin typeface="+mn-lt"/>
          <a:ea typeface="+mn-ea"/>
          <a:cs typeface="+mn-cs"/>
        </a:defRPr>
      </a:lvl5pPr>
      <a:lvl6pPr marL="2547189" algn="l" defTabSz="1018875" rtl="0" eaLnBrk="1" latinLnBrk="0" hangingPunct="1">
        <a:defRPr sz="2000" kern="1200">
          <a:solidFill>
            <a:schemeClr val="tx1"/>
          </a:solidFill>
          <a:latin typeface="+mn-lt"/>
          <a:ea typeface="+mn-ea"/>
          <a:cs typeface="+mn-cs"/>
        </a:defRPr>
      </a:lvl6pPr>
      <a:lvl7pPr marL="3056626" algn="l" defTabSz="1018875" rtl="0" eaLnBrk="1" latinLnBrk="0" hangingPunct="1">
        <a:defRPr sz="2000" kern="1200">
          <a:solidFill>
            <a:schemeClr val="tx1"/>
          </a:solidFill>
          <a:latin typeface="+mn-lt"/>
          <a:ea typeface="+mn-ea"/>
          <a:cs typeface="+mn-cs"/>
        </a:defRPr>
      </a:lvl7pPr>
      <a:lvl8pPr marL="3566064" algn="l" defTabSz="1018875" rtl="0" eaLnBrk="1" latinLnBrk="0" hangingPunct="1">
        <a:defRPr sz="2000" kern="1200">
          <a:solidFill>
            <a:schemeClr val="tx1"/>
          </a:solidFill>
          <a:latin typeface="+mn-lt"/>
          <a:ea typeface="+mn-ea"/>
          <a:cs typeface="+mn-cs"/>
        </a:defRPr>
      </a:lvl8pPr>
      <a:lvl9pPr marL="4075501" algn="l" defTabSz="1018875" rtl="0" eaLnBrk="1" latinLnBrk="0" hangingPunct="1">
        <a:defRPr sz="20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A93E8-92EF-634A-A62C-F31FEC3CCF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C3E7FA-220B-114A-8BF8-5BB26E523C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AC42C5-8CD6-A944-9A69-7DFBDE59DE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76A30FDD-2F28-C542-BC21-5C61E5A77F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40192E8-AF72-FA44-909B-55794BCB50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102972-9A87-9744-85B8-2788E8B1FD53}" type="slidenum">
              <a:rPr lang="en-US" smtClean="0"/>
              <a:t>‹#›</a:t>
            </a:fld>
            <a:endParaRPr lang="en-US"/>
          </a:p>
        </p:txBody>
      </p:sp>
    </p:spTree>
    <p:extLst>
      <p:ext uri="{BB962C8B-B14F-4D97-AF65-F5344CB8AC3E}">
        <p14:creationId xmlns:p14="http://schemas.microsoft.com/office/powerpoint/2010/main" val="2399815287"/>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2489226144"/>
      </p:ext>
    </p:extLst>
  </p:cSld>
  <p:clrMap bg1="lt1" tx1="dk1" bg2="lt2" tx2="dk2" accent1="accent1" accent2="accent2" accent3="accent3" accent4="accent4" accent5="accent5" accent6="accent6" hlink="hlink" folHlink="folHlink"/>
  <p:sldLayoutIdLst>
    <p:sldLayoutId id="2147484573" r:id="rId1"/>
    <p:sldLayoutId id="2147484574" r:id="rId2"/>
    <p:sldLayoutId id="2147484575" r:id="rId3"/>
    <p:sldLayoutId id="2147484576" r:id="rId4"/>
    <p:sldLayoutId id="2147484577" r:id="rId5"/>
    <p:sldLayoutId id="2147484578" r:id="rId6"/>
    <p:sldLayoutId id="2147484579" r:id="rId7"/>
    <p:sldLayoutId id="2147484580" r:id="rId8"/>
    <p:sldLayoutId id="2147484581" r:id="rId9"/>
    <p:sldLayoutId id="2147484582" r:id="rId10"/>
    <p:sldLayoutId id="2147484583" r:id="rId11"/>
    <p:sldLayoutId id="2147484584" r:id="rId12"/>
    <p:sldLayoutId id="2147484585"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9277045"/>
      </p:ext>
    </p:extLst>
  </p:cSld>
  <p:clrMap bg1="lt1" tx1="dk1" bg2="lt2" tx2="dk2" accent1="accent1" accent2="accent2" accent3="accent3" accent4="accent4" accent5="accent5" accent6="accent6" hlink="hlink" folHlink="folHlink"/>
  <p:sldLayoutIdLst>
    <p:sldLayoutId id="2147484588" r:id="rId1"/>
    <p:sldLayoutId id="2147484589" r:id="rId2"/>
  </p:sldLayoutIdLst>
  <p:hf sldNum="0" hdr="0" ftr="0" dt="0"/>
  <p:txStyles>
    <p:titleStyle>
      <a:lvl1pPr algn="ctr" defTabSz="761970" rtl="0" eaLnBrk="1" latinLnBrk="0" hangingPunct="1">
        <a:spcBef>
          <a:spcPct val="0"/>
        </a:spcBef>
        <a:buNone/>
        <a:defRPr sz="3667" kern="1200">
          <a:solidFill>
            <a:schemeClr val="tx1"/>
          </a:solidFill>
          <a:latin typeface="+mj-lt"/>
          <a:ea typeface="+mj-ea"/>
          <a:cs typeface="+mj-cs"/>
        </a:defRPr>
      </a:lvl1pPr>
    </p:titleStyle>
    <p:body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3285835608"/>
      </p:ext>
    </p:extLst>
  </p:cSld>
  <p:clrMap bg1="lt1" tx1="dk1" bg2="dk2" tx2="lt2" accent1="accent1" accent2="accent2" accent3="accent3" accent4="accent4" accent5="accent5" accent6="accent6" hlink="hlink" folHlink="folHlink"/>
  <p:sldLayoutIdLst>
    <p:sldLayoutId id="2147484591" r:id="rId1"/>
    <p:sldLayoutId id="2147484592" r:id="rId2"/>
    <p:sldLayoutId id="2147484593" r:id="rId3"/>
    <p:sldLayoutId id="2147484594"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6175105"/>
            <a:ext cx="12192000" cy="682896"/>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4"/>
          </a:p>
        </p:txBody>
      </p:sp>
      <p:sp>
        <p:nvSpPr>
          <p:cNvPr id="2" name="Title Placeholder 1"/>
          <p:cNvSpPr>
            <a:spLocks noGrp="1"/>
          </p:cNvSpPr>
          <p:nvPr>
            <p:ph type="title"/>
          </p:nvPr>
        </p:nvSpPr>
        <p:spPr>
          <a:xfrm>
            <a:off x="609600" y="282305"/>
            <a:ext cx="10972800" cy="682897"/>
          </a:xfrm>
          <a:prstGeom prst="rect">
            <a:avLst/>
          </a:prstGeom>
          <a:noFill/>
        </p:spPr>
        <p:txBody>
          <a:bodyPr vert="horz" lIns="0" tIns="0" rIns="0" bIns="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609600" y="973667"/>
            <a:ext cx="10972800" cy="5396880"/>
          </a:xfrm>
          <a:prstGeom prst="rect">
            <a:avLst/>
          </a:prstGeom>
          <a:noFill/>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Box 13"/>
          <p:cNvSpPr txBox="1"/>
          <p:nvPr/>
        </p:nvSpPr>
        <p:spPr>
          <a:xfrm>
            <a:off x="14625493" y="931770"/>
            <a:ext cx="274404" cy="958034"/>
          </a:xfrm>
          <a:prstGeom prst="rect">
            <a:avLst/>
          </a:prstGeom>
          <a:noFill/>
        </p:spPr>
        <p:txBody>
          <a:bodyPr wrap="none" lIns="135843" tIns="67921" rIns="135843" bIns="67921" rtlCol="0">
            <a:spAutoFit/>
          </a:bodyPr>
          <a:lstStyle/>
          <a:p>
            <a:endParaRPr lang="en-US" sz="5334" dirty="0"/>
          </a:p>
        </p:txBody>
      </p:sp>
      <p:sp>
        <p:nvSpPr>
          <p:cNvPr id="4" name="Slide Number Placeholder 3"/>
          <p:cNvSpPr>
            <a:spLocks noGrp="1"/>
          </p:cNvSpPr>
          <p:nvPr>
            <p:ph type="sldNum" sz="quarter" idx="4"/>
          </p:nvPr>
        </p:nvSpPr>
        <p:spPr>
          <a:xfrm>
            <a:off x="587025" y="6474888"/>
            <a:ext cx="335844" cy="365125"/>
          </a:xfrm>
          <a:prstGeom prst="rect">
            <a:avLst/>
          </a:prstGeom>
        </p:spPr>
        <p:txBody>
          <a:bodyPr vert="horz" lIns="0" tIns="0" rIns="0" bIns="0" rtlCol="0" anchor="ctr"/>
          <a:lstStyle>
            <a:lvl1pPr algn="l">
              <a:defRPr sz="1200">
                <a:solidFill>
                  <a:srgbClr val="FFFFFF"/>
                </a:solidFill>
              </a:defRPr>
            </a:lvl1pPr>
          </a:lstStyle>
          <a:p>
            <a:fld id="{3F2BA408-77DD-2646-AE91-E222053BB454}" type="slidenum">
              <a:rPr lang="en-US" smtClean="0"/>
              <a:pPr/>
              <a:t>‹#›</a:t>
            </a:fld>
            <a:endParaRPr lang="en-US" dirty="0"/>
          </a:p>
        </p:txBody>
      </p:sp>
      <p:sp>
        <p:nvSpPr>
          <p:cNvPr id="8" name="Footer Placeholder 7"/>
          <p:cNvSpPr>
            <a:spLocks noGrp="1"/>
          </p:cNvSpPr>
          <p:nvPr>
            <p:ph type="ftr" sz="quarter" idx="3"/>
          </p:nvPr>
        </p:nvSpPr>
        <p:spPr>
          <a:xfrm>
            <a:off x="939800" y="6553201"/>
            <a:ext cx="3860800" cy="200025"/>
          </a:xfrm>
          <a:prstGeom prst="rect">
            <a:avLst/>
          </a:prstGeom>
        </p:spPr>
        <p:txBody>
          <a:bodyPr vert="horz" lIns="91440" tIns="45720" rIns="91440" bIns="45720" rtlCol="0" anchor="ctr"/>
          <a:lstStyle>
            <a:lvl1pPr algn="l">
              <a:defRPr sz="933">
                <a:solidFill>
                  <a:schemeClr val="bg1"/>
                </a:solidFill>
              </a:defRPr>
            </a:lvl1pPr>
          </a:lstStyle>
          <a:p>
            <a:endParaRPr lang="en-US" dirty="0"/>
          </a:p>
        </p:txBody>
      </p:sp>
      <p:sp>
        <p:nvSpPr>
          <p:cNvPr id="10" name="TextBox 9"/>
          <p:cNvSpPr txBox="1"/>
          <p:nvPr/>
        </p:nvSpPr>
        <p:spPr>
          <a:xfrm>
            <a:off x="14625493" y="931770"/>
            <a:ext cx="274404" cy="958034"/>
          </a:xfrm>
          <a:prstGeom prst="rect">
            <a:avLst/>
          </a:prstGeom>
          <a:noFill/>
        </p:spPr>
        <p:txBody>
          <a:bodyPr wrap="none" lIns="135843" tIns="67921" rIns="135843" bIns="67921" rtlCol="0">
            <a:spAutoFit/>
          </a:bodyPr>
          <a:lstStyle/>
          <a:p>
            <a:endParaRPr lang="en-US" sz="5334" dirty="0"/>
          </a:p>
        </p:txBody>
      </p:sp>
    </p:spTree>
    <p:extLst>
      <p:ext uri="{BB962C8B-B14F-4D97-AF65-F5344CB8AC3E}">
        <p14:creationId xmlns:p14="http://schemas.microsoft.com/office/powerpoint/2010/main" val="3098789568"/>
      </p:ext>
    </p:extLst>
  </p:cSld>
  <p:clrMap bg1="lt1" tx1="dk1" bg2="lt2" tx2="dk2" accent1="accent1" accent2="accent2" accent3="accent3" accent4="accent4" accent5="accent5" accent6="accent6" hlink="hlink" folHlink="folHlink"/>
  <p:sldLayoutIdLst>
    <p:sldLayoutId id="2147484596" r:id="rId1"/>
    <p:sldLayoutId id="2147484597" r:id="rId2"/>
    <p:sldLayoutId id="2147484598" r:id="rId3"/>
    <p:sldLayoutId id="2147484599" r:id="rId4"/>
    <p:sldLayoutId id="2147484600" r:id="rId5"/>
    <p:sldLayoutId id="2147484601" r:id="rId6"/>
    <p:sldLayoutId id="2147484602" r:id="rId7"/>
    <p:sldLayoutId id="2147484603" r:id="rId8"/>
    <p:sldLayoutId id="2147484604" r:id="rId9"/>
    <p:sldLayoutId id="2147484605" r:id="rId10"/>
    <p:sldLayoutId id="2147484606" r:id="rId11"/>
    <p:sldLayoutId id="2147484607" r:id="rId12"/>
    <p:sldLayoutId id="2147484608" r:id="rId13"/>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defTabSz="1018875" rtl="0" eaLnBrk="1" latinLnBrk="0" hangingPunct="1">
        <a:lnSpc>
          <a:spcPct val="100000"/>
        </a:lnSpc>
        <a:spcBef>
          <a:spcPts val="445"/>
        </a:spcBef>
        <a:buNone/>
        <a:defRPr sz="3600" b="1" kern="1200" cap="none">
          <a:solidFill>
            <a:srgbClr val="808080"/>
          </a:solidFill>
          <a:latin typeface="+mj-lt"/>
          <a:ea typeface="+mj-ea"/>
          <a:cs typeface="Arial Black"/>
        </a:defRPr>
      </a:lvl1pPr>
    </p:titleStyle>
    <p:bodyStyle>
      <a:lvl1pPr marL="304815" indent="-304815" algn="l" defTabSz="1018875" rtl="0" eaLnBrk="1" latinLnBrk="0" hangingPunct="1">
        <a:lnSpc>
          <a:spcPct val="110000"/>
        </a:lnSpc>
        <a:spcBef>
          <a:spcPts val="445"/>
        </a:spcBef>
        <a:buFont typeface="Arial" panose="020B0604020202020204" pitchFamily="34" charset="0"/>
        <a:buChar char="•"/>
        <a:defRPr sz="2667" b="0" kern="1200" cap="none">
          <a:solidFill>
            <a:srgbClr val="3A3A3A"/>
          </a:solidFill>
          <a:latin typeface="+mj-lt"/>
          <a:ea typeface="+mn-ea"/>
          <a:cs typeface="Arial Black"/>
        </a:defRPr>
      </a:lvl1pPr>
      <a:lvl2pPr marL="609630" indent="-304815" algn="l" defTabSz="1018875" rtl="0" eaLnBrk="1" latinLnBrk="0" hangingPunct="1">
        <a:lnSpc>
          <a:spcPct val="110000"/>
        </a:lnSpc>
        <a:spcBef>
          <a:spcPts val="445"/>
        </a:spcBef>
        <a:buFont typeface="Arial" panose="020B0604020202020204" pitchFamily="34" charset="0"/>
        <a:buChar char="•"/>
        <a:defRPr sz="2667" b="0" kern="1200" cap="none">
          <a:solidFill>
            <a:srgbClr val="3A3A3A"/>
          </a:solidFill>
          <a:latin typeface="Arial" panose="020B0604020202020204" pitchFamily="34" charset="0"/>
          <a:ea typeface="+mn-ea"/>
          <a:cs typeface="Arial" panose="020B0604020202020204" pitchFamily="34" charset="0"/>
        </a:defRPr>
      </a:lvl2pPr>
      <a:lvl3pPr marL="914446" indent="-304815" algn="l" defTabSz="1018875" rtl="0" eaLnBrk="1" latinLnBrk="0" hangingPunct="1">
        <a:lnSpc>
          <a:spcPct val="110000"/>
        </a:lnSpc>
        <a:spcBef>
          <a:spcPts val="445"/>
        </a:spcBef>
        <a:buFont typeface="Arial" panose="020B0604020202020204" pitchFamily="34" charset="0"/>
        <a:buChar char="•"/>
        <a:defRPr sz="2667" kern="1200">
          <a:solidFill>
            <a:srgbClr val="3A3A3A"/>
          </a:solidFill>
          <a:latin typeface="Arial"/>
          <a:ea typeface="+mn-ea"/>
          <a:cs typeface="Arial"/>
        </a:defRPr>
      </a:lvl3pPr>
      <a:lvl4pPr marL="1219261" indent="-304815" algn="l" defTabSz="1018875" rtl="0" eaLnBrk="1" latinLnBrk="0" hangingPunct="1">
        <a:lnSpc>
          <a:spcPct val="110000"/>
        </a:lnSpc>
        <a:spcBef>
          <a:spcPts val="445"/>
        </a:spcBef>
        <a:buFont typeface="Arial" panose="020B0604020202020204" pitchFamily="34" charset="0"/>
        <a:buChar char="•"/>
        <a:defRPr lang="en-US" sz="2667" kern="1200" dirty="0" smtClean="0">
          <a:solidFill>
            <a:srgbClr val="3A3A3A"/>
          </a:solidFill>
          <a:latin typeface="Arial"/>
          <a:ea typeface="+mn-ea"/>
          <a:cs typeface="Arial"/>
        </a:defRPr>
      </a:lvl4pPr>
      <a:lvl5pPr marL="1524076" indent="-304815" algn="l" defTabSz="1018875" rtl="0" eaLnBrk="1" latinLnBrk="0" hangingPunct="1">
        <a:lnSpc>
          <a:spcPct val="110000"/>
        </a:lnSpc>
        <a:spcBef>
          <a:spcPts val="445"/>
        </a:spcBef>
        <a:buFont typeface="Arial" panose="020B0604020202020204" pitchFamily="34" charset="0"/>
        <a:buChar char="•"/>
        <a:defRPr lang="en-US" sz="2667" kern="1200" dirty="0">
          <a:solidFill>
            <a:srgbClr val="3A3A3A"/>
          </a:solidFill>
          <a:latin typeface="Arial"/>
          <a:ea typeface="+mn-ea"/>
          <a:cs typeface="Arial"/>
        </a:defRPr>
      </a:lvl5pPr>
      <a:lvl6pPr marL="339625" indent="203776" algn="l" defTabSz="1018875" rtl="0" eaLnBrk="1" latinLnBrk="0" hangingPunct="1">
        <a:lnSpc>
          <a:spcPct val="90000"/>
        </a:lnSpc>
        <a:spcBef>
          <a:spcPts val="557"/>
        </a:spcBef>
        <a:buFont typeface="Arial" panose="020B0604020202020204" pitchFamily="34" charset="0"/>
        <a:buChar char="•"/>
        <a:defRPr sz="2000" kern="1200">
          <a:solidFill>
            <a:schemeClr val="tx1"/>
          </a:solidFill>
          <a:latin typeface="+mn-lt"/>
          <a:ea typeface="+mn-ea"/>
          <a:cs typeface="+mn-cs"/>
        </a:defRPr>
      </a:lvl6pPr>
      <a:lvl7pPr marL="533427" indent="203210" algn="l" defTabSz="1018875" rtl="0" eaLnBrk="1" latinLnBrk="0" hangingPunct="1">
        <a:lnSpc>
          <a:spcPct val="90000"/>
        </a:lnSpc>
        <a:spcBef>
          <a:spcPts val="557"/>
        </a:spcBef>
        <a:buFont typeface="Arial" panose="020B0604020202020204" pitchFamily="34" charset="0"/>
        <a:buChar char="•"/>
        <a:defRPr sz="2000" kern="1200">
          <a:solidFill>
            <a:schemeClr val="tx1"/>
          </a:solidFill>
          <a:latin typeface="+mn-lt"/>
          <a:ea typeface="+mn-ea"/>
          <a:cs typeface="+mn-cs"/>
        </a:defRPr>
      </a:lvl7pPr>
      <a:lvl8pPr marL="3820783" indent="-254719" algn="l" defTabSz="1018875" rtl="0" eaLnBrk="1" latinLnBrk="0" hangingPunct="1">
        <a:lnSpc>
          <a:spcPct val="90000"/>
        </a:lnSpc>
        <a:spcBef>
          <a:spcPts val="557"/>
        </a:spcBef>
        <a:buFont typeface="Arial" panose="020B0604020202020204" pitchFamily="34" charset="0"/>
        <a:buChar char="•"/>
        <a:defRPr sz="2000" kern="1200">
          <a:solidFill>
            <a:schemeClr val="tx1"/>
          </a:solidFill>
          <a:latin typeface="+mn-lt"/>
          <a:ea typeface="+mn-ea"/>
          <a:cs typeface="+mn-cs"/>
        </a:defRPr>
      </a:lvl8pPr>
      <a:lvl9pPr marL="4330221" indent="-254719" algn="l" defTabSz="1018875" rtl="0" eaLnBrk="1" latinLnBrk="0" hangingPunct="1">
        <a:lnSpc>
          <a:spcPct val="90000"/>
        </a:lnSpc>
        <a:spcBef>
          <a:spcPts val="557"/>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1018875" rtl="0" eaLnBrk="1" latinLnBrk="0" hangingPunct="1">
        <a:defRPr sz="2000" kern="1200">
          <a:solidFill>
            <a:schemeClr val="tx1"/>
          </a:solidFill>
          <a:latin typeface="+mn-lt"/>
          <a:ea typeface="+mn-ea"/>
          <a:cs typeface="+mn-cs"/>
        </a:defRPr>
      </a:lvl1pPr>
      <a:lvl2pPr marL="509437" algn="l" defTabSz="1018875" rtl="0" eaLnBrk="1" latinLnBrk="0" hangingPunct="1">
        <a:defRPr sz="2000" kern="1200">
          <a:solidFill>
            <a:schemeClr val="tx1"/>
          </a:solidFill>
          <a:latin typeface="+mn-lt"/>
          <a:ea typeface="+mn-ea"/>
          <a:cs typeface="+mn-cs"/>
        </a:defRPr>
      </a:lvl2pPr>
      <a:lvl3pPr marL="1018875" algn="l" defTabSz="1018875" rtl="0" eaLnBrk="1" latinLnBrk="0" hangingPunct="1">
        <a:defRPr sz="2000" kern="1200">
          <a:solidFill>
            <a:schemeClr val="tx1"/>
          </a:solidFill>
          <a:latin typeface="+mn-lt"/>
          <a:ea typeface="+mn-ea"/>
          <a:cs typeface="+mn-cs"/>
        </a:defRPr>
      </a:lvl3pPr>
      <a:lvl4pPr marL="1528314" algn="l" defTabSz="1018875" rtl="0" eaLnBrk="1" latinLnBrk="0" hangingPunct="1">
        <a:defRPr sz="2000" kern="1200">
          <a:solidFill>
            <a:schemeClr val="tx1"/>
          </a:solidFill>
          <a:latin typeface="+mn-lt"/>
          <a:ea typeface="+mn-ea"/>
          <a:cs typeface="+mn-cs"/>
        </a:defRPr>
      </a:lvl4pPr>
      <a:lvl5pPr marL="2037751" algn="l" defTabSz="1018875" rtl="0" eaLnBrk="1" latinLnBrk="0" hangingPunct="1">
        <a:defRPr sz="2000" kern="1200">
          <a:solidFill>
            <a:schemeClr val="tx1"/>
          </a:solidFill>
          <a:latin typeface="+mn-lt"/>
          <a:ea typeface="+mn-ea"/>
          <a:cs typeface="+mn-cs"/>
        </a:defRPr>
      </a:lvl5pPr>
      <a:lvl6pPr marL="2547189" algn="l" defTabSz="1018875" rtl="0" eaLnBrk="1" latinLnBrk="0" hangingPunct="1">
        <a:defRPr sz="2000" kern="1200">
          <a:solidFill>
            <a:schemeClr val="tx1"/>
          </a:solidFill>
          <a:latin typeface="+mn-lt"/>
          <a:ea typeface="+mn-ea"/>
          <a:cs typeface="+mn-cs"/>
        </a:defRPr>
      </a:lvl6pPr>
      <a:lvl7pPr marL="3056626" algn="l" defTabSz="1018875" rtl="0" eaLnBrk="1" latinLnBrk="0" hangingPunct="1">
        <a:defRPr sz="2000" kern="1200">
          <a:solidFill>
            <a:schemeClr val="tx1"/>
          </a:solidFill>
          <a:latin typeface="+mn-lt"/>
          <a:ea typeface="+mn-ea"/>
          <a:cs typeface="+mn-cs"/>
        </a:defRPr>
      </a:lvl7pPr>
      <a:lvl8pPr marL="3566064" algn="l" defTabSz="1018875" rtl="0" eaLnBrk="1" latinLnBrk="0" hangingPunct="1">
        <a:defRPr sz="2000" kern="1200">
          <a:solidFill>
            <a:schemeClr val="tx1"/>
          </a:solidFill>
          <a:latin typeface="+mn-lt"/>
          <a:ea typeface="+mn-ea"/>
          <a:cs typeface="+mn-cs"/>
        </a:defRPr>
      </a:lvl8pPr>
      <a:lvl9pPr marL="4075501" algn="l" defTabSz="1018875" rtl="0" eaLnBrk="1" latinLnBrk="0" hangingPunct="1">
        <a:defRPr sz="20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80981E-FFEB-4FF1-AE89-75323E11E059}" type="datetime1">
              <a:rPr lang="en-US" smtClean="0"/>
              <a:t>9/21/25</a:t>
            </a:fld>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1788281227"/>
      </p:ext>
    </p:extLst>
  </p:cSld>
  <p:clrMap bg1="lt1" tx1="dk1" bg2="lt2" tx2="dk2" accent1="accent1" accent2="accent2" accent3="accent3" accent4="accent4" accent5="accent5" accent6="accent6" hlink="hlink" folHlink="folHlink"/>
  <p:sldLayoutIdLst>
    <p:sldLayoutId id="2147484610" r:id="rId1"/>
    <p:sldLayoutId id="2147484611" r:id="rId2"/>
    <p:sldLayoutId id="2147484612" r:id="rId3"/>
    <p:sldLayoutId id="2147484613" r:id="rId4"/>
    <p:sldLayoutId id="2147484614" r:id="rId5"/>
    <p:sldLayoutId id="2147484615" r:id="rId6"/>
    <p:sldLayoutId id="2147484616" r:id="rId7"/>
    <p:sldLayoutId id="2147484617" r:id="rId8"/>
    <p:sldLayoutId id="2147484618" r:id="rId9"/>
    <p:sldLayoutId id="2147484619" r:id="rId10"/>
    <p:sldLayoutId id="2147484620" r:id="rId11"/>
    <p:sldLayoutId id="2147484621" r:id="rId12"/>
    <p:sldLayoutId id="214748462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3477306"/>
      </p:ext>
    </p:extLst>
  </p:cSld>
  <p:clrMap bg1="lt1" tx1="dk1" bg2="lt2" tx2="dk2" accent1="accent1" accent2="accent2" accent3="accent3" accent4="accent4" accent5="accent5" accent6="accent6" hlink="hlink" folHlink="folHlink"/>
  <p:sldLayoutIdLst>
    <p:sldLayoutId id="2147484625" r:id="rId1"/>
    <p:sldLayoutId id="2147484626" r:id="rId2"/>
  </p:sldLayoutIdLst>
  <p:hf sldNum="0" hdr="0" ftr="0" dt="0"/>
  <p:txStyles>
    <p:titleStyle>
      <a:lvl1pPr algn="ctr" defTabSz="761970" rtl="0" eaLnBrk="1" latinLnBrk="0" hangingPunct="1">
        <a:spcBef>
          <a:spcPct val="0"/>
        </a:spcBef>
        <a:buNone/>
        <a:defRPr sz="3667" kern="1200">
          <a:solidFill>
            <a:schemeClr val="tx1"/>
          </a:solidFill>
          <a:latin typeface="+mj-lt"/>
          <a:ea typeface="+mj-ea"/>
          <a:cs typeface="+mj-cs"/>
        </a:defRPr>
      </a:lvl1pPr>
    </p:titleStyle>
    <p:body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4146871658"/>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A93E8-92EF-634A-A62C-F31FEC3CCF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C3E7FA-220B-114A-8BF8-5BB26E523C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AC42C5-8CD6-A944-9A69-7DFBDE59DE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76A30FDD-2F28-C542-BC21-5C61E5A77F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40192E8-AF72-FA44-909B-55794BCB50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102972-9A87-9744-85B8-2788E8B1FD53}" type="slidenum">
              <a:rPr lang="en-US" smtClean="0"/>
              <a:t>‹#›</a:t>
            </a:fld>
            <a:endParaRPr lang="en-US"/>
          </a:p>
        </p:txBody>
      </p:sp>
    </p:spTree>
    <p:extLst>
      <p:ext uri="{BB962C8B-B14F-4D97-AF65-F5344CB8AC3E}">
        <p14:creationId xmlns:p14="http://schemas.microsoft.com/office/powerpoint/2010/main" val="4141979280"/>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3" r:id="rId12"/>
    <p:sldLayoutId id="2147483774"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9F84E-75D4-49D8-A542-B4059E220D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77915D4-6294-45B0-94C2-762B32DCB6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9BF013-E7DB-4BE8-B755-79BFA5EE0F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F7506C5-138A-48CF-8B29-3C9E6A95DF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532B49-723B-4E61-8E7D-A6DE1E90B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EDC32-54A6-47F9-995D-CF87818BE538}" type="slidenum">
              <a:rPr lang="en-US" smtClean="0"/>
              <a:t>‹#›</a:t>
            </a:fld>
            <a:endParaRPr lang="en-US"/>
          </a:p>
        </p:txBody>
      </p:sp>
    </p:spTree>
    <p:extLst>
      <p:ext uri="{BB962C8B-B14F-4D97-AF65-F5344CB8AC3E}">
        <p14:creationId xmlns:p14="http://schemas.microsoft.com/office/powerpoint/2010/main" val="2745047961"/>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2477066777"/>
      </p:ext>
    </p:extLst>
  </p:cSld>
  <p:clrMap bg1="lt1" tx1="dk1" bg2="lt2" tx2="dk2" accent1="accent1" accent2="accent2" accent3="accent3" accent4="accent4" accent5="accent5" accent6="accent6" hlink="hlink" folHlink="folHlink"/>
  <p:sldLayoutIdLst>
    <p:sldLayoutId id="2147483827" r:id="rId1"/>
    <p:sldLayoutId id="2147483828"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3717146546"/>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1.xml"/><Relationship Id="rId1" Type="http://schemas.openxmlformats.org/officeDocument/2006/relationships/slideLayout" Target="../slideLayouts/slideLayout78.xml"/><Relationship Id="rId4" Type="http://schemas.openxmlformats.org/officeDocument/2006/relationships/image" Target="../media/image5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94.xml"/></Relationships>
</file>

<file path=ppt/slides/_rels/slide100.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283.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s>
</file>

<file path=ppt/slides/_rels/slide101.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155.png"/><Relationship Id="rId7" Type="http://schemas.openxmlformats.org/officeDocument/2006/relationships/image" Target="../media/image158.png"/><Relationship Id="rId2" Type="http://schemas.openxmlformats.org/officeDocument/2006/relationships/image" Target="../media/image152.png"/><Relationship Id="rId1" Type="http://schemas.openxmlformats.org/officeDocument/2006/relationships/slideLayout" Target="../slideLayouts/slideLayout283.xml"/><Relationship Id="rId6" Type="http://schemas.openxmlformats.org/officeDocument/2006/relationships/image" Target="../media/image157.png"/><Relationship Id="rId5" Type="http://schemas.openxmlformats.org/officeDocument/2006/relationships/image" Target="../media/image153.png"/><Relationship Id="rId4" Type="http://schemas.openxmlformats.org/officeDocument/2006/relationships/image" Target="../media/image156.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7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7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7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7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7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74.xml"/></Relationships>
</file>

<file path=ppt/slides/_rels/slide108.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27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74.xml"/></Relationships>
</file>

<file path=ppt/slides/_rels/slide1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0.xml"/><Relationship Id="rId1" Type="http://schemas.openxmlformats.org/officeDocument/2006/relationships/slideLayout" Target="../slideLayouts/slideLayout40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74.xml"/></Relationships>
</file>

<file path=ppt/slides/_rels/slide111.xml.rels><?xml version="1.0" encoding="UTF-8" standalone="yes"?>
<Relationships xmlns="http://schemas.openxmlformats.org/package/2006/relationships"><Relationship Id="rId3" Type="http://schemas.openxmlformats.org/officeDocument/2006/relationships/image" Target="../media/image162.jpg"/><Relationship Id="rId7" Type="http://schemas.openxmlformats.org/officeDocument/2006/relationships/image" Target="../media/image166.png"/><Relationship Id="rId2" Type="http://schemas.openxmlformats.org/officeDocument/2006/relationships/image" Target="../media/image161.png"/><Relationship Id="rId1" Type="http://schemas.openxmlformats.org/officeDocument/2006/relationships/slideLayout" Target="../slideLayouts/slideLayout274.xml"/><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image" Target="../media/image163.png"/></Relationships>
</file>

<file path=ppt/slides/_rels/slide112.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274.xml"/></Relationships>
</file>

<file path=ppt/slides/_rels/slide1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68.png"/><Relationship Id="rId1" Type="http://schemas.openxmlformats.org/officeDocument/2006/relationships/slideLayout" Target="../slideLayouts/slideLayout274.xml"/></Relationships>
</file>

<file path=ppt/slides/_rels/slide114.xml.rels><?xml version="1.0" encoding="UTF-8" standalone="yes"?>
<Relationships xmlns="http://schemas.openxmlformats.org/package/2006/relationships"><Relationship Id="rId3" Type="http://schemas.openxmlformats.org/officeDocument/2006/relationships/image" Target="../media/image170.jpg"/><Relationship Id="rId2" Type="http://schemas.openxmlformats.org/officeDocument/2006/relationships/image" Target="../media/image169.jpg"/><Relationship Id="rId1" Type="http://schemas.openxmlformats.org/officeDocument/2006/relationships/slideLayout" Target="../slideLayouts/slideLayout268.xml"/><Relationship Id="rId4" Type="http://schemas.openxmlformats.org/officeDocument/2006/relationships/image" Target="../media/image171.jpeg"/></Relationships>
</file>

<file path=ppt/slides/_rels/slide115.xml.rels><?xml version="1.0" encoding="UTF-8" standalone="yes"?>
<Relationships xmlns="http://schemas.openxmlformats.org/package/2006/relationships"><Relationship Id="rId2" Type="http://schemas.openxmlformats.org/officeDocument/2006/relationships/image" Target="../media/image144.jpg"/><Relationship Id="rId1" Type="http://schemas.openxmlformats.org/officeDocument/2006/relationships/slideLayout" Target="../slideLayouts/slideLayout330.xml"/></Relationships>
</file>

<file path=ppt/slides/_rels/slide116.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2.png"/><Relationship Id="rId7" Type="http://schemas.openxmlformats.org/officeDocument/2006/relationships/image" Target="../media/image176.png"/><Relationship Id="rId2" Type="http://schemas.openxmlformats.org/officeDocument/2006/relationships/notesSlide" Target="../notesSlides/notesSlide59.xml"/><Relationship Id="rId1" Type="http://schemas.openxmlformats.org/officeDocument/2006/relationships/slideLayout" Target="../slideLayouts/slideLayout308.xml"/><Relationship Id="rId6" Type="http://schemas.openxmlformats.org/officeDocument/2006/relationships/image" Target="../media/image175.svg"/><Relationship Id="rId5" Type="http://schemas.openxmlformats.org/officeDocument/2006/relationships/image" Target="../media/image174.png"/><Relationship Id="rId4" Type="http://schemas.openxmlformats.org/officeDocument/2006/relationships/image" Target="../media/image173.png"/></Relationships>
</file>

<file path=ppt/slides/_rels/slide117.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hyperlink" Target="https://roiinstitute.net/ctmr/" TargetMode="External"/><Relationship Id="rId1" Type="http://schemas.openxmlformats.org/officeDocument/2006/relationships/slideLayout" Target="../slideLayouts/slideLayout297.xml"/><Relationship Id="rId4" Type="http://schemas.openxmlformats.org/officeDocument/2006/relationships/image" Target="../media/image179.png"/></Relationships>
</file>

<file path=ppt/slides/_rels/slide118.xml.rels><?xml version="1.0" encoding="UTF-8" standalone="yes"?>
<Relationships xmlns="http://schemas.openxmlformats.org/package/2006/relationships"><Relationship Id="rId3" Type="http://schemas.openxmlformats.org/officeDocument/2006/relationships/image" Target="../media/image180.jpg"/><Relationship Id="rId2" Type="http://schemas.openxmlformats.org/officeDocument/2006/relationships/notesSlide" Target="../notesSlides/notesSlide60.xml"/><Relationship Id="rId1" Type="http://schemas.openxmlformats.org/officeDocument/2006/relationships/slideLayout" Target="../slideLayouts/slideLayout248.xml"/><Relationship Id="rId4" Type="http://schemas.openxmlformats.org/officeDocument/2006/relationships/image" Target="../media/image181.png"/></Relationships>
</file>

<file path=ppt/slides/_rels/slide119.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notesSlide" Target="../notesSlides/notesSlide61.xml"/><Relationship Id="rId1" Type="http://schemas.openxmlformats.org/officeDocument/2006/relationships/slideLayout" Target="../slideLayouts/slideLayout45.xml"/><Relationship Id="rId5" Type="http://schemas.openxmlformats.org/officeDocument/2006/relationships/image" Target="../media/image183.png"/><Relationship Id="rId4" Type="http://schemas.openxmlformats.org/officeDocument/2006/relationships/hyperlink" Target="mailto:Jack@roiinstitute.ne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1.xml"/><Relationship Id="rId1" Type="http://schemas.openxmlformats.org/officeDocument/2006/relationships/slideLayout" Target="../slideLayouts/slideLayout401.xml"/></Relationships>
</file>

<file path=ppt/slides/_rels/slide120.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62.xml"/><Relationship Id="rId1" Type="http://schemas.openxmlformats.org/officeDocument/2006/relationships/slideLayout" Target="../slideLayouts/slideLayout4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22.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2.xml"/><Relationship Id="rId1" Type="http://schemas.openxmlformats.org/officeDocument/2006/relationships/slideLayout" Target="../slideLayouts/slideLayout417.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19.xml"/></Relationships>
</file>

<file path=ppt/slides/_rels/slide2.xml.rels><?xml version="1.0" encoding="UTF-8" standalone="yes"?>
<Relationships xmlns="http://schemas.openxmlformats.org/package/2006/relationships"><Relationship Id="rId8" Type="http://schemas.openxmlformats.org/officeDocument/2006/relationships/image" Target="../media/image65.jpg"/><Relationship Id="rId3" Type="http://schemas.openxmlformats.org/officeDocument/2006/relationships/image" Target="../media/image60.jpeg"/><Relationship Id="rId7" Type="http://schemas.openxmlformats.org/officeDocument/2006/relationships/image" Target="../media/image64.png"/><Relationship Id="rId2" Type="http://schemas.openxmlformats.org/officeDocument/2006/relationships/notesSlide" Target="../notesSlides/notesSlide2.xml"/><Relationship Id="rId1" Type="http://schemas.openxmlformats.org/officeDocument/2006/relationships/slideLayout" Target="../slideLayouts/slideLayout72.xml"/><Relationship Id="rId6" Type="http://schemas.openxmlformats.org/officeDocument/2006/relationships/image" Target="../media/image63.jpg"/><Relationship Id="rId5" Type="http://schemas.openxmlformats.org/officeDocument/2006/relationships/image" Target="../media/image62.jp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19.xml"/></Relationships>
</file>

<file path=ppt/slides/_rels/slide23.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9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8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5.xml"/></Relationships>
</file>

<file path=ppt/slides/_rels/slide2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5.xml"/><Relationship Id="rId1" Type="http://schemas.openxmlformats.org/officeDocument/2006/relationships/slideLayout" Target="../slideLayouts/slideLayout4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26.xml"/><Relationship Id="rId1" Type="http://schemas.openxmlformats.org/officeDocument/2006/relationships/slideLayout" Target="../slideLayouts/slideLayout15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5.xml"/></Relationships>
</file>

<file path=ppt/slides/_rels/slide3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7.xml"/><Relationship Id="rId1" Type="http://schemas.openxmlformats.org/officeDocument/2006/relationships/slideLayout" Target="../slideLayouts/slideLayout324.xml"/></Relationships>
</file>

<file path=ppt/slides/_rels/slide3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8.xml"/><Relationship Id="rId1" Type="http://schemas.openxmlformats.org/officeDocument/2006/relationships/slideLayout" Target="../slideLayouts/slideLayout324.xml"/></Relationships>
</file>

<file path=ppt/slides/_rels/slide32.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15.xml"/></Relationships>
</file>

<file path=ppt/slides/_rels/slide33.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29.xml"/><Relationship Id="rId1" Type="http://schemas.openxmlformats.org/officeDocument/2006/relationships/slideLayout" Target="../slideLayouts/slideLayout168.xml"/></Relationships>
</file>

<file path=ppt/slides/_rels/slide3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30.xml"/><Relationship Id="rId1" Type="http://schemas.openxmlformats.org/officeDocument/2006/relationships/slideLayout" Target="../slideLayouts/slideLayout3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5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6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6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6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62.xml"/></Relationships>
</file>

<file path=ppt/slides/_rels/slide4.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jpeg"/><Relationship Id="rId7" Type="http://schemas.openxmlformats.org/officeDocument/2006/relationships/image" Target="../media/image72.svg"/><Relationship Id="rId2" Type="http://schemas.openxmlformats.org/officeDocument/2006/relationships/notesSlide" Target="../notesSlides/notesSlide4.xml"/><Relationship Id="rId1" Type="http://schemas.openxmlformats.org/officeDocument/2006/relationships/slideLayout" Target="../slideLayouts/slideLayout384.xml"/><Relationship Id="rId6" Type="http://schemas.openxmlformats.org/officeDocument/2006/relationships/image" Target="../media/image71.png"/><Relationship Id="rId11" Type="http://schemas.openxmlformats.org/officeDocument/2006/relationships/image" Target="../media/image76.svg"/><Relationship Id="rId5" Type="http://schemas.openxmlformats.org/officeDocument/2006/relationships/image" Target="../media/image70.sv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svg"/></Relationships>
</file>

<file path=ppt/slides/_rels/slide40.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33.xml"/><Relationship Id="rId1" Type="http://schemas.openxmlformats.org/officeDocument/2006/relationships/slideLayout" Target="../slideLayouts/slideLayout15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4.xml"/></Relationships>
</file>

<file path=ppt/slides/_rels/slide43.xml.rels><?xml version="1.0" encoding="UTF-8" standalone="yes"?>
<Relationships xmlns="http://schemas.openxmlformats.org/package/2006/relationships"><Relationship Id="rId2" Type="http://schemas.openxmlformats.org/officeDocument/2006/relationships/image" Target="../media/image112.emf"/><Relationship Id="rId1" Type="http://schemas.openxmlformats.org/officeDocument/2006/relationships/slideLayout" Target="../slideLayouts/slideLayout103.xml"/></Relationships>
</file>

<file path=ppt/slides/_rels/slide4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5.xml"/><Relationship Id="rId1" Type="http://schemas.openxmlformats.org/officeDocument/2006/relationships/slideLayout" Target="../slideLayouts/slideLayout150.xml"/></Relationships>
</file>

<file path=ppt/slides/_rels/slide4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6.xml"/><Relationship Id="rId1" Type="http://schemas.openxmlformats.org/officeDocument/2006/relationships/slideLayout" Target="../slideLayouts/slideLayout41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95.xml"/></Relationships>
</file>

<file path=ppt/slides/_rels/slide4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8.xml"/><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15.xml"/></Relationships>
</file>

<file path=ppt/slides/_rels/slide5.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5.xml"/><Relationship Id="rId1" Type="http://schemas.openxmlformats.org/officeDocument/2006/relationships/slideLayout" Target="../slideLayouts/slideLayout107.xml"/></Relationships>
</file>

<file path=ppt/slides/_rels/slide50.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40.xml"/><Relationship Id="rId1" Type="http://schemas.openxmlformats.org/officeDocument/2006/relationships/slideLayout" Target="../slideLayouts/slideLayout98.xml"/></Relationships>
</file>

<file path=ppt/slides/_rels/slide5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1.xml"/><Relationship Id="rId1" Type="http://schemas.openxmlformats.org/officeDocument/2006/relationships/slideLayout" Target="../slideLayouts/slideLayout41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94.xml"/></Relationships>
</file>

<file path=ppt/slides/_rels/slide5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2.xml"/><Relationship Id="rId1" Type="http://schemas.openxmlformats.org/officeDocument/2006/relationships/slideLayout" Target="../slideLayouts/slideLayout94.xml"/><Relationship Id="rId5" Type="http://schemas.openxmlformats.org/officeDocument/2006/relationships/image" Target="../media/image117.svg"/><Relationship Id="rId4" Type="http://schemas.openxmlformats.org/officeDocument/2006/relationships/image" Target="../media/image116.png"/></Relationships>
</file>

<file path=ppt/slides/_rels/slide5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45.xml"/></Relationships>
</file>

<file path=ppt/slides/_rels/slide5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4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1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07.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1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8.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7.xml"/></Relationships>
</file>

<file path=ppt/slides/_rels/slide6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5.xml"/><Relationship Id="rId1" Type="http://schemas.openxmlformats.org/officeDocument/2006/relationships/slideLayout" Target="../slideLayouts/slideLayout94.xml"/></Relationships>
</file>

<file path=ppt/slides/_rels/slide6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46.xml"/><Relationship Id="rId1" Type="http://schemas.openxmlformats.org/officeDocument/2006/relationships/slideLayout" Target="../slideLayouts/slideLayout226.xml"/></Relationships>
</file>

<file path=ppt/slides/_rels/slide62.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1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9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74.xml"/></Relationships>
</file>

<file path=ppt/slides/_rels/slide65.xml.rels><?xml version="1.0" encoding="UTF-8" standalone="yes"?>
<Relationships xmlns="http://schemas.openxmlformats.org/package/2006/relationships"><Relationship Id="rId2" Type="http://schemas.openxmlformats.org/officeDocument/2006/relationships/image" Target="../media/image121.emf"/><Relationship Id="rId1" Type="http://schemas.openxmlformats.org/officeDocument/2006/relationships/slideLayout" Target="../slideLayouts/slideLayout9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95.xml"/></Relationships>
</file>

<file path=ppt/slides/_rels/slide67.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15.xml"/></Relationships>
</file>

<file path=ppt/slides/_rels/slide68.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485.xml"/></Relationships>
</file>

<file path=ppt/slides/_rels/slide69.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8.jp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24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0.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50.xml"/><Relationship Id="rId1" Type="http://schemas.openxmlformats.org/officeDocument/2006/relationships/slideLayout" Target="../slideLayouts/slideLayout154.xml"/></Relationships>
</file>

<file path=ppt/slides/_rels/slide71.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1.xml"/><Relationship Id="rId1" Type="http://schemas.openxmlformats.org/officeDocument/2006/relationships/slideLayout" Target="../slideLayouts/slideLayout295.xml"/><Relationship Id="rId6" Type="http://schemas.openxmlformats.org/officeDocument/2006/relationships/image" Target="../media/image129.svg"/><Relationship Id="rId5" Type="http://schemas.openxmlformats.org/officeDocument/2006/relationships/image" Target="../media/image128.png"/><Relationship Id="rId4" Type="http://schemas.openxmlformats.org/officeDocument/2006/relationships/image" Target="../media/image127.svg"/></Relationships>
</file>

<file path=ppt/slides/_rels/slide72.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01.xml"/></Relationships>
</file>

<file path=ppt/slides/_rels/slide73.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44.xml"/></Relationships>
</file>

<file path=ppt/slides/_rels/slide74.xml.rels><?xml version="1.0" encoding="UTF-8" standalone="yes"?>
<Relationships xmlns="http://schemas.openxmlformats.org/package/2006/relationships"><Relationship Id="rId3" Type="http://schemas.openxmlformats.org/officeDocument/2006/relationships/image" Target="../media/image132.jpg"/><Relationship Id="rId2" Type="http://schemas.openxmlformats.org/officeDocument/2006/relationships/notesSlide" Target="../notesSlides/notesSlide52.xml"/><Relationship Id="rId1" Type="http://schemas.openxmlformats.org/officeDocument/2006/relationships/slideLayout" Target="../slideLayouts/slideLayout515.xml"/></Relationships>
</file>

<file path=ppt/slides/_rels/slide75.xml.rels><?xml version="1.0" encoding="UTF-8" standalone="yes"?>
<Relationships xmlns="http://schemas.openxmlformats.org/package/2006/relationships"><Relationship Id="rId2" Type="http://schemas.openxmlformats.org/officeDocument/2006/relationships/image" Target="../media/image133.jpg"/><Relationship Id="rId1" Type="http://schemas.openxmlformats.org/officeDocument/2006/relationships/slideLayout" Target="../slideLayouts/slideLayout248.xml"/></Relationships>
</file>

<file path=ppt/slides/_rels/slide76.xml.rels><?xml version="1.0" encoding="UTF-8" standalone="yes"?>
<Relationships xmlns="http://schemas.openxmlformats.org/package/2006/relationships"><Relationship Id="rId2" Type="http://schemas.openxmlformats.org/officeDocument/2006/relationships/image" Target="../media/image134.jpg"/><Relationship Id="rId1" Type="http://schemas.openxmlformats.org/officeDocument/2006/relationships/slideLayout" Target="../slideLayouts/slideLayout24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41.xml"/></Relationships>
</file>

<file path=ppt/slides/_rels/slide78.xml.rels><?xml version="1.0" encoding="UTF-8" standalone="yes"?>
<Relationships xmlns="http://schemas.openxmlformats.org/package/2006/relationships"><Relationship Id="rId2" Type="http://schemas.openxmlformats.org/officeDocument/2006/relationships/image" Target="../media/image135.jpg"/><Relationship Id="rId1" Type="http://schemas.openxmlformats.org/officeDocument/2006/relationships/slideLayout" Target="../slideLayouts/slideLayout24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8.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8.xml"/><Relationship Id="rId1" Type="http://schemas.openxmlformats.org/officeDocument/2006/relationships/slideLayout" Target="../slideLayouts/slideLayout401.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85.png"/></Relationships>
</file>

<file path=ppt/slides/_rels/slide80.xml.rels><?xml version="1.0" encoding="UTF-8" standalone="yes"?>
<Relationships xmlns="http://schemas.openxmlformats.org/package/2006/relationships"><Relationship Id="rId3" Type="http://schemas.openxmlformats.org/officeDocument/2006/relationships/image" Target="../media/image136.jpg"/><Relationship Id="rId2" Type="http://schemas.openxmlformats.org/officeDocument/2006/relationships/notesSlide" Target="../notesSlides/notesSlide53.xml"/><Relationship Id="rId1" Type="http://schemas.openxmlformats.org/officeDocument/2006/relationships/slideLayout" Target="../slideLayouts/slideLayout414.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4.xml"/><Relationship Id="rId1" Type="http://schemas.openxmlformats.org/officeDocument/2006/relationships/slideLayout" Target="../slideLayouts/slideLayout29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55.xml"/><Relationship Id="rId1" Type="http://schemas.openxmlformats.org/officeDocument/2006/relationships/slideLayout" Target="../slideLayouts/slideLayout85.xml"/></Relationships>
</file>

<file path=ppt/slides/_rels/slide83.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44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9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notesSlide" Target="../notesSlides/notesSlide58.xml"/><Relationship Id="rId1" Type="http://schemas.openxmlformats.org/officeDocument/2006/relationships/slideLayout" Target="../slideLayouts/slideLayout40.xml"/></Relationships>
</file>

<file path=ppt/slides/_rels/slide87.xml.rels><?xml version="1.0" encoding="UTF-8" standalone="yes"?>
<Relationships xmlns="http://schemas.openxmlformats.org/package/2006/relationships"><Relationship Id="rId2" Type="http://schemas.openxmlformats.org/officeDocument/2006/relationships/image" Target="../media/image140.jpg"/><Relationship Id="rId1" Type="http://schemas.openxmlformats.org/officeDocument/2006/relationships/slideLayout" Target="../slideLayouts/slideLayout248.xml"/></Relationships>
</file>

<file path=ppt/slides/_rels/slide88.xml.rels><?xml version="1.0" encoding="UTF-8" standalone="yes"?>
<Relationships xmlns="http://schemas.openxmlformats.org/package/2006/relationships"><Relationship Id="rId2" Type="http://schemas.openxmlformats.org/officeDocument/2006/relationships/image" Target="../media/image141.jpg"/><Relationship Id="rId1" Type="http://schemas.openxmlformats.org/officeDocument/2006/relationships/slideLayout" Target="../slideLayouts/slideLayout248.xml"/></Relationships>
</file>

<file path=ppt/slides/_rels/slide89.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48.xml"/></Relationships>
</file>

<file path=ppt/slides/_rels/slide9.xml.rels><?xml version="1.0" encoding="UTF-8" standalone="yes"?>
<Relationships xmlns="http://schemas.openxmlformats.org/package/2006/relationships"><Relationship Id="rId8" Type="http://schemas.openxmlformats.org/officeDocument/2006/relationships/image" Target="../media/image91.svg"/><Relationship Id="rId13" Type="http://schemas.openxmlformats.org/officeDocument/2006/relationships/image" Target="../media/image96.png"/><Relationship Id="rId3" Type="http://schemas.openxmlformats.org/officeDocument/2006/relationships/image" Target="../media/image86.png"/><Relationship Id="rId7" Type="http://schemas.openxmlformats.org/officeDocument/2006/relationships/image" Target="../media/image90.png"/><Relationship Id="rId12" Type="http://schemas.openxmlformats.org/officeDocument/2006/relationships/image" Target="../media/image95.svg"/><Relationship Id="rId2" Type="http://schemas.openxmlformats.org/officeDocument/2006/relationships/notesSlide" Target="../notesSlides/notesSlide9.xml"/><Relationship Id="rId1" Type="http://schemas.openxmlformats.org/officeDocument/2006/relationships/slideLayout" Target="../slideLayouts/slideLayout320.xml"/><Relationship Id="rId6" Type="http://schemas.openxmlformats.org/officeDocument/2006/relationships/image" Target="../media/image89.svg"/><Relationship Id="rId11" Type="http://schemas.openxmlformats.org/officeDocument/2006/relationships/image" Target="../media/image94.png"/><Relationship Id="rId5" Type="http://schemas.openxmlformats.org/officeDocument/2006/relationships/image" Target="../media/image88.png"/><Relationship Id="rId15" Type="http://schemas.openxmlformats.org/officeDocument/2006/relationships/image" Target="../media/image98.svg"/><Relationship Id="rId10" Type="http://schemas.openxmlformats.org/officeDocument/2006/relationships/image" Target="../media/image93.svg"/><Relationship Id="rId4" Type="http://schemas.openxmlformats.org/officeDocument/2006/relationships/image" Target="../media/image87.svg"/><Relationship Id="rId9" Type="http://schemas.openxmlformats.org/officeDocument/2006/relationships/image" Target="../media/image92.png"/><Relationship Id="rId14" Type="http://schemas.openxmlformats.org/officeDocument/2006/relationships/image" Target="../media/image97.png"/></Relationships>
</file>

<file path=ppt/slides/_rels/slide90.xml.rels><?xml version="1.0" encoding="UTF-8" standalone="yes"?>
<Relationships xmlns="http://schemas.openxmlformats.org/package/2006/relationships"><Relationship Id="rId2" Type="http://schemas.openxmlformats.org/officeDocument/2006/relationships/image" Target="../media/image143.jpg"/><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92.xml.rels><?xml version="1.0" encoding="UTF-8" standalone="yes"?>
<Relationships xmlns="http://schemas.openxmlformats.org/package/2006/relationships"><Relationship Id="rId2" Type="http://schemas.openxmlformats.org/officeDocument/2006/relationships/image" Target="../media/image144.jpg"/><Relationship Id="rId1" Type="http://schemas.openxmlformats.org/officeDocument/2006/relationships/slideLayout" Target="../slideLayouts/slideLayout330.xml"/></Relationships>
</file>

<file path=ppt/slides/_rels/slide93.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46.png"/><Relationship Id="rId7" Type="http://schemas.openxmlformats.org/officeDocument/2006/relationships/image" Target="../media/image148.png"/><Relationship Id="rId2" Type="http://schemas.openxmlformats.org/officeDocument/2006/relationships/image" Target="../media/image145.jpeg"/><Relationship Id="rId1" Type="http://schemas.openxmlformats.org/officeDocument/2006/relationships/slideLayout" Target="../slideLayouts/slideLayout274.xml"/><Relationship Id="rId6" Type="http://schemas.microsoft.com/office/2007/relationships/hdphoto" Target="../media/hdphoto3.wdp"/><Relationship Id="rId5" Type="http://schemas.openxmlformats.org/officeDocument/2006/relationships/image" Target="../media/image147.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149.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7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74.xml"/></Relationships>
</file>

<file path=ppt/slides/_rels/slide96.xml.rels><?xml version="1.0" encoding="UTF-8" standalone="yes"?>
<Relationships xmlns="http://schemas.openxmlformats.org/package/2006/relationships"><Relationship Id="rId2" Type="http://schemas.openxmlformats.org/officeDocument/2006/relationships/image" Target="../media/image150.jpg"/><Relationship Id="rId1" Type="http://schemas.openxmlformats.org/officeDocument/2006/relationships/slideLayout" Target="../slideLayouts/slideLayout28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32.xml"/></Relationships>
</file>

<file path=ppt/slides/_rels/slide98.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33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8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28">
            <a:extLst>
              <a:ext uri="{FF2B5EF4-FFF2-40B4-BE49-F238E27FC236}">
                <a16:creationId xmlns:a16="http://schemas.microsoft.com/office/drawing/2014/main" id="{A5338162-7D39-8843-9989-C050F1B6C604}"/>
              </a:ext>
            </a:extLst>
          </p:cNvPr>
          <p:cNvPicPr>
            <a:picLocks noChangeAspect="1"/>
          </p:cNvPicPr>
          <p:nvPr/>
        </p:nvPicPr>
        <p:blipFill rotWithShape="1">
          <a:blip r:embed="rId3"/>
          <a:srcRect t="14304" b="1290"/>
          <a:stretch/>
        </p:blipFill>
        <p:spPr>
          <a:xfrm>
            <a:off x="-4" y="0"/>
            <a:ext cx="12192004" cy="6858000"/>
          </a:xfrm>
          <a:prstGeom prst="rect">
            <a:avLst/>
          </a:prstGeom>
        </p:spPr>
      </p:pic>
      <p:sp>
        <p:nvSpPr>
          <p:cNvPr id="59" name="Rectangle 58">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638B03B3-009B-2540-89DB-3A84F9E4DADE}"/>
              </a:ext>
            </a:extLst>
          </p:cNvPr>
          <p:cNvSpPr>
            <a:spLocks noGrp="1"/>
          </p:cNvSpPr>
          <p:nvPr>
            <p:ph type="ctrTitle"/>
          </p:nvPr>
        </p:nvSpPr>
        <p:spPr>
          <a:xfrm>
            <a:off x="404552" y="2265729"/>
            <a:ext cx="9497983" cy="3213799"/>
          </a:xfrm>
        </p:spPr>
        <p:txBody>
          <a:bodyPr vert="horz" lIns="91440" tIns="45720" rIns="91440" bIns="45720" rtlCol="0" anchor="b">
            <a:noAutofit/>
          </a:bodyPr>
          <a:lstStyle/>
          <a:p>
            <a:r>
              <a:rPr lang="en-US" sz="6000" dirty="0">
                <a:solidFill>
                  <a:schemeClr val="tx1"/>
                </a:solidFill>
              </a:rPr>
              <a:t>An ROI Approach: Creating, Leading, and Evaluating High-Performance Teams</a:t>
            </a:r>
          </a:p>
        </p:txBody>
      </p:sp>
      <p:sp>
        <p:nvSpPr>
          <p:cNvPr id="61" name="Rectangle: Rounded Corners 60">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ubtitle 3">
            <a:extLst>
              <a:ext uri="{FF2B5EF4-FFF2-40B4-BE49-F238E27FC236}">
                <a16:creationId xmlns:a16="http://schemas.microsoft.com/office/drawing/2014/main" id="{65E2D722-D4CE-3C44-8438-63239A6A02A5}"/>
              </a:ext>
            </a:extLst>
          </p:cNvPr>
          <p:cNvSpPr>
            <a:spLocks noGrp="1"/>
          </p:cNvSpPr>
          <p:nvPr>
            <p:ph type="subTitle" idx="1"/>
          </p:nvPr>
        </p:nvSpPr>
        <p:spPr>
          <a:xfrm>
            <a:off x="404553" y="5624945"/>
            <a:ext cx="9300556" cy="592975"/>
          </a:xfrm>
        </p:spPr>
        <p:txBody>
          <a:bodyPr vert="horz" lIns="91440" tIns="45720" rIns="91440" bIns="45720" rtlCol="0" anchor="ctr">
            <a:normAutofit fontScale="47500" lnSpcReduction="20000"/>
          </a:bodyPr>
          <a:lstStyle/>
          <a:p>
            <a:r>
              <a:rPr lang="en-US" sz="3600" b="1" spc="0" dirty="0">
                <a:solidFill>
                  <a:schemeClr val="tx1"/>
                </a:solidFill>
                <a:cs typeface="+mn-cs"/>
              </a:rPr>
              <a:t>Patti P. Phillips, Ph.D., CEO, ROI Institute, Inc.</a:t>
            </a:r>
          </a:p>
          <a:p>
            <a:r>
              <a:rPr lang="en-US" sz="3600" b="1" spc="0" dirty="0">
                <a:solidFill>
                  <a:schemeClr val="tx1"/>
                </a:solidFill>
                <a:cs typeface="+mn-cs"/>
              </a:rPr>
              <a:t>Noora  Al Shakar, Business Development Executive – Senior HR Trainer, Origin Training Centre</a:t>
            </a:r>
          </a:p>
        </p:txBody>
      </p:sp>
      <p:pic>
        <p:nvPicPr>
          <p:cNvPr id="14" name="Picture 2">
            <a:extLst>
              <a:ext uri="{FF2B5EF4-FFF2-40B4-BE49-F238E27FC236}">
                <a16:creationId xmlns:a16="http://schemas.microsoft.com/office/drawing/2014/main" id="{A83318B4-2CED-6C4C-91E4-D6054A9BFC8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04553" y="302475"/>
            <a:ext cx="2151062" cy="308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904068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433E111-1EC0-DE9B-2762-9D31CFC08DBA}"/>
              </a:ext>
            </a:extLst>
          </p:cNvPr>
          <p:cNvSpPr txBox="1"/>
          <p:nvPr/>
        </p:nvSpPr>
        <p:spPr>
          <a:xfrm>
            <a:off x="393571" y="430474"/>
            <a:ext cx="11749283" cy="584775"/>
          </a:xfrm>
          <a:prstGeom prst="rect">
            <a:avLst/>
          </a:prstGeom>
          <a:noFill/>
        </p:spPr>
        <p:txBody>
          <a:bodyPr wrap="square">
            <a:spAutoFit/>
          </a:bodyPr>
          <a:lstStyle/>
          <a:p>
            <a:pPr defTabSz="914446" eaLnBrk="0" fontAlgn="base" hangingPunct="0">
              <a:spcBef>
                <a:spcPct val="0"/>
              </a:spcBef>
              <a:spcAft>
                <a:spcPct val="0"/>
              </a:spcAft>
              <a:defRPr/>
            </a:pPr>
            <a:r>
              <a:rPr lang="en-US" sz="3200" b="1" kern="0" dirty="0">
                <a:solidFill>
                  <a:srgbClr val="000000"/>
                </a:solidFill>
                <a:latin typeface="Arial"/>
                <a:cs typeface="Arial"/>
                <a:sym typeface="Arial"/>
              </a:rPr>
              <a:t>Impact Measures (KPIs) </a:t>
            </a:r>
          </a:p>
        </p:txBody>
      </p:sp>
      <p:graphicFrame>
        <p:nvGraphicFramePr>
          <p:cNvPr id="3" name="Table 2">
            <a:extLst>
              <a:ext uri="{FF2B5EF4-FFF2-40B4-BE49-F238E27FC236}">
                <a16:creationId xmlns:a16="http://schemas.microsoft.com/office/drawing/2014/main" id="{16A4F1BB-F6BD-001D-57EF-E059708E053C}"/>
              </a:ext>
            </a:extLst>
          </p:cNvPr>
          <p:cNvGraphicFramePr>
            <a:graphicFrameLocks noGrp="1"/>
          </p:cNvGraphicFramePr>
          <p:nvPr/>
        </p:nvGraphicFramePr>
        <p:xfrm>
          <a:off x="376983" y="1107583"/>
          <a:ext cx="11612598" cy="5486400"/>
        </p:xfrm>
        <a:graphic>
          <a:graphicData uri="http://schemas.openxmlformats.org/drawingml/2006/table">
            <a:tbl>
              <a:tblPr firstRow="1" bandRow="1">
                <a:tableStyleId>{D7AC3CCA-C797-4891-BE02-D94E43425B78}</a:tableStyleId>
              </a:tblPr>
              <a:tblGrid>
                <a:gridCol w="1077718">
                  <a:extLst>
                    <a:ext uri="{9D8B030D-6E8A-4147-A177-3AD203B41FA5}">
                      <a16:colId xmlns:a16="http://schemas.microsoft.com/office/drawing/2014/main" val="3914407602"/>
                    </a:ext>
                  </a:extLst>
                </a:gridCol>
                <a:gridCol w="410560">
                  <a:extLst>
                    <a:ext uri="{9D8B030D-6E8A-4147-A177-3AD203B41FA5}">
                      <a16:colId xmlns:a16="http://schemas.microsoft.com/office/drawing/2014/main" val="866299373"/>
                    </a:ext>
                  </a:extLst>
                </a:gridCol>
                <a:gridCol w="199726">
                  <a:extLst>
                    <a:ext uri="{9D8B030D-6E8A-4147-A177-3AD203B41FA5}">
                      <a16:colId xmlns:a16="http://schemas.microsoft.com/office/drawing/2014/main" val="3996300048"/>
                    </a:ext>
                  </a:extLst>
                </a:gridCol>
                <a:gridCol w="203642">
                  <a:extLst>
                    <a:ext uri="{9D8B030D-6E8A-4147-A177-3AD203B41FA5}">
                      <a16:colId xmlns:a16="http://schemas.microsoft.com/office/drawing/2014/main" val="3224766322"/>
                    </a:ext>
                  </a:extLst>
                </a:gridCol>
                <a:gridCol w="109829">
                  <a:extLst>
                    <a:ext uri="{9D8B030D-6E8A-4147-A177-3AD203B41FA5}">
                      <a16:colId xmlns:a16="http://schemas.microsoft.com/office/drawing/2014/main" val="1303553091"/>
                    </a:ext>
                  </a:extLst>
                </a:gridCol>
                <a:gridCol w="206411">
                  <a:extLst>
                    <a:ext uri="{9D8B030D-6E8A-4147-A177-3AD203B41FA5}">
                      <a16:colId xmlns:a16="http://schemas.microsoft.com/office/drawing/2014/main" val="1148170255"/>
                    </a:ext>
                  </a:extLst>
                </a:gridCol>
                <a:gridCol w="101508">
                  <a:extLst>
                    <a:ext uri="{9D8B030D-6E8A-4147-A177-3AD203B41FA5}">
                      <a16:colId xmlns:a16="http://schemas.microsoft.com/office/drawing/2014/main" val="1631822703"/>
                    </a:ext>
                  </a:extLst>
                </a:gridCol>
                <a:gridCol w="514355">
                  <a:extLst>
                    <a:ext uri="{9D8B030D-6E8A-4147-A177-3AD203B41FA5}">
                      <a16:colId xmlns:a16="http://schemas.microsoft.com/office/drawing/2014/main" val="3541110413"/>
                    </a:ext>
                  </a:extLst>
                </a:gridCol>
                <a:gridCol w="359253">
                  <a:extLst>
                    <a:ext uri="{9D8B030D-6E8A-4147-A177-3AD203B41FA5}">
                      <a16:colId xmlns:a16="http://schemas.microsoft.com/office/drawing/2014/main" val="2823722710"/>
                    </a:ext>
                  </a:extLst>
                </a:gridCol>
                <a:gridCol w="113864">
                  <a:extLst>
                    <a:ext uri="{9D8B030D-6E8A-4147-A177-3AD203B41FA5}">
                      <a16:colId xmlns:a16="http://schemas.microsoft.com/office/drawing/2014/main" val="1044194420"/>
                    </a:ext>
                  </a:extLst>
                </a:gridCol>
                <a:gridCol w="449483">
                  <a:extLst>
                    <a:ext uri="{9D8B030D-6E8A-4147-A177-3AD203B41FA5}">
                      <a16:colId xmlns:a16="http://schemas.microsoft.com/office/drawing/2014/main" val="2562065781"/>
                    </a:ext>
                  </a:extLst>
                </a:gridCol>
                <a:gridCol w="155751">
                  <a:extLst>
                    <a:ext uri="{9D8B030D-6E8A-4147-A177-3AD203B41FA5}">
                      <a16:colId xmlns:a16="http://schemas.microsoft.com/office/drawing/2014/main" val="66882021"/>
                    </a:ext>
                  </a:extLst>
                </a:gridCol>
                <a:gridCol w="256019">
                  <a:extLst>
                    <a:ext uri="{9D8B030D-6E8A-4147-A177-3AD203B41FA5}">
                      <a16:colId xmlns:a16="http://schemas.microsoft.com/office/drawing/2014/main" val="1284317809"/>
                    </a:ext>
                  </a:extLst>
                </a:gridCol>
                <a:gridCol w="323865">
                  <a:extLst>
                    <a:ext uri="{9D8B030D-6E8A-4147-A177-3AD203B41FA5}">
                      <a16:colId xmlns:a16="http://schemas.microsoft.com/office/drawing/2014/main" val="331796956"/>
                    </a:ext>
                  </a:extLst>
                </a:gridCol>
                <a:gridCol w="343321">
                  <a:extLst>
                    <a:ext uri="{9D8B030D-6E8A-4147-A177-3AD203B41FA5}">
                      <a16:colId xmlns:a16="http://schemas.microsoft.com/office/drawing/2014/main" val="53711105"/>
                    </a:ext>
                  </a:extLst>
                </a:gridCol>
                <a:gridCol w="205288">
                  <a:extLst>
                    <a:ext uri="{9D8B030D-6E8A-4147-A177-3AD203B41FA5}">
                      <a16:colId xmlns:a16="http://schemas.microsoft.com/office/drawing/2014/main" val="2384798735"/>
                    </a:ext>
                  </a:extLst>
                </a:gridCol>
                <a:gridCol w="307932">
                  <a:extLst>
                    <a:ext uri="{9D8B030D-6E8A-4147-A177-3AD203B41FA5}">
                      <a16:colId xmlns:a16="http://schemas.microsoft.com/office/drawing/2014/main" val="3880397440"/>
                    </a:ext>
                  </a:extLst>
                </a:gridCol>
                <a:gridCol w="152703">
                  <a:extLst>
                    <a:ext uri="{9D8B030D-6E8A-4147-A177-3AD203B41FA5}">
                      <a16:colId xmlns:a16="http://schemas.microsoft.com/office/drawing/2014/main" val="568585840"/>
                    </a:ext>
                  </a:extLst>
                </a:gridCol>
                <a:gridCol w="155229">
                  <a:extLst>
                    <a:ext uri="{9D8B030D-6E8A-4147-A177-3AD203B41FA5}">
                      <a16:colId xmlns:a16="http://schemas.microsoft.com/office/drawing/2014/main" val="3457902514"/>
                    </a:ext>
                  </a:extLst>
                </a:gridCol>
                <a:gridCol w="306651">
                  <a:extLst>
                    <a:ext uri="{9D8B030D-6E8A-4147-A177-3AD203B41FA5}">
                      <a16:colId xmlns:a16="http://schemas.microsoft.com/office/drawing/2014/main" val="619018752"/>
                    </a:ext>
                  </a:extLst>
                </a:gridCol>
                <a:gridCol w="532111">
                  <a:extLst>
                    <a:ext uri="{9D8B030D-6E8A-4147-A177-3AD203B41FA5}">
                      <a16:colId xmlns:a16="http://schemas.microsoft.com/office/drawing/2014/main" val="2128728213"/>
                    </a:ext>
                  </a:extLst>
                </a:gridCol>
                <a:gridCol w="244120">
                  <a:extLst>
                    <a:ext uri="{9D8B030D-6E8A-4147-A177-3AD203B41FA5}">
                      <a16:colId xmlns:a16="http://schemas.microsoft.com/office/drawing/2014/main" val="215046550"/>
                    </a:ext>
                  </a:extLst>
                </a:gridCol>
                <a:gridCol w="302812">
                  <a:extLst>
                    <a:ext uri="{9D8B030D-6E8A-4147-A177-3AD203B41FA5}">
                      <a16:colId xmlns:a16="http://schemas.microsoft.com/office/drawing/2014/main" val="376671831"/>
                    </a:ext>
                  </a:extLst>
                </a:gridCol>
                <a:gridCol w="420169">
                  <a:extLst>
                    <a:ext uri="{9D8B030D-6E8A-4147-A177-3AD203B41FA5}">
                      <a16:colId xmlns:a16="http://schemas.microsoft.com/office/drawing/2014/main" val="935919669"/>
                    </a:ext>
                  </a:extLst>
                </a:gridCol>
                <a:gridCol w="93050">
                  <a:extLst>
                    <a:ext uri="{9D8B030D-6E8A-4147-A177-3AD203B41FA5}">
                      <a16:colId xmlns:a16="http://schemas.microsoft.com/office/drawing/2014/main" val="109128524"/>
                    </a:ext>
                  </a:extLst>
                </a:gridCol>
                <a:gridCol w="526469">
                  <a:extLst>
                    <a:ext uri="{9D8B030D-6E8A-4147-A177-3AD203B41FA5}">
                      <a16:colId xmlns:a16="http://schemas.microsoft.com/office/drawing/2014/main" val="3147364989"/>
                    </a:ext>
                  </a:extLst>
                </a:gridCol>
                <a:gridCol w="86360">
                  <a:extLst>
                    <a:ext uri="{9D8B030D-6E8A-4147-A177-3AD203B41FA5}">
                      <a16:colId xmlns:a16="http://schemas.microsoft.com/office/drawing/2014/main" val="1813621149"/>
                    </a:ext>
                  </a:extLst>
                </a:gridCol>
                <a:gridCol w="230721">
                  <a:extLst>
                    <a:ext uri="{9D8B030D-6E8A-4147-A177-3AD203B41FA5}">
                      <a16:colId xmlns:a16="http://schemas.microsoft.com/office/drawing/2014/main" val="591125064"/>
                    </a:ext>
                  </a:extLst>
                </a:gridCol>
                <a:gridCol w="441731">
                  <a:extLst>
                    <a:ext uri="{9D8B030D-6E8A-4147-A177-3AD203B41FA5}">
                      <a16:colId xmlns:a16="http://schemas.microsoft.com/office/drawing/2014/main" val="1381949507"/>
                    </a:ext>
                  </a:extLst>
                </a:gridCol>
                <a:gridCol w="597548">
                  <a:extLst>
                    <a:ext uri="{9D8B030D-6E8A-4147-A177-3AD203B41FA5}">
                      <a16:colId xmlns:a16="http://schemas.microsoft.com/office/drawing/2014/main" val="2934638916"/>
                    </a:ext>
                  </a:extLst>
                </a:gridCol>
                <a:gridCol w="273473">
                  <a:extLst>
                    <a:ext uri="{9D8B030D-6E8A-4147-A177-3AD203B41FA5}">
                      <a16:colId xmlns:a16="http://schemas.microsoft.com/office/drawing/2014/main" val="689007915"/>
                    </a:ext>
                  </a:extLst>
                </a:gridCol>
                <a:gridCol w="153965">
                  <a:extLst>
                    <a:ext uri="{9D8B030D-6E8A-4147-A177-3AD203B41FA5}">
                      <a16:colId xmlns:a16="http://schemas.microsoft.com/office/drawing/2014/main" val="1091815678"/>
                    </a:ext>
                  </a:extLst>
                </a:gridCol>
                <a:gridCol w="184809">
                  <a:extLst>
                    <a:ext uri="{9D8B030D-6E8A-4147-A177-3AD203B41FA5}">
                      <a16:colId xmlns:a16="http://schemas.microsoft.com/office/drawing/2014/main" val="87428971"/>
                    </a:ext>
                  </a:extLst>
                </a:gridCol>
                <a:gridCol w="277089">
                  <a:extLst>
                    <a:ext uri="{9D8B030D-6E8A-4147-A177-3AD203B41FA5}">
                      <a16:colId xmlns:a16="http://schemas.microsoft.com/office/drawing/2014/main" val="3575488866"/>
                    </a:ext>
                  </a:extLst>
                </a:gridCol>
                <a:gridCol w="1295063">
                  <a:extLst>
                    <a:ext uri="{9D8B030D-6E8A-4147-A177-3AD203B41FA5}">
                      <a16:colId xmlns:a16="http://schemas.microsoft.com/office/drawing/2014/main" val="1870148606"/>
                    </a:ext>
                  </a:extLst>
                </a:gridCol>
              </a:tblGrid>
              <a:tr h="609600">
                <a:tc gridSpan="4">
                  <a:txBody>
                    <a:bodyPr/>
                    <a:lstStyle/>
                    <a:p>
                      <a:pPr>
                        <a:spcBef>
                          <a:spcPts val="600"/>
                        </a:spcBef>
                        <a:spcAft>
                          <a:spcPts val="600"/>
                        </a:spcAft>
                      </a:pPr>
                      <a:r>
                        <a:rPr lang="en-US" sz="2100" b="0" dirty="0">
                          <a:solidFill>
                            <a:schemeClr val="tx2"/>
                          </a:solidFill>
                        </a:rPr>
                        <a:t>Absenteeism</a:t>
                      </a: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b="0" dirty="0"/>
                    </a:p>
                  </a:txBody>
                  <a:tcPr/>
                </a:tc>
                <a:tc hMerge="1">
                  <a:txBody>
                    <a:bodyPr/>
                    <a:lstStyle/>
                    <a:p>
                      <a:endParaRPr lang="en-US" b="0" dirty="0"/>
                    </a:p>
                  </a:txBody>
                  <a:tcPr>
                    <a:lnL w="12700" cmpd="sng">
                      <a:noFill/>
                    </a:lnL>
                  </a:tcPr>
                </a:tc>
                <a:tc hMerge="1">
                  <a:txBody>
                    <a:bodyPr/>
                    <a:lstStyle/>
                    <a:p>
                      <a:pPr>
                        <a:spcBef>
                          <a:spcPts val="600"/>
                        </a:spcBef>
                        <a:spcAft>
                          <a:spcPts val="600"/>
                        </a:spcAft>
                      </a:pPr>
                      <a:endParaRPr lang="en-US" sz="2800" b="0" dirty="0">
                        <a:solidFill>
                          <a:schemeClr val="tx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6">
                  <a:txBody>
                    <a:bodyPr/>
                    <a:lstStyle/>
                    <a:p>
                      <a:pPr>
                        <a:spcBef>
                          <a:spcPts val="600"/>
                        </a:spcBef>
                        <a:spcAft>
                          <a:spcPts val="600"/>
                        </a:spcAft>
                      </a:pPr>
                      <a:r>
                        <a:rPr lang="en-US" sz="2100" b="0" dirty="0">
                          <a:solidFill>
                            <a:srgbClr val="C00000"/>
                          </a:solidFill>
                        </a:rPr>
                        <a:t>Turnover</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tcPr>
                </a:tc>
                <a:tc hMerge="1">
                  <a:txBody>
                    <a:bodyPr/>
                    <a:lstStyle/>
                    <a:p>
                      <a:endParaRPr lang="en-US" b="0" dirty="0"/>
                    </a:p>
                  </a:txBody>
                  <a:tcPr/>
                </a:tc>
                <a:tc gridSpan="6">
                  <a:txBody>
                    <a:bodyPr/>
                    <a:lstStyle/>
                    <a:p>
                      <a:pPr>
                        <a:spcBef>
                          <a:spcPts val="600"/>
                        </a:spcBef>
                        <a:spcAft>
                          <a:spcPts val="600"/>
                        </a:spcAft>
                      </a:pPr>
                      <a:r>
                        <a:rPr lang="en-US" sz="2100" b="0" dirty="0">
                          <a:solidFill>
                            <a:schemeClr val="accent1"/>
                          </a:solidFill>
                        </a:rPr>
                        <a:t>Complaints</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tcPr>
                </a:tc>
                <a:tc hMerge="1">
                  <a:txBody>
                    <a:bodyPr/>
                    <a:lstStyle/>
                    <a:p>
                      <a:endParaRPr lang="en-US" b="0" dirty="0"/>
                    </a:p>
                  </a:txBody>
                  <a:tcPr/>
                </a:tc>
                <a:tc gridSpan="6">
                  <a:txBody>
                    <a:bodyPr/>
                    <a:lstStyle/>
                    <a:p>
                      <a:r>
                        <a:rPr lang="en-US" sz="2100" b="0" dirty="0">
                          <a:solidFill>
                            <a:schemeClr val="accent3">
                              <a:lumMod val="75000"/>
                            </a:schemeClr>
                          </a:solidFill>
                        </a:rPr>
                        <a:t>Recidivism</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lnL w="12700" cmpd="sng">
                      <a:noFill/>
                    </a:lnL>
                  </a:tcPr>
                </a:tc>
                <a:tc gridSpan="7">
                  <a:txBody>
                    <a:bodyPr/>
                    <a:lstStyle/>
                    <a:p>
                      <a:r>
                        <a:rPr lang="en-US" sz="2100" b="0" dirty="0">
                          <a:solidFill>
                            <a:schemeClr val="accent5">
                              <a:lumMod val="75000"/>
                            </a:schemeClr>
                          </a:solidFill>
                        </a:rPr>
                        <a:t>Visas processed</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b="0" dirty="0"/>
                    </a:p>
                  </a:txBody>
                  <a:tcPr>
                    <a:lnL w="12700" cmpd="sng">
                      <a:noFill/>
                    </a:lnL>
                  </a:tcPr>
                </a:tc>
                <a:tc hMerge="1">
                  <a:txBody>
                    <a:bodyPr/>
                    <a:lstStyle/>
                    <a:p>
                      <a:endParaRPr lang="en-US"/>
                    </a:p>
                  </a:txBody>
                  <a:tcPr/>
                </a:tc>
                <a:tc hMerge="1">
                  <a:txBody>
                    <a:bodyPr/>
                    <a:lstStyle/>
                    <a:p>
                      <a:endParaRPr lang="en-US"/>
                    </a:p>
                  </a:txBody>
                  <a:tcPr/>
                </a:tc>
                <a:tc gridSpan="6">
                  <a:txBody>
                    <a:bodyPr/>
                    <a:lstStyle/>
                    <a:p>
                      <a:pPr>
                        <a:spcBef>
                          <a:spcPts val="600"/>
                        </a:spcBef>
                        <a:spcAft>
                          <a:spcPts val="600"/>
                        </a:spcAft>
                      </a:pPr>
                      <a:r>
                        <a:rPr lang="en-US" sz="2100" b="0" dirty="0">
                          <a:solidFill>
                            <a:srgbClr val="0070C0"/>
                          </a:solidFill>
                        </a:rPr>
                        <a:t>Customer satisfaction</a:t>
                      </a:r>
                    </a:p>
                  </a:txBody>
                  <a:tcPr marL="60960" marR="60960" marT="30480" marB="3048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lnL w="12700" cmpd="sng">
                      <a:noFill/>
                    </a:lnL>
                  </a:tcPr>
                </a:tc>
                <a:tc hMerge="1">
                  <a:txBody>
                    <a:bodyPr/>
                    <a:lstStyle/>
                    <a:p>
                      <a:endParaRPr lang="en-US"/>
                    </a:p>
                  </a:txBody>
                  <a:tcPr>
                    <a:lnL w="12700" cmpd="sng">
                      <a:noFill/>
                    </a:lnL>
                  </a:tcPr>
                </a:tc>
                <a:extLst>
                  <a:ext uri="{0D108BD9-81ED-4DB2-BD59-A6C34878D82A}">
                    <a16:rowId xmlns:a16="http://schemas.microsoft.com/office/drawing/2014/main" val="2143117036"/>
                  </a:ext>
                </a:extLst>
              </a:tr>
              <a:tr h="609600">
                <a:tc gridSpan="3">
                  <a:txBody>
                    <a:bodyPr/>
                    <a:lstStyle/>
                    <a:p>
                      <a:pPr>
                        <a:spcBef>
                          <a:spcPts val="600"/>
                        </a:spcBef>
                        <a:spcAft>
                          <a:spcPts val="600"/>
                        </a:spcAft>
                      </a:pPr>
                      <a:r>
                        <a:rPr lang="en-US" sz="2100" b="0" dirty="0">
                          <a:solidFill>
                            <a:srgbClr val="92D050"/>
                          </a:solidFill>
                        </a:rPr>
                        <a:t>Families fed</a:t>
                      </a: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mpd="sng">
                      <a:noFill/>
                    </a:lnL>
                  </a:tcPr>
                </a:tc>
                <a:tc gridSpan="11">
                  <a:txBody>
                    <a:bodyPr/>
                    <a:lstStyle/>
                    <a:p>
                      <a:r>
                        <a:rPr lang="en-US" sz="2100" b="0" dirty="0">
                          <a:solidFill>
                            <a:srgbClr val="FFC000"/>
                          </a:solidFill>
                        </a:rPr>
                        <a:t>Hospital length of stay</a:t>
                      </a:r>
                      <a:endParaRPr lang="en-US" sz="2100" dirty="0">
                        <a:solidFill>
                          <a:srgbClr val="FFC000"/>
                        </a:solidFill>
                      </a:endParaRP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b="0" dirty="0"/>
                    </a:p>
                  </a:txBody>
                  <a:tcPr/>
                </a:tc>
                <a:tc hMerge="1">
                  <a:txBody>
                    <a:bodyPr/>
                    <a:lstStyle/>
                    <a:p>
                      <a:endParaRPr lang="en-US"/>
                    </a:p>
                  </a:txBody>
                  <a:tcPr/>
                </a:tc>
                <a:tc hMerge="1">
                  <a:txBody>
                    <a:bodyPr/>
                    <a:lstStyle/>
                    <a:p>
                      <a:endParaRPr lang="en-US" sz="2700" b="0" dirty="0"/>
                    </a:p>
                  </a:txBody>
                  <a:tcPr/>
                </a:tc>
                <a:tc hMerge="1">
                  <a:txBody>
                    <a:bodyPr/>
                    <a:lstStyle/>
                    <a:p>
                      <a:endParaRPr lang="en-US"/>
                    </a:p>
                  </a:txBody>
                  <a:tcPr>
                    <a:lnL w="12700"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sz="3200" dirty="0">
                        <a:solidFill>
                          <a:srgbClr val="FFC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7">
                  <a:txBody>
                    <a:bodyPr/>
                    <a:lstStyle/>
                    <a:p>
                      <a:r>
                        <a:rPr lang="en-US" sz="2100" b="0" dirty="0">
                          <a:solidFill>
                            <a:srgbClr val="FF0000"/>
                          </a:solidFill>
                        </a:rPr>
                        <a:t>Needle Sticks</a:t>
                      </a:r>
                      <a:endParaRPr lang="en-US" sz="2100" dirty="0">
                        <a:solidFill>
                          <a:srgbClr val="FF0000"/>
                        </a:solidFill>
                      </a:endParaRP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mpd="sng">
                      <a:noFill/>
                    </a:lnL>
                    <a:lnT w="12700" cmpd="sng">
                      <a:noFill/>
                    </a:lnT>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mpd="sng">
                      <a:noFill/>
                    </a:lnL>
                  </a:tcPr>
                </a:tc>
                <a:tc gridSpan="5">
                  <a:txBody>
                    <a:bodyPr/>
                    <a:lstStyle/>
                    <a:p>
                      <a:r>
                        <a:rPr lang="en-US" sz="2100" b="0" dirty="0">
                          <a:solidFill>
                            <a:srgbClr val="C00000"/>
                          </a:solidFill>
                        </a:rPr>
                        <a:t>Accolades</a:t>
                      </a:r>
                      <a:endParaRPr lang="en-US" sz="2100" dirty="0">
                        <a:solidFill>
                          <a:srgbClr val="C00000"/>
                        </a:solidFill>
                      </a:endParaRP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lnT w="12700" cmpd="sng">
                      <a:noFill/>
                    </a:lnT>
                  </a:tcPr>
                </a:tc>
                <a:tc hMerge="1">
                  <a:txBody>
                    <a:bodyPr/>
                    <a:lstStyle/>
                    <a:p>
                      <a:endParaRPr lang="en-US"/>
                    </a:p>
                  </a:txBody>
                  <a:tcPr/>
                </a:tc>
                <a:tc hMerge="1">
                  <a:txBody>
                    <a:bodyPr/>
                    <a:lstStyle/>
                    <a:p>
                      <a:endParaRPr lang="en-US" b="0" dirty="0"/>
                    </a:p>
                  </a:txBody>
                  <a:tcPr>
                    <a:lnL w="12700" cap="flat" cmpd="sng" algn="ctr">
                      <a:noFill/>
                      <a:prstDash val="solid"/>
                      <a:round/>
                      <a:headEnd type="none" w="med" len="med"/>
                      <a:tailEnd type="none" w="med" len="med"/>
                    </a:lnL>
                  </a:tcPr>
                </a:tc>
                <a:tc hMerge="1">
                  <a:txBody>
                    <a:bodyPr/>
                    <a:lstStyle/>
                    <a:p>
                      <a:endParaRPr lang="en-US"/>
                    </a:p>
                  </a:txBody>
                  <a:tcPr/>
                </a:tc>
                <a:tc gridSpan="7">
                  <a:txBody>
                    <a:bodyPr/>
                    <a:lstStyle/>
                    <a:p>
                      <a:pPr>
                        <a:spcBef>
                          <a:spcPts val="600"/>
                        </a:spcBef>
                        <a:spcAft>
                          <a:spcPts val="600"/>
                        </a:spcAft>
                      </a:pPr>
                      <a:r>
                        <a:rPr lang="en-US" sz="2100" dirty="0">
                          <a:solidFill>
                            <a:schemeClr val="accent1">
                              <a:lumMod val="75000"/>
                            </a:schemeClr>
                          </a:solidFill>
                        </a:rPr>
                        <a:t>Bills passed</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lnT w="12700" cmpd="sng">
                      <a:noFill/>
                    </a:lnT>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tcPr>
                </a:tc>
                <a:tc gridSpan="2">
                  <a:txBody>
                    <a:bodyPr/>
                    <a:lstStyle/>
                    <a:p>
                      <a:pPr>
                        <a:spcBef>
                          <a:spcPts val="600"/>
                        </a:spcBef>
                        <a:spcAft>
                          <a:spcPts val="600"/>
                        </a:spcAft>
                      </a:pPr>
                      <a:r>
                        <a:rPr lang="en-US" sz="2100" dirty="0">
                          <a:solidFill>
                            <a:schemeClr val="accent3">
                              <a:lumMod val="75000"/>
                            </a:schemeClr>
                          </a:solidFill>
                        </a:rPr>
                        <a:t>Votes</a:t>
                      </a:r>
                    </a:p>
                  </a:txBody>
                  <a:tcPr marL="60960" marR="60960" marT="30480" marB="3048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extLst>
                  <a:ext uri="{0D108BD9-81ED-4DB2-BD59-A6C34878D82A}">
                    <a16:rowId xmlns:a16="http://schemas.microsoft.com/office/drawing/2014/main" val="1255729140"/>
                  </a:ext>
                </a:extLst>
              </a:tr>
              <a:tr h="609600">
                <a:tc gridSpan="6">
                  <a:txBody>
                    <a:bodyPr/>
                    <a:lstStyle/>
                    <a:p>
                      <a:pPr>
                        <a:spcBef>
                          <a:spcPts val="600"/>
                        </a:spcBef>
                        <a:spcAft>
                          <a:spcPts val="600"/>
                        </a:spcAft>
                      </a:pPr>
                      <a:r>
                        <a:rPr lang="en-US" sz="2100" b="0" dirty="0">
                          <a:solidFill>
                            <a:srgbClr val="00B0F0"/>
                          </a:solidFill>
                        </a:rPr>
                        <a:t>Contracts closed</a:t>
                      </a: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pPr>
                        <a:spcBef>
                          <a:spcPts val="600"/>
                        </a:spcBef>
                        <a:spcAft>
                          <a:spcPts val="600"/>
                        </a:spcAft>
                      </a:pPr>
                      <a:r>
                        <a:rPr lang="en-US" sz="3200" dirty="0">
                          <a:solidFill>
                            <a:srgbClr val="002060"/>
                          </a:solidFill>
                        </a:rPr>
                        <a:t>Memberships renewed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6">
                  <a:txBody>
                    <a:bodyPr/>
                    <a:lstStyle/>
                    <a:p>
                      <a:r>
                        <a:rPr lang="en-US" sz="2100" dirty="0">
                          <a:solidFill>
                            <a:srgbClr val="002060"/>
                          </a:solidFill>
                        </a:rPr>
                        <a:t>Renewals</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endParaRPr lang="en-US"/>
                    </a:p>
                  </a:txBody>
                  <a:tcPr/>
                </a:tc>
                <a:tc gridSpan="9">
                  <a:txBody>
                    <a:bodyPr/>
                    <a:lstStyle/>
                    <a:p>
                      <a:r>
                        <a:rPr lang="en-US" sz="2100" dirty="0">
                          <a:solidFill>
                            <a:srgbClr val="7030A0"/>
                          </a:solidFill>
                        </a:rPr>
                        <a:t>New customers </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pPr>
                        <a:spcBef>
                          <a:spcPts val="600"/>
                        </a:spcBef>
                        <a:spcAft>
                          <a:spcPts val="600"/>
                        </a:spcAft>
                      </a:pPr>
                      <a:endParaRPr lang="en-US" sz="2800" dirty="0"/>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pPr>
                        <a:spcBef>
                          <a:spcPts val="600"/>
                        </a:spcBef>
                        <a:spcAft>
                          <a:spcPts val="600"/>
                        </a:spcAft>
                      </a:pPr>
                      <a:r>
                        <a:rPr lang="en-US" sz="3200" dirty="0">
                          <a:solidFill>
                            <a:srgbClr val="7030A0"/>
                          </a:solidFill>
                        </a:rPr>
                        <a:t>New customers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mpd="sng">
                      <a:noFill/>
                    </a:lnL>
                  </a:tcPr>
                </a:tc>
                <a:tc gridSpan="7">
                  <a:txBody>
                    <a:bodyPr/>
                    <a:lstStyle/>
                    <a:p>
                      <a:r>
                        <a:rPr lang="en-US" sz="2100" dirty="0">
                          <a:solidFill>
                            <a:srgbClr val="0056A0"/>
                          </a:solidFill>
                        </a:rPr>
                        <a:t>False rejects</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a:p>
                  </a:txBody>
                  <a:tcPr/>
                </a:tc>
                <a:tc hMerge="1">
                  <a:txBody>
                    <a:bodyPr/>
                    <a:lstStyle/>
                    <a:p>
                      <a:endParaRPr lang="en-US" dirty="0"/>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mpd="sng">
                      <a:noFill/>
                    </a:lnL>
                    <a:lnT w="12700" cmpd="sng">
                      <a:noFill/>
                    </a:lnT>
                  </a:tcPr>
                </a:tc>
                <a:tc hMerge="1">
                  <a:txBody>
                    <a:bodyPr/>
                    <a:lstStyle/>
                    <a:p>
                      <a:endParaRPr lang="en-US" sz="3200" dirty="0">
                        <a:solidFill>
                          <a:srgbClr val="0056A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6">
                  <a:txBody>
                    <a:bodyPr/>
                    <a:lstStyle/>
                    <a:p>
                      <a:r>
                        <a:rPr lang="en-US" sz="2100" dirty="0">
                          <a:solidFill>
                            <a:srgbClr val="7030A0"/>
                          </a:solidFill>
                        </a:rPr>
                        <a:t>Near misses </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lnL w="12700" cmpd="sng">
                      <a:noFill/>
                    </a:lnL>
                    <a:lnT w="12700" cmpd="sng">
                      <a:noFill/>
                    </a:lnT>
                  </a:tcPr>
                </a:tc>
                <a:tc>
                  <a:txBody>
                    <a:bodyPr/>
                    <a:lstStyle/>
                    <a:p>
                      <a:pPr>
                        <a:spcBef>
                          <a:spcPts val="600"/>
                        </a:spcBef>
                        <a:spcAft>
                          <a:spcPts val="600"/>
                        </a:spcAft>
                      </a:pPr>
                      <a:r>
                        <a:rPr lang="en-US" sz="2100" dirty="0">
                          <a:solidFill>
                            <a:schemeClr val="tx2">
                              <a:lumMod val="90000"/>
                              <a:lumOff val="10000"/>
                            </a:schemeClr>
                          </a:solidFill>
                        </a:rPr>
                        <a:t>Rework</a:t>
                      </a:r>
                    </a:p>
                  </a:txBody>
                  <a:tcPr marL="60960" marR="60960" marT="30480" marB="3048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42608108"/>
                  </a:ext>
                </a:extLst>
              </a:tr>
              <a:tr h="609600">
                <a:tc>
                  <a:txBody>
                    <a:bodyPr/>
                    <a:lstStyle/>
                    <a:p>
                      <a:pPr>
                        <a:spcBef>
                          <a:spcPts val="600"/>
                        </a:spcBef>
                        <a:spcAft>
                          <a:spcPts val="600"/>
                        </a:spcAft>
                      </a:pPr>
                      <a:r>
                        <a:rPr lang="en-US" sz="2100" b="0" dirty="0">
                          <a:solidFill>
                            <a:schemeClr val="accent2">
                              <a:lumMod val="75000"/>
                            </a:schemeClr>
                          </a:solidFill>
                        </a:rPr>
                        <a:t>Rejects</a:t>
                      </a:r>
                    </a:p>
                  </a:txBody>
                  <a:tcPr marL="60960" marR="60960" marT="30480" marB="3048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8">
                  <a:txBody>
                    <a:bodyPr/>
                    <a:lstStyle/>
                    <a:p>
                      <a:pPr>
                        <a:spcBef>
                          <a:spcPts val="600"/>
                        </a:spcBef>
                        <a:spcAft>
                          <a:spcPts val="600"/>
                        </a:spcAft>
                      </a:pPr>
                      <a:r>
                        <a:rPr lang="en-US" sz="2100" dirty="0">
                          <a:solidFill>
                            <a:schemeClr val="accent5"/>
                          </a:solidFill>
                        </a:rPr>
                        <a:t>Call escalations</a:t>
                      </a: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sz="3000" dirty="0"/>
                    </a:p>
                  </a:txBody>
                  <a:tcPr>
                    <a:lnL w="12700" cap="flat" cmpd="sng" algn="ctr">
                      <a:solidFill>
                        <a:schemeClr val="tx1"/>
                      </a:solidFill>
                      <a:prstDash val="solid"/>
                      <a:round/>
                      <a:headEnd type="none" w="med" len="med"/>
                      <a:tailEnd type="none" w="med" len="med"/>
                    </a:lnL>
                  </a:tcPr>
                </a:tc>
                <a:tc gridSpan="10">
                  <a:txBody>
                    <a:bodyPr/>
                    <a:lstStyle/>
                    <a:p>
                      <a:pPr>
                        <a:spcBef>
                          <a:spcPts val="600"/>
                        </a:spcBef>
                        <a:spcAft>
                          <a:spcPts val="600"/>
                        </a:spcAft>
                      </a:pPr>
                      <a:r>
                        <a:rPr lang="en-US" sz="2100" dirty="0">
                          <a:solidFill>
                            <a:schemeClr val="accent3">
                              <a:lumMod val="50000"/>
                            </a:schemeClr>
                          </a:solidFill>
                        </a:rPr>
                        <a:t>New products</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lnT w="12700" cmpd="sng">
                      <a:noFill/>
                    </a:lnT>
                  </a:tcPr>
                </a:tc>
                <a:tc hMerge="1">
                  <a:txBody>
                    <a:bodyPr/>
                    <a:lstStyle/>
                    <a:p>
                      <a:endParaRPr lang="en-US" dirty="0"/>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dirty="0"/>
                    </a:p>
                  </a:txBody>
                  <a:tcPr>
                    <a:lnL w="12700" cap="flat" cmpd="sng" algn="ctr">
                      <a:noFill/>
                      <a:prstDash val="solid"/>
                      <a:round/>
                      <a:headEnd type="none" w="med" len="med"/>
                      <a:tailEnd type="none" w="med" len="med"/>
                    </a:lnL>
                  </a:tcPr>
                </a:tc>
                <a:tc gridSpan="15">
                  <a:txBody>
                    <a:bodyPr/>
                    <a:lstStyle/>
                    <a:p>
                      <a:r>
                        <a:rPr lang="en-US" sz="2100" dirty="0">
                          <a:solidFill>
                            <a:schemeClr val="accent6">
                              <a:lumMod val="75000"/>
                            </a:schemeClr>
                          </a:solidFill>
                        </a:rPr>
                        <a:t>Carbon dioxide equivalents (CO2e) </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a:p>
                  </a:txBody>
                  <a:tcPr>
                    <a:lnL w="12700" cmpd="sng">
                      <a:noFill/>
                    </a:lnL>
                    <a:lnT w="12700" cmpd="sng">
                      <a:noFill/>
                    </a:lnT>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dirty="0"/>
                    </a:p>
                  </a:txBody>
                  <a:tcPr>
                    <a:lnL w="12700" cmpd="sng">
                      <a:noFill/>
                    </a:lnL>
                  </a:tcPr>
                </a:tc>
                <a:tc hMerge="1">
                  <a:txBody>
                    <a:bodyPr/>
                    <a:lstStyle/>
                    <a:p>
                      <a:endParaRPr lang="en-US"/>
                    </a:p>
                  </a:txBody>
                  <a:tcPr>
                    <a:lnL w="12700" cmpd="sng">
                      <a:noFill/>
                    </a:lnL>
                  </a:tcPr>
                </a:tc>
                <a:tc>
                  <a:txBody>
                    <a:bodyPr/>
                    <a:lstStyle/>
                    <a:p>
                      <a:r>
                        <a:rPr lang="en-US" sz="2100" dirty="0">
                          <a:solidFill>
                            <a:schemeClr val="tx2">
                              <a:lumMod val="90000"/>
                              <a:lumOff val="10000"/>
                            </a:schemeClr>
                          </a:solidFill>
                        </a:rPr>
                        <a:t>Miles</a:t>
                      </a:r>
                      <a:endParaRPr lang="en-US" sz="1200" dirty="0"/>
                    </a:p>
                  </a:txBody>
                  <a:tcPr marL="60960" marR="60960" marT="30480" marB="3048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50378936"/>
                  </a:ext>
                </a:extLst>
              </a:tr>
              <a:tr h="609600">
                <a:tc gridSpan="8">
                  <a:txBody>
                    <a:bodyPr/>
                    <a:lstStyle/>
                    <a:p>
                      <a:pPr>
                        <a:spcBef>
                          <a:spcPts val="600"/>
                        </a:spcBef>
                        <a:spcAft>
                          <a:spcPts val="600"/>
                        </a:spcAft>
                      </a:pPr>
                      <a:r>
                        <a:rPr lang="en-US" sz="2100" b="0" dirty="0">
                          <a:solidFill>
                            <a:schemeClr val="accent1">
                              <a:lumMod val="75000"/>
                            </a:schemeClr>
                          </a:solidFill>
                        </a:rPr>
                        <a:t>Employee engagement</a:t>
                      </a: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spcBef>
                          <a:spcPts val="600"/>
                        </a:spcBef>
                        <a:spcAft>
                          <a:spcPts val="600"/>
                        </a:spcAft>
                      </a:pPr>
                      <a:r>
                        <a:rPr lang="en-US" sz="2100" dirty="0">
                          <a:solidFill>
                            <a:schemeClr val="accent2">
                              <a:lumMod val="75000"/>
                            </a:schemeClr>
                          </a:solidFill>
                        </a:rPr>
                        <a:t>Stores sales</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pPr>
                        <a:spcBef>
                          <a:spcPts val="600"/>
                        </a:spcBef>
                        <a:spcAft>
                          <a:spcPts val="600"/>
                        </a:spcAft>
                      </a:pPr>
                      <a:endParaRPr lang="en-US" sz="2800" dirty="0">
                        <a:solidFill>
                          <a:schemeClr val="accent2">
                            <a:lumMod val="75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pPr>
                        <a:spcBef>
                          <a:spcPts val="600"/>
                        </a:spcBef>
                        <a:spcAft>
                          <a:spcPts val="600"/>
                        </a:spcAft>
                      </a:pPr>
                      <a:endParaRPr lang="en-US" sz="3200" dirty="0">
                        <a:solidFill>
                          <a:schemeClr val="accent2">
                            <a:lumMod val="75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5">
                  <a:txBody>
                    <a:bodyPr/>
                    <a:lstStyle/>
                    <a:p>
                      <a:r>
                        <a:rPr lang="en-US" sz="2100" dirty="0">
                          <a:solidFill>
                            <a:schemeClr val="accent4">
                              <a:lumMod val="75000"/>
                            </a:schemeClr>
                          </a:solidFill>
                        </a:rPr>
                        <a:t>Awards</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dirty="0"/>
                    </a:p>
                  </a:txBody>
                  <a:tcPr>
                    <a:lnL w="12700" cap="flat" cmpd="sng" algn="ctr">
                      <a:noFill/>
                      <a:prstDash val="solid"/>
                      <a:round/>
                      <a:headEnd type="none" w="med" len="med"/>
                      <a:tailEnd type="none" w="med" len="med"/>
                    </a:lnL>
                  </a:tcPr>
                </a:tc>
                <a:tc gridSpan="13">
                  <a:txBody>
                    <a:bodyPr/>
                    <a:lstStyle/>
                    <a:p>
                      <a:r>
                        <a:rPr lang="en-US" sz="2100" dirty="0">
                          <a:solidFill>
                            <a:schemeClr val="accent5"/>
                          </a:solidFill>
                        </a:rPr>
                        <a:t>Customer net promoter score </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sz="2700" dirty="0"/>
                    </a:p>
                  </a:txBody>
                  <a:tcPr>
                    <a:lnL w="12700" cmpd="sng">
                      <a:noFill/>
                    </a:lnL>
                  </a:tcPr>
                </a:tc>
                <a:tc hMerge="1">
                  <a:txBody>
                    <a:bodyPr/>
                    <a:lstStyle/>
                    <a:p>
                      <a:endParaRPr lang="en-US"/>
                    </a:p>
                  </a:txBody>
                  <a:tcPr>
                    <a:lnL w="12700" cmpd="sng">
                      <a:noFill/>
                    </a:lnL>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dirty="0"/>
                    </a:p>
                  </a:txBody>
                  <a:tcPr>
                    <a:lnL w="12700" cmpd="sng">
                      <a:noFill/>
                    </a:lnL>
                  </a:tcPr>
                </a:tc>
                <a:tc hMerge="1">
                  <a:txBody>
                    <a:bodyPr/>
                    <a:lstStyle/>
                    <a:p>
                      <a:endParaRPr lang="en-US"/>
                    </a:p>
                  </a:txBody>
                  <a:tcPr/>
                </a:tc>
                <a:tc hMerge="1">
                  <a:txBody>
                    <a:bodyPr/>
                    <a:lstStyle/>
                    <a:p>
                      <a:endParaRPr lang="en-US"/>
                    </a:p>
                  </a:txBody>
                  <a:tcPr/>
                </a:tc>
                <a:tc gridSpan="3">
                  <a:txBody>
                    <a:bodyPr/>
                    <a:lstStyle/>
                    <a:p>
                      <a:pPr>
                        <a:spcBef>
                          <a:spcPts val="600"/>
                        </a:spcBef>
                        <a:spcAft>
                          <a:spcPts val="600"/>
                        </a:spcAft>
                      </a:pPr>
                      <a:r>
                        <a:rPr lang="en-US" sz="2100" dirty="0">
                          <a:solidFill>
                            <a:srgbClr val="C00000"/>
                          </a:solidFill>
                        </a:rPr>
                        <a:t>Time to hire</a:t>
                      </a:r>
                    </a:p>
                  </a:txBody>
                  <a:tcPr marL="60960" marR="60960" marT="30480" marB="3048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a:p>
                  </a:txBody>
                  <a:tcPr>
                    <a:lnL w="12700" cmpd="sng">
                      <a:noFill/>
                    </a:lnL>
                    <a:lnT w="12700" cmpd="sng">
                      <a:noFill/>
                    </a:lnT>
                  </a:tcPr>
                </a:tc>
                <a:extLst>
                  <a:ext uri="{0D108BD9-81ED-4DB2-BD59-A6C34878D82A}">
                    <a16:rowId xmlns:a16="http://schemas.microsoft.com/office/drawing/2014/main" val="1663052264"/>
                  </a:ext>
                </a:extLst>
              </a:tr>
              <a:tr h="609600">
                <a:tc gridSpan="2">
                  <a:txBody>
                    <a:bodyPr/>
                    <a:lstStyle/>
                    <a:p>
                      <a:pPr>
                        <a:spcBef>
                          <a:spcPts val="600"/>
                        </a:spcBef>
                        <a:spcAft>
                          <a:spcPts val="600"/>
                        </a:spcAft>
                      </a:pPr>
                      <a:r>
                        <a:rPr lang="en-US" sz="2100" b="0" dirty="0">
                          <a:solidFill>
                            <a:srgbClr val="0056A0"/>
                          </a:solidFill>
                        </a:rPr>
                        <a:t>Downtime</a:t>
                      </a:r>
                      <a:r>
                        <a:rPr lang="en-US" sz="2100" b="0" dirty="0"/>
                        <a:t> </a:t>
                      </a:r>
                    </a:p>
                  </a:txBody>
                  <a:tcPr marL="60960" marR="60960" marT="30480" marB="3048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6">
                  <a:txBody>
                    <a:bodyPr/>
                    <a:lstStyle/>
                    <a:p>
                      <a:r>
                        <a:rPr lang="en-US" sz="2100" dirty="0">
                          <a:solidFill>
                            <a:srgbClr val="002060"/>
                          </a:solidFill>
                        </a:rPr>
                        <a:t>Overtime</a:t>
                      </a:r>
                      <a:endParaRPr lang="en-US" sz="1200" dirty="0"/>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9">
                  <a:txBody>
                    <a:bodyPr/>
                    <a:lstStyle/>
                    <a:p>
                      <a:pPr>
                        <a:spcBef>
                          <a:spcPts val="600"/>
                        </a:spcBef>
                        <a:spcAft>
                          <a:spcPts val="600"/>
                        </a:spcAft>
                      </a:pPr>
                      <a:r>
                        <a:rPr lang="en-US" sz="2100" dirty="0">
                          <a:solidFill>
                            <a:srgbClr val="7030A0"/>
                          </a:solidFill>
                        </a:rPr>
                        <a:t>Lost time accident</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lnT w="12700" cmpd="sng">
                      <a:noFill/>
                    </a:lnT>
                  </a:tcPr>
                </a:tc>
                <a:tc hMerge="1">
                  <a:txBody>
                    <a:bodyPr/>
                    <a:lstStyle/>
                    <a:p>
                      <a:r>
                        <a:rPr lang="en-US" sz="2700" dirty="0"/>
                        <a:t>Traffic violations</a:t>
                      </a:r>
                    </a:p>
                  </a:txBody>
                  <a:tcPr/>
                </a:tc>
                <a:tc hMerge="1">
                  <a:txBody>
                    <a:bodyPr/>
                    <a:lstStyle/>
                    <a:p>
                      <a:r>
                        <a:rPr lang="en-US" sz="3200" dirty="0">
                          <a:solidFill>
                            <a:srgbClr val="C00000"/>
                          </a:solidFill>
                        </a:rPr>
                        <a:t>Traffic violations</a:t>
                      </a:r>
                      <a:endParaRPr 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mpd="sng">
                      <a:noFill/>
                    </a:lnB>
                    <a:lnTlToBr w="12700" cmpd="sng">
                      <a:noFill/>
                      <a:prstDash val="solid"/>
                    </a:lnTlToBr>
                    <a:lnBlToTr w="12700" cmpd="sng">
                      <a:noFill/>
                      <a:prstDash val="solid"/>
                    </a:lnBlToTr>
                    <a:noFill/>
                  </a:tcPr>
                </a:tc>
                <a:tc gridSpan="8">
                  <a:txBody>
                    <a:bodyPr/>
                    <a:lstStyle/>
                    <a:p>
                      <a:r>
                        <a:rPr lang="en-US" sz="2100" dirty="0">
                          <a:solidFill>
                            <a:srgbClr val="C00000"/>
                          </a:solidFill>
                        </a:rPr>
                        <a:t>Traffic violations</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lnL w="12700" cmpd="sng">
                      <a:noFill/>
                    </a:lnL>
                  </a:tcPr>
                </a:tc>
                <a:tc hMerge="1">
                  <a:txBody>
                    <a:bodyPr/>
                    <a:lstStyle/>
                    <a:p>
                      <a:pPr>
                        <a:spcBef>
                          <a:spcPts val="600"/>
                        </a:spcBef>
                        <a:spcAft>
                          <a:spcPts val="600"/>
                        </a:spcAft>
                      </a:pPr>
                      <a:endParaRPr lang="en-US" sz="3200" dirty="0">
                        <a:solidFill>
                          <a:srgbClr val="C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gridSpan="7">
                  <a:txBody>
                    <a:bodyPr/>
                    <a:lstStyle/>
                    <a:p>
                      <a:r>
                        <a:rPr lang="en-US" sz="2100" dirty="0"/>
                        <a:t>Round-trip time</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a:p>
                  </a:txBody>
                  <a:tcPr/>
                </a:tc>
                <a:tc hMerge="1">
                  <a:txBody>
                    <a:bodyPr/>
                    <a:lstStyle/>
                    <a:p>
                      <a:pPr>
                        <a:spcBef>
                          <a:spcPts val="600"/>
                        </a:spcBef>
                        <a:spcAft>
                          <a:spcPts val="600"/>
                        </a:spcAft>
                      </a:pPr>
                      <a:endParaRPr lang="en-US"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r>
                        <a:rPr lang="en-US" sz="3200" dirty="0">
                          <a:solidFill>
                            <a:schemeClr val="accent1"/>
                          </a:solidFill>
                        </a:rPr>
                        <a:t>Number of investments</a:t>
                      </a:r>
                      <a:endParaRPr lang="en-US" dirty="0"/>
                    </a:p>
                  </a:txBody>
                  <a:tcPr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3">
                  <a:txBody>
                    <a:bodyPr/>
                    <a:lstStyle/>
                    <a:p>
                      <a:r>
                        <a:rPr lang="en-US" sz="2100" dirty="0">
                          <a:solidFill>
                            <a:schemeClr val="accent1"/>
                          </a:solidFill>
                        </a:rPr>
                        <a:t>Investments</a:t>
                      </a:r>
                      <a:endParaRPr lang="en-US" sz="1200" dirty="0"/>
                    </a:p>
                  </a:txBody>
                  <a:tcPr marL="60960" marR="60960" marT="30480" marB="3048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a:p>
                  </a:txBody>
                  <a:tcPr>
                    <a:lnL w="12700" cmpd="sng">
                      <a:noFill/>
                    </a:lnL>
                  </a:tcPr>
                </a:tc>
                <a:extLst>
                  <a:ext uri="{0D108BD9-81ED-4DB2-BD59-A6C34878D82A}">
                    <a16:rowId xmlns:a16="http://schemas.microsoft.com/office/drawing/2014/main" val="3935767722"/>
                  </a:ext>
                </a:extLst>
              </a:tr>
              <a:tr h="609600">
                <a:tc gridSpan="2">
                  <a:txBody>
                    <a:bodyPr/>
                    <a:lstStyle/>
                    <a:p>
                      <a:pPr>
                        <a:spcBef>
                          <a:spcPts val="600"/>
                        </a:spcBef>
                        <a:spcAft>
                          <a:spcPts val="600"/>
                        </a:spcAft>
                      </a:pPr>
                      <a:r>
                        <a:rPr lang="en-US" sz="2100" b="0" dirty="0">
                          <a:solidFill>
                            <a:schemeClr val="accent1">
                              <a:lumMod val="75000"/>
                            </a:schemeClr>
                          </a:solidFill>
                        </a:rPr>
                        <a:t>Churn rate</a:t>
                      </a:r>
                    </a:p>
                  </a:txBody>
                  <a:tcPr marL="60960" marR="60960" marT="30480" marB="3048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11">
                  <a:txBody>
                    <a:bodyPr/>
                    <a:lstStyle/>
                    <a:p>
                      <a:pPr>
                        <a:spcBef>
                          <a:spcPts val="600"/>
                        </a:spcBef>
                        <a:spcAft>
                          <a:spcPts val="600"/>
                        </a:spcAft>
                      </a:pPr>
                      <a:r>
                        <a:rPr lang="en-US" sz="2100" dirty="0">
                          <a:solidFill>
                            <a:schemeClr val="accent5">
                              <a:lumMod val="60000"/>
                              <a:lumOff val="40000"/>
                            </a:schemeClr>
                          </a:solidFill>
                        </a:rPr>
                        <a:t>Average handle time</a:t>
                      </a: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lnT w="12700" cmpd="sng">
                      <a:noFill/>
                    </a:lnT>
                  </a:tcPr>
                </a:tc>
                <a:tc hMerge="1">
                  <a:txBody>
                    <a:bodyPr/>
                    <a:lstStyle/>
                    <a:p>
                      <a:endParaRPr lang="en-US"/>
                    </a:p>
                  </a:txBody>
                  <a:tcPr/>
                </a:tc>
                <a:tc hMerge="1">
                  <a:txBody>
                    <a:bodyPr/>
                    <a:lstStyle/>
                    <a:p>
                      <a:endParaRPr lang="en-US"/>
                    </a:p>
                  </a:txBody>
                  <a:tcPr/>
                </a:tc>
                <a:tc hMerge="1">
                  <a:txBody>
                    <a:bodyPr/>
                    <a:lstStyle/>
                    <a:p>
                      <a:pPr>
                        <a:spcBef>
                          <a:spcPts val="600"/>
                        </a:spcBef>
                        <a:spcAft>
                          <a:spcPts val="600"/>
                        </a:spcAft>
                      </a:pPr>
                      <a:r>
                        <a:rPr lang="en-US" sz="2800" dirty="0"/>
                        <a:t>Slips and falls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r>
                        <a:rPr lang="en-US" sz="3200" dirty="0">
                          <a:solidFill>
                            <a:srgbClr val="C00000"/>
                          </a:solidFill>
                        </a:rPr>
                        <a:t>Accidents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5">
                  <a:txBody>
                    <a:bodyPr/>
                    <a:lstStyle/>
                    <a:p>
                      <a:r>
                        <a:rPr lang="en-US" sz="2100" dirty="0">
                          <a:solidFill>
                            <a:srgbClr val="C00000"/>
                          </a:solidFill>
                        </a:rPr>
                        <a:t>Accidents</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dirty="0"/>
                    </a:p>
                  </a:txBody>
                  <a:tcPr/>
                </a:tc>
                <a:tc hMerge="1">
                  <a:txBody>
                    <a:bodyPr/>
                    <a:lstStyle/>
                    <a:p>
                      <a:endParaRPr lang="en-US" sz="3200" dirty="0">
                        <a:solidFill>
                          <a:srgbClr val="C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sz="3200" dirty="0">
                        <a:solidFill>
                          <a:srgbClr val="C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6">
                  <a:txBody>
                    <a:bodyPr/>
                    <a:lstStyle/>
                    <a:p>
                      <a:pPr>
                        <a:spcBef>
                          <a:spcPts val="600"/>
                        </a:spcBef>
                        <a:spcAft>
                          <a:spcPts val="600"/>
                        </a:spcAft>
                      </a:pPr>
                      <a:r>
                        <a:rPr lang="en-US" sz="2100" dirty="0">
                          <a:solidFill>
                            <a:srgbClr val="00B050"/>
                          </a:solidFill>
                        </a:rPr>
                        <a:t>Time to market</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lnL w="12700" cmpd="sng">
                      <a:noFill/>
                    </a:lnL>
                  </a:tcPr>
                </a:tc>
                <a:tc hMerge="1">
                  <a:txBody>
                    <a:bodyPr/>
                    <a:lstStyle/>
                    <a:p>
                      <a:endParaRPr lang="en-US"/>
                    </a:p>
                  </a:txBody>
                  <a:tcPr>
                    <a:lnL w="12700" cmpd="sng">
                      <a:noFill/>
                    </a:lnL>
                    <a:lnT w="12700" cmpd="sng">
                      <a:noFill/>
                    </a:lnT>
                  </a:tcPr>
                </a:tc>
                <a:tc hMerge="1">
                  <a:txBody>
                    <a:bodyPr/>
                    <a:lstStyle/>
                    <a:p>
                      <a:pPr>
                        <a:spcBef>
                          <a:spcPts val="600"/>
                        </a:spcBef>
                        <a:spcAft>
                          <a:spcPts val="600"/>
                        </a:spcAft>
                      </a:pPr>
                      <a:endParaRPr lang="en-US" sz="3200" dirty="0">
                        <a:solidFill>
                          <a:srgbClr val="00B05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mpd="sng">
                      <a:noFill/>
                    </a:lnB>
                    <a:lnTlToBr w="12700" cmpd="sng">
                      <a:noFill/>
                      <a:prstDash val="solid"/>
                    </a:lnTlToBr>
                    <a:lnBlToTr w="12700" cmpd="sng">
                      <a:noFill/>
                      <a:prstDash val="solid"/>
                    </a:lnBlToTr>
                    <a:noFill/>
                  </a:tcPr>
                </a:tc>
                <a:tc gridSpan="8">
                  <a:txBody>
                    <a:bodyPr/>
                    <a:lstStyle/>
                    <a:p>
                      <a:pPr>
                        <a:spcBef>
                          <a:spcPts val="600"/>
                        </a:spcBef>
                        <a:spcAft>
                          <a:spcPts val="600"/>
                        </a:spcAft>
                      </a:pPr>
                      <a:r>
                        <a:rPr lang="en-US" sz="2100" dirty="0">
                          <a:solidFill>
                            <a:srgbClr val="002060"/>
                          </a:solidFill>
                        </a:rPr>
                        <a:t>Inventory turnover</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gridSpan="3">
                  <a:txBody>
                    <a:bodyPr/>
                    <a:lstStyle/>
                    <a:p>
                      <a:r>
                        <a:rPr lang="en-US" sz="2100" dirty="0">
                          <a:solidFill>
                            <a:schemeClr val="tx1">
                              <a:lumMod val="75000"/>
                              <a:lumOff val="25000"/>
                            </a:schemeClr>
                          </a:solidFill>
                        </a:rPr>
                        <a:t>Conversions</a:t>
                      </a:r>
                      <a:endParaRPr lang="en-US" sz="1200" dirty="0"/>
                    </a:p>
                  </a:txBody>
                  <a:tcPr marL="60960" marR="60960" marT="30480" marB="3048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hMerge="1">
                  <a:txBody>
                    <a:bodyPr/>
                    <a:lstStyle/>
                    <a:p>
                      <a:endParaRPr lang="en-US"/>
                    </a:p>
                  </a:txBody>
                  <a:tcPr>
                    <a:lnL w="12700" cmpd="sng">
                      <a:noFill/>
                    </a:lnL>
                  </a:tcPr>
                </a:tc>
                <a:extLst>
                  <a:ext uri="{0D108BD9-81ED-4DB2-BD59-A6C34878D82A}">
                    <a16:rowId xmlns:a16="http://schemas.microsoft.com/office/drawing/2014/main" val="4153212824"/>
                  </a:ext>
                </a:extLst>
              </a:tr>
              <a:tr h="609600">
                <a:tc gridSpan="5">
                  <a:txBody>
                    <a:bodyPr/>
                    <a:lstStyle/>
                    <a:p>
                      <a:pPr>
                        <a:spcBef>
                          <a:spcPts val="600"/>
                        </a:spcBef>
                        <a:spcAft>
                          <a:spcPts val="600"/>
                        </a:spcAft>
                      </a:pPr>
                      <a:r>
                        <a:rPr lang="en-US" sz="2100" b="0" dirty="0">
                          <a:solidFill>
                            <a:schemeClr val="accent1"/>
                          </a:solidFill>
                        </a:rPr>
                        <a:t>Response time</a:t>
                      </a: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sz="2700" dirty="0"/>
                    </a:p>
                  </a:txBody>
                  <a:tcPr>
                    <a:lnL w="12700" cmpd="sng">
                      <a:noFill/>
                    </a:lnL>
                    <a:lnT w="12700" cmpd="sng">
                      <a:noFill/>
                    </a:lnT>
                  </a:tcPr>
                </a:tc>
                <a:tc hMerge="1">
                  <a:txBody>
                    <a:bodyPr/>
                    <a:lstStyle/>
                    <a:p>
                      <a:endParaRPr lang="en-US"/>
                    </a:p>
                  </a:txBody>
                  <a:tcPr/>
                </a:tc>
                <a:tc hMerge="1">
                  <a:txBody>
                    <a:bodyPr/>
                    <a:lstStyle/>
                    <a:p>
                      <a:endParaRPr lang="en-US"/>
                    </a:p>
                  </a:txBody>
                  <a:tcPr/>
                </a:tc>
                <a:tc gridSpan="10">
                  <a:txBody>
                    <a:bodyPr/>
                    <a:lstStyle/>
                    <a:p>
                      <a:pPr>
                        <a:spcBef>
                          <a:spcPts val="600"/>
                        </a:spcBef>
                        <a:spcAft>
                          <a:spcPts val="600"/>
                        </a:spcAft>
                      </a:pPr>
                      <a:r>
                        <a:rPr lang="en-US" sz="2100" dirty="0">
                          <a:solidFill>
                            <a:srgbClr val="FF0000"/>
                          </a:solidFill>
                        </a:rPr>
                        <a:t>New business licenses</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endParaRPr lang="en-US" sz="2700" dirty="0"/>
                    </a:p>
                  </a:txBody>
                  <a:tcPr/>
                </a:tc>
                <a:tc hMerge="1">
                  <a:txBody>
                    <a:bodyPr/>
                    <a:lstStyle/>
                    <a:p>
                      <a:endParaRPr lang="en-US"/>
                    </a:p>
                  </a:txBody>
                  <a:tcPr/>
                </a:tc>
                <a:tc hMerge="1">
                  <a:txBody>
                    <a:bodyPr/>
                    <a:lstStyle/>
                    <a:p>
                      <a:endParaRPr lang="en-US"/>
                    </a:p>
                  </a:txBody>
                  <a:tcPr/>
                </a:tc>
                <a:tc hMerge="1">
                  <a:txBody>
                    <a:bodyPr/>
                    <a:lstStyle/>
                    <a:p>
                      <a:pPr>
                        <a:spcBef>
                          <a:spcPts val="600"/>
                        </a:spcBef>
                        <a:spcAft>
                          <a:spcPts val="600"/>
                        </a:spcAft>
                      </a:pPr>
                      <a:endParaRPr lang="en-US" sz="2800" dirty="0"/>
                    </a:p>
                  </a:txBody>
                  <a:tcPr anchor="ctr">
                    <a:lnL w="12700" cmpd="sng">
                      <a:noFill/>
                    </a:lnL>
                    <a:lnR w="12700" cap="flat" cmpd="sng" algn="ctr">
                      <a:solidFill>
                        <a:schemeClr val="tx1"/>
                      </a:solidFill>
                      <a:prstDash val="solid"/>
                      <a:round/>
                      <a:headEnd type="none" w="med" len="med"/>
                      <a:tailEnd type="none" w="med" len="med"/>
                    </a:lnR>
                    <a:lnB w="12700" cmpd="sng">
                      <a:noFill/>
                    </a:lnB>
                    <a:lnTlToBr w="12700" cmpd="sng">
                      <a:noFill/>
                      <a:prstDash val="solid"/>
                    </a:lnTlToBr>
                    <a:lnBlToTr w="12700" cmpd="sng">
                      <a:noFill/>
                      <a:prstDash val="solid"/>
                    </a:lnBlToTr>
                    <a:noFill/>
                  </a:tcPr>
                </a:tc>
                <a:tc gridSpan="8">
                  <a:txBody>
                    <a:bodyPr/>
                    <a:lstStyle/>
                    <a:p>
                      <a:pPr>
                        <a:spcBef>
                          <a:spcPts val="600"/>
                        </a:spcBef>
                        <a:spcAft>
                          <a:spcPts val="600"/>
                        </a:spcAft>
                      </a:pPr>
                      <a:r>
                        <a:rPr lang="en-US" sz="2100" dirty="0">
                          <a:solidFill>
                            <a:srgbClr val="002060"/>
                          </a:solidFill>
                        </a:rPr>
                        <a:t>Sales tax revenue</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lnT w="12700" cmpd="sng">
                      <a:noFill/>
                    </a:lnT>
                  </a:tcPr>
                </a:tc>
                <a:tc hMerge="1">
                  <a:txBody>
                    <a:bodyPr/>
                    <a:lstStyle/>
                    <a:p>
                      <a:endParaRPr lang="en-US"/>
                    </a:p>
                  </a:txBody>
                  <a:tcPr/>
                </a:tc>
                <a:tc hMerge="1">
                  <a:txBody>
                    <a:bodyPr/>
                    <a:lstStyle/>
                    <a:p>
                      <a:endParaRPr lang="en-US" sz="2700" dirty="0"/>
                    </a:p>
                  </a:txBody>
                  <a:tcPr>
                    <a:lnL w="12700" cap="flat" cmpd="sng" algn="ctr">
                      <a:noFill/>
                      <a:prstDash val="solid"/>
                      <a:round/>
                      <a:headEnd type="none" w="med" len="med"/>
                      <a:tailEnd type="none" w="med" len="med"/>
                    </a:lnL>
                    <a:lnT w="12700" cmpd="sng">
                      <a:noFill/>
                    </a:lnT>
                  </a:tcPr>
                </a:tc>
                <a:tc hMerge="1">
                  <a:txBody>
                    <a:bodyPr/>
                    <a:lstStyle/>
                    <a:p>
                      <a:endParaRPr lang="en-US"/>
                    </a:p>
                  </a:txBody>
                  <a:tcPr/>
                </a:tc>
                <a:tc hMerge="1">
                  <a:txBody>
                    <a:bodyPr/>
                    <a:lstStyle/>
                    <a:p>
                      <a:endParaRPr lang="en-US"/>
                    </a:p>
                  </a:txBody>
                  <a:tcPr>
                    <a:lnL w="12700" cmpd="sng">
                      <a:noFill/>
                    </a:lnL>
                  </a:tcPr>
                </a:tc>
                <a:tc hMerge="1">
                  <a:txBody>
                    <a:bodyPr/>
                    <a:lstStyle/>
                    <a:p>
                      <a:pPr>
                        <a:spcBef>
                          <a:spcPts val="600"/>
                        </a:spcBef>
                        <a:spcAft>
                          <a:spcPts val="600"/>
                        </a:spcAft>
                      </a:pPr>
                      <a:endParaRPr lang="en-US" sz="28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gridSpan="8">
                  <a:txBody>
                    <a:bodyPr/>
                    <a:lstStyle/>
                    <a:p>
                      <a:r>
                        <a:rPr lang="en-US" sz="2100" dirty="0">
                          <a:solidFill>
                            <a:srgbClr val="F9C20B"/>
                          </a:solidFill>
                        </a:rPr>
                        <a:t>Cost per acquisition</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sz="2700" dirty="0"/>
                    </a:p>
                  </a:txBody>
                  <a:tcPr>
                    <a:lnL w="12700" cap="flat" cmpd="sng" algn="ctr">
                      <a:noFill/>
                      <a:prstDash val="solid"/>
                      <a:round/>
                      <a:headEnd type="none" w="med" len="med"/>
                      <a:tailEnd type="none" w="med" len="med"/>
                    </a:lnL>
                    <a:lnT w="12700" cmpd="sng">
                      <a:noFill/>
                    </a:lnT>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tcPr>
                </a:tc>
                <a:tc hMerge="1">
                  <a:txBody>
                    <a:bodyPr/>
                    <a:lstStyle/>
                    <a:p>
                      <a:endParaRPr lang="en-US" dirty="0"/>
                    </a:p>
                  </a:txBody>
                  <a:tcPr/>
                </a:tc>
                <a:tc gridSpan="4">
                  <a:txBody>
                    <a:bodyPr/>
                    <a:lstStyle/>
                    <a:p>
                      <a:pPr>
                        <a:spcBef>
                          <a:spcPts val="600"/>
                        </a:spcBef>
                        <a:spcAft>
                          <a:spcPts val="600"/>
                        </a:spcAft>
                      </a:pPr>
                      <a:r>
                        <a:rPr lang="en-US" sz="2100" dirty="0">
                          <a:solidFill>
                            <a:srgbClr val="002060"/>
                          </a:solidFill>
                        </a:rPr>
                        <a:t>Subscribers</a:t>
                      </a:r>
                    </a:p>
                  </a:txBody>
                  <a:tcPr marL="60960" marR="60960" marT="30480" marB="3048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lnT w="12700" cmpd="sng">
                      <a:noFill/>
                    </a:lnT>
                  </a:tcPr>
                </a:tc>
                <a:tc hMerge="1">
                  <a:txBody>
                    <a:bodyPr/>
                    <a:lstStyle/>
                    <a:p>
                      <a:endParaRPr lang="en-US"/>
                    </a:p>
                  </a:txBody>
                  <a:tcPr>
                    <a:lnL w="12700" cmpd="sng">
                      <a:noFill/>
                    </a:lnL>
                  </a:tcPr>
                </a:tc>
                <a:tc hMerge="1">
                  <a:txBody>
                    <a:bodyPr/>
                    <a:lstStyle/>
                    <a:p>
                      <a:endParaRPr lang="en-US"/>
                    </a:p>
                  </a:txBody>
                  <a:tcPr>
                    <a:lnL w="12700" cmpd="sng">
                      <a:noFill/>
                    </a:lnL>
                  </a:tcPr>
                </a:tc>
                <a:extLst>
                  <a:ext uri="{0D108BD9-81ED-4DB2-BD59-A6C34878D82A}">
                    <a16:rowId xmlns:a16="http://schemas.microsoft.com/office/drawing/2014/main" val="654104366"/>
                  </a:ext>
                </a:extLst>
              </a:tr>
              <a:tr h="609600">
                <a:tc gridSpan="7">
                  <a:txBody>
                    <a:bodyPr/>
                    <a:lstStyle/>
                    <a:p>
                      <a:pPr>
                        <a:spcBef>
                          <a:spcPts val="600"/>
                        </a:spcBef>
                        <a:spcAft>
                          <a:spcPts val="600"/>
                        </a:spcAft>
                      </a:pPr>
                      <a:r>
                        <a:rPr lang="en-US" sz="2100" b="0" dirty="0">
                          <a:solidFill>
                            <a:schemeClr val="accent1">
                              <a:lumMod val="75000"/>
                            </a:schemeClr>
                          </a:solidFill>
                        </a:rPr>
                        <a:t>Budget variance</a:t>
                      </a:r>
                    </a:p>
                  </a:txBody>
                  <a:tcPr marL="60960" marR="60960" marT="30480" marB="3048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pPr>
                        <a:spcBef>
                          <a:spcPts val="600"/>
                        </a:spcBef>
                        <a:spcAft>
                          <a:spcPts val="600"/>
                        </a:spcAft>
                      </a:pPr>
                      <a:endParaRPr lang="en-US" sz="3200" b="0" dirty="0">
                        <a:solidFill>
                          <a:schemeClr val="accent1">
                            <a:lumMod val="75000"/>
                          </a:schemeClr>
                        </a:solidFill>
                      </a:endParaRPr>
                    </a:p>
                  </a:txBody>
                  <a:tcPr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4">
                  <a:txBody>
                    <a:bodyPr/>
                    <a:lstStyle/>
                    <a:p>
                      <a:pPr>
                        <a:spcBef>
                          <a:spcPts val="600"/>
                        </a:spcBef>
                        <a:spcAft>
                          <a:spcPts val="600"/>
                        </a:spcAft>
                      </a:pPr>
                      <a:r>
                        <a:rPr lang="en-US" sz="2100" dirty="0">
                          <a:solidFill>
                            <a:schemeClr val="accent4">
                              <a:lumMod val="75000"/>
                            </a:schemeClr>
                          </a:solidFill>
                        </a:rPr>
                        <a:t>Cycle time </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lnL w="12700"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gridSpan="9">
                  <a:txBody>
                    <a:bodyPr/>
                    <a:lstStyle/>
                    <a:p>
                      <a:pPr>
                        <a:spcBef>
                          <a:spcPts val="600"/>
                        </a:spcBef>
                        <a:spcAft>
                          <a:spcPts val="600"/>
                        </a:spcAft>
                      </a:pPr>
                      <a:r>
                        <a:rPr lang="en-US" sz="2100" dirty="0">
                          <a:solidFill>
                            <a:srgbClr val="FFC000"/>
                          </a:solidFill>
                        </a:rPr>
                        <a:t>Time in meetings </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lnT w="12700" cmpd="sng">
                      <a:noFill/>
                    </a:lnT>
                  </a:tcPr>
                </a:tc>
                <a:tc hMerge="1">
                  <a:txBody>
                    <a:bodyPr/>
                    <a:lstStyle/>
                    <a:p>
                      <a:endParaRPr lang="en-US" dirty="0"/>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hMerge="1">
                  <a:txBody>
                    <a:bodyPr/>
                    <a:lstStyle/>
                    <a:p>
                      <a:pPr>
                        <a:spcBef>
                          <a:spcPts val="600"/>
                        </a:spcBef>
                        <a:spcAft>
                          <a:spcPts val="600"/>
                        </a:spcAft>
                      </a:pPr>
                      <a:endParaRPr lang="en-US" sz="3200" dirty="0">
                        <a:solidFill>
                          <a:srgbClr val="FFC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7">
                  <a:txBody>
                    <a:bodyPr/>
                    <a:lstStyle/>
                    <a:p>
                      <a:pPr>
                        <a:spcBef>
                          <a:spcPts val="600"/>
                        </a:spcBef>
                        <a:spcAft>
                          <a:spcPts val="600"/>
                        </a:spcAft>
                      </a:pPr>
                      <a:r>
                        <a:rPr lang="en-US" sz="2100" dirty="0">
                          <a:solidFill>
                            <a:schemeClr val="accent2">
                              <a:lumMod val="75000"/>
                            </a:schemeClr>
                          </a:solidFill>
                        </a:rPr>
                        <a:t>Job placements </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lnT w="12700" cmpd="sng">
                      <a:noFill/>
                    </a:lnT>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lnL w="12700" cap="flat" cmpd="sng" algn="ctr">
                      <a:noFill/>
                      <a:prstDash val="solid"/>
                      <a:round/>
                      <a:headEnd type="none" w="med" len="med"/>
                      <a:tailEnd type="none" w="med" len="med"/>
                    </a:lnL>
                  </a:tcPr>
                </a:tc>
                <a:tc hMerge="1">
                  <a:txBody>
                    <a:bodyPr/>
                    <a:lstStyle/>
                    <a:p>
                      <a:pPr>
                        <a:spcBef>
                          <a:spcPts val="600"/>
                        </a:spcBef>
                        <a:spcAft>
                          <a:spcPts val="600"/>
                        </a:spcAft>
                      </a:pPr>
                      <a:endParaRPr lang="en-US" sz="3200" dirty="0">
                        <a:solidFill>
                          <a:schemeClr val="accent2">
                            <a:lumMod val="75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lnL>
                  </a:tcPr>
                </a:tc>
                <a:tc gridSpan="3">
                  <a:txBody>
                    <a:bodyPr/>
                    <a:lstStyle/>
                    <a:p>
                      <a:r>
                        <a:rPr lang="en-US" sz="2100" dirty="0">
                          <a:solidFill>
                            <a:schemeClr val="accent3">
                              <a:lumMod val="75000"/>
                            </a:schemeClr>
                          </a:solidFill>
                        </a:rPr>
                        <a:t>Income </a:t>
                      </a:r>
                      <a:endParaRPr lang="en-US" sz="1200" dirty="0"/>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lnL w="12700" cmpd="sng">
                      <a:noFill/>
                    </a:lnL>
                  </a:tcPr>
                </a:tc>
                <a:tc gridSpan="5">
                  <a:txBody>
                    <a:bodyPr/>
                    <a:lstStyle/>
                    <a:p>
                      <a:pPr>
                        <a:spcBef>
                          <a:spcPts val="600"/>
                        </a:spcBef>
                        <a:spcAft>
                          <a:spcPts val="600"/>
                        </a:spcAft>
                      </a:pPr>
                      <a:r>
                        <a:rPr lang="en-US" sz="2100" dirty="0">
                          <a:solidFill>
                            <a:schemeClr val="tx2">
                              <a:lumMod val="90000"/>
                              <a:lumOff val="10000"/>
                            </a:schemeClr>
                          </a:solidFill>
                        </a:rPr>
                        <a:t>Kilowatt hours</a:t>
                      </a:r>
                    </a:p>
                  </a:txBody>
                  <a:tcPr marL="60960" marR="60960" marT="30480" marB="3048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US"/>
                    </a:p>
                  </a:txBody>
                  <a:tcPr>
                    <a:lnL w="12700" cmpd="sng">
                      <a:noFill/>
                    </a:lnL>
                  </a:tcPr>
                </a:tc>
                <a:tc hMerge="1">
                  <a:txBody>
                    <a:bodyPr/>
                    <a:lstStyle/>
                    <a:p>
                      <a:endParaRPr lang="en-US"/>
                    </a:p>
                  </a:txBody>
                  <a:tcPr>
                    <a:lnL w="12700" cmpd="sng">
                      <a:noFill/>
                    </a:lnL>
                  </a:tcPr>
                </a:tc>
                <a:tc hMerge="1">
                  <a:txBody>
                    <a:bodyPr/>
                    <a:lstStyle/>
                    <a:p>
                      <a:endParaRPr lang="en-US"/>
                    </a:p>
                  </a:txBody>
                  <a:tcPr>
                    <a:lnL w="12700" cmpd="sng">
                      <a:noFill/>
                    </a:lnL>
                  </a:tcPr>
                </a:tc>
                <a:extLst>
                  <a:ext uri="{0D108BD9-81ED-4DB2-BD59-A6C34878D82A}">
                    <a16:rowId xmlns:a16="http://schemas.microsoft.com/office/drawing/2014/main" val="1350803020"/>
                  </a:ext>
                </a:extLst>
              </a:tr>
            </a:tbl>
          </a:graphicData>
        </a:graphic>
      </p:graphicFrame>
    </p:spTree>
    <p:extLst>
      <p:ext uri="{BB962C8B-B14F-4D97-AF65-F5344CB8AC3E}">
        <p14:creationId xmlns:p14="http://schemas.microsoft.com/office/powerpoint/2010/main" val="221336012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73265" y="1746486"/>
          <a:ext cx="10805645" cy="365760"/>
        </p:xfrm>
        <a:graphic>
          <a:graphicData uri="http://schemas.openxmlformats.org/drawingml/2006/table">
            <a:tbl>
              <a:tblPr firstRow="1" bandRow="1">
                <a:tableStyleId>{93296810-A885-4BE3-A3E7-6D5BEEA58F35}</a:tableStyleId>
              </a:tblPr>
              <a:tblGrid>
                <a:gridCol w="10805645">
                  <a:extLst>
                    <a:ext uri="{9D8B030D-6E8A-4147-A177-3AD203B41FA5}">
                      <a16:colId xmlns:a16="http://schemas.microsoft.com/office/drawing/2014/main" val="20000"/>
                    </a:ext>
                  </a:extLst>
                </a:gridCol>
              </a:tblGrid>
              <a:tr h="312963">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600" b="1" dirty="0">
                          <a:solidFill>
                            <a:srgbClr val="820E2E"/>
                          </a:solidFill>
                          <a:latin typeface="Roboto ExtraBold" panose="02000000000000000000" pitchFamily="2" charset="0"/>
                          <a:ea typeface="Roboto ExtraBold" panose="02000000000000000000" pitchFamily="2" charset="0"/>
                          <a:cs typeface="Calibri" panose="020F0502020204030204" pitchFamily="34" charset="0"/>
                        </a:rPr>
                        <a:t>Demonstrate successful use of the 10 skill sets (competencies)                                                                              </a:t>
                      </a:r>
                      <a:r>
                        <a:rPr lang="en-US" altLang="ko-KR" sz="1600" b="1" dirty="0">
                          <a:solidFill>
                            <a:schemeClr val="tx1">
                              <a:lumMod val="75000"/>
                              <a:lumOff val="25000"/>
                            </a:schemeClr>
                          </a:solidFill>
                          <a:latin typeface="Roboto ExtraBold" panose="02000000000000000000" pitchFamily="2" charset="0"/>
                          <a:ea typeface="Roboto ExtraBold" panose="02000000000000000000" pitchFamily="2" charset="0"/>
                          <a:cs typeface="Calibri" panose="020F0502020204030204" pitchFamily="34" charset="0"/>
                        </a:rPr>
                        <a:t>(ALL)</a:t>
                      </a:r>
                    </a:p>
                  </a:txBody>
                  <a:tcPr marL="121920" marR="121920" marT="60960" marB="6096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20E2E"/>
                      </a:solidFill>
                      <a:prstDash val="solid"/>
                      <a:round/>
                      <a:headEnd type="none" w="med" len="med"/>
                      <a:tailEnd type="none" w="med" len="med"/>
                    </a:lnT>
                    <a:lnB w="1270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9" name="TextBox 8">
            <a:extLst>
              <a:ext uri="{FF2B5EF4-FFF2-40B4-BE49-F238E27FC236}">
                <a16:creationId xmlns:a16="http://schemas.microsoft.com/office/drawing/2014/main" id="{4DCA38DA-0344-4883-BB38-A6DB4F9D4366}"/>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sp>
        <p:nvSpPr>
          <p:cNvPr id="24" name="TextBox 23">
            <a:extLst>
              <a:ext uri="{FF2B5EF4-FFF2-40B4-BE49-F238E27FC236}">
                <a16:creationId xmlns:a16="http://schemas.microsoft.com/office/drawing/2014/main" id="{A097C8D0-80AC-44EF-BE15-A14C21AD9F2E}"/>
              </a:ext>
            </a:extLst>
          </p:cNvPr>
          <p:cNvSpPr txBox="1"/>
          <p:nvPr/>
        </p:nvSpPr>
        <p:spPr>
          <a:xfrm>
            <a:off x="545367" y="576849"/>
            <a:ext cx="699041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LEVEL 2: LEARNING RESULTS</a:t>
            </a:r>
          </a:p>
        </p:txBody>
      </p:sp>
      <p:sp>
        <p:nvSpPr>
          <p:cNvPr id="26" name="Rectangle 3">
            <a:extLst>
              <a:ext uri="{FF2B5EF4-FFF2-40B4-BE49-F238E27FC236}">
                <a16:creationId xmlns:a16="http://schemas.microsoft.com/office/drawing/2014/main" id="{C84A8A14-64D3-4B5D-9593-11B19BC5DE53}"/>
              </a:ext>
            </a:extLst>
          </p:cNvPr>
          <p:cNvSpPr txBox="1">
            <a:spLocks noChangeArrowheads="1"/>
          </p:cNvSpPr>
          <p:nvPr/>
        </p:nvSpPr>
        <p:spPr>
          <a:xfrm>
            <a:off x="839688" y="929092"/>
            <a:ext cx="7828531" cy="55713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endParaRPr>
          </a:p>
        </p:txBody>
      </p:sp>
      <p:grpSp>
        <p:nvGrpSpPr>
          <p:cNvPr id="2" name="Group 1">
            <a:extLst>
              <a:ext uri="{FF2B5EF4-FFF2-40B4-BE49-F238E27FC236}">
                <a16:creationId xmlns:a16="http://schemas.microsoft.com/office/drawing/2014/main" id="{C8D8C016-9290-46DF-9306-6437692E6588}"/>
              </a:ext>
            </a:extLst>
          </p:cNvPr>
          <p:cNvGrpSpPr/>
          <p:nvPr/>
        </p:nvGrpSpPr>
        <p:grpSpPr>
          <a:xfrm>
            <a:off x="573265" y="2372501"/>
            <a:ext cx="11340744" cy="4025257"/>
            <a:chOff x="962001" y="2319815"/>
            <a:chExt cx="11340744" cy="4025257"/>
          </a:xfrm>
        </p:grpSpPr>
        <p:grpSp>
          <p:nvGrpSpPr>
            <p:cNvPr id="59" name="Group 58">
              <a:extLst>
                <a:ext uri="{FF2B5EF4-FFF2-40B4-BE49-F238E27FC236}">
                  <a16:creationId xmlns:a16="http://schemas.microsoft.com/office/drawing/2014/main" id="{094A3EE8-CFE2-47C0-ADD5-7464E44EE4D4}"/>
                </a:ext>
              </a:extLst>
            </p:cNvPr>
            <p:cNvGrpSpPr/>
            <p:nvPr/>
          </p:nvGrpSpPr>
          <p:grpSpPr>
            <a:xfrm>
              <a:off x="2099936" y="2716408"/>
              <a:ext cx="3838061" cy="376518"/>
              <a:chOff x="2317651" y="2759068"/>
              <a:chExt cx="3838061" cy="376518"/>
            </a:xfrm>
          </p:grpSpPr>
          <p:sp>
            <p:nvSpPr>
              <p:cNvPr id="15" name="TextBox 14">
                <a:extLst>
                  <a:ext uri="{FF2B5EF4-FFF2-40B4-BE49-F238E27FC236}">
                    <a16:creationId xmlns:a16="http://schemas.microsoft.com/office/drawing/2014/main" id="{7086AD6E-4FA7-4BFD-B2F7-F78F360BD360}"/>
                  </a:ext>
                </a:extLst>
              </p:cNvPr>
              <p:cNvSpPr txBox="1"/>
              <p:nvPr/>
            </p:nvSpPr>
            <p:spPr>
              <a:xfrm>
                <a:off x="3296453" y="2766254"/>
                <a:ext cx="285925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3 out of 4 on a 4-point scale</a:t>
                </a:r>
              </a:p>
            </p:txBody>
          </p:sp>
          <p:sp>
            <p:nvSpPr>
              <p:cNvPr id="34" name="TextBox 33">
                <a:extLst>
                  <a:ext uri="{FF2B5EF4-FFF2-40B4-BE49-F238E27FC236}">
                    <a16:creationId xmlns:a16="http://schemas.microsoft.com/office/drawing/2014/main" id="{889574DD-2F4E-4F09-BB20-217BC2E3F79F}"/>
                  </a:ext>
                </a:extLst>
              </p:cNvPr>
              <p:cNvSpPr txBox="1"/>
              <p:nvPr/>
            </p:nvSpPr>
            <p:spPr>
              <a:xfrm>
                <a:off x="2317651" y="2759068"/>
                <a:ext cx="133032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820E2E"/>
                    </a:solidFill>
                    <a:effectLst/>
                    <a:uLnTx/>
                    <a:uFillTx/>
                    <a:latin typeface="Roboto ExtraBold" panose="02000000000000000000" pitchFamily="2" charset="0"/>
                    <a:ea typeface="Roboto ExtraBold" panose="02000000000000000000" pitchFamily="2" charset="0"/>
                    <a:cs typeface="+mn-cs"/>
                  </a:rPr>
                  <a:t>Measure: </a:t>
                </a:r>
                <a:endParaRPr kumimoji="0" lang="en-US" sz="1800" b="0" i="0" u="none" strike="noStrike" kern="1200" cap="none" spc="0" normalizeH="0" baseline="0" noProof="0" dirty="0">
                  <a:ln>
                    <a:noFill/>
                  </a:ln>
                  <a:solidFill>
                    <a:srgbClr val="820E2E"/>
                  </a:solidFill>
                  <a:effectLst/>
                  <a:uLnTx/>
                  <a:uFillTx/>
                  <a:latin typeface="Roboto Thin" panose="02000000000000000000" pitchFamily="2" charset="0"/>
                  <a:ea typeface="Roboto Thin" panose="02000000000000000000" pitchFamily="2" charset="0"/>
                  <a:cs typeface="+mn-cs"/>
                </a:endParaRPr>
              </a:p>
            </p:txBody>
          </p:sp>
        </p:grpSp>
        <p:grpSp>
          <p:nvGrpSpPr>
            <p:cNvPr id="55" name="Group 54">
              <a:extLst>
                <a:ext uri="{FF2B5EF4-FFF2-40B4-BE49-F238E27FC236}">
                  <a16:creationId xmlns:a16="http://schemas.microsoft.com/office/drawing/2014/main" id="{CD84D6F6-D5A5-4EDD-A337-77081E771F5F}"/>
                </a:ext>
              </a:extLst>
            </p:cNvPr>
            <p:cNvGrpSpPr/>
            <p:nvPr/>
          </p:nvGrpSpPr>
          <p:grpSpPr>
            <a:xfrm>
              <a:off x="2099936" y="3369345"/>
              <a:ext cx="10202809" cy="646331"/>
              <a:chOff x="2317652" y="3368619"/>
              <a:chExt cx="10202809" cy="646331"/>
            </a:xfrm>
          </p:grpSpPr>
          <p:sp>
            <p:nvSpPr>
              <p:cNvPr id="18" name="TextBox 17">
                <a:extLst>
                  <a:ext uri="{FF2B5EF4-FFF2-40B4-BE49-F238E27FC236}">
                    <a16:creationId xmlns:a16="http://schemas.microsoft.com/office/drawing/2014/main" id="{60BDDC23-8B20-428F-BD3A-D92975CBFCBF}"/>
                  </a:ext>
                </a:extLst>
              </p:cNvPr>
              <p:cNvSpPr txBox="1"/>
              <p:nvPr/>
            </p:nvSpPr>
            <p:spPr>
              <a:xfrm>
                <a:off x="4523824" y="3368619"/>
                <a:ext cx="799663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Observation of skills practices </a:t>
                </a:r>
                <a:r>
                  <a:rPr kumimoji="0" lang="en-US" sz="1800" b="1" i="0" u="none" strike="noStrike" kern="1200" cap="none" spc="0" normalizeH="0" baseline="0" noProof="0" dirty="0">
                    <a:ln>
                      <a:noFill/>
                    </a:ln>
                    <a:effectLst/>
                    <a:uLnTx/>
                    <a:uFillTx/>
                    <a:latin typeface="Calibri" panose="020F0502020204030204"/>
                    <a:ea typeface="+mn-ea"/>
                    <a:cs typeface="+mn-cs"/>
                  </a:rPr>
                  <a:t>(repeated practices ensured everybody was satisfactory by facilitator observation)</a:t>
                </a:r>
              </a:p>
            </p:txBody>
          </p:sp>
          <p:sp>
            <p:nvSpPr>
              <p:cNvPr id="36" name="TextBox 35">
                <a:extLst>
                  <a:ext uri="{FF2B5EF4-FFF2-40B4-BE49-F238E27FC236}">
                    <a16:creationId xmlns:a16="http://schemas.microsoft.com/office/drawing/2014/main" id="{C6F74E91-AE80-4DE9-9EE3-00BCD61AB8EA}"/>
                  </a:ext>
                </a:extLst>
              </p:cNvPr>
              <p:cNvSpPr txBox="1"/>
              <p:nvPr/>
            </p:nvSpPr>
            <p:spPr>
              <a:xfrm>
                <a:off x="2317652" y="3464696"/>
                <a:ext cx="232937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820E2E"/>
                    </a:solidFill>
                    <a:effectLst/>
                    <a:uLnTx/>
                    <a:uFillTx/>
                    <a:latin typeface="Roboto ExtraBold" panose="02000000000000000000" pitchFamily="2" charset="0"/>
                    <a:ea typeface="Roboto ExtraBold" panose="02000000000000000000" pitchFamily="2" charset="0"/>
                    <a:cs typeface="+mn-cs"/>
                  </a:rPr>
                  <a:t>Method/Instrument: </a:t>
                </a:r>
                <a:endParaRPr kumimoji="0" lang="en-US" sz="1800" b="0" i="0" u="none" strike="noStrike" kern="1200" cap="none" spc="0" normalizeH="0" baseline="0" noProof="0" dirty="0">
                  <a:ln>
                    <a:noFill/>
                  </a:ln>
                  <a:solidFill>
                    <a:srgbClr val="820E2E"/>
                  </a:solidFill>
                  <a:effectLst/>
                  <a:uLnTx/>
                  <a:uFillTx/>
                  <a:latin typeface="Roboto Thin" panose="02000000000000000000" pitchFamily="2" charset="0"/>
                  <a:ea typeface="Roboto Thin" panose="02000000000000000000" pitchFamily="2" charset="0"/>
                  <a:cs typeface="+mn-cs"/>
                </a:endParaRPr>
              </a:p>
            </p:txBody>
          </p:sp>
        </p:grpSp>
        <p:grpSp>
          <p:nvGrpSpPr>
            <p:cNvPr id="56" name="Group 55">
              <a:extLst>
                <a:ext uri="{FF2B5EF4-FFF2-40B4-BE49-F238E27FC236}">
                  <a16:creationId xmlns:a16="http://schemas.microsoft.com/office/drawing/2014/main" id="{349B6132-7D90-4C43-A54D-147277CB0680}"/>
                </a:ext>
              </a:extLst>
            </p:cNvPr>
            <p:cNvGrpSpPr/>
            <p:nvPr/>
          </p:nvGrpSpPr>
          <p:grpSpPr>
            <a:xfrm>
              <a:off x="2099936" y="4367184"/>
              <a:ext cx="3238472" cy="370067"/>
              <a:chOff x="2317651" y="4196485"/>
              <a:chExt cx="3238472" cy="370067"/>
            </a:xfrm>
          </p:grpSpPr>
          <p:sp>
            <p:nvSpPr>
              <p:cNvPr id="27" name="TextBox 26">
                <a:extLst>
                  <a:ext uri="{FF2B5EF4-FFF2-40B4-BE49-F238E27FC236}">
                    <a16:creationId xmlns:a16="http://schemas.microsoft.com/office/drawing/2014/main" id="{1F33E98C-0FEC-4000-8105-4BA7EDDF807F}"/>
                  </a:ext>
                </a:extLst>
              </p:cNvPr>
              <p:cNvSpPr txBox="1"/>
              <p:nvPr/>
            </p:nvSpPr>
            <p:spPr>
              <a:xfrm>
                <a:off x="3896041" y="4197220"/>
                <a:ext cx="16600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Facilitator</a:t>
                </a:r>
              </a:p>
            </p:txBody>
          </p:sp>
          <p:sp>
            <p:nvSpPr>
              <p:cNvPr id="38" name="TextBox 37">
                <a:extLst>
                  <a:ext uri="{FF2B5EF4-FFF2-40B4-BE49-F238E27FC236}">
                    <a16:creationId xmlns:a16="http://schemas.microsoft.com/office/drawing/2014/main" id="{52545E89-9F8A-48F2-B3B8-A579A8B902BF}"/>
                  </a:ext>
                </a:extLst>
              </p:cNvPr>
              <p:cNvSpPr txBox="1"/>
              <p:nvPr/>
            </p:nvSpPr>
            <p:spPr>
              <a:xfrm>
                <a:off x="2317651" y="4196485"/>
                <a:ext cx="167146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820E2E"/>
                    </a:solidFill>
                    <a:effectLst/>
                    <a:uLnTx/>
                    <a:uFillTx/>
                    <a:latin typeface="Roboto ExtraBold" panose="02000000000000000000" pitchFamily="2" charset="0"/>
                    <a:ea typeface="Roboto ExtraBold" panose="02000000000000000000" pitchFamily="2" charset="0"/>
                    <a:cs typeface="+mn-cs"/>
                  </a:rPr>
                  <a:t>Data Sources: </a:t>
                </a:r>
                <a:endParaRPr kumimoji="0" lang="en-US" sz="1800" b="0" i="0" u="none" strike="noStrike" kern="1200" cap="none" spc="0" normalizeH="0" baseline="0" noProof="0" dirty="0">
                  <a:ln>
                    <a:noFill/>
                  </a:ln>
                  <a:solidFill>
                    <a:srgbClr val="820E2E"/>
                  </a:solidFill>
                  <a:effectLst/>
                  <a:uLnTx/>
                  <a:uFillTx/>
                  <a:latin typeface="Roboto Thin" panose="02000000000000000000" pitchFamily="2" charset="0"/>
                  <a:ea typeface="Roboto Thin" panose="02000000000000000000" pitchFamily="2" charset="0"/>
                  <a:cs typeface="+mn-cs"/>
                </a:endParaRPr>
              </a:p>
            </p:txBody>
          </p:sp>
        </p:grpSp>
        <p:grpSp>
          <p:nvGrpSpPr>
            <p:cNvPr id="57" name="Group 56">
              <a:extLst>
                <a:ext uri="{FF2B5EF4-FFF2-40B4-BE49-F238E27FC236}">
                  <a16:creationId xmlns:a16="http://schemas.microsoft.com/office/drawing/2014/main" id="{51225E28-804C-413D-A5F5-799EBC285FC3}"/>
                </a:ext>
              </a:extLst>
            </p:cNvPr>
            <p:cNvGrpSpPr/>
            <p:nvPr/>
          </p:nvGrpSpPr>
          <p:grpSpPr>
            <a:xfrm>
              <a:off x="2099936" y="5088759"/>
              <a:ext cx="4323954" cy="373610"/>
              <a:chOff x="2317651" y="4894478"/>
              <a:chExt cx="4323954" cy="373610"/>
            </a:xfrm>
          </p:grpSpPr>
          <p:sp>
            <p:nvSpPr>
              <p:cNvPr id="30" name="TextBox 29">
                <a:extLst>
                  <a:ext uri="{FF2B5EF4-FFF2-40B4-BE49-F238E27FC236}">
                    <a16:creationId xmlns:a16="http://schemas.microsoft.com/office/drawing/2014/main" id="{BF0F1CB8-EC66-4400-B107-C1A97218523A}"/>
                  </a:ext>
                </a:extLst>
              </p:cNvPr>
              <p:cNvSpPr txBox="1"/>
              <p:nvPr/>
            </p:nvSpPr>
            <p:spPr>
              <a:xfrm>
                <a:off x="3196267" y="4894478"/>
                <a:ext cx="344533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At the end of the program</a:t>
                </a:r>
              </a:p>
            </p:txBody>
          </p:sp>
          <p:sp>
            <p:nvSpPr>
              <p:cNvPr id="40" name="TextBox 39">
                <a:extLst>
                  <a:ext uri="{FF2B5EF4-FFF2-40B4-BE49-F238E27FC236}">
                    <a16:creationId xmlns:a16="http://schemas.microsoft.com/office/drawing/2014/main" id="{BB3D832A-A478-46BB-9B73-0223389156EA}"/>
                  </a:ext>
                </a:extLst>
              </p:cNvPr>
              <p:cNvSpPr txBox="1"/>
              <p:nvPr/>
            </p:nvSpPr>
            <p:spPr>
              <a:xfrm>
                <a:off x="2317651" y="4898756"/>
                <a:ext cx="100232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820E2E"/>
                    </a:solidFill>
                    <a:effectLst/>
                    <a:uLnTx/>
                    <a:uFillTx/>
                    <a:latin typeface="Roboto ExtraBold" panose="02000000000000000000" pitchFamily="2" charset="0"/>
                    <a:ea typeface="Roboto ExtraBold" panose="02000000000000000000" pitchFamily="2" charset="0"/>
                    <a:cs typeface="+mn-cs"/>
                  </a:rPr>
                  <a:t>Timing: </a:t>
                </a:r>
                <a:endParaRPr kumimoji="0" lang="en-US" sz="1800" b="0" i="0" u="none" strike="noStrike" kern="1200" cap="none" spc="0" normalizeH="0" baseline="0" noProof="0" dirty="0">
                  <a:ln>
                    <a:noFill/>
                  </a:ln>
                  <a:solidFill>
                    <a:srgbClr val="820E2E"/>
                  </a:solidFill>
                  <a:effectLst/>
                  <a:uLnTx/>
                  <a:uFillTx/>
                  <a:latin typeface="Roboto Thin" panose="02000000000000000000" pitchFamily="2" charset="0"/>
                  <a:ea typeface="Roboto Thin" panose="02000000000000000000" pitchFamily="2" charset="0"/>
                  <a:cs typeface="+mn-cs"/>
                </a:endParaRPr>
              </a:p>
            </p:txBody>
          </p:sp>
        </p:grpSp>
        <p:grpSp>
          <p:nvGrpSpPr>
            <p:cNvPr id="58" name="Group 57">
              <a:extLst>
                <a:ext uri="{FF2B5EF4-FFF2-40B4-BE49-F238E27FC236}">
                  <a16:creationId xmlns:a16="http://schemas.microsoft.com/office/drawing/2014/main" id="{86EC40FE-B26E-45BA-A404-33399F17E5E4}"/>
                </a:ext>
              </a:extLst>
            </p:cNvPr>
            <p:cNvGrpSpPr/>
            <p:nvPr/>
          </p:nvGrpSpPr>
          <p:grpSpPr>
            <a:xfrm>
              <a:off x="2099936" y="5896286"/>
              <a:ext cx="4015618" cy="369332"/>
              <a:chOff x="2317652" y="5620031"/>
              <a:chExt cx="4015618" cy="369332"/>
            </a:xfrm>
          </p:grpSpPr>
          <p:sp>
            <p:nvSpPr>
              <p:cNvPr id="32" name="TextBox 31">
                <a:extLst>
                  <a:ext uri="{FF2B5EF4-FFF2-40B4-BE49-F238E27FC236}">
                    <a16:creationId xmlns:a16="http://schemas.microsoft.com/office/drawing/2014/main" id="{24DAE4DD-637A-4850-AFA4-EB165EF374BD}"/>
                  </a:ext>
                </a:extLst>
              </p:cNvPr>
              <p:cNvSpPr txBox="1"/>
              <p:nvPr/>
            </p:nvSpPr>
            <p:spPr>
              <a:xfrm>
                <a:off x="3896042" y="5620031"/>
                <a:ext cx="243722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Facilitator </a:t>
                </a:r>
              </a:p>
            </p:txBody>
          </p:sp>
          <p:sp>
            <p:nvSpPr>
              <p:cNvPr id="42" name="TextBox 41">
                <a:extLst>
                  <a:ext uri="{FF2B5EF4-FFF2-40B4-BE49-F238E27FC236}">
                    <a16:creationId xmlns:a16="http://schemas.microsoft.com/office/drawing/2014/main" id="{BC981D18-CD2E-40E2-8843-8931DEB7E460}"/>
                  </a:ext>
                </a:extLst>
              </p:cNvPr>
              <p:cNvSpPr txBox="1"/>
              <p:nvPr/>
            </p:nvSpPr>
            <p:spPr>
              <a:xfrm>
                <a:off x="2317652" y="5620031"/>
                <a:ext cx="18288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820E2E"/>
                    </a:solidFill>
                    <a:effectLst/>
                    <a:uLnTx/>
                    <a:uFillTx/>
                    <a:latin typeface="Roboto ExtraBold" panose="02000000000000000000" pitchFamily="2" charset="0"/>
                    <a:ea typeface="Roboto ExtraBold" panose="02000000000000000000" pitchFamily="2" charset="0"/>
                    <a:cs typeface="+mn-cs"/>
                  </a:rPr>
                  <a:t>Responsibility</a:t>
                </a:r>
                <a:r>
                  <a:rPr kumimoji="0" lang="en-US" sz="1800" b="0" i="0" u="none" strike="noStrike" kern="1200" cap="none" spc="0" normalizeH="0" baseline="0" noProof="0" dirty="0">
                    <a:ln>
                      <a:noFill/>
                    </a:ln>
                    <a:solidFill>
                      <a:srgbClr val="820E2E"/>
                    </a:solidFill>
                    <a:effectLst/>
                    <a:uLnTx/>
                    <a:uFillTx/>
                    <a:latin typeface="Roboto Thin" panose="02000000000000000000" pitchFamily="2" charset="0"/>
                    <a:ea typeface="Roboto Thin" panose="02000000000000000000" pitchFamily="2" charset="0"/>
                    <a:cs typeface="+mn-cs"/>
                  </a:rPr>
                  <a:t>: </a:t>
                </a:r>
              </a:p>
            </p:txBody>
          </p:sp>
        </p:grpSp>
        <p:pic>
          <p:nvPicPr>
            <p:cNvPr id="44" name="Picture 43" descr="Icon&#10;&#10;Description automatically generated">
              <a:extLst>
                <a:ext uri="{FF2B5EF4-FFF2-40B4-BE49-F238E27FC236}">
                  <a16:creationId xmlns:a16="http://schemas.microsoft.com/office/drawing/2014/main" id="{A8AC7FAD-9DEF-46A2-A52A-A5C6F47CBA4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84233" y="4889551"/>
              <a:ext cx="674503" cy="674503"/>
            </a:xfrm>
            <a:prstGeom prst="rect">
              <a:avLst/>
            </a:prstGeom>
          </p:spPr>
        </p:pic>
        <p:pic>
          <p:nvPicPr>
            <p:cNvPr id="52" name="Picture 51" descr="Icon&#10;&#10;Description automatically generated">
              <a:extLst>
                <a:ext uri="{FF2B5EF4-FFF2-40B4-BE49-F238E27FC236}">
                  <a16:creationId xmlns:a16="http://schemas.microsoft.com/office/drawing/2014/main" id="{7A77926B-F886-4B56-B8ED-C6E4FECEF438}"/>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962001" y="2319815"/>
              <a:ext cx="841369" cy="1060716"/>
            </a:xfrm>
            <a:custGeom>
              <a:avLst/>
              <a:gdLst>
                <a:gd name="connsiteX0" fmla="*/ 0 w 2014498"/>
                <a:gd name="connsiteY0" fmla="*/ 0 h 2539682"/>
                <a:gd name="connsiteX1" fmla="*/ 2014498 w 2014498"/>
                <a:gd name="connsiteY1" fmla="*/ 0 h 2539682"/>
                <a:gd name="connsiteX2" fmla="*/ 2014498 w 2014498"/>
                <a:gd name="connsiteY2" fmla="*/ 2539682 h 2539682"/>
                <a:gd name="connsiteX3" fmla="*/ 0 w 2014498"/>
                <a:gd name="connsiteY3" fmla="*/ 2539682 h 2539682"/>
              </a:gdLst>
              <a:ahLst/>
              <a:cxnLst>
                <a:cxn ang="0">
                  <a:pos x="connsiteX0" y="connsiteY0"/>
                </a:cxn>
                <a:cxn ang="0">
                  <a:pos x="connsiteX1" y="connsiteY1"/>
                </a:cxn>
                <a:cxn ang="0">
                  <a:pos x="connsiteX2" y="connsiteY2"/>
                </a:cxn>
                <a:cxn ang="0">
                  <a:pos x="connsiteX3" y="connsiteY3"/>
                </a:cxn>
              </a:cxnLst>
              <a:rect l="l" t="t" r="r" b="b"/>
              <a:pathLst>
                <a:path w="2014498" h="2539682">
                  <a:moveTo>
                    <a:pt x="0" y="0"/>
                  </a:moveTo>
                  <a:lnTo>
                    <a:pt x="2014498" y="0"/>
                  </a:lnTo>
                  <a:lnTo>
                    <a:pt x="2014498" y="2539682"/>
                  </a:lnTo>
                  <a:lnTo>
                    <a:pt x="0" y="2539682"/>
                  </a:lnTo>
                  <a:close/>
                </a:path>
              </a:pathLst>
            </a:custGeom>
          </p:spPr>
        </p:pic>
        <p:pic>
          <p:nvPicPr>
            <p:cNvPr id="48" name="Picture 47" descr="Icon&#10;&#10;Description automatically generated">
              <a:extLst>
                <a:ext uri="{FF2B5EF4-FFF2-40B4-BE49-F238E27FC236}">
                  <a16:creationId xmlns:a16="http://schemas.microsoft.com/office/drawing/2014/main" id="{D5EE6F0D-BA09-47F9-9227-5B33C88936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84233" y="3253179"/>
              <a:ext cx="674503" cy="674503"/>
            </a:xfrm>
            <a:prstGeom prst="rect">
              <a:avLst/>
            </a:prstGeom>
          </p:spPr>
        </p:pic>
        <p:pic>
          <p:nvPicPr>
            <p:cNvPr id="50" name="Picture 49" descr="Text&#10;&#10;Description automatically generated with medium confidence">
              <a:extLst>
                <a:ext uri="{FF2B5EF4-FFF2-40B4-BE49-F238E27FC236}">
                  <a16:creationId xmlns:a16="http://schemas.microsoft.com/office/drawing/2014/main" id="{B83A4D29-8C33-4E78-A4EF-952112523B3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84233" y="4073796"/>
              <a:ext cx="674503" cy="674503"/>
            </a:xfrm>
            <a:prstGeom prst="rect">
              <a:avLst/>
            </a:prstGeom>
          </p:spPr>
        </p:pic>
        <p:pic>
          <p:nvPicPr>
            <p:cNvPr id="54" name="Picture 53" descr="A picture containing text, stop, sign, tableware&#10;&#10;Description automatically generated">
              <a:extLst>
                <a:ext uri="{FF2B5EF4-FFF2-40B4-BE49-F238E27FC236}">
                  <a16:creationId xmlns:a16="http://schemas.microsoft.com/office/drawing/2014/main" id="{7B49CFC7-0EDE-4730-8E5B-879871420053}"/>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006464" y="5715031"/>
              <a:ext cx="630041" cy="630041"/>
            </a:xfrm>
            <a:prstGeom prst="rect">
              <a:avLst/>
            </a:prstGeom>
          </p:spPr>
        </p:pic>
      </p:grpSp>
      <p:cxnSp>
        <p:nvCxnSpPr>
          <p:cNvPr id="28" name="Straight Connector 27">
            <a:extLst>
              <a:ext uri="{FF2B5EF4-FFF2-40B4-BE49-F238E27FC236}">
                <a16:creationId xmlns:a16="http://schemas.microsoft.com/office/drawing/2014/main" id="{C4EA9B64-F8DD-46CA-812F-88FF64CCB4F5}"/>
              </a:ext>
            </a:extLst>
          </p:cNvPr>
          <p:cNvCxnSpPr>
            <a:cxnSpLocks/>
          </p:cNvCxnSpPr>
          <p:nvPr/>
        </p:nvCxnSpPr>
        <p:spPr>
          <a:xfrm>
            <a:off x="573265" y="1263652"/>
            <a:ext cx="844535"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275305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DCA38DA-0344-4883-BB38-A6DB4F9D4366}"/>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graphicFrame>
        <p:nvGraphicFramePr>
          <p:cNvPr id="2" name="Table 1">
            <a:extLst>
              <a:ext uri="{FF2B5EF4-FFF2-40B4-BE49-F238E27FC236}">
                <a16:creationId xmlns:a16="http://schemas.microsoft.com/office/drawing/2014/main" id="{5CE581A1-FC94-4893-95F0-B908EB6C9CFC}"/>
              </a:ext>
            </a:extLst>
          </p:cNvPr>
          <p:cNvGraphicFramePr>
            <a:graphicFrameLocks noGrp="1"/>
          </p:cNvGraphicFramePr>
          <p:nvPr>
            <p:extLst>
              <p:ext uri="{D42A27DB-BD31-4B8C-83A1-F6EECF244321}">
                <p14:modId xmlns:p14="http://schemas.microsoft.com/office/powerpoint/2010/main" val="3819421307"/>
              </p:ext>
            </p:extLst>
          </p:nvPr>
        </p:nvGraphicFramePr>
        <p:xfrm>
          <a:off x="537826" y="1467510"/>
          <a:ext cx="11005818" cy="1051542"/>
        </p:xfrm>
        <a:graphic>
          <a:graphicData uri="http://schemas.openxmlformats.org/drawingml/2006/table">
            <a:tbl>
              <a:tblPr firstRow="1" bandRow="1">
                <a:tableStyleId>{93296810-A885-4BE3-A3E7-6D5BEEA58F35}</a:tableStyleId>
              </a:tblPr>
              <a:tblGrid>
                <a:gridCol w="9907824">
                  <a:extLst>
                    <a:ext uri="{9D8B030D-6E8A-4147-A177-3AD203B41FA5}">
                      <a16:colId xmlns:a16="http://schemas.microsoft.com/office/drawing/2014/main" val="2028395825"/>
                    </a:ext>
                  </a:extLst>
                </a:gridCol>
                <a:gridCol w="1097994">
                  <a:extLst>
                    <a:ext uri="{9D8B030D-6E8A-4147-A177-3AD203B41FA5}">
                      <a16:colId xmlns:a16="http://schemas.microsoft.com/office/drawing/2014/main" val="2383966094"/>
                    </a:ext>
                  </a:extLst>
                </a:gridCol>
              </a:tblGrid>
              <a:tr h="312963">
                <a:tc>
                  <a:txBody>
                    <a:bodyPr/>
                    <a:lstStyle/>
                    <a:p>
                      <a:r>
                        <a:rPr lang="en-US" sz="2000" b="0" dirty="0">
                          <a:solidFill>
                            <a:schemeClr val="tx1"/>
                          </a:solidFill>
                          <a:latin typeface="+mn-lt"/>
                          <a:ea typeface="Roboto Thin" panose="02000000000000000000" pitchFamily="2" charset="0"/>
                        </a:rPr>
                        <a:t>I know more about my effectiveness as a leader</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820E2E"/>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dirty="0">
                          <a:solidFill>
                            <a:schemeClr val="tx1"/>
                          </a:solidFill>
                          <a:latin typeface="+mn-lt"/>
                          <a:ea typeface="Roboto Thin" panose="02000000000000000000" pitchFamily="2" charset="0"/>
                        </a:rPr>
                        <a:t>4.7</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820E2E"/>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7323515"/>
                  </a:ext>
                </a:extLst>
              </a:tr>
              <a:tr h="312963">
                <a:tc>
                  <a:txBody>
                    <a:bodyPr/>
                    <a:lstStyle/>
                    <a:p>
                      <a:r>
                        <a:rPr lang="en-US" sz="2000" b="0" dirty="0">
                          <a:solidFill>
                            <a:schemeClr val="tx1"/>
                          </a:solidFill>
                          <a:latin typeface="+mn-lt"/>
                          <a:ea typeface="Roboto Thin" panose="02000000000000000000" pitchFamily="2" charset="0"/>
                        </a:rPr>
                        <a:t>I</a:t>
                      </a:r>
                      <a:r>
                        <a:rPr lang="en-US" sz="2000" b="0" baseline="0" dirty="0">
                          <a:solidFill>
                            <a:schemeClr val="tx1"/>
                          </a:solidFill>
                          <a:latin typeface="+mn-lt"/>
                          <a:ea typeface="Roboto Thin" panose="02000000000000000000" pitchFamily="2" charset="0"/>
                        </a:rPr>
                        <a:t> know how to build a high-performance team </a:t>
                      </a:r>
                      <a:endParaRPr lang="en-US" sz="2000" b="0" dirty="0">
                        <a:solidFill>
                          <a:schemeClr val="tx1"/>
                        </a:solidFill>
                        <a:latin typeface="+mn-lt"/>
                        <a:ea typeface="Roboto Thin" panose="02000000000000000000" pitchFamily="2" charset="0"/>
                      </a:endParaRP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dirty="0">
                          <a:solidFill>
                            <a:schemeClr val="tx1"/>
                          </a:solidFill>
                          <a:latin typeface="+mn-lt"/>
                          <a:ea typeface="Roboto Thin" panose="02000000000000000000" pitchFamily="2" charset="0"/>
                        </a:rPr>
                        <a:t>4.5</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8131308"/>
                  </a:ext>
                </a:extLst>
              </a:tr>
              <a:tr h="312963">
                <a:tc>
                  <a:txBody>
                    <a:bodyPr/>
                    <a:lstStyle/>
                    <a:p>
                      <a:r>
                        <a:rPr lang="en-US" sz="2000" b="0" dirty="0">
                          <a:solidFill>
                            <a:schemeClr val="tx1"/>
                          </a:solidFill>
                          <a:latin typeface="+mn-lt"/>
                          <a:ea typeface="Roboto Thin" panose="02000000000000000000" pitchFamily="2" charset="0"/>
                        </a:rPr>
                        <a:t>10</a:t>
                      </a:r>
                      <a:r>
                        <a:rPr lang="en-US" sz="2000" b="0" baseline="0" dirty="0">
                          <a:solidFill>
                            <a:schemeClr val="tx1"/>
                          </a:solidFill>
                          <a:latin typeface="+mn-lt"/>
                          <a:ea typeface="Roboto Thin" panose="02000000000000000000" pitchFamily="2" charset="0"/>
                        </a:rPr>
                        <a:t> skill self-assessment on learning change</a:t>
                      </a:r>
                      <a:endParaRPr lang="en-US" sz="2000" b="0" dirty="0">
                        <a:solidFill>
                          <a:schemeClr val="tx1"/>
                        </a:solidFill>
                        <a:latin typeface="+mn-lt"/>
                        <a:ea typeface="Roboto Thin" panose="02000000000000000000" pitchFamily="2" charset="0"/>
                      </a:endParaRP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dirty="0">
                          <a:solidFill>
                            <a:schemeClr val="tx1"/>
                          </a:solidFill>
                          <a:latin typeface="+mn-lt"/>
                          <a:ea typeface="Roboto Thin" panose="02000000000000000000" pitchFamily="2" charset="0"/>
                        </a:rPr>
                        <a:t>4.1</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9119180"/>
                  </a:ext>
                </a:extLst>
              </a:tr>
            </a:tbl>
          </a:graphicData>
        </a:graphic>
      </p:graphicFrame>
      <p:grpSp>
        <p:nvGrpSpPr>
          <p:cNvPr id="3" name="Group 2">
            <a:extLst>
              <a:ext uri="{FF2B5EF4-FFF2-40B4-BE49-F238E27FC236}">
                <a16:creationId xmlns:a16="http://schemas.microsoft.com/office/drawing/2014/main" id="{9AF54F21-1B7A-4AEC-B2A5-94BB2E079D93}"/>
              </a:ext>
            </a:extLst>
          </p:cNvPr>
          <p:cNvGrpSpPr/>
          <p:nvPr/>
        </p:nvGrpSpPr>
        <p:grpSpPr>
          <a:xfrm>
            <a:off x="552908" y="2442485"/>
            <a:ext cx="7615047" cy="4138878"/>
            <a:chOff x="964758" y="1845361"/>
            <a:chExt cx="8718940" cy="4738857"/>
          </a:xfrm>
        </p:grpSpPr>
        <p:grpSp>
          <p:nvGrpSpPr>
            <p:cNvPr id="59" name="Group 58">
              <a:extLst>
                <a:ext uri="{FF2B5EF4-FFF2-40B4-BE49-F238E27FC236}">
                  <a16:creationId xmlns:a16="http://schemas.microsoft.com/office/drawing/2014/main" id="{094A3EE8-CFE2-47C0-ADD5-7464E44EE4D4}"/>
                </a:ext>
              </a:extLst>
            </p:cNvPr>
            <p:cNvGrpSpPr/>
            <p:nvPr/>
          </p:nvGrpSpPr>
          <p:grpSpPr>
            <a:xfrm>
              <a:off x="2191039" y="2186678"/>
              <a:ext cx="4889768" cy="422871"/>
              <a:chOff x="2317651" y="2758546"/>
              <a:chExt cx="4889768" cy="422871"/>
            </a:xfrm>
          </p:grpSpPr>
          <p:sp>
            <p:nvSpPr>
              <p:cNvPr id="15" name="TextBox 14">
                <a:extLst>
                  <a:ext uri="{FF2B5EF4-FFF2-40B4-BE49-F238E27FC236}">
                    <a16:creationId xmlns:a16="http://schemas.microsoft.com/office/drawing/2014/main" id="{7086AD6E-4FA7-4BFD-B2F7-F78F360BD360}"/>
                  </a:ext>
                </a:extLst>
              </p:cNvPr>
              <p:cNvSpPr txBox="1"/>
              <p:nvPr/>
            </p:nvSpPr>
            <p:spPr>
              <a:xfrm>
                <a:off x="3443651" y="2758546"/>
                <a:ext cx="3763768" cy="4228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effectLst/>
                    <a:uLnTx/>
                    <a:uFillTx/>
                    <a:latin typeface="Calibri" panose="020F0502020204030204"/>
                    <a:ea typeface="+mn-ea"/>
                    <a:cs typeface="+mn-cs"/>
                  </a:rPr>
                  <a:t>4 out of 5 on a 5-point scale</a:t>
                </a:r>
              </a:p>
            </p:txBody>
          </p:sp>
          <p:sp>
            <p:nvSpPr>
              <p:cNvPr id="34" name="TextBox 33">
                <a:extLst>
                  <a:ext uri="{FF2B5EF4-FFF2-40B4-BE49-F238E27FC236}">
                    <a16:creationId xmlns:a16="http://schemas.microsoft.com/office/drawing/2014/main" id="{889574DD-2F4E-4F09-BB20-217BC2E3F79F}"/>
                  </a:ext>
                </a:extLst>
              </p:cNvPr>
              <p:cNvSpPr txBox="1"/>
              <p:nvPr/>
            </p:nvSpPr>
            <p:spPr>
              <a:xfrm>
                <a:off x="2317651" y="2759068"/>
                <a:ext cx="1330323"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820E2E"/>
                    </a:solidFill>
                    <a:effectLst/>
                    <a:uLnTx/>
                    <a:uFillTx/>
                    <a:latin typeface="Roboto ExtraBold" panose="02000000000000000000" pitchFamily="2" charset="0"/>
                    <a:ea typeface="Roboto ExtraBold" panose="02000000000000000000" pitchFamily="2" charset="0"/>
                    <a:cs typeface="+mn-cs"/>
                  </a:rPr>
                  <a:t>Measure: </a:t>
                </a:r>
                <a:endParaRPr kumimoji="0" lang="en-US" sz="1600" b="0" i="0" u="none" strike="noStrike" kern="1200" cap="none" spc="0" normalizeH="0" baseline="0" noProof="0" dirty="0">
                  <a:ln>
                    <a:noFill/>
                  </a:ln>
                  <a:solidFill>
                    <a:srgbClr val="820E2E"/>
                  </a:solidFill>
                  <a:effectLst/>
                  <a:uLnTx/>
                  <a:uFillTx/>
                  <a:latin typeface="Roboto Thin" panose="02000000000000000000" pitchFamily="2" charset="0"/>
                  <a:ea typeface="Roboto Thin" panose="02000000000000000000" pitchFamily="2" charset="0"/>
                  <a:cs typeface="+mn-cs"/>
                </a:endParaRPr>
              </a:p>
            </p:txBody>
          </p:sp>
        </p:grpSp>
        <p:grpSp>
          <p:nvGrpSpPr>
            <p:cNvPr id="56" name="Group 55">
              <a:extLst>
                <a:ext uri="{FF2B5EF4-FFF2-40B4-BE49-F238E27FC236}">
                  <a16:creationId xmlns:a16="http://schemas.microsoft.com/office/drawing/2014/main" id="{349B6132-7D90-4C43-A54D-147277CB0680}"/>
                </a:ext>
              </a:extLst>
            </p:cNvPr>
            <p:cNvGrpSpPr/>
            <p:nvPr/>
          </p:nvGrpSpPr>
          <p:grpSpPr>
            <a:xfrm>
              <a:off x="2191039" y="3644779"/>
              <a:ext cx="3250794" cy="425029"/>
              <a:chOff x="2317651" y="4196485"/>
              <a:chExt cx="3250794" cy="425029"/>
            </a:xfrm>
          </p:grpSpPr>
          <p:sp>
            <p:nvSpPr>
              <p:cNvPr id="27" name="TextBox 26">
                <a:extLst>
                  <a:ext uri="{FF2B5EF4-FFF2-40B4-BE49-F238E27FC236}">
                    <a16:creationId xmlns:a16="http://schemas.microsoft.com/office/drawing/2014/main" id="{1F33E98C-0FEC-4000-8105-4BA7EDDF807F}"/>
                  </a:ext>
                </a:extLst>
              </p:cNvPr>
              <p:cNvSpPr txBox="1"/>
              <p:nvPr/>
            </p:nvSpPr>
            <p:spPr>
              <a:xfrm>
                <a:off x="3908365" y="4198643"/>
                <a:ext cx="1660080" cy="4228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effectLst/>
                    <a:uLnTx/>
                    <a:uFillTx/>
                    <a:latin typeface="Calibri" panose="020F0502020204030204"/>
                    <a:ea typeface="+mn-ea"/>
                    <a:cs typeface="+mn-cs"/>
                  </a:rPr>
                  <a:t>Facilitator</a:t>
                </a:r>
              </a:p>
            </p:txBody>
          </p:sp>
          <p:sp>
            <p:nvSpPr>
              <p:cNvPr id="38" name="TextBox 37">
                <a:extLst>
                  <a:ext uri="{FF2B5EF4-FFF2-40B4-BE49-F238E27FC236}">
                    <a16:creationId xmlns:a16="http://schemas.microsoft.com/office/drawing/2014/main" id="{52545E89-9F8A-48F2-B3B8-A579A8B902BF}"/>
                  </a:ext>
                </a:extLst>
              </p:cNvPr>
              <p:cNvSpPr txBox="1"/>
              <p:nvPr/>
            </p:nvSpPr>
            <p:spPr>
              <a:xfrm>
                <a:off x="2317651" y="4196485"/>
                <a:ext cx="1671465"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820E2E"/>
                    </a:solidFill>
                    <a:effectLst/>
                    <a:uLnTx/>
                    <a:uFillTx/>
                    <a:latin typeface="Roboto ExtraBold" panose="02000000000000000000" pitchFamily="2" charset="0"/>
                    <a:ea typeface="Roboto ExtraBold" panose="02000000000000000000" pitchFamily="2" charset="0"/>
                    <a:cs typeface="+mn-cs"/>
                  </a:rPr>
                  <a:t>Data Sources: </a:t>
                </a:r>
                <a:endParaRPr kumimoji="0" lang="en-US" sz="1600" b="0" i="0" u="none" strike="noStrike" kern="1200" cap="none" spc="0" normalizeH="0" baseline="0" noProof="0" dirty="0">
                  <a:ln>
                    <a:noFill/>
                  </a:ln>
                  <a:solidFill>
                    <a:srgbClr val="820E2E"/>
                  </a:solidFill>
                  <a:effectLst/>
                  <a:uLnTx/>
                  <a:uFillTx/>
                  <a:latin typeface="Roboto Thin" panose="02000000000000000000" pitchFamily="2" charset="0"/>
                  <a:ea typeface="Roboto Thin" panose="02000000000000000000" pitchFamily="2" charset="0"/>
                  <a:cs typeface="+mn-cs"/>
                </a:endParaRPr>
              </a:p>
            </p:txBody>
          </p:sp>
        </p:grpSp>
        <p:grpSp>
          <p:nvGrpSpPr>
            <p:cNvPr id="57" name="Group 56">
              <a:extLst>
                <a:ext uri="{FF2B5EF4-FFF2-40B4-BE49-F238E27FC236}">
                  <a16:creationId xmlns:a16="http://schemas.microsoft.com/office/drawing/2014/main" id="{51225E28-804C-413D-A5F5-799EBC285FC3}"/>
                </a:ext>
              </a:extLst>
            </p:cNvPr>
            <p:cNvGrpSpPr/>
            <p:nvPr/>
          </p:nvGrpSpPr>
          <p:grpSpPr>
            <a:xfrm>
              <a:off x="2191038" y="4465440"/>
              <a:ext cx="6703243" cy="427897"/>
              <a:chOff x="2317650" y="4898756"/>
              <a:chExt cx="6703243" cy="427897"/>
            </a:xfrm>
          </p:grpSpPr>
          <p:sp>
            <p:nvSpPr>
              <p:cNvPr id="30" name="TextBox 29">
                <a:extLst>
                  <a:ext uri="{FF2B5EF4-FFF2-40B4-BE49-F238E27FC236}">
                    <a16:creationId xmlns:a16="http://schemas.microsoft.com/office/drawing/2014/main" id="{BF0F1CB8-EC66-4400-B107-C1A97218523A}"/>
                  </a:ext>
                </a:extLst>
              </p:cNvPr>
              <p:cNvSpPr txBox="1"/>
              <p:nvPr/>
            </p:nvSpPr>
            <p:spPr>
              <a:xfrm>
                <a:off x="3215419" y="4903782"/>
                <a:ext cx="5805474" cy="4228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effectLst/>
                    <a:uLnTx/>
                    <a:uFillTx/>
                    <a:latin typeface="Calibri" panose="020F0502020204030204"/>
                    <a:ea typeface="+mn-ea"/>
                    <a:cs typeface="+mn-cs"/>
                  </a:rPr>
                  <a:t>At the end of the program </a:t>
                </a:r>
                <a:r>
                  <a:rPr kumimoji="0" lang="en-US" b="1" i="0" u="none" strike="noStrike" kern="1200" cap="none" spc="0" normalizeH="0" baseline="0" noProof="0" dirty="0">
                    <a:ln>
                      <a:noFill/>
                    </a:ln>
                    <a:effectLst/>
                    <a:uLnTx/>
                    <a:uFillTx/>
                    <a:latin typeface="Calibri" panose="020F0502020204030204"/>
                    <a:ea typeface="+mn-ea"/>
                    <a:cs typeface="+mn-cs"/>
                  </a:rPr>
                  <a:t>(After One Month)</a:t>
                </a:r>
              </a:p>
            </p:txBody>
          </p:sp>
          <p:sp>
            <p:nvSpPr>
              <p:cNvPr id="40" name="TextBox 39">
                <a:extLst>
                  <a:ext uri="{FF2B5EF4-FFF2-40B4-BE49-F238E27FC236}">
                    <a16:creationId xmlns:a16="http://schemas.microsoft.com/office/drawing/2014/main" id="{BB3D832A-A478-46BB-9B73-0223389156EA}"/>
                  </a:ext>
                </a:extLst>
              </p:cNvPr>
              <p:cNvSpPr txBox="1"/>
              <p:nvPr/>
            </p:nvSpPr>
            <p:spPr>
              <a:xfrm>
                <a:off x="2317650" y="4898756"/>
                <a:ext cx="1159545" cy="3876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820E2E"/>
                    </a:solidFill>
                    <a:effectLst/>
                    <a:uLnTx/>
                    <a:uFillTx/>
                    <a:latin typeface="Roboto ExtraBold" panose="02000000000000000000" pitchFamily="2" charset="0"/>
                    <a:ea typeface="Roboto ExtraBold" panose="02000000000000000000" pitchFamily="2" charset="0"/>
                    <a:cs typeface="+mn-cs"/>
                  </a:rPr>
                  <a:t>Timing: </a:t>
                </a:r>
                <a:endParaRPr kumimoji="0" lang="en-US" sz="1600" b="0" i="0" u="none" strike="noStrike" kern="1200" cap="none" spc="0" normalizeH="0" baseline="0" noProof="0" dirty="0">
                  <a:ln>
                    <a:noFill/>
                  </a:ln>
                  <a:solidFill>
                    <a:srgbClr val="820E2E"/>
                  </a:solidFill>
                  <a:effectLst/>
                  <a:uLnTx/>
                  <a:uFillTx/>
                  <a:latin typeface="Roboto Thin" panose="02000000000000000000" pitchFamily="2" charset="0"/>
                  <a:ea typeface="Roboto Thin" panose="02000000000000000000" pitchFamily="2" charset="0"/>
                  <a:cs typeface="+mn-cs"/>
                </a:endParaRPr>
              </a:p>
            </p:txBody>
          </p:sp>
        </p:grpSp>
        <p:grpSp>
          <p:nvGrpSpPr>
            <p:cNvPr id="58" name="Group 57">
              <a:extLst>
                <a:ext uri="{FF2B5EF4-FFF2-40B4-BE49-F238E27FC236}">
                  <a16:creationId xmlns:a16="http://schemas.microsoft.com/office/drawing/2014/main" id="{86EC40FE-B26E-45BA-A404-33399F17E5E4}"/>
                </a:ext>
              </a:extLst>
            </p:cNvPr>
            <p:cNvGrpSpPr/>
            <p:nvPr/>
          </p:nvGrpSpPr>
          <p:grpSpPr>
            <a:xfrm>
              <a:off x="2191039" y="6085780"/>
              <a:ext cx="4108693" cy="427395"/>
              <a:chOff x="2317652" y="5620031"/>
              <a:chExt cx="4108693" cy="427395"/>
            </a:xfrm>
          </p:grpSpPr>
          <p:sp>
            <p:nvSpPr>
              <p:cNvPr id="32" name="TextBox 31">
                <a:extLst>
                  <a:ext uri="{FF2B5EF4-FFF2-40B4-BE49-F238E27FC236}">
                    <a16:creationId xmlns:a16="http://schemas.microsoft.com/office/drawing/2014/main" id="{24DAE4DD-637A-4850-AFA4-EB165EF374BD}"/>
                  </a:ext>
                </a:extLst>
              </p:cNvPr>
              <p:cNvSpPr txBox="1"/>
              <p:nvPr/>
            </p:nvSpPr>
            <p:spPr>
              <a:xfrm>
                <a:off x="3989117" y="5624555"/>
                <a:ext cx="2437228" cy="4228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effectLst/>
                    <a:uLnTx/>
                    <a:uFillTx/>
                    <a:latin typeface="Calibri" panose="020F0502020204030204"/>
                    <a:ea typeface="+mn-ea"/>
                    <a:cs typeface="+mn-cs"/>
                  </a:rPr>
                  <a:t>Facilitator </a:t>
                </a:r>
              </a:p>
            </p:txBody>
          </p:sp>
          <p:sp>
            <p:nvSpPr>
              <p:cNvPr id="42" name="TextBox 41">
                <a:extLst>
                  <a:ext uri="{FF2B5EF4-FFF2-40B4-BE49-F238E27FC236}">
                    <a16:creationId xmlns:a16="http://schemas.microsoft.com/office/drawing/2014/main" id="{BC981D18-CD2E-40E2-8843-8931DEB7E460}"/>
                  </a:ext>
                </a:extLst>
              </p:cNvPr>
              <p:cNvSpPr txBox="1"/>
              <p:nvPr/>
            </p:nvSpPr>
            <p:spPr>
              <a:xfrm>
                <a:off x="2317652" y="5620031"/>
                <a:ext cx="1828800"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820E2E"/>
                    </a:solidFill>
                    <a:effectLst/>
                    <a:uLnTx/>
                    <a:uFillTx/>
                    <a:latin typeface="Roboto ExtraBold" panose="02000000000000000000" pitchFamily="2" charset="0"/>
                    <a:ea typeface="Roboto ExtraBold" panose="02000000000000000000" pitchFamily="2" charset="0"/>
                    <a:cs typeface="+mn-cs"/>
                  </a:rPr>
                  <a:t>Responsibility</a:t>
                </a:r>
                <a:r>
                  <a:rPr kumimoji="0" lang="en-US" sz="1600" b="0" i="0" u="none" strike="noStrike" kern="1200" cap="none" spc="0" normalizeH="0" baseline="0" noProof="0" dirty="0">
                    <a:ln>
                      <a:noFill/>
                    </a:ln>
                    <a:solidFill>
                      <a:srgbClr val="820E2E"/>
                    </a:solidFill>
                    <a:effectLst/>
                    <a:uLnTx/>
                    <a:uFillTx/>
                    <a:latin typeface="Roboto Thin" panose="02000000000000000000" pitchFamily="2" charset="0"/>
                    <a:ea typeface="Roboto Thin" panose="02000000000000000000" pitchFamily="2" charset="0"/>
                    <a:cs typeface="+mn-cs"/>
                  </a:rPr>
                  <a:t>: </a:t>
                </a:r>
              </a:p>
            </p:txBody>
          </p:sp>
        </p:grpSp>
        <p:pic>
          <p:nvPicPr>
            <p:cNvPr id="44" name="Picture 43" descr="Icon&#10;&#10;Description automatically generated">
              <a:extLst>
                <a:ext uri="{FF2B5EF4-FFF2-40B4-BE49-F238E27FC236}">
                  <a16:creationId xmlns:a16="http://schemas.microsoft.com/office/drawing/2014/main" id="{A8AC7FAD-9DEF-46A2-A52A-A5C6F47CBA4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38977" y="4312855"/>
              <a:ext cx="674503" cy="674503"/>
            </a:xfrm>
            <a:prstGeom prst="rect">
              <a:avLst/>
            </a:prstGeom>
          </p:spPr>
        </p:pic>
        <p:pic>
          <p:nvPicPr>
            <p:cNvPr id="50" name="Picture 49" descr="Text&#10;&#10;Description automatically generated with medium confidence">
              <a:extLst>
                <a:ext uri="{FF2B5EF4-FFF2-40B4-BE49-F238E27FC236}">
                  <a16:creationId xmlns:a16="http://schemas.microsoft.com/office/drawing/2014/main" id="{B83A4D29-8C33-4E78-A4EF-952112523B3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38977" y="3492194"/>
              <a:ext cx="674503" cy="674503"/>
            </a:xfrm>
            <a:prstGeom prst="rect">
              <a:avLst/>
            </a:prstGeom>
          </p:spPr>
        </p:pic>
        <p:pic>
          <p:nvPicPr>
            <p:cNvPr id="54" name="Picture 53" descr="A picture containing text, stop, sign, tableware&#10;&#10;Description automatically generated">
              <a:extLst>
                <a:ext uri="{FF2B5EF4-FFF2-40B4-BE49-F238E27FC236}">
                  <a16:creationId xmlns:a16="http://schemas.microsoft.com/office/drawing/2014/main" id="{7B49CFC7-0EDE-4730-8E5B-87987142005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161208" y="5954177"/>
              <a:ext cx="630041" cy="630041"/>
            </a:xfrm>
            <a:prstGeom prst="rect">
              <a:avLst/>
            </a:prstGeom>
          </p:spPr>
        </p:pic>
        <p:grpSp>
          <p:nvGrpSpPr>
            <p:cNvPr id="5" name="Group 4">
              <a:extLst>
                <a:ext uri="{FF2B5EF4-FFF2-40B4-BE49-F238E27FC236}">
                  <a16:creationId xmlns:a16="http://schemas.microsoft.com/office/drawing/2014/main" id="{BA7FA0B1-491F-47CC-9E83-03D1C20D7913}"/>
                </a:ext>
              </a:extLst>
            </p:cNvPr>
            <p:cNvGrpSpPr/>
            <p:nvPr/>
          </p:nvGrpSpPr>
          <p:grpSpPr>
            <a:xfrm>
              <a:off x="964758" y="1845361"/>
              <a:ext cx="1049628" cy="1060716"/>
              <a:chOff x="753742" y="1915701"/>
              <a:chExt cx="1049628" cy="1060716"/>
            </a:xfrm>
          </p:grpSpPr>
          <p:pic>
            <p:nvPicPr>
              <p:cNvPr id="52" name="Picture 51" descr="Icon&#10;&#10;Description automatically generated">
                <a:extLst>
                  <a:ext uri="{FF2B5EF4-FFF2-40B4-BE49-F238E27FC236}">
                    <a16:creationId xmlns:a16="http://schemas.microsoft.com/office/drawing/2014/main" id="{7A77926B-F886-4B56-B8ED-C6E4FECEF438}"/>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962001" y="1915701"/>
                <a:ext cx="841369" cy="1060716"/>
              </a:xfrm>
              <a:custGeom>
                <a:avLst/>
                <a:gdLst>
                  <a:gd name="connsiteX0" fmla="*/ 0 w 2014498"/>
                  <a:gd name="connsiteY0" fmla="*/ 0 h 2539682"/>
                  <a:gd name="connsiteX1" fmla="*/ 2014498 w 2014498"/>
                  <a:gd name="connsiteY1" fmla="*/ 0 h 2539682"/>
                  <a:gd name="connsiteX2" fmla="*/ 2014498 w 2014498"/>
                  <a:gd name="connsiteY2" fmla="*/ 2539682 h 2539682"/>
                  <a:gd name="connsiteX3" fmla="*/ 0 w 2014498"/>
                  <a:gd name="connsiteY3" fmla="*/ 2539682 h 2539682"/>
                </a:gdLst>
                <a:ahLst/>
                <a:cxnLst>
                  <a:cxn ang="0">
                    <a:pos x="connsiteX0" y="connsiteY0"/>
                  </a:cxn>
                  <a:cxn ang="0">
                    <a:pos x="connsiteX1" y="connsiteY1"/>
                  </a:cxn>
                  <a:cxn ang="0">
                    <a:pos x="connsiteX2" y="connsiteY2"/>
                  </a:cxn>
                  <a:cxn ang="0">
                    <a:pos x="connsiteX3" y="connsiteY3"/>
                  </a:cxn>
                </a:cxnLst>
                <a:rect l="l" t="t" r="r" b="b"/>
                <a:pathLst>
                  <a:path w="2014498" h="2539682">
                    <a:moveTo>
                      <a:pt x="0" y="0"/>
                    </a:moveTo>
                    <a:lnTo>
                      <a:pt x="2014498" y="0"/>
                    </a:lnTo>
                    <a:lnTo>
                      <a:pt x="2014498" y="2539682"/>
                    </a:lnTo>
                    <a:lnTo>
                      <a:pt x="0" y="2539682"/>
                    </a:lnTo>
                    <a:close/>
                  </a:path>
                </a:pathLst>
              </a:custGeom>
            </p:spPr>
          </p:pic>
          <p:pic>
            <p:nvPicPr>
              <p:cNvPr id="29" name="Picture 28" descr="Icon&#10;&#10;Description automatically generated">
                <a:extLst>
                  <a:ext uri="{FF2B5EF4-FFF2-40B4-BE49-F238E27FC236}">
                    <a16:creationId xmlns:a16="http://schemas.microsoft.com/office/drawing/2014/main" id="{0A3661F0-C475-4102-B4E7-8F36EB8B2166}"/>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753742" y="1915701"/>
                <a:ext cx="228163" cy="1060716"/>
              </a:xfrm>
              <a:custGeom>
                <a:avLst/>
                <a:gdLst>
                  <a:gd name="connsiteX0" fmla="*/ 0 w 228163"/>
                  <a:gd name="connsiteY0" fmla="*/ 0 h 1060716"/>
                  <a:gd name="connsiteX1" fmla="*/ 228163 w 228163"/>
                  <a:gd name="connsiteY1" fmla="*/ 0 h 1060716"/>
                  <a:gd name="connsiteX2" fmla="*/ 228163 w 228163"/>
                  <a:gd name="connsiteY2" fmla="*/ 1060716 h 1060716"/>
                  <a:gd name="connsiteX3" fmla="*/ 0 w 228163"/>
                  <a:gd name="connsiteY3" fmla="*/ 1060716 h 1060716"/>
                </a:gdLst>
                <a:ahLst/>
                <a:cxnLst>
                  <a:cxn ang="0">
                    <a:pos x="connsiteX0" y="connsiteY0"/>
                  </a:cxn>
                  <a:cxn ang="0">
                    <a:pos x="connsiteX1" y="connsiteY1"/>
                  </a:cxn>
                  <a:cxn ang="0">
                    <a:pos x="connsiteX2" y="connsiteY2"/>
                  </a:cxn>
                  <a:cxn ang="0">
                    <a:pos x="connsiteX3" y="connsiteY3"/>
                  </a:cxn>
                </a:cxnLst>
                <a:rect l="l" t="t" r="r" b="b"/>
                <a:pathLst>
                  <a:path w="228163" h="1060716">
                    <a:moveTo>
                      <a:pt x="0" y="0"/>
                    </a:moveTo>
                    <a:lnTo>
                      <a:pt x="228163" y="0"/>
                    </a:lnTo>
                    <a:lnTo>
                      <a:pt x="228163" y="1060716"/>
                    </a:lnTo>
                    <a:lnTo>
                      <a:pt x="0" y="1060716"/>
                    </a:lnTo>
                    <a:close/>
                  </a:path>
                </a:pathLst>
              </a:custGeom>
            </p:spPr>
          </p:pic>
        </p:grpSp>
        <p:pic>
          <p:nvPicPr>
            <p:cNvPr id="7" name="Picture 6" descr="A black and white logo&#10;&#10;Description automatically generated with low confidence">
              <a:extLst>
                <a:ext uri="{FF2B5EF4-FFF2-40B4-BE49-F238E27FC236}">
                  <a16:creationId xmlns:a16="http://schemas.microsoft.com/office/drawing/2014/main" id="{50772C03-EC2A-45CD-A9D8-A7451B0FC03B}"/>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147127" y="2650421"/>
              <a:ext cx="674503" cy="674503"/>
            </a:xfrm>
            <a:prstGeom prst="rect">
              <a:avLst/>
            </a:prstGeom>
          </p:spPr>
        </p:pic>
        <p:sp>
          <p:nvSpPr>
            <p:cNvPr id="35" name="TextBox 34">
              <a:extLst>
                <a:ext uri="{FF2B5EF4-FFF2-40B4-BE49-F238E27FC236}">
                  <a16:creationId xmlns:a16="http://schemas.microsoft.com/office/drawing/2014/main" id="{47F24288-F205-45DB-A337-C2B2DDD777EA}"/>
                </a:ext>
              </a:extLst>
            </p:cNvPr>
            <p:cNvSpPr txBox="1"/>
            <p:nvPr/>
          </p:nvSpPr>
          <p:spPr>
            <a:xfrm>
              <a:off x="2172933" y="5294123"/>
              <a:ext cx="3250687"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820E2E"/>
                  </a:solidFill>
                  <a:effectLst/>
                  <a:uLnTx/>
                  <a:uFillTx/>
                  <a:latin typeface="Roboto ExtraBold" panose="02000000000000000000" pitchFamily="2" charset="0"/>
                  <a:ea typeface="Roboto ExtraBold" panose="02000000000000000000" pitchFamily="2" charset="0"/>
                  <a:cs typeface="+mn-cs"/>
                </a:rPr>
                <a:t>89 out of 93 responded </a:t>
              </a:r>
            </a:p>
          </p:txBody>
        </p:sp>
        <p:pic>
          <p:nvPicPr>
            <p:cNvPr id="11" name="Picture 10" descr="Icon&#10;&#10;Description automatically generated">
              <a:extLst>
                <a:ext uri="{FF2B5EF4-FFF2-40B4-BE49-F238E27FC236}">
                  <a16:creationId xmlns:a16="http://schemas.microsoft.com/office/drawing/2014/main" id="{619BEBAB-28D7-426E-A604-59E5875B0BF1}"/>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161208" y="5124966"/>
              <a:ext cx="674503" cy="674503"/>
            </a:xfrm>
            <a:prstGeom prst="rect">
              <a:avLst/>
            </a:prstGeom>
          </p:spPr>
        </p:pic>
        <p:grpSp>
          <p:nvGrpSpPr>
            <p:cNvPr id="13" name="Group 12">
              <a:extLst>
                <a:ext uri="{FF2B5EF4-FFF2-40B4-BE49-F238E27FC236}">
                  <a16:creationId xmlns:a16="http://schemas.microsoft.com/office/drawing/2014/main" id="{2D89783A-1D21-42A4-A1A4-658DE8C50F20}"/>
                </a:ext>
              </a:extLst>
            </p:cNvPr>
            <p:cNvGrpSpPr/>
            <p:nvPr/>
          </p:nvGrpSpPr>
          <p:grpSpPr>
            <a:xfrm>
              <a:off x="2208158" y="2721039"/>
              <a:ext cx="7475540" cy="694004"/>
              <a:chOff x="2008156" y="2926176"/>
              <a:chExt cx="7475540" cy="694004"/>
            </a:xfrm>
          </p:grpSpPr>
          <p:grpSp>
            <p:nvGrpSpPr>
              <p:cNvPr id="55" name="Group 54">
                <a:extLst>
                  <a:ext uri="{FF2B5EF4-FFF2-40B4-BE49-F238E27FC236}">
                    <a16:creationId xmlns:a16="http://schemas.microsoft.com/office/drawing/2014/main" id="{CD84D6F6-D5A5-4EDD-A337-77081E771F5F}"/>
                  </a:ext>
                </a:extLst>
              </p:cNvPr>
              <p:cNvGrpSpPr/>
              <p:nvPr/>
            </p:nvGrpSpPr>
            <p:grpSpPr>
              <a:xfrm>
                <a:off x="2008156" y="2926176"/>
                <a:ext cx="7262579" cy="422871"/>
                <a:chOff x="2317652" y="3449347"/>
                <a:chExt cx="7262579" cy="422871"/>
              </a:xfrm>
            </p:grpSpPr>
            <p:sp>
              <p:nvSpPr>
                <p:cNvPr id="18" name="TextBox 17">
                  <a:extLst>
                    <a:ext uri="{FF2B5EF4-FFF2-40B4-BE49-F238E27FC236}">
                      <a16:creationId xmlns:a16="http://schemas.microsoft.com/office/drawing/2014/main" id="{60BDDC23-8B20-428F-BD3A-D92975CBFCBF}"/>
                    </a:ext>
                  </a:extLst>
                </p:cNvPr>
                <p:cNvSpPr txBox="1"/>
                <p:nvPr/>
              </p:nvSpPr>
              <p:spPr>
                <a:xfrm>
                  <a:off x="4492418" y="3449347"/>
                  <a:ext cx="5087813" cy="4228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effectLst/>
                      <a:uLnTx/>
                      <a:uFillTx/>
                      <a:latin typeface="Calibri" panose="020F0502020204030204"/>
                      <a:ea typeface="+mn-ea"/>
                      <a:cs typeface="+mn-cs"/>
                    </a:rPr>
                    <a:t>Questionnaire </a:t>
                  </a:r>
                </a:p>
              </p:txBody>
            </p:sp>
            <p:sp>
              <p:nvSpPr>
                <p:cNvPr id="36" name="TextBox 35">
                  <a:extLst>
                    <a:ext uri="{FF2B5EF4-FFF2-40B4-BE49-F238E27FC236}">
                      <a16:creationId xmlns:a16="http://schemas.microsoft.com/office/drawing/2014/main" id="{C6F74E91-AE80-4DE9-9EE3-00BCD61AB8EA}"/>
                    </a:ext>
                  </a:extLst>
                </p:cNvPr>
                <p:cNvSpPr txBox="1"/>
                <p:nvPr/>
              </p:nvSpPr>
              <p:spPr>
                <a:xfrm>
                  <a:off x="2317652" y="3464696"/>
                  <a:ext cx="232937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820E2E"/>
                      </a:solidFill>
                      <a:effectLst/>
                      <a:uLnTx/>
                      <a:uFillTx/>
                      <a:latin typeface="Roboto ExtraBold" panose="02000000000000000000" pitchFamily="2" charset="0"/>
                      <a:ea typeface="Roboto ExtraBold" panose="02000000000000000000" pitchFamily="2" charset="0"/>
                      <a:cs typeface="+mn-cs"/>
                    </a:rPr>
                    <a:t>Method/Instrument: </a:t>
                  </a:r>
                  <a:endParaRPr kumimoji="0" lang="en-US" sz="1600" b="0" i="0" u="none" strike="noStrike" kern="1200" cap="none" spc="0" normalizeH="0" baseline="0" noProof="0" dirty="0">
                    <a:ln>
                      <a:noFill/>
                    </a:ln>
                    <a:solidFill>
                      <a:srgbClr val="820E2E"/>
                    </a:solidFill>
                    <a:effectLst/>
                    <a:uLnTx/>
                    <a:uFillTx/>
                    <a:latin typeface="Roboto Thin" panose="02000000000000000000" pitchFamily="2" charset="0"/>
                    <a:ea typeface="Roboto Thin" panose="02000000000000000000" pitchFamily="2" charset="0"/>
                    <a:cs typeface="+mn-cs"/>
                  </a:endParaRPr>
                </a:p>
              </p:txBody>
            </p:sp>
          </p:grpSp>
          <p:sp>
            <p:nvSpPr>
              <p:cNvPr id="39" name="TextBox 38">
                <a:extLst>
                  <a:ext uri="{FF2B5EF4-FFF2-40B4-BE49-F238E27FC236}">
                    <a16:creationId xmlns:a16="http://schemas.microsoft.com/office/drawing/2014/main" id="{FFFDA8D1-4FBA-4D7C-BFA6-96387A07FFB3}"/>
                  </a:ext>
                </a:extLst>
              </p:cNvPr>
              <p:cNvSpPr txBox="1"/>
              <p:nvPr/>
            </p:nvSpPr>
            <p:spPr>
              <a:xfrm>
                <a:off x="2008156" y="3232549"/>
                <a:ext cx="7475540" cy="3876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75000"/>
                        <a:lumOff val="25000"/>
                      </a:prstClr>
                    </a:solidFill>
                    <a:effectLst/>
                    <a:uLnTx/>
                    <a:uFillTx/>
                    <a:latin typeface="Calibri" panose="020F0502020204030204"/>
                    <a:ea typeface="Roboto ExtraBold" panose="02000000000000000000" pitchFamily="2" charset="0"/>
                    <a:cs typeface="+mn-cs"/>
                  </a:rPr>
                  <a:t>Extent to which the program changed their knowledge and use of skills </a:t>
                </a:r>
              </a:p>
            </p:txBody>
          </p:sp>
        </p:grpSp>
      </p:grpSp>
      <p:cxnSp>
        <p:nvCxnSpPr>
          <p:cNvPr id="33" name="Straight Connector 32">
            <a:extLst>
              <a:ext uri="{FF2B5EF4-FFF2-40B4-BE49-F238E27FC236}">
                <a16:creationId xmlns:a16="http://schemas.microsoft.com/office/drawing/2014/main" id="{2B70DD51-7C2F-4062-B7CB-4B724CC4CCDE}"/>
              </a:ext>
            </a:extLst>
          </p:cNvPr>
          <p:cNvCxnSpPr>
            <a:cxnSpLocks/>
          </p:cNvCxnSpPr>
          <p:nvPr/>
        </p:nvCxnSpPr>
        <p:spPr>
          <a:xfrm>
            <a:off x="573265" y="1263652"/>
            <a:ext cx="844535"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738FDE51-179E-45DF-9916-4CD4E3B92987}"/>
              </a:ext>
            </a:extLst>
          </p:cNvPr>
          <p:cNvSpPr txBox="1"/>
          <p:nvPr/>
        </p:nvSpPr>
        <p:spPr>
          <a:xfrm>
            <a:off x="532831" y="617321"/>
            <a:ext cx="82581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LEVEL 2: LEARNING RESULTS </a:t>
            </a:r>
          </a:p>
        </p:txBody>
      </p:sp>
    </p:spTree>
    <p:extLst>
      <p:ext uri="{BB962C8B-B14F-4D97-AF65-F5344CB8AC3E}">
        <p14:creationId xmlns:p14="http://schemas.microsoft.com/office/powerpoint/2010/main" val="313731402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57B2E3D-89D5-4A18-BFF7-C27BB053E1C4}"/>
              </a:ext>
            </a:extLst>
          </p:cNvPr>
          <p:cNvSpPr txBox="1"/>
          <p:nvPr/>
        </p:nvSpPr>
        <p:spPr>
          <a:xfrm>
            <a:off x="289535" y="576791"/>
            <a:ext cx="1136684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Roboto Black"/>
              </a:rPr>
              <a:t>LEVEL 3: APPLICATION / IMPLEMENTATION</a:t>
            </a:r>
          </a:p>
        </p:txBody>
      </p:sp>
      <p:cxnSp>
        <p:nvCxnSpPr>
          <p:cNvPr id="3" name="Straight Connector 2">
            <a:extLst>
              <a:ext uri="{FF2B5EF4-FFF2-40B4-BE49-F238E27FC236}">
                <a16:creationId xmlns:a16="http://schemas.microsoft.com/office/drawing/2014/main" id="{EF757F80-8AFB-413B-B74D-E775EB2953ED}"/>
              </a:ext>
            </a:extLst>
          </p:cNvPr>
          <p:cNvCxnSpPr>
            <a:cxnSpLocks/>
          </p:cNvCxnSpPr>
          <p:nvPr/>
        </p:nvCxnSpPr>
        <p:spPr>
          <a:xfrm>
            <a:off x="378132" y="1190432"/>
            <a:ext cx="919668"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81B48093-8063-4E2A-A687-E056084B28D3}"/>
              </a:ext>
            </a:extLst>
          </p:cNvPr>
          <p:cNvGraphicFramePr>
            <a:graphicFrameLocks noGrp="1"/>
          </p:cNvGraphicFramePr>
          <p:nvPr>
            <p:extLst>
              <p:ext uri="{D42A27DB-BD31-4B8C-83A1-F6EECF244321}">
                <p14:modId xmlns:p14="http://schemas.microsoft.com/office/powerpoint/2010/main" val="838555093"/>
              </p:ext>
            </p:extLst>
          </p:nvPr>
        </p:nvGraphicFramePr>
        <p:xfrm>
          <a:off x="378132" y="1328218"/>
          <a:ext cx="11278249" cy="3545500"/>
        </p:xfrm>
        <a:graphic>
          <a:graphicData uri="http://schemas.openxmlformats.org/drawingml/2006/table">
            <a:tbl>
              <a:tblPr firstRow="1" bandRow="1">
                <a:tableStyleId>{3B4B98B0-60AC-42C2-AFA5-B58CD77FA1E5}</a:tableStyleId>
              </a:tblPr>
              <a:tblGrid>
                <a:gridCol w="9065527">
                  <a:extLst>
                    <a:ext uri="{9D8B030D-6E8A-4147-A177-3AD203B41FA5}">
                      <a16:colId xmlns:a16="http://schemas.microsoft.com/office/drawing/2014/main" val="20000"/>
                    </a:ext>
                  </a:extLst>
                </a:gridCol>
                <a:gridCol w="2212722">
                  <a:extLst>
                    <a:ext uri="{9D8B030D-6E8A-4147-A177-3AD203B41FA5}">
                      <a16:colId xmlns:a16="http://schemas.microsoft.com/office/drawing/2014/main" val="20001"/>
                    </a:ext>
                  </a:extLst>
                </a:gridCol>
              </a:tblGrid>
              <a:tr h="324923">
                <a:tc>
                  <a:txBody>
                    <a:bodyPr/>
                    <a:lstStyle/>
                    <a:p>
                      <a:r>
                        <a:rPr lang="en-US" sz="2000" b="1" dirty="0">
                          <a:solidFill>
                            <a:schemeClr val="tx1"/>
                          </a:solidFill>
                        </a:rPr>
                        <a:t>Individuals</a:t>
                      </a:r>
                      <a:r>
                        <a:rPr lang="en-US" sz="2000" b="1" baseline="0" dirty="0">
                          <a:solidFill>
                            <a:schemeClr val="tx1"/>
                          </a:solidFill>
                        </a:rPr>
                        <a:t> completing action plans</a:t>
                      </a:r>
                      <a:endParaRPr lang="en-US" sz="2000" b="1" dirty="0">
                        <a:solidFill>
                          <a:schemeClr val="tx1"/>
                        </a:solidFill>
                      </a:endParaRPr>
                    </a:p>
                  </a:txBody>
                  <a:tcPr marL="49750" marR="49750" marT="24875" marB="24875" anchor="ctr">
                    <a:lnL>
                      <a:noFill/>
                    </a:lnL>
                    <a:lnR>
                      <a:noFill/>
                    </a:lnR>
                    <a:lnT w="19050" cap="flat" cmpd="sng" algn="ctr">
                      <a:solidFill>
                        <a:srgbClr val="820E2E"/>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000" b="1" dirty="0">
                          <a:solidFill>
                            <a:schemeClr val="tx1"/>
                          </a:solidFill>
                        </a:rPr>
                        <a:t>86%</a:t>
                      </a:r>
                    </a:p>
                  </a:txBody>
                  <a:tcPr marL="49750" marR="49750" marT="24875" marB="24875" anchor="ctr">
                    <a:lnL>
                      <a:noFill/>
                    </a:lnL>
                    <a:lnR w="19050" cap="flat" cmpd="sng" algn="ctr">
                      <a:noFill/>
                      <a:prstDash val="solid"/>
                      <a:round/>
                      <a:headEnd type="none" w="med" len="med"/>
                      <a:tailEnd type="none" w="med" len="med"/>
                    </a:lnR>
                    <a:lnT w="19050" cap="flat" cmpd="sng" algn="ctr">
                      <a:solidFill>
                        <a:srgbClr val="820E2E"/>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10000"/>
                  </a:ext>
                </a:extLst>
              </a:tr>
              <a:tr h="324923">
                <a:tc>
                  <a:txBody>
                    <a:bodyPr/>
                    <a:lstStyle/>
                    <a:p>
                      <a:r>
                        <a:rPr lang="en-US" sz="2000" b="1" dirty="0">
                          <a:solidFill>
                            <a:schemeClr val="tx1"/>
                          </a:solidFill>
                        </a:rPr>
                        <a:t>Use the coach </a:t>
                      </a:r>
                      <a:r>
                        <a:rPr lang="en-US" sz="2000" b="0" dirty="0">
                          <a:solidFill>
                            <a:schemeClr val="tx1"/>
                          </a:solidFill>
                        </a:rPr>
                        <a:t>(expectation</a:t>
                      </a:r>
                      <a:r>
                        <a:rPr lang="en-US" sz="2000" b="0" baseline="0" dirty="0">
                          <a:solidFill>
                            <a:schemeClr val="tx1"/>
                          </a:solidFill>
                        </a:rPr>
                        <a:t> almost all would use)</a:t>
                      </a:r>
                      <a:endParaRPr lang="en-US" sz="2000" b="0" dirty="0">
                        <a:solidFill>
                          <a:schemeClr val="tx1"/>
                        </a:solidFill>
                      </a:endParaRPr>
                    </a:p>
                  </a:txBody>
                  <a:tcPr marL="49750" marR="49750" marT="24875" marB="24875"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000" b="1" dirty="0">
                          <a:solidFill>
                            <a:schemeClr val="tx1"/>
                          </a:solidFill>
                        </a:rPr>
                        <a:t>72%</a:t>
                      </a:r>
                    </a:p>
                  </a:txBody>
                  <a:tcPr marL="49750" marR="49750" marT="24875" marB="24875" anchor="ctr">
                    <a:lnL>
                      <a:noFill/>
                    </a:lnL>
                    <a:lnR w="190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10001"/>
                  </a:ext>
                </a:extLst>
              </a:tr>
              <a:tr h="324923">
                <a:tc>
                  <a:txBody>
                    <a:bodyPr/>
                    <a:lstStyle/>
                    <a:p>
                      <a:r>
                        <a:rPr lang="en-US" sz="2000" b="1" dirty="0">
                          <a:solidFill>
                            <a:schemeClr val="tx1"/>
                          </a:solidFill>
                        </a:rPr>
                        <a:t>Use the learning portal </a:t>
                      </a:r>
                      <a:r>
                        <a:rPr lang="en-US" sz="2000" b="0" dirty="0">
                          <a:solidFill>
                            <a:schemeClr val="tx1"/>
                          </a:solidFill>
                        </a:rPr>
                        <a:t>(expectation almost all would</a:t>
                      </a:r>
                      <a:r>
                        <a:rPr lang="en-US" sz="2000" b="0" baseline="0" dirty="0">
                          <a:solidFill>
                            <a:schemeClr val="tx1"/>
                          </a:solidFill>
                        </a:rPr>
                        <a:t> use)</a:t>
                      </a:r>
                      <a:endParaRPr lang="en-US" sz="2000" b="0" dirty="0">
                        <a:solidFill>
                          <a:schemeClr val="tx1"/>
                        </a:solidFill>
                      </a:endParaRPr>
                    </a:p>
                  </a:txBody>
                  <a:tcPr marL="49750" marR="49750" marT="24875" marB="24875"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000" b="1" dirty="0">
                          <a:solidFill>
                            <a:schemeClr val="tx1"/>
                          </a:solidFill>
                        </a:rPr>
                        <a:t>54%</a:t>
                      </a:r>
                    </a:p>
                  </a:txBody>
                  <a:tcPr marL="49750" marR="49750" marT="24875" marB="24875" anchor="ctr">
                    <a:lnL>
                      <a:noFill/>
                    </a:lnL>
                    <a:lnR w="190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10002"/>
                  </a:ext>
                </a:extLst>
              </a:tr>
              <a:tr h="324923">
                <a:tc>
                  <a:txBody>
                    <a:bodyPr/>
                    <a:lstStyle/>
                    <a:p>
                      <a:r>
                        <a:rPr lang="en-US" sz="2000" b="1" dirty="0">
                          <a:solidFill>
                            <a:schemeClr val="tx1"/>
                          </a:solidFill>
                        </a:rPr>
                        <a:t>Average</a:t>
                      </a:r>
                      <a:r>
                        <a:rPr lang="en-US" sz="2000" b="1" baseline="0" dirty="0">
                          <a:solidFill>
                            <a:schemeClr val="tx1"/>
                          </a:solidFill>
                        </a:rPr>
                        <a:t> for 360-degree feedback (8 skills): (5-point scale)</a:t>
                      </a:r>
                      <a:endParaRPr lang="en-US" sz="2000" b="1" dirty="0">
                        <a:solidFill>
                          <a:schemeClr val="tx1"/>
                        </a:solidFill>
                      </a:endParaRPr>
                    </a:p>
                  </a:txBody>
                  <a:tcPr marL="49750" marR="49750" marT="24875" marB="24875"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000" b="1" dirty="0">
                        <a:solidFill>
                          <a:schemeClr val="tx1"/>
                        </a:solidFill>
                      </a:endParaRPr>
                    </a:p>
                  </a:txBody>
                  <a:tcPr marL="49750" marR="49750" marT="24875" marB="24875" anchor="ctr">
                    <a:lnL>
                      <a:noFill/>
                    </a:lnL>
                    <a:lnR w="190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10003"/>
                  </a:ext>
                </a:extLst>
              </a:tr>
              <a:tr h="324923">
                <a:tc>
                  <a:txBody>
                    <a:bodyPr/>
                    <a:lstStyle/>
                    <a:p>
                      <a:r>
                        <a:rPr lang="en-US" sz="2000" b="1" dirty="0">
                          <a:solidFill>
                            <a:schemeClr val="tx1"/>
                          </a:solidFill>
                        </a:rPr>
                        <a:t>         Pre assessment on skill sets </a:t>
                      </a:r>
                    </a:p>
                  </a:txBody>
                  <a:tcPr marL="49750" marR="49750" marT="24875" marB="24875"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000" b="1" dirty="0">
                          <a:solidFill>
                            <a:schemeClr val="tx1"/>
                          </a:solidFill>
                        </a:rPr>
                        <a:t>3.82</a:t>
                      </a:r>
                    </a:p>
                  </a:txBody>
                  <a:tcPr marL="49750" marR="49750" marT="24875" marB="24875" anchor="ctr">
                    <a:lnL>
                      <a:noFill/>
                    </a:lnL>
                    <a:lnR w="190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10004"/>
                  </a:ext>
                </a:extLst>
              </a:tr>
              <a:tr h="324923">
                <a:tc>
                  <a:txBody>
                    <a:bodyPr/>
                    <a:lstStyle/>
                    <a:p>
                      <a:r>
                        <a:rPr lang="en-US" sz="2000" b="1" dirty="0">
                          <a:solidFill>
                            <a:schemeClr val="tx1"/>
                          </a:solidFill>
                        </a:rPr>
                        <a:t>         Post assessments</a:t>
                      </a:r>
                      <a:r>
                        <a:rPr lang="en-US" sz="2000" b="1" baseline="0" dirty="0">
                          <a:solidFill>
                            <a:schemeClr val="tx1"/>
                          </a:solidFill>
                        </a:rPr>
                        <a:t> on skill sets </a:t>
                      </a:r>
                      <a:endParaRPr lang="en-US" sz="2000" b="1" dirty="0">
                        <a:solidFill>
                          <a:schemeClr val="tx1"/>
                        </a:solidFill>
                      </a:endParaRPr>
                    </a:p>
                  </a:txBody>
                  <a:tcPr marL="49750" marR="49750" marT="24875" marB="24875"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000" b="1" dirty="0">
                          <a:solidFill>
                            <a:schemeClr val="tx1"/>
                          </a:solidFill>
                        </a:rPr>
                        <a:t>4.61</a:t>
                      </a:r>
                    </a:p>
                  </a:txBody>
                  <a:tcPr marL="49750" marR="49750" marT="24875" marB="24875" anchor="ctr">
                    <a:lnL>
                      <a:noFill/>
                    </a:lnL>
                    <a:lnR w="190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10005"/>
                  </a:ext>
                </a:extLst>
              </a:tr>
              <a:tr h="324923">
                <a:tc>
                  <a:txBody>
                    <a:bodyPr/>
                    <a:lstStyle/>
                    <a:p>
                      <a:r>
                        <a:rPr lang="en-US" sz="2000" b="1" dirty="0">
                          <a:solidFill>
                            <a:schemeClr val="tx1"/>
                          </a:solidFill>
                        </a:rPr>
                        <a:t>For 10 skills  -self</a:t>
                      </a:r>
                      <a:r>
                        <a:rPr lang="en-US" sz="2000" b="1" baseline="0" dirty="0">
                          <a:solidFill>
                            <a:schemeClr val="tx1"/>
                          </a:solidFill>
                        </a:rPr>
                        <a:t> assessment on: (5-point scale) </a:t>
                      </a:r>
                      <a:endParaRPr lang="en-US" sz="2000" b="1" dirty="0">
                        <a:solidFill>
                          <a:schemeClr val="tx1"/>
                        </a:solidFill>
                      </a:endParaRPr>
                    </a:p>
                  </a:txBody>
                  <a:tcPr marL="49750" marR="49750" marT="24875" marB="24875"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000" b="1" dirty="0">
                        <a:solidFill>
                          <a:schemeClr val="tx1"/>
                        </a:solidFill>
                      </a:endParaRPr>
                    </a:p>
                  </a:txBody>
                  <a:tcPr marL="49750" marR="49750" marT="24875" marB="24875" anchor="ctr">
                    <a:lnL>
                      <a:noFill/>
                    </a:lnL>
                    <a:lnR w="190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10006"/>
                  </a:ext>
                </a:extLst>
              </a:tr>
              <a:tr h="324923">
                <a:tc>
                  <a:txBody>
                    <a:bodyPr/>
                    <a:lstStyle/>
                    <a:p>
                      <a:r>
                        <a:rPr lang="en-US" sz="2000" b="1" dirty="0">
                          <a:solidFill>
                            <a:schemeClr val="tx1"/>
                          </a:solidFill>
                        </a:rPr>
                        <a:t>Extent</a:t>
                      </a:r>
                      <a:r>
                        <a:rPr lang="en-US" sz="2000" b="1" baseline="0" dirty="0">
                          <a:solidFill>
                            <a:schemeClr val="tx1"/>
                          </a:solidFill>
                        </a:rPr>
                        <a:t> of use </a:t>
                      </a:r>
                      <a:r>
                        <a:rPr lang="en-US" sz="2000" b="0" baseline="0" dirty="0">
                          <a:solidFill>
                            <a:schemeClr val="tx1"/>
                          </a:solidFill>
                        </a:rPr>
                        <a:t>(barely met the objective of 4)</a:t>
                      </a:r>
                      <a:endParaRPr lang="en-US" sz="2000" b="0" dirty="0">
                        <a:solidFill>
                          <a:schemeClr val="tx1"/>
                        </a:solidFill>
                      </a:endParaRPr>
                    </a:p>
                  </a:txBody>
                  <a:tcPr marL="49750" marR="49750" marT="24875" marB="24875"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000" b="1" dirty="0">
                          <a:solidFill>
                            <a:schemeClr val="tx1"/>
                          </a:solidFill>
                        </a:rPr>
                        <a:t>4.2</a:t>
                      </a:r>
                    </a:p>
                  </a:txBody>
                  <a:tcPr marL="49750" marR="49750" marT="24875" marB="24875" anchor="ctr">
                    <a:lnL>
                      <a:noFill/>
                    </a:lnL>
                    <a:lnR w="190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10007"/>
                  </a:ext>
                </a:extLst>
              </a:tr>
              <a:tr h="324923">
                <a:tc>
                  <a:txBody>
                    <a:bodyPr/>
                    <a:lstStyle/>
                    <a:p>
                      <a:pPr marL="0" marR="0" indent="0" algn="l" defTabSz="1088639" rtl="0" eaLnBrk="1" fontAlgn="auto" latinLnBrk="0" hangingPunct="1">
                        <a:lnSpc>
                          <a:spcPct val="100000"/>
                        </a:lnSpc>
                        <a:spcBef>
                          <a:spcPts val="0"/>
                        </a:spcBef>
                        <a:spcAft>
                          <a:spcPts val="0"/>
                        </a:spcAft>
                        <a:buClrTx/>
                        <a:buSzTx/>
                        <a:buFontTx/>
                        <a:buNone/>
                        <a:tabLst/>
                        <a:defRPr/>
                      </a:pPr>
                      <a:r>
                        <a:rPr lang="en-US" sz="2000" b="1" dirty="0">
                          <a:solidFill>
                            <a:schemeClr val="tx1"/>
                          </a:solidFill>
                        </a:rPr>
                        <a:t>Frequency of use </a:t>
                      </a:r>
                      <a:r>
                        <a:rPr lang="en-US" sz="2000" b="0" baseline="0" dirty="0">
                          <a:solidFill>
                            <a:schemeClr val="tx1"/>
                          </a:solidFill>
                        </a:rPr>
                        <a:t>(lower than objective of 4)</a:t>
                      </a:r>
                      <a:endParaRPr lang="en-US" sz="2000" b="0" dirty="0">
                        <a:solidFill>
                          <a:schemeClr val="tx1"/>
                        </a:solidFill>
                      </a:endParaRPr>
                    </a:p>
                  </a:txBody>
                  <a:tcPr marL="49750" marR="49750" marT="24875" marB="24875"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000" b="1" dirty="0">
                          <a:solidFill>
                            <a:schemeClr val="tx1"/>
                          </a:solidFill>
                        </a:rPr>
                        <a:t>3.8</a:t>
                      </a:r>
                    </a:p>
                  </a:txBody>
                  <a:tcPr marL="49750" marR="49750" marT="24875" marB="24875" anchor="ctr">
                    <a:lnL>
                      <a:noFill/>
                    </a:lnL>
                    <a:lnR w="190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10008"/>
                  </a:ext>
                </a:extLst>
              </a:tr>
              <a:tr h="324923">
                <a:tc>
                  <a:txBody>
                    <a:bodyPr/>
                    <a:lstStyle/>
                    <a:p>
                      <a:pPr marL="0" marR="0" indent="0" algn="l" defTabSz="1088639" rtl="0" eaLnBrk="1" fontAlgn="auto" latinLnBrk="0" hangingPunct="1">
                        <a:lnSpc>
                          <a:spcPct val="100000"/>
                        </a:lnSpc>
                        <a:spcBef>
                          <a:spcPts val="0"/>
                        </a:spcBef>
                        <a:spcAft>
                          <a:spcPts val="0"/>
                        </a:spcAft>
                        <a:buClrTx/>
                        <a:buSzTx/>
                        <a:buFontTx/>
                        <a:buNone/>
                        <a:tabLst/>
                        <a:defRPr/>
                      </a:pPr>
                      <a:r>
                        <a:rPr lang="en-US" sz="2000" b="1" dirty="0">
                          <a:solidFill>
                            <a:schemeClr val="tx1"/>
                          </a:solidFill>
                        </a:rPr>
                        <a:t>Success with use </a:t>
                      </a:r>
                      <a:r>
                        <a:rPr lang="en-US" sz="2000" b="0" baseline="0" dirty="0">
                          <a:solidFill>
                            <a:schemeClr val="tx1"/>
                          </a:solidFill>
                        </a:rPr>
                        <a:t>(lower than objective of 4)</a:t>
                      </a:r>
                      <a:endParaRPr lang="en-US" sz="2000" b="0" dirty="0">
                        <a:solidFill>
                          <a:schemeClr val="tx1"/>
                        </a:solidFill>
                      </a:endParaRPr>
                    </a:p>
                  </a:txBody>
                  <a:tcPr marL="49750" marR="49750" marT="24875" marB="24875" anchor="ctr">
                    <a:lnL>
                      <a:noFill/>
                    </a:lnL>
                    <a:lnR>
                      <a:noFill/>
                    </a:lnR>
                    <a:lnT w="9525"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000" b="1" dirty="0">
                          <a:solidFill>
                            <a:schemeClr val="tx1"/>
                          </a:solidFill>
                        </a:rPr>
                        <a:t>3.9</a:t>
                      </a:r>
                    </a:p>
                  </a:txBody>
                  <a:tcPr marL="49750" marR="49750" marT="24875" marB="24875" anchor="ctr">
                    <a:lnL>
                      <a:noFill/>
                    </a:lnL>
                    <a:lnR w="190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10009"/>
                  </a:ext>
                </a:extLst>
              </a:tr>
            </a:tbl>
          </a:graphicData>
        </a:graphic>
      </p:graphicFrame>
      <p:sp>
        <p:nvSpPr>
          <p:cNvPr id="6" name="TextBox 5">
            <a:extLst>
              <a:ext uri="{FF2B5EF4-FFF2-40B4-BE49-F238E27FC236}">
                <a16:creationId xmlns:a16="http://schemas.microsoft.com/office/drawing/2014/main" id="{147AB65F-D9A2-45AB-8871-826D5656B105}"/>
              </a:ext>
            </a:extLst>
          </p:cNvPr>
          <p:cNvSpPr txBox="1"/>
          <p:nvPr/>
        </p:nvSpPr>
        <p:spPr>
          <a:xfrm>
            <a:off x="289535" y="5159736"/>
            <a:ext cx="6094520" cy="1323439"/>
          </a:xfrm>
          <a:prstGeom prst="rect">
            <a:avLst/>
          </a:prstGeom>
          <a:noFill/>
        </p:spPr>
        <p:txBody>
          <a:bodyPr wrap="square">
            <a:spAutoFit/>
          </a:bodyPr>
          <a:lstStyle/>
          <a:p>
            <a:pPr marL="174625" marR="0" lvl="0" indent="-174625"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Measure: </a:t>
            </a: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Checklist - 4 out of 5 on a 5-point scale</a:t>
            </a:r>
          </a:p>
          <a:p>
            <a:pPr marL="174625" marR="0" lvl="0" indent="-174625"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Method/Instrument: </a:t>
            </a: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Questionnaire and Action Plan </a:t>
            </a:r>
          </a:p>
          <a:p>
            <a:pPr marL="174625" marR="0" lvl="0" indent="-174625"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Data Sources: </a:t>
            </a: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Participants </a:t>
            </a:r>
          </a:p>
          <a:p>
            <a:pPr marL="174625" marR="0" lvl="0" indent="-174625"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Timing: </a:t>
            </a: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 months after the workshop </a:t>
            </a:r>
          </a:p>
          <a:p>
            <a:pPr marL="174625" marR="0" lvl="0" indent="-174625"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Responsibility: </a:t>
            </a: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LD team</a:t>
            </a:r>
            <a:endParaRPr kumimoji="0" lang="en-US" sz="1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58AC71E-ADAB-47CF-BF55-71A13B1CAC78}"/>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spTree>
    <p:extLst>
      <p:ext uri="{BB962C8B-B14F-4D97-AF65-F5344CB8AC3E}">
        <p14:creationId xmlns:p14="http://schemas.microsoft.com/office/powerpoint/2010/main" val="76755042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C5A9500-DE4E-4414-A6BB-DFCA367FA2A2}"/>
              </a:ext>
            </a:extLst>
          </p:cNvPr>
          <p:cNvSpPr/>
          <p:nvPr/>
        </p:nvSpPr>
        <p:spPr>
          <a:xfrm>
            <a:off x="416926" y="1461280"/>
            <a:ext cx="11358148" cy="3950558"/>
          </a:xfrm>
          <a:prstGeom prst="rect">
            <a:avLst/>
          </a:prstGeom>
          <a:solidFill>
            <a:schemeClr val="bg1"/>
          </a:solidFill>
          <a:ln>
            <a:solidFill>
              <a:srgbClr val="D9D9D9"/>
            </a:solidFill>
          </a:ln>
          <a:effectLst>
            <a:outerShdw blurRad="63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A9AF3C94-4AB1-4C0A-9480-CEE86DD890DF}"/>
              </a:ext>
            </a:extLst>
          </p:cNvPr>
          <p:cNvSpPr txBox="1"/>
          <p:nvPr/>
        </p:nvSpPr>
        <p:spPr>
          <a:xfrm>
            <a:off x="289535" y="544101"/>
            <a:ext cx="114855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Roboto Black"/>
              </a:rPr>
              <a:t>LEVEL 3: APPLICATION / IMPLEMENTATION</a:t>
            </a:r>
          </a:p>
        </p:txBody>
      </p:sp>
      <p:cxnSp>
        <p:nvCxnSpPr>
          <p:cNvPr id="3" name="Straight Connector 2">
            <a:extLst>
              <a:ext uri="{FF2B5EF4-FFF2-40B4-BE49-F238E27FC236}">
                <a16:creationId xmlns:a16="http://schemas.microsoft.com/office/drawing/2014/main" id="{303FF8A3-F32D-4E7A-B725-0350BF1AC965}"/>
              </a:ext>
            </a:extLst>
          </p:cNvPr>
          <p:cNvCxnSpPr>
            <a:cxnSpLocks/>
          </p:cNvCxnSpPr>
          <p:nvPr/>
        </p:nvCxnSpPr>
        <p:spPr>
          <a:xfrm>
            <a:off x="378132" y="1190432"/>
            <a:ext cx="919668"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216DA4B7-E48C-410E-9E2F-0D353CB62F3B}"/>
              </a:ext>
            </a:extLst>
          </p:cNvPr>
          <p:cNvGraphicFramePr>
            <a:graphicFrameLocks noGrp="1"/>
          </p:cNvGraphicFramePr>
          <p:nvPr>
            <p:extLst>
              <p:ext uri="{D42A27DB-BD31-4B8C-83A1-F6EECF244321}">
                <p14:modId xmlns:p14="http://schemas.microsoft.com/office/powerpoint/2010/main" val="3105684322"/>
              </p:ext>
            </p:extLst>
          </p:nvPr>
        </p:nvGraphicFramePr>
        <p:xfrm>
          <a:off x="549508" y="1985605"/>
          <a:ext cx="5413911" cy="3411115"/>
        </p:xfrm>
        <a:graphic>
          <a:graphicData uri="http://schemas.openxmlformats.org/drawingml/2006/table">
            <a:tbl>
              <a:tblPr firstRow="1" bandRow="1">
                <a:tableStyleId>{3B4B98B0-60AC-42C2-AFA5-B58CD77FA1E5}</a:tableStyleId>
              </a:tblPr>
              <a:tblGrid>
                <a:gridCol w="4571375">
                  <a:extLst>
                    <a:ext uri="{9D8B030D-6E8A-4147-A177-3AD203B41FA5}">
                      <a16:colId xmlns:a16="http://schemas.microsoft.com/office/drawing/2014/main" val="20000"/>
                    </a:ext>
                  </a:extLst>
                </a:gridCol>
                <a:gridCol w="842536">
                  <a:extLst>
                    <a:ext uri="{9D8B030D-6E8A-4147-A177-3AD203B41FA5}">
                      <a16:colId xmlns:a16="http://schemas.microsoft.com/office/drawing/2014/main" val="20001"/>
                    </a:ext>
                  </a:extLst>
                </a:gridCol>
              </a:tblGrid>
              <a:tr h="449353">
                <a:tc>
                  <a:txBody>
                    <a:bodyPr/>
                    <a:lstStyle/>
                    <a:p>
                      <a:r>
                        <a:rPr lang="en-US" sz="1800" b="0" dirty="0">
                          <a:solidFill>
                            <a:schemeClr val="tx1"/>
                          </a:solidFill>
                        </a:rPr>
                        <a:t>Not enough</a:t>
                      </a:r>
                      <a:r>
                        <a:rPr lang="en-US" sz="1800" b="0" baseline="0" dirty="0">
                          <a:solidFill>
                            <a:schemeClr val="tx1"/>
                          </a:solidFill>
                        </a:rPr>
                        <a:t> time to do it properly (anticipated result)</a:t>
                      </a:r>
                      <a:endParaRPr lang="en-US" sz="1800" b="0" dirty="0">
                        <a:solidFill>
                          <a:schemeClr val="tx1"/>
                        </a:solidFill>
                      </a:endParaRPr>
                    </a:p>
                  </a:txBody>
                  <a:tcPr marL="44846" marR="44846" marT="22423" marB="22423" anchor="ctr">
                    <a:lnL>
                      <a:noFill/>
                    </a:lnL>
                    <a:lnR>
                      <a:noFill/>
                    </a:lnR>
                    <a:lnT w="19050" cap="flat" cmpd="sng" algn="ctr">
                      <a:solidFill>
                        <a:srgbClr val="820E2E"/>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rPr>
                        <a:t>14%</a:t>
                      </a:r>
                    </a:p>
                  </a:txBody>
                  <a:tcPr marL="44846" marR="44846" marT="22423" marB="22423" anchor="ctr">
                    <a:lnL>
                      <a:noFill/>
                    </a:lnL>
                    <a:lnR>
                      <a:noFill/>
                    </a:lnR>
                    <a:lnT w="19050" cap="flat" cmpd="sng" algn="ctr">
                      <a:solidFill>
                        <a:srgbClr val="820E2E"/>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467829">
                <a:tc>
                  <a:txBody>
                    <a:bodyPr/>
                    <a:lstStyle/>
                    <a:p>
                      <a:r>
                        <a:rPr lang="en-US" sz="1800" b="0" dirty="0">
                          <a:solidFill>
                            <a:schemeClr val="tx1"/>
                          </a:solidFill>
                        </a:rPr>
                        <a:t>Technology problems</a:t>
                      </a:r>
                    </a:p>
                  </a:txBody>
                  <a:tcPr marL="44846" marR="44846" marT="22423" marB="2242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rPr>
                        <a:t>11%</a:t>
                      </a:r>
                    </a:p>
                  </a:txBody>
                  <a:tcPr marL="44846" marR="44846" marT="22423" marB="2242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57311">
                <a:tc>
                  <a:txBody>
                    <a:bodyPr/>
                    <a:lstStyle/>
                    <a:p>
                      <a:r>
                        <a:rPr lang="en-US" sz="1800" b="0" dirty="0">
                          <a:solidFill>
                            <a:schemeClr val="tx1"/>
                          </a:solidFill>
                        </a:rPr>
                        <a:t>Lack of support</a:t>
                      </a:r>
                      <a:r>
                        <a:rPr lang="en-US" sz="1800" b="0" baseline="0" dirty="0">
                          <a:solidFill>
                            <a:schemeClr val="tx1"/>
                          </a:solidFill>
                        </a:rPr>
                        <a:t> from regional manager</a:t>
                      </a:r>
                      <a:endParaRPr lang="en-US" sz="1800" b="0" dirty="0">
                        <a:solidFill>
                          <a:schemeClr val="tx1"/>
                        </a:solidFill>
                      </a:endParaRPr>
                    </a:p>
                  </a:txBody>
                  <a:tcPr marL="44846" marR="44846" marT="22423" marB="2242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rPr>
                        <a:t>7%</a:t>
                      </a:r>
                    </a:p>
                  </a:txBody>
                  <a:tcPr marL="44846" marR="44846" marT="22423" marB="2242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489002">
                <a:tc>
                  <a:txBody>
                    <a:bodyPr/>
                    <a:lstStyle/>
                    <a:p>
                      <a:r>
                        <a:rPr lang="en-US" sz="1800" b="0" dirty="0">
                          <a:solidFill>
                            <a:schemeClr val="tx1"/>
                          </a:solidFill>
                        </a:rPr>
                        <a:t>Program was too complicated</a:t>
                      </a:r>
                    </a:p>
                  </a:txBody>
                  <a:tcPr marL="44846" marR="44846" marT="22423" marB="2242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rPr>
                        <a:t>6%</a:t>
                      </a:r>
                    </a:p>
                  </a:txBody>
                  <a:tcPr marL="44846" marR="44846" marT="22423" marB="2242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467829">
                <a:tc>
                  <a:txBody>
                    <a:bodyPr/>
                    <a:lstStyle/>
                    <a:p>
                      <a:r>
                        <a:rPr lang="en-US" sz="1800" b="0" dirty="0">
                          <a:solidFill>
                            <a:schemeClr val="tx1"/>
                          </a:solidFill>
                        </a:rPr>
                        <a:t>Doesn’t fit the culture</a:t>
                      </a:r>
                    </a:p>
                  </a:txBody>
                  <a:tcPr marL="44846" marR="44846" marT="22423" marB="2242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rPr>
                        <a:t>5%</a:t>
                      </a:r>
                    </a:p>
                  </a:txBody>
                  <a:tcPr marL="44846" marR="44846" marT="22423" marB="2242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467829">
                <a:tc>
                  <a:txBody>
                    <a:bodyPr/>
                    <a:lstStyle/>
                    <a:p>
                      <a:r>
                        <a:rPr lang="en-US" sz="1800" b="0">
                          <a:solidFill>
                            <a:schemeClr val="tx1"/>
                          </a:solidFill>
                        </a:rPr>
                        <a:t>Too difficult to use the skills </a:t>
                      </a:r>
                    </a:p>
                  </a:txBody>
                  <a:tcPr marL="44846" marR="44846" marT="22423" marB="2242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rPr>
                        <a:t>3%</a:t>
                      </a:r>
                    </a:p>
                  </a:txBody>
                  <a:tcPr marL="44846" marR="44846" marT="22423" marB="2242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467829">
                <a:tc>
                  <a:txBody>
                    <a:bodyPr/>
                    <a:lstStyle/>
                    <a:p>
                      <a:r>
                        <a:rPr lang="en-US" sz="1800" b="0" dirty="0">
                          <a:solidFill>
                            <a:schemeClr val="tx1"/>
                          </a:solidFill>
                        </a:rPr>
                        <a:t>Other</a:t>
                      </a:r>
                    </a:p>
                  </a:txBody>
                  <a:tcPr marL="44846" marR="44846" marT="22423" marB="22423" anchor="ctr">
                    <a:lnL>
                      <a:noFill/>
                    </a:lnL>
                    <a:lnR>
                      <a:noFill/>
                    </a:lnR>
                    <a:lnT w="9525"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rPr>
                        <a:t>7%</a:t>
                      </a:r>
                    </a:p>
                  </a:txBody>
                  <a:tcPr marL="44846" marR="44846" marT="22423" marB="22423" anchor="ctr">
                    <a:lnL>
                      <a:noFill/>
                    </a:lnL>
                    <a:lnR>
                      <a:noFill/>
                    </a:lnR>
                    <a:lnT w="9525"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bl>
          </a:graphicData>
        </a:graphic>
      </p:graphicFrame>
      <p:graphicFrame>
        <p:nvGraphicFramePr>
          <p:cNvPr id="5" name="Table 4">
            <a:extLst>
              <a:ext uri="{FF2B5EF4-FFF2-40B4-BE49-F238E27FC236}">
                <a16:creationId xmlns:a16="http://schemas.microsoft.com/office/drawing/2014/main" id="{5D7A1511-1F77-4BF1-BDFC-0657EEFB06C0}"/>
              </a:ext>
            </a:extLst>
          </p:cNvPr>
          <p:cNvGraphicFramePr>
            <a:graphicFrameLocks noGrp="1"/>
          </p:cNvGraphicFramePr>
          <p:nvPr>
            <p:extLst>
              <p:ext uri="{D42A27DB-BD31-4B8C-83A1-F6EECF244321}">
                <p14:modId xmlns:p14="http://schemas.microsoft.com/office/powerpoint/2010/main" val="1059645073"/>
              </p:ext>
            </p:extLst>
          </p:nvPr>
        </p:nvGraphicFramePr>
        <p:xfrm>
          <a:off x="6235246" y="1985605"/>
          <a:ext cx="5394030" cy="3411115"/>
        </p:xfrm>
        <a:graphic>
          <a:graphicData uri="http://schemas.openxmlformats.org/drawingml/2006/table">
            <a:tbl>
              <a:tblPr firstRow="1" bandRow="1">
                <a:tableStyleId>{3B4B98B0-60AC-42C2-AFA5-B58CD77FA1E5}</a:tableStyleId>
              </a:tblPr>
              <a:tblGrid>
                <a:gridCol w="4335755">
                  <a:extLst>
                    <a:ext uri="{9D8B030D-6E8A-4147-A177-3AD203B41FA5}">
                      <a16:colId xmlns:a16="http://schemas.microsoft.com/office/drawing/2014/main" val="20000"/>
                    </a:ext>
                  </a:extLst>
                </a:gridCol>
                <a:gridCol w="1058275">
                  <a:extLst>
                    <a:ext uri="{9D8B030D-6E8A-4147-A177-3AD203B41FA5}">
                      <a16:colId xmlns:a16="http://schemas.microsoft.com/office/drawing/2014/main" val="20001"/>
                    </a:ext>
                  </a:extLst>
                </a:gridCol>
              </a:tblGrid>
              <a:tr h="373658">
                <a:tc>
                  <a:txBody>
                    <a:bodyPr/>
                    <a:lstStyle/>
                    <a:p>
                      <a:r>
                        <a:rPr lang="en-US" sz="1800" b="0" dirty="0">
                          <a:solidFill>
                            <a:schemeClr val="tx1"/>
                          </a:solidFill>
                        </a:rPr>
                        <a:t>Great content</a:t>
                      </a:r>
                    </a:p>
                  </a:txBody>
                  <a:tcPr marL="50567" marR="50567" marT="25283" marB="25283" anchor="ctr">
                    <a:lnL>
                      <a:noFill/>
                    </a:lnL>
                    <a:lnR>
                      <a:noFill/>
                    </a:lnR>
                    <a:lnT w="19050" cap="flat" cmpd="sng" algn="ctr">
                      <a:solidFill>
                        <a:srgbClr val="820E2E"/>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a:solidFill>
                            <a:schemeClr val="tx1"/>
                          </a:solidFill>
                        </a:rPr>
                        <a:t>72%</a:t>
                      </a:r>
                    </a:p>
                  </a:txBody>
                  <a:tcPr marL="50567" marR="50567" marT="25283" marB="25283" anchor="ctr">
                    <a:lnL>
                      <a:noFill/>
                    </a:lnL>
                    <a:lnR>
                      <a:noFill/>
                    </a:lnR>
                    <a:lnT w="19050" cap="flat" cmpd="sng" algn="ctr">
                      <a:solidFill>
                        <a:srgbClr val="820E2E"/>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354627">
                <a:tc>
                  <a:txBody>
                    <a:bodyPr/>
                    <a:lstStyle/>
                    <a:p>
                      <a:r>
                        <a:rPr lang="en-US" sz="1800" b="0" dirty="0">
                          <a:solidFill>
                            <a:schemeClr val="tx1"/>
                          </a:solidFill>
                        </a:rPr>
                        <a:t>Regional Manager Support </a:t>
                      </a:r>
                    </a:p>
                  </a:txBody>
                  <a:tcPr marL="50567" marR="50567" marT="25283" marB="2528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a:solidFill>
                            <a:schemeClr val="tx1"/>
                          </a:solidFill>
                        </a:rPr>
                        <a:t>85%</a:t>
                      </a:r>
                    </a:p>
                  </a:txBody>
                  <a:tcPr marL="50567" marR="50567" marT="25283" marB="2528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54627">
                <a:tc>
                  <a:txBody>
                    <a:bodyPr/>
                    <a:lstStyle/>
                    <a:p>
                      <a:r>
                        <a:rPr lang="en-US" sz="1800" b="0" dirty="0">
                          <a:solidFill>
                            <a:schemeClr val="tx1"/>
                          </a:solidFill>
                        </a:rPr>
                        <a:t>Convenient to participate/use</a:t>
                      </a:r>
                    </a:p>
                  </a:txBody>
                  <a:tcPr marL="50567" marR="50567" marT="25283" marB="2528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rPr>
                        <a:t>58%</a:t>
                      </a:r>
                    </a:p>
                  </a:txBody>
                  <a:tcPr marL="50567" marR="50567" marT="25283" marB="2528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54627">
                <a:tc>
                  <a:txBody>
                    <a:bodyPr/>
                    <a:lstStyle/>
                    <a:p>
                      <a:r>
                        <a:rPr lang="en-US" sz="1800" b="0" dirty="0">
                          <a:solidFill>
                            <a:schemeClr val="tx1"/>
                          </a:solidFill>
                        </a:rPr>
                        <a:t>Effective</a:t>
                      </a:r>
                      <a:r>
                        <a:rPr lang="en-US" sz="1800" b="0" baseline="0" dirty="0">
                          <a:solidFill>
                            <a:schemeClr val="tx1"/>
                          </a:solidFill>
                        </a:rPr>
                        <a:t> design</a:t>
                      </a:r>
                      <a:endParaRPr lang="en-US" sz="1800" b="0" dirty="0">
                        <a:solidFill>
                          <a:schemeClr val="tx1"/>
                        </a:solidFill>
                      </a:endParaRPr>
                    </a:p>
                  </a:txBody>
                  <a:tcPr marL="50567" marR="50567" marT="25283" marB="2528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a:solidFill>
                            <a:schemeClr val="tx1"/>
                          </a:solidFill>
                        </a:rPr>
                        <a:t>45%</a:t>
                      </a:r>
                    </a:p>
                  </a:txBody>
                  <a:tcPr marL="50567" marR="50567" marT="25283" marB="2528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354627">
                <a:tc>
                  <a:txBody>
                    <a:bodyPr/>
                    <a:lstStyle/>
                    <a:p>
                      <a:r>
                        <a:rPr lang="en-US" sz="1800" b="0" dirty="0">
                          <a:solidFill>
                            <a:schemeClr val="tx1"/>
                          </a:solidFill>
                        </a:rPr>
                        <a:t>Videos</a:t>
                      </a:r>
                      <a:r>
                        <a:rPr lang="en-US" sz="1800" b="0" baseline="0" dirty="0">
                          <a:solidFill>
                            <a:schemeClr val="tx1"/>
                          </a:solidFill>
                        </a:rPr>
                        <a:t> were helpful</a:t>
                      </a:r>
                      <a:endParaRPr lang="en-US" sz="1800" b="0" dirty="0">
                        <a:solidFill>
                          <a:schemeClr val="tx1"/>
                        </a:solidFill>
                      </a:endParaRPr>
                    </a:p>
                  </a:txBody>
                  <a:tcPr marL="50567" marR="50567" marT="25283" marB="2528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rPr>
                        <a:t>32%</a:t>
                      </a:r>
                    </a:p>
                  </a:txBody>
                  <a:tcPr marL="50567" marR="50567" marT="25283" marB="2528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632161">
                <a:tc>
                  <a:txBody>
                    <a:bodyPr/>
                    <a:lstStyle/>
                    <a:p>
                      <a:r>
                        <a:rPr lang="en-US" sz="1800" b="0" dirty="0">
                          <a:solidFill>
                            <a:schemeClr val="tx1"/>
                          </a:solidFill>
                        </a:rPr>
                        <a:t>Coaching with effective </a:t>
                      </a:r>
                      <a:br>
                        <a:rPr lang="en-US" sz="1800" b="0" dirty="0">
                          <a:solidFill>
                            <a:schemeClr val="tx1"/>
                          </a:solidFill>
                        </a:rPr>
                      </a:br>
                      <a:r>
                        <a:rPr lang="en-US" sz="1800" b="0" dirty="0">
                          <a:solidFill>
                            <a:schemeClr val="tx1"/>
                          </a:solidFill>
                        </a:rPr>
                        <a:t>(lower than expected)</a:t>
                      </a:r>
                    </a:p>
                  </a:txBody>
                  <a:tcPr marL="50567" marR="50567" marT="25283" marB="2528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rPr>
                        <a:t>19%</a:t>
                      </a:r>
                    </a:p>
                  </a:txBody>
                  <a:tcPr marL="50567" marR="50567" marT="25283" marB="2528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632161">
                <a:tc>
                  <a:txBody>
                    <a:bodyPr/>
                    <a:lstStyle/>
                    <a:p>
                      <a:r>
                        <a:rPr lang="en-US" sz="1800" b="0" dirty="0">
                          <a:solidFill>
                            <a:schemeClr val="tx1"/>
                          </a:solidFill>
                        </a:rPr>
                        <a:t>Learning portal </a:t>
                      </a:r>
                      <a:br>
                        <a:rPr lang="en-US" sz="1800" b="0" dirty="0">
                          <a:solidFill>
                            <a:schemeClr val="tx1"/>
                          </a:solidFill>
                        </a:rPr>
                      </a:br>
                      <a:r>
                        <a:rPr lang="en-US" sz="1800" b="0" dirty="0">
                          <a:solidFill>
                            <a:schemeClr val="tx1"/>
                          </a:solidFill>
                        </a:rPr>
                        <a:t>(little higher</a:t>
                      </a:r>
                      <a:r>
                        <a:rPr lang="en-US" sz="1800" b="0" baseline="0" dirty="0">
                          <a:solidFill>
                            <a:schemeClr val="tx1"/>
                          </a:solidFill>
                        </a:rPr>
                        <a:t> than expected)</a:t>
                      </a:r>
                      <a:endParaRPr lang="en-US" sz="1800" b="0" dirty="0">
                        <a:solidFill>
                          <a:schemeClr val="tx1"/>
                        </a:solidFill>
                      </a:endParaRPr>
                    </a:p>
                  </a:txBody>
                  <a:tcPr marL="50567" marR="50567" marT="25283" marB="2528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rPr>
                        <a:t>18%</a:t>
                      </a:r>
                    </a:p>
                  </a:txBody>
                  <a:tcPr marL="50567" marR="50567" marT="25283" marB="25283"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354627">
                <a:tc>
                  <a:txBody>
                    <a:bodyPr/>
                    <a:lstStyle/>
                    <a:p>
                      <a:r>
                        <a:rPr lang="en-US" sz="1800" b="0" dirty="0">
                          <a:solidFill>
                            <a:schemeClr val="tx1"/>
                          </a:solidFill>
                        </a:rPr>
                        <a:t>Other (360 degree not</a:t>
                      </a:r>
                      <a:r>
                        <a:rPr lang="en-US" sz="1800" b="0" baseline="0" dirty="0">
                          <a:solidFill>
                            <a:schemeClr val="tx1"/>
                          </a:solidFill>
                        </a:rPr>
                        <a:t> so important</a:t>
                      </a:r>
                      <a:r>
                        <a:rPr lang="en-US" sz="1800" b="0" dirty="0">
                          <a:solidFill>
                            <a:schemeClr val="tx1"/>
                          </a:solidFill>
                        </a:rPr>
                        <a:t>)</a:t>
                      </a:r>
                    </a:p>
                  </a:txBody>
                  <a:tcPr marL="50567" marR="50567" marT="25283" marB="25283" anchor="ctr">
                    <a:lnL>
                      <a:noFill/>
                    </a:lnL>
                    <a:lnR>
                      <a:noFill/>
                    </a:lnR>
                    <a:lnT w="9525"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rPr>
                        <a:t>14%</a:t>
                      </a:r>
                    </a:p>
                  </a:txBody>
                  <a:tcPr marL="50567" marR="50567" marT="25283" marB="25283" anchor="ctr">
                    <a:lnL>
                      <a:noFill/>
                    </a:lnL>
                    <a:lnR>
                      <a:noFill/>
                    </a:lnR>
                    <a:lnT w="9525"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bl>
          </a:graphicData>
        </a:graphic>
      </p:graphicFrame>
      <p:cxnSp>
        <p:nvCxnSpPr>
          <p:cNvPr id="8" name="Straight Connector 7">
            <a:extLst>
              <a:ext uri="{FF2B5EF4-FFF2-40B4-BE49-F238E27FC236}">
                <a16:creationId xmlns:a16="http://schemas.microsoft.com/office/drawing/2014/main" id="{CBA220B1-86EC-4DBD-9EB0-64C4973C8814}"/>
              </a:ext>
            </a:extLst>
          </p:cNvPr>
          <p:cNvCxnSpPr>
            <a:cxnSpLocks/>
            <a:stCxn id="6" idx="0"/>
          </p:cNvCxnSpPr>
          <p:nvPr/>
        </p:nvCxnSpPr>
        <p:spPr>
          <a:xfrm>
            <a:off x="6096000" y="1461280"/>
            <a:ext cx="38794" cy="3950558"/>
          </a:xfrm>
          <a:prstGeom prst="line">
            <a:avLst/>
          </a:prstGeom>
          <a:ln>
            <a:solidFill>
              <a:srgbClr val="D9D9D9"/>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7A8428D-B4ED-4313-98F4-14D4186CE639}"/>
              </a:ext>
            </a:extLst>
          </p:cNvPr>
          <p:cNvSpPr txBox="1"/>
          <p:nvPr/>
        </p:nvSpPr>
        <p:spPr>
          <a:xfrm>
            <a:off x="2574801" y="1547372"/>
            <a:ext cx="128573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20E2E"/>
                </a:solidFill>
                <a:effectLst/>
                <a:uLnTx/>
                <a:uFillTx/>
                <a:latin typeface="Calibri" panose="020F0502020204030204"/>
                <a:ea typeface="+mn-ea"/>
                <a:cs typeface="+mn-cs"/>
              </a:rPr>
              <a:t>BARRIERS </a:t>
            </a:r>
          </a:p>
        </p:txBody>
      </p:sp>
      <p:sp>
        <p:nvSpPr>
          <p:cNvPr id="10" name="TextBox 9">
            <a:extLst>
              <a:ext uri="{FF2B5EF4-FFF2-40B4-BE49-F238E27FC236}">
                <a16:creationId xmlns:a16="http://schemas.microsoft.com/office/drawing/2014/main" id="{7380594F-CE5E-4FE7-8FB7-039329D670CF}"/>
              </a:ext>
            </a:extLst>
          </p:cNvPr>
          <p:cNvSpPr txBox="1"/>
          <p:nvPr/>
        </p:nvSpPr>
        <p:spPr>
          <a:xfrm>
            <a:off x="8356847" y="1547372"/>
            <a:ext cx="127541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20E2E"/>
                </a:solidFill>
                <a:effectLst/>
                <a:uLnTx/>
                <a:uFillTx/>
                <a:latin typeface="Calibri" panose="020F0502020204030204"/>
                <a:ea typeface="+mn-ea"/>
                <a:cs typeface="+mn-cs"/>
              </a:rPr>
              <a:t>ENABLERS</a:t>
            </a:r>
          </a:p>
        </p:txBody>
      </p:sp>
      <p:sp>
        <p:nvSpPr>
          <p:cNvPr id="11" name="TextBox 10">
            <a:extLst>
              <a:ext uri="{FF2B5EF4-FFF2-40B4-BE49-F238E27FC236}">
                <a16:creationId xmlns:a16="http://schemas.microsoft.com/office/drawing/2014/main" id="{35ADBC20-F368-4801-BA02-97CAD083142C}"/>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spTree>
    <p:extLst>
      <p:ext uri="{BB962C8B-B14F-4D97-AF65-F5344CB8AC3E}">
        <p14:creationId xmlns:p14="http://schemas.microsoft.com/office/powerpoint/2010/main" val="128851633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CCBE351-CE41-43B6-A3DD-D36392BE9633}"/>
              </a:ext>
            </a:extLst>
          </p:cNvPr>
          <p:cNvGraphicFramePr>
            <a:graphicFrameLocks noGrp="1"/>
          </p:cNvGraphicFramePr>
          <p:nvPr>
            <p:extLst>
              <p:ext uri="{D42A27DB-BD31-4B8C-83A1-F6EECF244321}">
                <p14:modId xmlns:p14="http://schemas.microsoft.com/office/powerpoint/2010/main" val="3127751179"/>
              </p:ext>
            </p:extLst>
          </p:nvPr>
        </p:nvGraphicFramePr>
        <p:xfrm>
          <a:off x="378132" y="1324096"/>
          <a:ext cx="11216106" cy="5241123"/>
        </p:xfrm>
        <a:graphic>
          <a:graphicData uri="http://schemas.openxmlformats.org/drawingml/2006/table">
            <a:tbl>
              <a:tblPr firstRow="1" bandRow="1">
                <a:tableStyleId>{5C22544A-7EE6-4342-B048-85BDC9FD1C3A}</a:tableStyleId>
              </a:tblPr>
              <a:tblGrid>
                <a:gridCol w="5743020">
                  <a:extLst>
                    <a:ext uri="{9D8B030D-6E8A-4147-A177-3AD203B41FA5}">
                      <a16:colId xmlns:a16="http://schemas.microsoft.com/office/drawing/2014/main" val="20000"/>
                    </a:ext>
                  </a:extLst>
                </a:gridCol>
                <a:gridCol w="1040615">
                  <a:extLst>
                    <a:ext uri="{9D8B030D-6E8A-4147-A177-3AD203B41FA5}">
                      <a16:colId xmlns:a16="http://schemas.microsoft.com/office/drawing/2014/main" val="4078180655"/>
                    </a:ext>
                  </a:extLst>
                </a:gridCol>
                <a:gridCol w="4432471">
                  <a:extLst>
                    <a:ext uri="{9D8B030D-6E8A-4147-A177-3AD203B41FA5}">
                      <a16:colId xmlns:a16="http://schemas.microsoft.com/office/drawing/2014/main" val="20001"/>
                    </a:ext>
                  </a:extLst>
                </a:gridCol>
              </a:tblGrid>
              <a:tr h="661905">
                <a:tc>
                  <a:txBody>
                    <a:bodyPr/>
                    <a:lstStyle/>
                    <a:p>
                      <a:pPr algn="l"/>
                      <a:r>
                        <a:rPr lang="en-US" sz="1400" dirty="0">
                          <a:solidFill>
                            <a:schemeClr val="tx1"/>
                          </a:solidFill>
                        </a:rPr>
                        <a:t>Objective: Increase sales with existing clients</a:t>
                      </a:r>
                      <a:r>
                        <a:rPr lang="en-US" sz="1400" baseline="0" dirty="0">
                          <a:solidFill>
                            <a:schemeClr val="tx1"/>
                          </a:solidFill>
                        </a:rPr>
                        <a:t> by 20%     </a:t>
                      </a:r>
                    </a:p>
                    <a:p>
                      <a:pPr algn="l"/>
                      <a:r>
                        <a:rPr lang="en-US" sz="1400" baseline="0" dirty="0">
                          <a:solidFill>
                            <a:schemeClr val="tx1"/>
                          </a:solidFill>
                        </a:rPr>
                        <a:t>Evaluation Period: January – March</a:t>
                      </a:r>
                    </a:p>
                    <a:p>
                      <a:r>
                        <a:rPr lang="en-US" sz="1400" baseline="0" dirty="0">
                          <a:solidFill>
                            <a:schemeClr val="tx1"/>
                          </a:solidFill>
                        </a:rPr>
                        <a:t>Improvement Measure : Monthly Sales</a:t>
                      </a:r>
                      <a:endParaRPr lang="en-US" sz="1400" dirty="0">
                        <a:solidFill>
                          <a:schemeClr val="tx1"/>
                        </a:solidFill>
                      </a:endParaRPr>
                    </a:p>
                  </a:txBody>
                  <a:tcPr marL="35398" marR="35398" marT="17700" marB="17700" anchor="ctr">
                    <a:lnT w="19050" cap="flat" cmpd="sng" algn="ctr">
                      <a:solidFill>
                        <a:srgbClr val="820E2E"/>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rgbClr val="820E2E">
                        <a:alpha val="20000"/>
                      </a:srgbClr>
                    </a:solidFill>
                  </a:tcPr>
                </a:tc>
                <a:tc gridSpan="2">
                  <a:txBody>
                    <a:bodyPr/>
                    <a:lstStyle/>
                    <a:p>
                      <a:r>
                        <a:rPr lang="en-US" sz="1400" baseline="0" dirty="0">
                          <a:solidFill>
                            <a:schemeClr val="tx1"/>
                          </a:solidFill>
                        </a:rPr>
                        <a:t>Current Performance: US $ 56,000/month</a:t>
                      </a:r>
                    </a:p>
                    <a:p>
                      <a:r>
                        <a:rPr lang="en-US" sz="1400" baseline="0" dirty="0">
                          <a:solidFill>
                            <a:schemeClr val="tx1"/>
                          </a:solidFill>
                        </a:rPr>
                        <a:t>Target Performance: US $ 67,000</a:t>
                      </a:r>
                      <a:endParaRPr lang="en-US" sz="1400" dirty="0">
                        <a:solidFill>
                          <a:schemeClr val="tx1"/>
                        </a:solidFill>
                      </a:endParaRPr>
                    </a:p>
                  </a:txBody>
                  <a:tcPr marL="53488" marR="53488" marT="26744" marB="26744" anchor="ctr">
                    <a:lnT w="19050" cap="flat" cmpd="sng" algn="ctr">
                      <a:solidFill>
                        <a:srgbClr val="820E2E"/>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rgbClr val="820E2E">
                        <a:alpha val="20000"/>
                      </a:srgbClr>
                    </a:solidFill>
                  </a:tcPr>
                </a:tc>
                <a:tc hMerge="1">
                  <a:txBody>
                    <a:bodyPr/>
                    <a:lstStyle/>
                    <a:p>
                      <a:endParaRPr lang="en-US" dirty="0"/>
                    </a:p>
                  </a:txBody>
                  <a:tcPr/>
                </a:tc>
                <a:extLst>
                  <a:ext uri="{0D108BD9-81ED-4DB2-BD59-A6C34878D82A}">
                    <a16:rowId xmlns:a16="http://schemas.microsoft.com/office/drawing/2014/main" val="10000"/>
                  </a:ext>
                </a:extLst>
              </a:tr>
              <a:tr h="372602">
                <a:tc>
                  <a:txBody>
                    <a:bodyPr/>
                    <a:lstStyle/>
                    <a:p>
                      <a:pPr>
                        <a:lnSpc>
                          <a:spcPct val="100000"/>
                        </a:lnSpc>
                      </a:pPr>
                      <a:r>
                        <a:rPr lang="en-US" sz="1400" dirty="0">
                          <a:solidFill>
                            <a:schemeClr val="tx1"/>
                          </a:solidFill>
                        </a:rPr>
                        <a:t>Meet with</a:t>
                      </a:r>
                      <a:r>
                        <a:rPr lang="en-US" sz="1400" baseline="0" dirty="0">
                          <a:solidFill>
                            <a:schemeClr val="tx1"/>
                          </a:solidFill>
                        </a:rPr>
                        <a:t> key clients to discuss issues, concerns, opportunities</a:t>
                      </a:r>
                      <a:endParaRPr lang="en-US" sz="1400" dirty="0">
                        <a:solidFill>
                          <a:schemeClr val="tx1"/>
                        </a:solidFill>
                      </a:endParaRPr>
                    </a:p>
                  </a:txBody>
                  <a:tcPr marL="35398" marR="35398" marT="17700" marB="17700" anchor="ctr">
                    <a:lnT w="19050" cap="flat" cmpd="sng" algn="ctr">
                      <a:solidFill>
                        <a:srgbClr val="820E2E"/>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r>
                        <a:rPr lang="en-US" sz="1400" baseline="0" dirty="0">
                          <a:solidFill>
                            <a:schemeClr val="tx1"/>
                          </a:solidFill>
                        </a:rPr>
                        <a:t>Jan 31</a:t>
                      </a:r>
                      <a:endParaRPr lang="en-US" sz="2000" dirty="0">
                        <a:solidFill>
                          <a:schemeClr val="tx1"/>
                        </a:solidFill>
                      </a:endParaRPr>
                    </a:p>
                  </a:txBody>
                  <a:tcPr marL="35398" marR="35398" marT="17700" marB="17700" anchor="ctr">
                    <a:lnT w="19050" cap="flat" cmpd="sng" algn="ctr">
                      <a:solidFill>
                        <a:srgbClr val="820E2E"/>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r>
                        <a:rPr lang="en-US" sz="1400" dirty="0">
                          <a:solidFill>
                            <a:schemeClr val="tx1"/>
                          </a:solidFill>
                        </a:rPr>
                        <a:t>A. What is the unit of measure?  </a:t>
                      </a:r>
                      <a:r>
                        <a:rPr lang="en-US" sz="1400" b="1" u="sng" dirty="0">
                          <a:solidFill>
                            <a:schemeClr val="tx1"/>
                          </a:solidFill>
                        </a:rPr>
                        <a:t>Monthly sales, existing clients</a:t>
                      </a:r>
                    </a:p>
                  </a:txBody>
                  <a:tcPr marL="35398" marR="35398" marT="17700" marB="17700" anchor="ctr">
                    <a:lnT w="19050" cap="flat" cmpd="sng" algn="ctr">
                      <a:solidFill>
                        <a:srgbClr val="820E2E"/>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2602">
                <a:tc>
                  <a:txBody>
                    <a:bodyPr/>
                    <a:lstStyle/>
                    <a:p>
                      <a:pPr>
                        <a:lnSpc>
                          <a:spcPct val="100000"/>
                        </a:lnSpc>
                      </a:pPr>
                      <a:r>
                        <a:rPr lang="en-US" sz="1400" dirty="0">
                          <a:solidFill>
                            <a:schemeClr val="tx1"/>
                          </a:solidFill>
                        </a:rPr>
                        <a:t>Review customer feedback data – look for</a:t>
                      </a:r>
                      <a:r>
                        <a:rPr lang="en-US" sz="1400" baseline="0" dirty="0">
                          <a:solidFill>
                            <a:schemeClr val="tx1"/>
                          </a:solidFill>
                        </a:rPr>
                        <a:t> trends and patterns </a:t>
                      </a:r>
                    </a:p>
                    <a:p>
                      <a:pPr>
                        <a:lnSpc>
                          <a:spcPct val="100000"/>
                        </a:lnSpc>
                      </a:pPr>
                      <a:r>
                        <a:rPr lang="en-US" sz="1400" baseline="0" dirty="0">
                          <a:solidFill>
                            <a:schemeClr val="tx1"/>
                          </a:solidFill>
                        </a:rPr>
                        <a:t>                                                                                                                  </a:t>
                      </a:r>
                      <a:endParaRPr lang="en-US" sz="1400"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r>
                        <a:rPr lang="en-US" sz="1400" baseline="0">
                          <a:solidFill>
                            <a:schemeClr val="tx1"/>
                          </a:solidFill>
                        </a:rPr>
                        <a:t>Feb 1 </a:t>
                      </a:r>
                      <a:endParaRPr lang="en-US" sz="200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r>
                        <a:rPr lang="en-US" sz="1400" dirty="0">
                          <a:solidFill>
                            <a:schemeClr val="tx1"/>
                          </a:solidFill>
                        </a:rPr>
                        <a:t>B. What is the value</a:t>
                      </a:r>
                      <a:r>
                        <a:rPr lang="en-US" sz="1400" baseline="0" dirty="0">
                          <a:solidFill>
                            <a:schemeClr val="tx1"/>
                          </a:solidFill>
                        </a:rPr>
                        <a:t> (cost) of one unit? </a:t>
                      </a:r>
                      <a:r>
                        <a:rPr lang="en-US" sz="1400" b="1" u="sng" baseline="0" dirty="0">
                          <a:solidFill>
                            <a:schemeClr val="tx1"/>
                          </a:solidFill>
                        </a:rPr>
                        <a:t>25% profit margin </a:t>
                      </a:r>
                      <a:endParaRPr lang="en-US" sz="1400" b="1" u="sng"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2602">
                <a:tc>
                  <a:txBody>
                    <a:bodyPr/>
                    <a:lstStyle/>
                    <a:p>
                      <a:pPr>
                        <a:lnSpc>
                          <a:spcPct val="100000"/>
                        </a:lnSpc>
                      </a:pPr>
                      <a:r>
                        <a:rPr lang="en-US" sz="1400" dirty="0">
                          <a:solidFill>
                            <a:schemeClr val="tx1"/>
                          </a:solidFill>
                        </a:rPr>
                        <a:t>Counsel</a:t>
                      </a:r>
                      <a:r>
                        <a:rPr lang="en-US" sz="1400" baseline="0" dirty="0">
                          <a:solidFill>
                            <a:schemeClr val="tx1"/>
                          </a:solidFill>
                        </a:rPr>
                        <a:t> with “at risk” clients to correct problems and explore opportunities for improvement</a:t>
                      </a:r>
                      <a:endParaRPr lang="en-US" sz="1400"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r>
                        <a:rPr lang="en-US" sz="1400" baseline="0" dirty="0">
                          <a:solidFill>
                            <a:schemeClr val="tx1"/>
                          </a:solidFill>
                        </a:rPr>
                        <a:t>Feb 2</a:t>
                      </a:r>
                      <a:endParaRPr lang="en-US" sz="2000"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r>
                        <a:rPr lang="en-US" sz="1400" dirty="0">
                          <a:solidFill>
                            <a:schemeClr val="tx1"/>
                          </a:solidFill>
                        </a:rPr>
                        <a:t>C. How did you arrive at this value?  </a:t>
                      </a:r>
                      <a:r>
                        <a:rPr lang="en-US" sz="1400" b="1" u="sng" dirty="0">
                          <a:solidFill>
                            <a:schemeClr val="tx1"/>
                          </a:solidFill>
                        </a:rPr>
                        <a:t>Standard value</a:t>
                      </a: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2602">
                <a:tc>
                  <a:txBody>
                    <a:bodyPr/>
                    <a:lstStyle/>
                    <a:p>
                      <a:pPr>
                        <a:lnSpc>
                          <a:spcPct val="100000"/>
                        </a:lnSpc>
                      </a:pPr>
                      <a:r>
                        <a:rPr lang="en-US" sz="1400" dirty="0">
                          <a:solidFill>
                            <a:schemeClr val="tx1"/>
                          </a:solidFill>
                        </a:rPr>
                        <a:t>Develop business plan for high-potential</a:t>
                      </a:r>
                      <a:r>
                        <a:rPr lang="en-US" sz="1400" baseline="0" dirty="0">
                          <a:solidFill>
                            <a:schemeClr val="tx1"/>
                          </a:solidFill>
                        </a:rPr>
                        <a:t> clients</a:t>
                      </a:r>
                      <a:endParaRPr lang="en-US" sz="1400"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r>
                        <a:rPr lang="en-US" sz="1400" baseline="0" dirty="0">
                          <a:solidFill>
                            <a:schemeClr val="tx1"/>
                          </a:solidFill>
                        </a:rPr>
                        <a:t>Feb 5</a:t>
                      </a:r>
                      <a:endParaRPr lang="en-US" sz="2000"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r>
                        <a:rPr lang="en-US" sz="1400" dirty="0">
                          <a:solidFill>
                            <a:schemeClr val="tx1"/>
                          </a:solidFill>
                        </a:rPr>
                        <a:t>D. How much did the</a:t>
                      </a:r>
                      <a:r>
                        <a:rPr lang="en-US" sz="1400" baseline="0" dirty="0">
                          <a:solidFill>
                            <a:schemeClr val="tx1"/>
                          </a:solidFill>
                        </a:rPr>
                        <a:t> measure change during the evaluation period (monthly value)? </a:t>
                      </a:r>
                      <a:r>
                        <a:rPr lang="en-US" sz="1400" b="1" u="sng" baseline="0" dirty="0">
                          <a:solidFill>
                            <a:schemeClr val="tx1"/>
                          </a:solidFill>
                        </a:rPr>
                        <a:t>13,000</a:t>
                      </a:r>
                      <a:r>
                        <a:rPr lang="en-US" sz="1400" u="sng" baseline="0" dirty="0">
                          <a:solidFill>
                            <a:schemeClr val="tx1"/>
                          </a:solidFill>
                        </a:rPr>
                        <a:t> </a:t>
                      </a:r>
                      <a:endParaRPr lang="en-US" sz="1400" u="sng"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12476">
                <a:tc>
                  <a:txBody>
                    <a:bodyPr/>
                    <a:lstStyle/>
                    <a:p>
                      <a:pPr>
                        <a:lnSpc>
                          <a:spcPct val="100000"/>
                        </a:lnSpc>
                      </a:pPr>
                      <a:r>
                        <a:rPr lang="en-US" sz="1400" dirty="0">
                          <a:solidFill>
                            <a:schemeClr val="tx1"/>
                          </a:solidFill>
                        </a:rPr>
                        <a:t>Provide recognition to clients with long</a:t>
                      </a:r>
                      <a:r>
                        <a:rPr lang="en-US" sz="1400" baseline="0" dirty="0">
                          <a:solidFill>
                            <a:schemeClr val="tx1"/>
                          </a:solidFill>
                        </a:rPr>
                        <a:t> tenure</a:t>
                      </a:r>
                      <a:endParaRPr lang="en-US" sz="1400"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r>
                        <a:rPr lang="en-US" sz="1400" baseline="0" dirty="0">
                          <a:solidFill>
                            <a:schemeClr val="tx1"/>
                          </a:solidFill>
                        </a:rPr>
                        <a:t>Routinely</a:t>
                      </a:r>
                      <a:endParaRPr lang="en-US" sz="2000"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r>
                        <a:rPr lang="en-US" sz="1400" dirty="0">
                          <a:solidFill>
                            <a:schemeClr val="tx1"/>
                          </a:solidFill>
                        </a:rPr>
                        <a:t>E. What</a:t>
                      </a:r>
                      <a:r>
                        <a:rPr lang="en-US" sz="1400" baseline="0" dirty="0">
                          <a:solidFill>
                            <a:schemeClr val="tx1"/>
                          </a:solidFill>
                        </a:rPr>
                        <a:t> other factors could have contributed to this improvement?  </a:t>
                      </a:r>
                      <a:r>
                        <a:rPr lang="en-US" sz="1400" b="1" u="sng" baseline="0" dirty="0">
                          <a:solidFill>
                            <a:schemeClr val="tx1"/>
                          </a:solidFill>
                        </a:rPr>
                        <a:t>Changes in market, new promotion</a:t>
                      </a:r>
                      <a:endParaRPr lang="en-US" sz="1400" b="1" u="sng"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72602">
                <a:tc>
                  <a:txBody>
                    <a:bodyPr/>
                    <a:lstStyle/>
                    <a:p>
                      <a:pPr>
                        <a:lnSpc>
                          <a:spcPct val="100000"/>
                        </a:lnSpc>
                      </a:pPr>
                      <a:r>
                        <a:rPr lang="en-US" sz="1400" dirty="0">
                          <a:solidFill>
                            <a:schemeClr val="tx1"/>
                          </a:solidFill>
                        </a:rPr>
                        <a:t>Schedule appreciation actions for key clients</a:t>
                      </a: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r>
                        <a:rPr lang="en-US" sz="1400" baseline="0" dirty="0">
                          <a:solidFill>
                            <a:schemeClr val="tx1"/>
                          </a:solidFill>
                        </a:rPr>
                        <a:t>Feb 15</a:t>
                      </a:r>
                      <a:r>
                        <a:rPr lang="en-US" sz="1400" dirty="0">
                          <a:solidFill>
                            <a:schemeClr val="tx1"/>
                          </a:solidFill>
                        </a:rPr>
                        <a:t> </a:t>
                      </a:r>
                      <a:endParaRPr lang="en-US" sz="2000"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r>
                        <a:rPr lang="en-US" sz="1400" dirty="0">
                          <a:solidFill>
                            <a:schemeClr val="tx1"/>
                          </a:solidFill>
                        </a:rPr>
                        <a:t>F. What percent of</a:t>
                      </a:r>
                      <a:r>
                        <a:rPr lang="en-US" sz="1400" baseline="0" dirty="0">
                          <a:solidFill>
                            <a:schemeClr val="tx1"/>
                          </a:solidFill>
                        </a:rPr>
                        <a:t> this change was caused by this program?  </a:t>
                      </a:r>
                      <a:r>
                        <a:rPr lang="en-US" sz="1400" b="1" u="sng" baseline="0" dirty="0">
                          <a:solidFill>
                            <a:schemeClr val="tx1"/>
                          </a:solidFill>
                        </a:rPr>
                        <a:t>30%</a:t>
                      </a:r>
                      <a:endParaRPr lang="en-US" sz="1400" b="1" u="sng"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540875">
                <a:tc>
                  <a:txBody>
                    <a:bodyPr/>
                    <a:lstStyle/>
                    <a:p>
                      <a:pPr>
                        <a:lnSpc>
                          <a:spcPct val="100000"/>
                        </a:lnSpc>
                      </a:pPr>
                      <a:r>
                        <a:rPr lang="en-US" sz="1400" dirty="0">
                          <a:solidFill>
                            <a:schemeClr val="tx1"/>
                          </a:solidFill>
                        </a:rPr>
                        <a:t>Encourage central marketing to delegate more responsibilities                                                              </a:t>
                      </a:r>
                      <a:r>
                        <a:rPr lang="en-US" sz="1400" baseline="0" dirty="0">
                          <a:solidFill>
                            <a:schemeClr val="tx1"/>
                          </a:solidFill>
                        </a:rPr>
                        <a:t>       </a:t>
                      </a:r>
                      <a:endParaRPr lang="en-US" sz="1400"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r>
                        <a:rPr lang="en-US" sz="1400" dirty="0">
                          <a:solidFill>
                            <a:schemeClr val="tx1"/>
                          </a:solidFill>
                        </a:rPr>
                        <a:t>Feb 20</a:t>
                      </a:r>
                      <a:endParaRPr lang="en-US" sz="2000"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r>
                        <a:rPr lang="en-US" sz="1400" dirty="0">
                          <a:solidFill>
                            <a:schemeClr val="tx1"/>
                          </a:solidFill>
                        </a:rPr>
                        <a:t>G. What level of confidence</a:t>
                      </a:r>
                      <a:r>
                        <a:rPr lang="en-US" sz="1400" baseline="0" dirty="0">
                          <a:solidFill>
                            <a:schemeClr val="tx1"/>
                          </a:solidFill>
                        </a:rPr>
                        <a:t> do you place on the above information? (100% = Certainty and 0% No confidence) </a:t>
                      </a:r>
                      <a:r>
                        <a:rPr lang="en-US" sz="1400" b="1" u="sng" baseline="0" dirty="0">
                          <a:solidFill>
                            <a:schemeClr val="tx1"/>
                          </a:solidFill>
                        </a:rPr>
                        <a:t>60%</a:t>
                      </a:r>
                      <a:endParaRPr lang="en-US" sz="1400" b="1" u="sng"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204331">
                <a:tc>
                  <a:txBody>
                    <a:bodyPr/>
                    <a:lstStyle/>
                    <a:p>
                      <a:pPr>
                        <a:lnSpc>
                          <a:spcPct val="100000"/>
                        </a:lnSpc>
                      </a:pPr>
                      <a:r>
                        <a:rPr lang="en-US" sz="1400" dirty="0">
                          <a:solidFill>
                            <a:schemeClr val="tx1"/>
                          </a:solidFill>
                        </a:rPr>
                        <a:t>Follow up with each discussion and discuss</a:t>
                      </a:r>
                      <a:r>
                        <a:rPr lang="en-US" sz="1400" baseline="0" dirty="0">
                          <a:solidFill>
                            <a:schemeClr val="tx1"/>
                          </a:solidFill>
                        </a:rPr>
                        <a:t> improvement and plan other action</a:t>
                      </a:r>
                      <a:endParaRPr lang="en-US" sz="1400"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r>
                        <a:rPr lang="en-US" sz="1400" baseline="0">
                          <a:solidFill>
                            <a:schemeClr val="tx1"/>
                          </a:solidFill>
                        </a:rPr>
                        <a:t>Routinely </a:t>
                      </a:r>
                      <a:endParaRPr lang="en-US" sz="200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endParaRPr lang="en-US" sz="1400"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252407">
                <a:tc>
                  <a:txBody>
                    <a:bodyPr/>
                    <a:lstStyle/>
                    <a:p>
                      <a:pPr>
                        <a:lnSpc>
                          <a:spcPct val="100000"/>
                        </a:lnSpc>
                      </a:pPr>
                      <a:r>
                        <a:rPr lang="en-US" sz="1400" dirty="0">
                          <a:solidFill>
                            <a:schemeClr val="tx1"/>
                          </a:solidFill>
                        </a:rPr>
                        <a:t>Monitor improvement,</a:t>
                      </a:r>
                      <a:r>
                        <a:rPr lang="en-US" sz="1400" baseline="0" dirty="0">
                          <a:solidFill>
                            <a:schemeClr val="tx1"/>
                          </a:solidFill>
                        </a:rPr>
                        <a:t> provide support when appropriate</a:t>
                      </a:r>
                      <a:endParaRPr lang="en-US" sz="1400"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r>
                        <a:rPr lang="en-US" sz="1400" baseline="0">
                          <a:solidFill>
                            <a:schemeClr val="tx1"/>
                          </a:solidFill>
                        </a:rPr>
                        <a:t>Mar 15</a:t>
                      </a:r>
                      <a:endParaRPr lang="en-US" sz="200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nSpc>
                          <a:spcPct val="100000"/>
                        </a:lnSpc>
                      </a:pPr>
                      <a:endParaRPr lang="en-US" sz="1800" dirty="0">
                        <a:solidFill>
                          <a:schemeClr val="tx1"/>
                        </a:solidFill>
                      </a:endParaRPr>
                    </a:p>
                  </a:txBody>
                  <a:tcPr marL="35398" marR="35398" marT="17700" marB="1770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380955">
                <a:tc gridSpan="3">
                  <a:txBody>
                    <a:bodyPr/>
                    <a:lstStyle/>
                    <a:p>
                      <a:pPr>
                        <a:lnSpc>
                          <a:spcPct val="100000"/>
                        </a:lnSpc>
                      </a:pPr>
                      <a:r>
                        <a:rPr lang="en-US" sz="1400" dirty="0">
                          <a:solidFill>
                            <a:schemeClr val="tx1"/>
                          </a:solidFill>
                        </a:rPr>
                        <a:t>Intangible</a:t>
                      </a:r>
                      <a:r>
                        <a:rPr lang="en-US" sz="1400" baseline="0" dirty="0">
                          <a:solidFill>
                            <a:schemeClr val="tx1"/>
                          </a:solidFill>
                        </a:rPr>
                        <a:t> benefits: Client satisfaction, loyalty   </a:t>
                      </a:r>
                    </a:p>
                    <a:p>
                      <a:pPr>
                        <a:lnSpc>
                          <a:spcPct val="100000"/>
                        </a:lnSpc>
                      </a:pPr>
                      <a:r>
                        <a:rPr lang="en-US" sz="1400" baseline="0" dirty="0">
                          <a:solidFill>
                            <a:schemeClr val="tx1"/>
                          </a:solidFill>
                        </a:rPr>
                        <a:t>Comments: Excellent, hard-hitting program</a:t>
                      </a:r>
                      <a:endParaRPr lang="en-US" sz="1400" dirty="0">
                        <a:solidFill>
                          <a:schemeClr val="tx1"/>
                        </a:solidFill>
                      </a:endParaRPr>
                    </a:p>
                  </a:txBody>
                  <a:tcPr marL="53488" marR="53488" marT="26744" marB="26744" anchor="ctr">
                    <a:lnT w="9525"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010"/>
                  </a:ext>
                </a:extLst>
              </a:tr>
            </a:tbl>
          </a:graphicData>
        </a:graphic>
      </p:graphicFrame>
      <p:sp>
        <p:nvSpPr>
          <p:cNvPr id="3" name="TextBox 2">
            <a:extLst>
              <a:ext uri="{FF2B5EF4-FFF2-40B4-BE49-F238E27FC236}">
                <a16:creationId xmlns:a16="http://schemas.microsoft.com/office/drawing/2014/main" id="{369256D6-72B7-44A7-B3C7-D272D1F05A23}"/>
              </a:ext>
            </a:extLst>
          </p:cNvPr>
          <p:cNvSpPr txBox="1"/>
          <p:nvPr/>
        </p:nvSpPr>
        <p:spPr>
          <a:xfrm>
            <a:off x="289535" y="539265"/>
            <a:ext cx="85949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Roboto Black"/>
              </a:rPr>
              <a:t>ACTION PLAN </a:t>
            </a:r>
          </a:p>
        </p:txBody>
      </p:sp>
      <p:cxnSp>
        <p:nvCxnSpPr>
          <p:cNvPr id="4" name="Straight Connector 3">
            <a:extLst>
              <a:ext uri="{FF2B5EF4-FFF2-40B4-BE49-F238E27FC236}">
                <a16:creationId xmlns:a16="http://schemas.microsoft.com/office/drawing/2014/main" id="{3ED49264-5AA5-46BE-9055-D42D5A27C376}"/>
              </a:ext>
            </a:extLst>
          </p:cNvPr>
          <p:cNvCxnSpPr>
            <a:cxnSpLocks/>
          </p:cNvCxnSpPr>
          <p:nvPr/>
        </p:nvCxnSpPr>
        <p:spPr>
          <a:xfrm>
            <a:off x="378132" y="1190432"/>
            <a:ext cx="919668"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1E32800-1FE9-4C70-B8DB-EF6CBBA83468}"/>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spTree>
    <p:extLst>
      <p:ext uri="{BB962C8B-B14F-4D97-AF65-F5344CB8AC3E}">
        <p14:creationId xmlns:p14="http://schemas.microsoft.com/office/powerpoint/2010/main" val="418669600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58FF7D-C846-4CDA-B133-D46031ED7C71}"/>
              </a:ext>
            </a:extLst>
          </p:cNvPr>
          <p:cNvSpPr txBox="1"/>
          <p:nvPr/>
        </p:nvSpPr>
        <p:spPr>
          <a:xfrm>
            <a:off x="299926" y="544101"/>
            <a:ext cx="85949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Roboto Black"/>
              </a:rPr>
              <a:t>LEVEL 4: IMPACT RESULTS </a:t>
            </a:r>
          </a:p>
        </p:txBody>
      </p:sp>
      <p:cxnSp>
        <p:nvCxnSpPr>
          <p:cNvPr id="3" name="Straight Connector 2">
            <a:extLst>
              <a:ext uri="{FF2B5EF4-FFF2-40B4-BE49-F238E27FC236}">
                <a16:creationId xmlns:a16="http://schemas.microsoft.com/office/drawing/2014/main" id="{D990F723-D039-42C1-93A9-A55156E2475C}"/>
              </a:ext>
            </a:extLst>
          </p:cNvPr>
          <p:cNvCxnSpPr>
            <a:cxnSpLocks/>
          </p:cNvCxnSpPr>
          <p:nvPr/>
        </p:nvCxnSpPr>
        <p:spPr>
          <a:xfrm>
            <a:off x="378132" y="1190432"/>
            <a:ext cx="919668"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03DBC80D-8E50-4DC9-B723-EE0AA8A96828}"/>
              </a:ext>
            </a:extLst>
          </p:cNvPr>
          <p:cNvGraphicFramePr>
            <a:graphicFrameLocks noGrp="1"/>
          </p:cNvGraphicFramePr>
          <p:nvPr>
            <p:extLst>
              <p:ext uri="{D42A27DB-BD31-4B8C-83A1-F6EECF244321}">
                <p14:modId xmlns:p14="http://schemas.microsoft.com/office/powerpoint/2010/main" val="3658159757"/>
              </p:ext>
            </p:extLst>
          </p:nvPr>
        </p:nvGraphicFramePr>
        <p:xfrm>
          <a:off x="378132" y="1293826"/>
          <a:ext cx="11242368" cy="4998720"/>
        </p:xfrm>
        <a:graphic>
          <a:graphicData uri="http://schemas.openxmlformats.org/drawingml/2006/table">
            <a:tbl>
              <a:tblPr firstRow="1" bandRow="1">
                <a:tableStyleId>{5C22544A-7EE6-4342-B048-85BDC9FD1C3A}</a:tableStyleId>
              </a:tblPr>
              <a:tblGrid>
                <a:gridCol w="8407993">
                  <a:extLst>
                    <a:ext uri="{9D8B030D-6E8A-4147-A177-3AD203B41FA5}">
                      <a16:colId xmlns:a16="http://schemas.microsoft.com/office/drawing/2014/main" val="701972173"/>
                    </a:ext>
                  </a:extLst>
                </a:gridCol>
                <a:gridCol w="1317252">
                  <a:extLst>
                    <a:ext uri="{9D8B030D-6E8A-4147-A177-3AD203B41FA5}">
                      <a16:colId xmlns:a16="http://schemas.microsoft.com/office/drawing/2014/main" val="3990773201"/>
                    </a:ext>
                  </a:extLst>
                </a:gridCol>
                <a:gridCol w="1517123">
                  <a:extLst>
                    <a:ext uri="{9D8B030D-6E8A-4147-A177-3AD203B41FA5}">
                      <a16:colId xmlns:a16="http://schemas.microsoft.com/office/drawing/2014/main" val="2641012762"/>
                    </a:ext>
                  </a:extLst>
                </a:gridCol>
              </a:tblGrid>
              <a:tr h="562332">
                <a:tc>
                  <a:txBody>
                    <a:bodyPr/>
                    <a:lstStyle/>
                    <a:p>
                      <a:pPr algn="l"/>
                      <a:r>
                        <a:rPr lang="en-US" sz="1600" dirty="0">
                          <a:solidFill>
                            <a:schemeClr val="tx1"/>
                          </a:solidFill>
                        </a:rPr>
                        <a:t>Business</a:t>
                      </a:r>
                      <a:r>
                        <a:rPr lang="en-US" sz="1600" baseline="0" dirty="0">
                          <a:solidFill>
                            <a:schemeClr val="tx1"/>
                          </a:solidFill>
                        </a:rPr>
                        <a:t> Measures Selected</a:t>
                      </a:r>
                      <a:endParaRPr lang="en-US" sz="1600" dirty="0">
                        <a:solidFill>
                          <a:schemeClr val="tx1"/>
                        </a:solidFill>
                      </a:endParaRPr>
                    </a:p>
                  </a:txBody>
                  <a:tcPr anchor="ctr">
                    <a:lnT w="19050" cap="flat" cmpd="sng" algn="ctr">
                      <a:solidFill>
                        <a:srgbClr val="820E2E"/>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rgbClr val="820E2E">
                        <a:alpha val="20000"/>
                      </a:srgbClr>
                    </a:solidFill>
                  </a:tcPr>
                </a:tc>
                <a:tc>
                  <a:txBody>
                    <a:bodyPr/>
                    <a:lstStyle/>
                    <a:p>
                      <a:pPr algn="ctr"/>
                      <a:r>
                        <a:rPr lang="en-US" sz="1600" dirty="0">
                          <a:solidFill>
                            <a:schemeClr val="tx1"/>
                          </a:solidFill>
                        </a:rPr>
                        <a:t>Number</a:t>
                      </a:r>
                    </a:p>
                  </a:txBody>
                  <a:tcPr anchor="ctr">
                    <a:lnT w="19050" cap="flat" cmpd="sng" algn="ctr">
                      <a:solidFill>
                        <a:srgbClr val="820E2E"/>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rgbClr val="820E2E">
                        <a:alpha val="20000"/>
                      </a:srgbClr>
                    </a:solidFill>
                  </a:tcPr>
                </a:tc>
                <a:tc>
                  <a:txBody>
                    <a:bodyPr/>
                    <a:lstStyle/>
                    <a:p>
                      <a:pPr algn="ctr"/>
                      <a:r>
                        <a:rPr lang="en-US" sz="1600" dirty="0">
                          <a:solidFill>
                            <a:schemeClr val="tx1"/>
                          </a:solidFill>
                        </a:rPr>
                        <a:t>Percent Selecting</a:t>
                      </a:r>
                    </a:p>
                  </a:txBody>
                  <a:tcPr anchor="ctr">
                    <a:lnT w="19050" cap="flat" cmpd="sng" algn="ctr">
                      <a:solidFill>
                        <a:srgbClr val="820E2E"/>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rgbClr val="820E2E">
                        <a:alpha val="20000"/>
                      </a:srgbClr>
                    </a:solidFill>
                  </a:tcPr>
                </a:tc>
                <a:extLst>
                  <a:ext uri="{0D108BD9-81ED-4DB2-BD59-A6C34878D82A}">
                    <a16:rowId xmlns:a16="http://schemas.microsoft.com/office/drawing/2014/main" val="2984993191"/>
                  </a:ext>
                </a:extLst>
              </a:tr>
              <a:tr h="289887">
                <a:tc>
                  <a:txBody>
                    <a:bodyPr/>
                    <a:lstStyle/>
                    <a:p>
                      <a:pPr algn="l"/>
                      <a:r>
                        <a:rPr lang="en-US" sz="1600" dirty="0">
                          <a:solidFill>
                            <a:schemeClr val="tx1"/>
                          </a:solidFill>
                        </a:rPr>
                        <a:t>Increased sales with existing customers (up-sell, cross-sell, more visits</a:t>
                      </a:r>
                      <a:r>
                        <a:rPr lang="en-US" sz="1600" baseline="0" dirty="0">
                          <a:solidFill>
                            <a:schemeClr val="tx1"/>
                          </a:solidFill>
                        </a:rPr>
                        <a:t> and excellent service)</a:t>
                      </a:r>
                      <a:endParaRPr lang="en-US" sz="1600" dirty="0">
                        <a:solidFill>
                          <a:schemeClr val="tx1"/>
                        </a:solidFill>
                      </a:endParaRPr>
                    </a:p>
                  </a:txBody>
                  <a:tcPr anchor="ctr">
                    <a:lnT w="19050" cap="flat" cmpd="sng" algn="ctr">
                      <a:solidFill>
                        <a:srgbClr val="820E2E"/>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dirty="0">
                          <a:solidFill>
                            <a:schemeClr val="tx1"/>
                          </a:solidFill>
                        </a:rPr>
                        <a:t>32</a:t>
                      </a:r>
                    </a:p>
                  </a:txBody>
                  <a:tcPr anchor="ctr">
                    <a:lnT w="19050" cap="flat" cmpd="sng" algn="ctr">
                      <a:solidFill>
                        <a:srgbClr val="820E2E"/>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dirty="0">
                          <a:solidFill>
                            <a:schemeClr val="tx1"/>
                          </a:solidFill>
                        </a:rPr>
                        <a:t>38%</a:t>
                      </a:r>
                    </a:p>
                  </a:txBody>
                  <a:tcPr anchor="ctr">
                    <a:lnT w="19050" cap="flat" cmpd="sng" algn="ctr">
                      <a:solidFill>
                        <a:srgbClr val="820E2E"/>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92377822"/>
                  </a:ext>
                </a:extLst>
              </a:tr>
              <a:tr h="266368">
                <a:tc>
                  <a:txBody>
                    <a:bodyPr/>
                    <a:lstStyle/>
                    <a:p>
                      <a:pPr algn="l"/>
                      <a:r>
                        <a:rPr lang="en-US" sz="1600" dirty="0">
                          <a:solidFill>
                            <a:schemeClr val="tx1"/>
                          </a:solidFill>
                        </a:rPr>
                        <a:t>Acquiring</a:t>
                      </a:r>
                      <a:r>
                        <a:rPr lang="en-US" sz="1600" baseline="0" dirty="0">
                          <a:solidFill>
                            <a:schemeClr val="tx1"/>
                          </a:solidFill>
                        </a:rPr>
                        <a:t> n</a:t>
                      </a:r>
                      <a:r>
                        <a:rPr lang="en-US" sz="1600" dirty="0">
                          <a:solidFill>
                            <a:schemeClr val="tx1"/>
                          </a:solidFill>
                        </a:rPr>
                        <a:t>ew customers</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dirty="0">
                          <a:solidFill>
                            <a:schemeClr val="tx1"/>
                          </a:solidFill>
                        </a:rPr>
                        <a:t>23</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a:solidFill>
                            <a:schemeClr val="tx1"/>
                          </a:solidFill>
                        </a:rPr>
                        <a:t>27%</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91729230"/>
                  </a:ext>
                </a:extLst>
              </a:tr>
              <a:tr h="289887">
                <a:tc>
                  <a:txBody>
                    <a:bodyPr/>
                    <a:lstStyle/>
                    <a:p>
                      <a:pPr algn="l"/>
                      <a:r>
                        <a:rPr lang="en-US" sz="1600" dirty="0">
                          <a:solidFill>
                            <a:schemeClr val="tx1"/>
                          </a:solidFill>
                        </a:rPr>
                        <a:t>Staff turnover (although not bad in comparison with competitors)</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dirty="0">
                          <a:solidFill>
                            <a:schemeClr val="tx1"/>
                          </a:solidFill>
                        </a:rPr>
                        <a:t>20</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a:solidFill>
                            <a:schemeClr val="tx1"/>
                          </a:solidFill>
                        </a:rPr>
                        <a:t>24%</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17590396"/>
                  </a:ext>
                </a:extLst>
              </a:tr>
              <a:tr h="289887">
                <a:tc>
                  <a:txBody>
                    <a:bodyPr/>
                    <a:lstStyle/>
                    <a:p>
                      <a:pPr algn="l"/>
                      <a:r>
                        <a:rPr lang="en-US" sz="1600" dirty="0">
                          <a:solidFill>
                            <a:schemeClr val="tx1"/>
                          </a:solidFill>
                        </a:rPr>
                        <a:t>Store profit</a:t>
                      </a:r>
                      <a:r>
                        <a:rPr lang="en-US" sz="1600" baseline="0" dirty="0">
                          <a:solidFill>
                            <a:schemeClr val="tx1"/>
                          </a:solidFill>
                        </a:rPr>
                        <a:t> margin (by controlling expenses, limiting waste, manage discounts)</a:t>
                      </a:r>
                      <a:endParaRPr lang="en-US" sz="1600" dirty="0">
                        <a:solidFill>
                          <a:schemeClr val="tx1"/>
                        </a:solidFill>
                      </a:endParaRP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a:solidFill>
                            <a:schemeClr val="tx1"/>
                          </a:solidFill>
                        </a:rPr>
                        <a:t>17</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dirty="0">
                          <a:solidFill>
                            <a:schemeClr val="tx1"/>
                          </a:solidFill>
                        </a:rPr>
                        <a:t>20%</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32501396"/>
                  </a:ext>
                </a:extLst>
              </a:tr>
              <a:tr h="266368">
                <a:tc>
                  <a:txBody>
                    <a:bodyPr/>
                    <a:lstStyle/>
                    <a:p>
                      <a:pPr algn="l"/>
                      <a:r>
                        <a:rPr lang="en-US" sz="1600" dirty="0">
                          <a:solidFill>
                            <a:schemeClr val="tx1"/>
                          </a:solidFill>
                        </a:rPr>
                        <a:t>Inventory shrinkage</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a:solidFill>
                            <a:schemeClr val="tx1"/>
                          </a:solidFill>
                        </a:rPr>
                        <a:t>15</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dirty="0">
                          <a:solidFill>
                            <a:schemeClr val="tx1"/>
                          </a:solidFill>
                        </a:rPr>
                        <a:t>18%</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8978594"/>
                  </a:ext>
                </a:extLst>
              </a:tr>
              <a:tr h="266368">
                <a:tc>
                  <a:txBody>
                    <a:bodyPr/>
                    <a:lstStyle/>
                    <a:p>
                      <a:pPr algn="l"/>
                      <a:r>
                        <a:rPr lang="en-US" sz="1600" dirty="0">
                          <a:solidFill>
                            <a:schemeClr val="tx1"/>
                          </a:solidFill>
                        </a:rPr>
                        <a:t>Product returns </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dirty="0">
                          <a:solidFill>
                            <a:schemeClr val="tx1"/>
                          </a:solidFill>
                        </a:rPr>
                        <a:t>13</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a:solidFill>
                            <a:schemeClr val="tx1"/>
                          </a:solidFill>
                        </a:rPr>
                        <a:t>15%</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455168"/>
                  </a:ext>
                </a:extLst>
              </a:tr>
              <a:tr h="266368">
                <a:tc>
                  <a:txBody>
                    <a:bodyPr/>
                    <a:lstStyle/>
                    <a:p>
                      <a:pPr algn="l"/>
                      <a:r>
                        <a:rPr lang="en-US" sz="1600" dirty="0">
                          <a:solidFill>
                            <a:schemeClr val="tx1"/>
                          </a:solidFill>
                        </a:rPr>
                        <a:t>Store expenses</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dirty="0">
                          <a:solidFill>
                            <a:schemeClr val="tx1"/>
                          </a:solidFill>
                        </a:rPr>
                        <a:t>13</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dirty="0">
                          <a:solidFill>
                            <a:schemeClr val="tx1"/>
                          </a:solidFill>
                        </a:rPr>
                        <a:t>15%</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43222097"/>
                  </a:ext>
                </a:extLst>
              </a:tr>
              <a:tr h="266368">
                <a:tc>
                  <a:txBody>
                    <a:bodyPr/>
                    <a:lstStyle/>
                    <a:p>
                      <a:pPr algn="l"/>
                      <a:r>
                        <a:rPr lang="en-US" sz="1600" dirty="0">
                          <a:solidFill>
                            <a:schemeClr val="tx1"/>
                          </a:solidFill>
                        </a:rPr>
                        <a:t>Customer</a:t>
                      </a:r>
                      <a:r>
                        <a:rPr lang="en-US" sz="1600" baseline="0" dirty="0">
                          <a:solidFill>
                            <a:schemeClr val="tx1"/>
                          </a:solidFill>
                        </a:rPr>
                        <a:t> Complaints </a:t>
                      </a:r>
                      <a:endParaRPr lang="en-US" sz="1600" dirty="0">
                        <a:solidFill>
                          <a:schemeClr val="tx1"/>
                        </a:solidFill>
                      </a:endParaRP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dirty="0">
                          <a:solidFill>
                            <a:schemeClr val="tx1"/>
                          </a:solidFill>
                        </a:rPr>
                        <a:t>10</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dirty="0">
                          <a:solidFill>
                            <a:schemeClr val="tx1"/>
                          </a:solidFill>
                        </a:rPr>
                        <a:t>12%</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211342"/>
                  </a:ext>
                </a:extLst>
              </a:tr>
              <a:tr h="289887">
                <a:tc>
                  <a:txBody>
                    <a:bodyPr/>
                    <a:lstStyle/>
                    <a:p>
                      <a:pPr algn="l"/>
                      <a:r>
                        <a:rPr lang="en-US" sz="1600" dirty="0">
                          <a:solidFill>
                            <a:schemeClr val="tx1"/>
                          </a:solidFill>
                        </a:rPr>
                        <a:t>Staff sick leave (company pays for sick days unless excessive)</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dirty="0">
                          <a:solidFill>
                            <a:schemeClr val="tx1"/>
                          </a:solidFill>
                        </a:rPr>
                        <a:t>9</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dirty="0">
                          <a:solidFill>
                            <a:schemeClr val="tx1"/>
                          </a:solidFill>
                        </a:rPr>
                        <a:t>11%</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0478100"/>
                  </a:ext>
                </a:extLst>
              </a:tr>
              <a:tr h="266368">
                <a:tc>
                  <a:txBody>
                    <a:bodyPr/>
                    <a:lstStyle/>
                    <a:p>
                      <a:pPr algn="l"/>
                      <a:r>
                        <a:rPr lang="en-US" sz="1600" dirty="0">
                          <a:solidFill>
                            <a:schemeClr val="tx1"/>
                          </a:solidFill>
                        </a:rPr>
                        <a:t>Other</a:t>
                      </a:r>
                      <a:r>
                        <a:rPr lang="en-US" sz="1600" baseline="0" dirty="0">
                          <a:solidFill>
                            <a:schemeClr val="tx1"/>
                          </a:solidFill>
                        </a:rPr>
                        <a:t> </a:t>
                      </a:r>
                      <a:endParaRPr lang="en-US" sz="1600" dirty="0">
                        <a:solidFill>
                          <a:schemeClr val="tx1"/>
                        </a:solidFill>
                      </a:endParaRP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dirty="0">
                          <a:solidFill>
                            <a:schemeClr val="tx1"/>
                          </a:solidFill>
                        </a:rPr>
                        <a:t>24</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600" dirty="0">
                          <a:solidFill>
                            <a:schemeClr val="tx1"/>
                          </a:solidFill>
                        </a:rPr>
                        <a:t>28%</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75391035"/>
                  </a:ext>
                </a:extLst>
              </a:tr>
              <a:tr h="799103">
                <a:tc>
                  <a:txBody>
                    <a:bodyPr/>
                    <a:lstStyle/>
                    <a:p>
                      <a:pPr algn="l"/>
                      <a:r>
                        <a:rPr lang="en-US" sz="1600" dirty="0">
                          <a:solidFill>
                            <a:schemeClr val="tx1"/>
                          </a:solidFill>
                        </a:rPr>
                        <a:t>Each manager was required</a:t>
                      </a:r>
                      <a:r>
                        <a:rPr lang="en-US" sz="1600" baseline="0" dirty="0">
                          <a:solidFill>
                            <a:schemeClr val="tx1"/>
                          </a:solidFill>
                        </a:rPr>
                        <a:t> to select at least 2 measures using the competencies in the program. </a:t>
                      </a:r>
                    </a:p>
                    <a:p>
                      <a:pPr algn="l"/>
                      <a:r>
                        <a:rPr lang="en-US" sz="1600" baseline="0" dirty="0">
                          <a:solidFill>
                            <a:schemeClr val="tx1"/>
                          </a:solidFill>
                        </a:rPr>
                        <a:t>A total of 176 usable measures were selected. </a:t>
                      </a:r>
                    </a:p>
                    <a:p>
                      <a:pPr algn="l"/>
                      <a:r>
                        <a:rPr lang="en-US" sz="1600" baseline="0" dirty="0">
                          <a:solidFill>
                            <a:schemeClr val="tx1"/>
                          </a:solidFill>
                        </a:rPr>
                        <a:t>A few managers selected three measures. </a:t>
                      </a:r>
                    </a:p>
                    <a:p>
                      <a:pPr algn="l"/>
                      <a:r>
                        <a:rPr lang="en-US" sz="1600" baseline="0" dirty="0">
                          <a:solidFill>
                            <a:schemeClr val="tx1"/>
                          </a:solidFill>
                        </a:rPr>
                        <a:t>One participants selected four measures N=85</a:t>
                      </a:r>
                      <a:endParaRPr lang="en-US" sz="1600" dirty="0">
                        <a:solidFill>
                          <a:schemeClr val="tx1"/>
                        </a:solidFill>
                      </a:endParaRPr>
                    </a:p>
                  </a:txBody>
                  <a:tcPr>
                    <a:lnT w="9525"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chemeClr val="bg1"/>
                    </a:solidFill>
                  </a:tcPr>
                </a:tc>
                <a:tc>
                  <a:txBody>
                    <a:bodyPr/>
                    <a:lstStyle/>
                    <a:p>
                      <a:pPr algn="ctr"/>
                      <a:endParaRPr lang="en-US" sz="1600" dirty="0">
                        <a:solidFill>
                          <a:schemeClr val="tx1"/>
                        </a:solidFill>
                      </a:endParaRPr>
                    </a:p>
                  </a:txBody>
                  <a:tcPr>
                    <a:lnT w="9525"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chemeClr val="bg1"/>
                    </a:solidFill>
                  </a:tcPr>
                </a:tc>
                <a:tc>
                  <a:txBody>
                    <a:bodyPr/>
                    <a:lstStyle/>
                    <a:p>
                      <a:pPr algn="ctr"/>
                      <a:endParaRPr lang="en-US" sz="1600" dirty="0">
                        <a:solidFill>
                          <a:schemeClr val="tx1"/>
                        </a:solidFill>
                      </a:endParaRPr>
                    </a:p>
                  </a:txBody>
                  <a:tcPr>
                    <a:lnT w="9525"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chemeClr val="bg1"/>
                    </a:solidFill>
                  </a:tcPr>
                </a:tc>
                <a:extLst>
                  <a:ext uri="{0D108BD9-81ED-4DB2-BD59-A6C34878D82A}">
                    <a16:rowId xmlns:a16="http://schemas.microsoft.com/office/drawing/2014/main" val="248460251"/>
                  </a:ext>
                </a:extLst>
              </a:tr>
            </a:tbl>
          </a:graphicData>
        </a:graphic>
      </p:graphicFrame>
      <p:sp>
        <p:nvSpPr>
          <p:cNvPr id="6" name="TextBox 5">
            <a:extLst>
              <a:ext uri="{FF2B5EF4-FFF2-40B4-BE49-F238E27FC236}">
                <a16:creationId xmlns:a16="http://schemas.microsoft.com/office/drawing/2014/main" id="{1F4B0950-6EE5-4CF5-8ED4-F56BFDFE8E76}"/>
              </a:ext>
            </a:extLst>
          </p:cNvPr>
          <p:cNvSpPr txBox="1"/>
          <p:nvPr/>
        </p:nvSpPr>
        <p:spPr>
          <a:xfrm>
            <a:off x="378132" y="6395942"/>
            <a:ext cx="11118451"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
                <a:prstClr val="black"/>
              </a:buClr>
              <a:buSzTx/>
              <a:buFontTx/>
              <a:buNone/>
              <a:tabLst/>
              <a:defRPr/>
            </a:pPr>
            <a:r>
              <a:rPr kumimoji="0" lang="en-US" sz="14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Principle 6. If no improvement data are available for a population or from a speciﬁc source, assume that little or no improvement has occurred. </a:t>
            </a:r>
          </a:p>
        </p:txBody>
      </p:sp>
      <p:sp>
        <p:nvSpPr>
          <p:cNvPr id="7" name="TextBox 6">
            <a:extLst>
              <a:ext uri="{FF2B5EF4-FFF2-40B4-BE49-F238E27FC236}">
                <a16:creationId xmlns:a16="http://schemas.microsoft.com/office/drawing/2014/main" id="{32F0E4B7-2A93-45AF-AFA5-EE9EA2535626}"/>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spTree>
    <p:extLst>
      <p:ext uri="{BB962C8B-B14F-4D97-AF65-F5344CB8AC3E}">
        <p14:creationId xmlns:p14="http://schemas.microsoft.com/office/powerpoint/2010/main" val="389461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0B4147-D12E-483A-9C8B-C5F7814B4443}"/>
              </a:ext>
            </a:extLst>
          </p:cNvPr>
          <p:cNvSpPr txBox="1"/>
          <p:nvPr/>
        </p:nvSpPr>
        <p:spPr>
          <a:xfrm>
            <a:off x="290829" y="561857"/>
            <a:ext cx="85949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Roboto Black"/>
              </a:rPr>
              <a:t>CONVERTING DATA TO MONEY</a:t>
            </a:r>
          </a:p>
        </p:txBody>
      </p:sp>
      <p:cxnSp>
        <p:nvCxnSpPr>
          <p:cNvPr id="5" name="Straight Connector 4">
            <a:extLst>
              <a:ext uri="{FF2B5EF4-FFF2-40B4-BE49-F238E27FC236}">
                <a16:creationId xmlns:a16="http://schemas.microsoft.com/office/drawing/2014/main" id="{AE39E9EB-0B93-405C-8F37-D7AC66E517E8}"/>
              </a:ext>
            </a:extLst>
          </p:cNvPr>
          <p:cNvCxnSpPr>
            <a:cxnSpLocks/>
          </p:cNvCxnSpPr>
          <p:nvPr/>
        </p:nvCxnSpPr>
        <p:spPr>
          <a:xfrm>
            <a:off x="378132" y="1190432"/>
            <a:ext cx="919668"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graphicFrame>
        <p:nvGraphicFramePr>
          <p:cNvPr id="6" name="Table 5">
            <a:extLst>
              <a:ext uri="{FF2B5EF4-FFF2-40B4-BE49-F238E27FC236}">
                <a16:creationId xmlns:a16="http://schemas.microsoft.com/office/drawing/2014/main" id="{1ECB2AD4-04F7-463A-B494-B00A445802E3}"/>
              </a:ext>
            </a:extLst>
          </p:cNvPr>
          <p:cNvGraphicFramePr>
            <a:graphicFrameLocks noGrp="1"/>
          </p:cNvGraphicFramePr>
          <p:nvPr>
            <p:extLst>
              <p:ext uri="{D42A27DB-BD31-4B8C-83A1-F6EECF244321}">
                <p14:modId xmlns:p14="http://schemas.microsoft.com/office/powerpoint/2010/main" val="1531941910"/>
              </p:ext>
            </p:extLst>
          </p:nvPr>
        </p:nvGraphicFramePr>
        <p:xfrm>
          <a:off x="405958" y="1545284"/>
          <a:ext cx="11223318" cy="4151045"/>
        </p:xfrm>
        <a:graphic>
          <a:graphicData uri="http://schemas.openxmlformats.org/drawingml/2006/table">
            <a:tbl>
              <a:tblPr firstRow="1" bandRow="1">
                <a:tableStyleId>{5C22544A-7EE6-4342-B048-85BDC9FD1C3A}</a:tableStyleId>
              </a:tblPr>
              <a:tblGrid>
                <a:gridCol w="7781741">
                  <a:extLst>
                    <a:ext uri="{9D8B030D-6E8A-4147-A177-3AD203B41FA5}">
                      <a16:colId xmlns:a16="http://schemas.microsoft.com/office/drawing/2014/main" val="2730698892"/>
                    </a:ext>
                  </a:extLst>
                </a:gridCol>
                <a:gridCol w="3441577">
                  <a:extLst>
                    <a:ext uri="{9D8B030D-6E8A-4147-A177-3AD203B41FA5}">
                      <a16:colId xmlns:a16="http://schemas.microsoft.com/office/drawing/2014/main" val="1000860355"/>
                    </a:ext>
                  </a:extLst>
                </a:gridCol>
              </a:tblGrid>
              <a:tr h="462807">
                <a:tc>
                  <a:txBody>
                    <a:bodyPr/>
                    <a:lstStyle/>
                    <a:p>
                      <a:pPr algn="l"/>
                      <a:r>
                        <a:rPr lang="en-US" sz="1800" dirty="0">
                          <a:solidFill>
                            <a:schemeClr val="tx1"/>
                          </a:solidFill>
                        </a:rPr>
                        <a:t>Data</a:t>
                      </a:r>
                      <a:r>
                        <a:rPr lang="en-US" sz="1800" baseline="0" dirty="0">
                          <a:solidFill>
                            <a:schemeClr val="tx1"/>
                          </a:solidFill>
                        </a:rPr>
                        <a:t> Item </a:t>
                      </a:r>
                      <a:endParaRPr lang="en-US" sz="1800" dirty="0">
                        <a:solidFill>
                          <a:schemeClr val="tx1"/>
                        </a:solidFill>
                      </a:endParaRPr>
                    </a:p>
                  </a:txBody>
                  <a:tcPr marL="42022" marR="42022" marT="21011" marB="21011" anchor="ctr">
                    <a:lnT w="19050" cap="flat" cmpd="sng" algn="ctr">
                      <a:solidFill>
                        <a:srgbClr val="820E2E"/>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rgbClr val="820E2E">
                        <a:alpha val="20000"/>
                      </a:srgbClr>
                    </a:solidFill>
                  </a:tcPr>
                </a:tc>
                <a:tc>
                  <a:txBody>
                    <a:bodyPr/>
                    <a:lstStyle/>
                    <a:p>
                      <a:pPr algn="l"/>
                      <a:r>
                        <a:rPr lang="en-US" sz="1800" dirty="0">
                          <a:solidFill>
                            <a:schemeClr val="tx1"/>
                          </a:solidFill>
                        </a:rPr>
                        <a:t>Value </a:t>
                      </a:r>
                    </a:p>
                  </a:txBody>
                  <a:tcPr marL="42022" marR="42022" marT="21011" marB="21011" anchor="ctr">
                    <a:lnT w="19050" cap="flat" cmpd="sng" algn="ctr">
                      <a:solidFill>
                        <a:srgbClr val="820E2E"/>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rgbClr val="820E2E">
                        <a:alpha val="20000"/>
                      </a:srgbClr>
                    </a:solidFill>
                  </a:tcPr>
                </a:tc>
                <a:extLst>
                  <a:ext uri="{0D108BD9-81ED-4DB2-BD59-A6C34878D82A}">
                    <a16:rowId xmlns:a16="http://schemas.microsoft.com/office/drawing/2014/main" val="1379766729"/>
                  </a:ext>
                </a:extLst>
              </a:tr>
              <a:tr h="286566">
                <a:tc>
                  <a:txBody>
                    <a:bodyPr/>
                    <a:lstStyle/>
                    <a:p>
                      <a:pPr algn="l">
                        <a:lnSpc>
                          <a:spcPct val="100000"/>
                        </a:lnSpc>
                      </a:pPr>
                      <a:r>
                        <a:rPr lang="en-US" sz="1800" dirty="0">
                          <a:solidFill>
                            <a:schemeClr val="tx1"/>
                          </a:solidFill>
                        </a:rPr>
                        <a:t>Sales</a:t>
                      </a:r>
                      <a:r>
                        <a:rPr lang="en-US" sz="1800" baseline="0" dirty="0">
                          <a:solidFill>
                            <a:schemeClr val="tx1"/>
                          </a:solidFill>
                        </a:rPr>
                        <a:t> with existing </a:t>
                      </a:r>
                      <a:r>
                        <a:rPr lang="en-US" sz="1800" dirty="0">
                          <a:solidFill>
                            <a:schemeClr val="tx1"/>
                          </a:solidFill>
                        </a:rPr>
                        <a:t>customers</a:t>
                      </a:r>
                    </a:p>
                  </a:txBody>
                  <a:tcPr marL="42022" marR="42022" marT="21011" marB="21011" anchor="ctr">
                    <a:lnT w="19050" cap="flat" cmpd="sng" algn="ctr">
                      <a:solidFill>
                        <a:srgbClr val="820E2E"/>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lnSpc>
                          <a:spcPct val="100000"/>
                        </a:lnSpc>
                      </a:pPr>
                      <a:r>
                        <a:rPr lang="en-US" sz="1800">
                          <a:solidFill>
                            <a:schemeClr val="tx1"/>
                          </a:solidFill>
                        </a:rPr>
                        <a:t>25% margin</a:t>
                      </a:r>
                    </a:p>
                  </a:txBody>
                  <a:tcPr marL="42022" marR="42022" marT="21011" marB="21011" anchor="ctr">
                    <a:lnT w="19050" cap="flat" cmpd="sng" algn="ctr">
                      <a:solidFill>
                        <a:srgbClr val="820E2E"/>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13040221"/>
                  </a:ext>
                </a:extLst>
              </a:tr>
              <a:tr h="691018">
                <a:tc>
                  <a:txBody>
                    <a:bodyPr/>
                    <a:lstStyle/>
                    <a:p>
                      <a:pPr marL="0" marR="0" indent="0" algn="l" defTabSz="1088639" rtl="0" eaLnBrk="1" fontAlgn="auto" latinLnBrk="0" hangingPunct="1">
                        <a:lnSpc>
                          <a:spcPct val="100000"/>
                        </a:lnSpc>
                        <a:spcBef>
                          <a:spcPts val="0"/>
                        </a:spcBef>
                        <a:spcAft>
                          <a:spcPts val="0"/>
                        </a:spcAft>
                        <a:buClrTx/>
                        <a:buSzTx/>
                        <a:buFontTx/>
                        <a:buNone/>
                        <a:tabLst/>
                        <a:defRPr/>
                      </a:pPr>
                      <a:r>
                        <a:rPr lang="en-US" sz="1800" dirty="0">
                          <a:solidFill>
                            <a:schemeClr val="tx1"/>
                          </a:solidFill>
                        </a:rPr>
                        <a:t>New account</a:t>
                      </a:r>
                      <a:r>
                        <a:rPr lang="en-US" sz="1800" b="0" dirty="0">
                          <a:solidFill>
                            <a:schemeClr val="tx1"/>
                          </a:solidFill>
                        </a:rPr>
                        <a:t> (</a:t>
                      </a:r>
                      <a:r>
                        <a:rPr lang="en-US" sz="1800" b="0" kern="1200" dirty="0">
                          <a:solidFill>
                            <a:schemeClr val="tx1"/>
                          </a:solidFill>
                          <a:effectLst/>
                          <a:latin typeface="+mn-lt"/>
                          <a:ea typeface="+mn-ea"/>
                          <a:cs typeface="+mn-cs"/>
                        </a:rPr>
                        <a:t>if the customer stays active with the company for an average of five years, the company will make $745 in profit during that time)</a:t>
                      </a:r>
                      <a:endParaRPr lang="en-US" sz="1800" b="0" dirty="0">
                        <a:solidFill>
                          <a:schemeClr val="tx1"/>
                        </a:solidFill>
                      </a:endParaRPr>
                    </a:p>
                  </a:txBody>
                  <a:tcPr marL="42022" marR="42022" marT="21011" marB="21011"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lnSpc>
                          <a:spcPct val="100000"/>
                        </a:lnSpc>
                      </a:pPr>
                      <a:r>
                        <a:rPr lang="en-US" sz="1800">
                          <a:solidFill>
                            <a:schemeClr val="tx1"/>
                          </a:solidFill>
                        </a:rPr>
                        <a:t>$745</a:t>
                      </a:r>
                    </a:p>
                  </a:txBody>
                  <a:tcPr marL="42022" marR="42022" marT="21011" marB="21011"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47737538"/>
                  </a:ext>
                </a:extLst>
              </a:tr>
              <a:tr h="286566">
                <a:tc>
                  <a:txBody>
                    <a:bodyPr/>
                    <a:lstStyle/>
                    <a:p>
                      <a:pPr algn="l">
                        <a:lnSpc>
                          <a:spcPct val="100000"/>
                        </a:lnSpc>
                      </a:pPr>
                      <a:r>
                        <a:rPr lang="en-US" sz="1800" dirty="0">
                          <a:solidFill>
                            <a:schemeClr val="tx1"/>
                          </a:solidFill>
                        </a:rPr>
                        <a:t>Staff turnover (retail industry)</a:t>
                      </a:r>
                    </a:p>
                  </a:txBody>
                  <a:tcPr marL="42022" marR="42022" marT="21011" marB="21011"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lnSpc>
                          <a:spcPct val="100000"/>
                        </a:lnSpc>
                      </a:pPr>
                      <a:r>
                        <a:rPr lang="en-US" sz="1800" dirty="0">
                          <a:solidFill>
                            <a:schemeClr val="tx1"/>
                          </a:solidFill>
                        </a:rPr>
                        <a:t>50% of annual salary</a:t>
                      </a:r>
                    </a:p>
                  </a:txBody>
                  <a:tcPr marL="42022" marR="42022" marT="21011" marB="21011"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84721593"/>
                  </a:ext>
                </a:extLst>
              </a:tr>
              <a:tr h="286566">
                <a:tc>
                  <a:txBody>
                    <a:bodyPr/>
                    <a:lstStyle/>
                    <a:p>
                      <a:pPr algn="l">
                        <a:lnSpc>
                          <a:spcPct val="100000"/>
                        </a:lnSpc>
                      </a:pPr>
                      <a:r>
                        <a:rPr lang="en-US" sz="1800" dirty="0">
                          <a:solidFill>
                            <a:schemeClr val="tx1"/>
                          </a:solidFill>
                        </a:rPr>
                        <a:t>Store profit</a:t>
                      </a:r>
                      <a:r>
                        <a:rPr lang="en-US" sz="1800" baseline="0" dirty="0">
                          <a:solidFill>
                            <a:schemeClr val="tx1"/>
                          </a:solidFill>
                        </a:rPr>
                        <a:t> margin</a:t>
                      </a:r>
                      <a:endParaRPr lang="en-US" sz="1800" dirty="0">
                        <a:solidFill>
                          <a:schemeClr val="tx1"/>
                        </a:solidFill>
                      </a:endParaRPr>
                    </a:p>
                  </a:txBody>
                  <a:tcPr marL="42022" marR="42022" marT="21011" marB="21011"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lnSpc>
                          <a:spcPct val="100000"/>
                        </a:lnSpc>
                      </a:pPr>
                      <a:r>
                        <a:rPr lang="en-US" sz="1800" dirty="0">
                          <a:solidFill>
                            <a:schemeClr val="tx1"/>
                          </a:solidFill>
                        </a:rPr>
                        <a:t>All is value add</a:t>
                      </a:r>
                    </a:p>
                  </a:txBody>
                  <a:tcPr marL="42022" marR="42022" marT="21011" marB="21011"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26144606"/>
                  </a:ext>
                </a:extLst>
              </a:tr>
              <a:tr h="286566">
                <a:tc>
                  <a:txBody>
                    <a:bodyPr/>
                    <a:lstStyle/>
                    <a:p>
                      <a:pPr algn="l">
                        <a:lnSpc>
                          <a:spcPct val="100000"/>
                        </a:lnSpc>
                      </a:pPr>
                      <a:r>
                        <a:rPr lang="en-US" sz="1800" dirty="0">
                          <a:solidFill>
                            <a:schemeClr val="tx1"/>
                          </a:solidFill>
                        </a:rPr>
                        <a:t>Inventory shrinkage</a:t>
                      </a:r>
                    </a:p>
                  </a:txBody>
                  <a:tcPr marL="42022" marR="42022" marT="21011" marB="21011"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lnSpc>
                          <a:spcPct val="100000"/>
                        </a:lnSpc>
                      </a:pPr>
                      <a:r>
                        <a:rPr lang="en-US" sz="1800" dirty="0">
                          <a:solidFill>
                            <a:schemeClr val="tx1"/>
                          </a:solidFill>
                        </a:rPr>
                        <a:t>All is value add</a:t>
                      </a:r>
                    </a:p>
                  </a:txBody>
                  <a:tcPr marL="42022" marR="42022" marT="21011" marB="21011"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388847"/>
                  </a:ext>
                </a:extLst>
              </a:tr>
              <a:tr h="508506">
                <a:tc>
                  <a:txBody>
                    <a:bodyPr/>
                    <a:lstStyle/>
                    <a:p>
                      <a:pPr algn="l">
                        <a:lnSpc>
                          <a:spcPct val="100000"/>
                        </a:lnSpc>
                      </a:pPr>
                      <a:r>
                        <a:rPr lang="en-US" sz="1800" dirty="0">
                          <a:solidFill>
                            <a:schemeClr val="tx1"/>
                          </a:solidFill>
                        </a:rPr>
                        <a:t>Product returns </a:t>
                      </a:r>
                    </a:p>
                  </a:txBody>
                  <a:tcPr marL="42022" marR="42022" marT="21011" marB="21011"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lnSpc>
                          <a:spcPct val="100000"/>
                        </a:lnSpc>
                      </a:pPr>
                      <a:r>
                        <a:rPr lang="en-US" sz="1800" dirty="0">
                          <a:solidFill>
                            <a:schemeClr val="tx1"/>
                          </a:solidFill>
                        </a:rPr>
                        <a:t>5% of average</a:t>
                      </a:r>
                      <a:r>
                        <a:rPr lang="en-US" sz="1800" baseline="0" dirty="0">
                          <a:solidFill>
                            <a:schemeClr val="tx1"/>
                          </a:solidFill>
                        </a:rPr>
                        <a:t> sale</a:t>
                      </a:r>
                      <a:endParaRPr lang="en-US" sz="1800" dirty="0">
                        <a:solidFill>
                          <a:schemeClr val="tx1"/>
                        </a:solidFill>
                      </a:endParaRPr>
                    </a:p>
                  </a:txBody>
                  <a:tcPr marL="42022" marR="42022" marT="21011" marB="21011"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37727083"/>
                  </a:ext>
                </a:extLst>
              </a:tr>
              <a:tr h="286566">
                <a:tc>
                  <a:txBody>
                    <a:bodyPr/>
                    <a:lstStyle/>
                    <a:p>
                      <a:pPr algn="l">
                        <a:lnSpc>
                          <a:spcPct val="100000"/>
                        </a:lnSpc>
                      </a:pPr>
                      <a:r>
                        <a:rPr lang="en-US" sz="1800" dirty="0">
                          <a:solidFill>
                            <a:schemeClr val="tx1"/>
                          </a:solidFill>
                        </a:rPr>
                        <a:t>Store expenses</a:t>
                      </a:r>
                    </a:p>
                  </a:txBody>
                  <a:tcPr marL="42022" marR="42022" marT="21011" marB="21011"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lnSpc>
                          <a:spcPct val="100000"/>
                        </a:lnSpc>
                      </a:pPr>
                      <a:r>
                        <a:rPr lang="en-US" sz="1800" dirty="0">
                          <a:solidFill>
                            <a:schemeClr val="tx1"/>
                          </a:solidFill>
                        </a:rPr>
                        <a:t>All is value add</a:t>
                      </a:r>
                    </a:p>
                  </a:txBody>
                  <a:tcPr marL="42022" marR="42022" marT="21011" marB="21011"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92001493"/>
                  </a:ext>
                </a:extLst>
              </a:tr>
              <a:tr h="488792">
                <a:tc>
                  <a:txBody>
                    <a:bodyPr/>
                    <a:lstStyle/>
                    <a:p>
                      <a:pPr marL="0" marR="0" indent="0" algn="l" defTabSz="1088639" rtl="0" eaLnBrk="1" fontAlgn="auto" latinLnBrk="0" hangingPunct="1">
                        <a:lnSpc>
                          <a:spcPct val="100000"/>
                        </a:lnSpc>
                        <a:spcBef>
                          <a:spcPts val="0"/>
                        </a:spcBef>
                        <a:spcAft>
                          <a:spcPts val="0"/>
                        </a:spcAft>
                        <a:buClrTx/>
                        <a:buSzTx/>
                        <a:buFontTx/>
                        <a:buNone/>
                        <a:tabLst/>
                        <a:defRPr/>
                      </a:pPr>
                      <a:r>
                        <a:rPr lang="en-US" sz="1800" dirty="0">
                          <a:solidFill>
                            <a:schemeClr val="tx1"/>
                          </a:solidFill>
                        </a:rPr>
                        <a:t>Customer</a:t>
                      </a:r>
                      <a:r>
                        <a:rPr lang="en-US" sz="1800" baseline="0" dirty="0">
                          <a:solidFill>
                            <a:schemeClr val="tx1"/>
                          </a:solidFill>
                        </a:rPr>
                        <a:t> Complaints (</a:t>
                      </a:r>
                      <a:r>
                        <a:rPr lang="en-US" sz="1800" kern="1200" dirty="0">
                          <a:solidFill>
                            <a:schemeClr val="tx1"/>
                          </a:solidFill>
                          <a:effectLst/>
                          <a:latin typeface="+mn-lt"/>
                          <a:ea typeface="+mn-ea"/>
                          <a:cs typeface="+mn-cs"/>
                        </a:rPr>
                        <a:t>time to deal with the complaint, cost of making the customer happy and the ill will caused by the complaint. </a:t>
                      </a:r>
                      <a:endParaRPr lang="en-US" sz="1800" dirty="0">
                        <a:solidFill>
                          <a:schemeClr val="tx1"/>
                        </a:solidFill>
                      </a:endParaRPr>
                    </a:p>
                  </a:txBody>
                  <a:tcPr marL="42022" marR="42022" marT="21011" marB="21011"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lnSpc>
                          <a:spcPct val="100000"/>
                        </a:lnSpc>
                      </a:pPr>
                      <a:r>
                        <a:rPr lang="en-US" sz="1800" dirty="0">
                          <a:solidFill>
                            <a:schemeClr val="tx1"/>
                          </a:solidFill>
                        </a:rPr>
                        <a:t>$550 per complaint</a:t>
                      </a:r>
                    </a:p>
                  </a:txBody>
                  <a:tcPr marL="42022" marR="42022" marT="21011" marB="21011"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43223638"/>
                  </a:ext>
                </a:extLst>
              </a:tr>
              <a:tr h="286566">
                <a:tc>
                  <a:txBody>
                    <a:bodyPr/>
                    <a:lstStyle/>
                    <a:p>
                      <a:pPr algn="l">
                        <a:lnSpc>
                          <a:spcPct val="100000"/>
                        </a:lnSpc>
                      </a:pPr>
                      <a:r>
                        <a:rPr lang="en-US" sz="1800" dirty="0">
                          <a:solidFill>
                            <a:schemeClr val="tx1"/>
                          </a:solidFill>
                        </a:rPr>
                        <a:t>Staff sick leave </a:t>
                      </a:r>
                    </a:p>
                  </a:txBody>
                  <a:tcPr marL="42022" marR="42022" marT="21011" marB="21011" anchor="ctr">
                    <a:lnT w="6350"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chemeClr val="bg1"/>
                    </a:solidFill>
                  </a:tcPr>
                </a:tc>
                <a:tc>
                  <a:txBody>
                    <a:bodyPr/>
                    <a:lstStyle/>
                    <a:p>
                      <a:pPr algn="l">
                        <a:lnSpc>
                          <a:spcPct val="100000"/>
                        </a:lnSpc>
                      </a:pPr>
                      <a:r>
                        <a:rPr lang="en-US" sz="1800" dirty="0">
                          <a:solidFill>
                            <a:schemeClr val="tx1"/>
                          </a:solidFill>
                        </a:rPr>
                        <a:t>$150</a:t>
                      </a:r>
                      <a:r>
                        <a:rPr lang="en-US" sz="1800" baseline="0" dirty="0">
                          <a:solidFill>
                            <a:schemeClr val="tx1"/>
                          </a:solidFill>
                        </a:rPr>
                        <a:t> per day</a:t>
                      </a:r>
                      <a:endParaRPr lang="en-US" sz="1800" dirty="0">
                        <a:solidFill>
                          <a:schemeClr val="tx1"/>
                        </a:solidFill>
                      </a:endParaRPr>
                    </a:p>
                  </a:txBody>
                  <a:tcPr marL="42022" marR="42022" marT="21011" marB="21011" anchor="ctr">
                    <a:lnT w="6350"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chemeClr val="bg1"/>
                    </a:solidFill>
                  </a:tcPr>
                </a:tc>
                <a:extLst>
                  <a:ext uri="{0D108BD9-81ED-4DB2-BD59-A6C34878D82A}">
                    <a16:rowId xmlns:a16="http://schemas.microsoft.com/office/drawing/2014/main" val="3698402231"/>
                  </a:ext>
                </a:extLst>
              </a:tr>
            </a:tbl>
          </a:graphicData>
        </a:graphic>
      </p:graphicFrame>
      <p:sp>
        <p:nvSpPr>
          <p:cNvPr id="8" name="TextBox 7">
            <a:extLst>
              <a:ext uri="{FF2B5EF4-FFF2-40B4-BE49-F238E27FC236}">
                <a16:creationId xmlns:a16="http://schemas.microsoft.com/office/drawing/2014/main" id="{F45FE9D7-BC09-4D11-9FCD-0D7ECCA092E9}"/>
              </a:ext>
            </a:extLst>
          </p:cNvPr>
          <p:cNvSpPr txBox="1"/>
          <p:nvPr/>
        </p:nvSpPr>
        <p:spPr>
          <a:xfrm>
            <a:off x="290829" y="5752899"/>
            <a:ext cx="609452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These monetary values were provided to the participants</a:t>
            </a:r>
          </a:p>
        </p:txBody>
      </p:sp>
      <p:sp>
        <p:nvSpPr>
          <p:cNvPr id="7" name="TextBox 6">
            <a:extLst>
              <a:ext uri="{FF2B5EF4-FFF2-40B4-BE49-F238E27FC236}">
                <a16:creationId xmlns:a16="http://schemas.microsoft.com/office/drawing/2014/main" id="{1F9A6F01-CF8C-48C4-914C-6AE62B5C815F}"/>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spTree>
    <p:extLst>
      <p:ext uri="{BB962C8B-B14F-4D97-AF65-F5344CB8AC3E}">
        <p14:creationId xmlns:p14="http://schemas.microsoft.com/office/powerpoint/2010/main" val="416128826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97BECDB-B045-419A-9300-4DACFC548A1C}"/>
              </a:ext>
            </a:extLst>
          </p:cNvPr>
          <p:cNvSpPr txBox="1"/>
          <p:nvPr/>
        </p:nvSpPr>
        <p:spPr>
          <a:xfrm>
            <a:off x="262680" y="358098"/>
            <a:ext cx="11149428"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Roboto Black"/>
              </a:rPr>
              <a:t>BUSINESS IMPACT DATA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Roboto ExtraBold" panose="02000000000000000000" pitchFamily="2" charset="0"/>
                <a:ea typeface="Roboto ExtraBold" panose="02000000000000000000" pitchFamily="2" charset="0"/>
                <a:cs typeface="Roboto Black"/>
              </a:rPr>
              <a:t>(METHOD OF ISOLATION: PARTICIPANTS’ ESTIMATES – CREDIBLE PEOPLE: EXAMPLE)</a:t>
            </a:r>
          </a:p>
        </p:txBody>
      </p:sp>
      <p:cxnSp>
        <p:nvCxnSpPr>
          <p:cNvPr id="3" name="Straight Connector 2">
            <a:extLst>
              <a:ext uri="{FF2B5EF4-FFF2-40B4-BE49-F238E27FC236}">
                <a16:creationId xmlns:a16="http://schemas.microsoft.com/office/drawing/2014/main" id="{C5495CFE-3645-4B7B-A1B4-FDE69022B580}"/>
              </a:ext>
            </a:extLst>
          </p:cNvPr>
          <p:cNvCxnSpPr>
            <a:cxnSpLocks/>
          </p:cNvCxnSpPr>
          <p:nvPr/>
        </p:nvCxnSpPr>
        <p:spPr>
          <a:xfrm>
            <a:off x="359082" y="1299009"/>
            <a:ext cx="919668"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627AB6B1-C9EF-4685-B6FF-988E0D2E9A81}"/>
              </a:ext>
            </a:extLst>
          </p:cNvPr>
          <p:cNvGraphicFramePr>
            <a:graphicFrameLocks noGrp="1"/>
          </p:cNvGraphicFramePr>
          <p:nvPr>
            <p:extLst>
              <p:ext uri="{D42A27DB-BD31-4B8C-83A1-F6EECF244321}">
                <p14:modId xmlns:p14="http://schemas.microsoft.com/office/powerpoint/2010/main" val="1678995966"/>
              </p:ext>
            </p:extLst>
          </p:nvPr>
        </p:nvGraphicFramePr>
        <p:xfrm>
          <a:off x="359082" y="1461166"/>
          <a:ext cx="11149429" cy="4337970"/>
        </p:xfrm>
        <a:graphic>
          <a:graphicData uri="http://schemas.openxmlformats.org/drawingml/2006/table">
            <a:tbl>
              <a:tblPr firstRow="1" bandRow="1">
                <a:tableStyleId>{93296810-A885-4BE3-A3E7-6D5BEEA58F35}</a:tableStyleId>
              </a:tblPr>
              <a:tblGrid>
                <a:gridCol w="964702">
                  <a:extLst>
                    <a:ext uri="{9D8B030D-6E8A-4147-A177-3AD203B41FA5}">
                      <a16:colId xmlns:a16="http://schemas.microsoft.com/office/drawing/2014/main" val="20000"/>
                    </a:ext>
                  </a:extLst>
                </a:gridCol>
                <a:gridCol w="1249370">
                  <a:extLst>
                    <a:ext uri="{9D8B030D-6E8A-4147-A177-3AD203B41FA5}">
                      <a16:colId xmlns:a16="http://schemas.microsoft.com/office/drawing/2014/main" val="20001"/>
                    </a:ext>
                  </a:extLst>
                </a:gridCol>
                <a:gridCol w="3352737">
                  <a:extLst>
                    <a:ext uri="{9D8B030D-6E8A-4147-A177-3AD203B41FA5}">
                      <a16:colId xmlns:a16="http://schemas.microsoft.com/office/drawing/2014/main" val="20002"/>
                    </a:ext>
                  </a:extLst>
                </a:gridCol>
                <a:gridCol w="804295">
                  <a:extLst>
                    <a:ext uri="{9D8B030D-6E8A-4147-A177-3AD203B41FA5}">
                      <a16:colId xmlns:a16="http://schemas.microsoft.com/office/drawing/2014/main" val="20003"/>
                    </a:ext>
                  </a:extLst>
                </a:gridCol>
                <a:gridCol w="1592775">
                  <a:extLst>
                    <a:ext uri="{9D8B030D-6E8A-4147-A177-3AD203B41FA5}">
                      <a16:colId xmlns:a16="http://schemas.microsoft.com/office/drawing/2014/main" val="20004"/>
                    </a:ext>
                  </a:extLst>
                </a:gridCol>
                <a:gridCol w="1592775">
                  <a:extLst>
                    <a:ext uri="{9D8B030D-6E8A-4147-A177-3AD203B41FA5}">
                      <a16:colId xmlns:a16="http://schemas.microsoft.com/office/drawing/2014/main" val="20005"/>
                    </a:ext>
                  </a:extLst>
                </a:gridCol>
                <a:gridCol w="1592775">
                  <a:extLst>
                    <a:ext uri="{9D8B030D-6E8A-4147-A177-3AD203B41FA5}">
                      <a16:colId xmlns:a16="http://schemas.microsoft.com/office/drawing/2014/main" val="20006"/>
                    </a:ext>
                  </a:extLst>
                </a:gridCol>
              </a:tblGrid>
              <a:tr h="637069">
                <a:tc>
                  <a:txBody>
                    <a:bodyPr/>
                    <a:lstStyle/>
                    <a:p>
                      <a:pPr algn="ctr"/>
                      <a:r>
                        <a:rPr lang="en-US" sz="1400" dirty="0">
                          <a:solidFill>
                            <a:schemeClr val="tx1"/>
                          </a:solidFill>
                        </a:rPr>
                        <a:t>Participant</a:t>
                      </a:r>
                    </a:p>
                  </a:txBody>
                  <a:tcPr marL="47391" marR="47391" marT="23695" marB="23695" anchor="ctr">
                    <a:lnT w="19050" cap="flat" cmpd="sng" algn="ctr">
                      <a:solidFill>
                        <a:srgbClr val="820E2E"/>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rgbClr val="820E2E">
                        <a:alpha val="20000"/>
                      </a:srgbClr>
                    </a:solidFill>
                  </a:tcPr>
                </a:tc>
                <a:tc>
                  <a:txBody>
                    <a:bodyPr/>
                    <a:lstStyle/>
                    <a:p>
                      <a:pPr algn="ctr"/>
                      <a:r>
                        <a:rPr lang="en-US" sz="1400" dirty="0">
                          <a:solidFill>
                            <a:schemeClr val="tx1"/>
                          </a:solidFill>
                        </a:rPr>
                        <a:t>Annualized Improvement ($ Values)</a:t>
                      </a:r>
                    </a:p>
                  </a:txBody>
                  <a:tcPr marL="47391" marR="47391" marT="23695" marB="23695" anchor="ctr">
                    <a:lnT w="19050" cap="flat" cmpd="sng" algn="ctr">
                      <a:solidFill>
                        <a:srgbClr val="820E2E"/>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rgbClr val="820E2E">
                        <a:alpha val="20000"/>
                      </a:srgbClr>
                    </a:solidFill>
                  </a:tcPr>
                </a:tc>
                <a:tc>
                  <a:txBody>
                    <a:bodyPr/>
                    <a:lstStyle/>
                    <a:p>
                      <a:pPr algn="ctr"/>
                      <a:r>
                        <a:rPr lang="en-US" sz="1400" dirty="0">
                          <a:solidFill>
                            <a:schemeClr val="tx1"/>
                          </a:solidFill>
                        </a:rPr>
                        <a:t>Measures </a:t>
                      </a:r>
                    </a:p>
                  </a:txBody>
                  <a:tcPr marL="47391" marR="47391" marT="23695" marB="23695" anchor="ctr">
                    <a:lnT w="19050" cap="flat" cmpd="sng" algn="ctr">
                      <a:solidFill>
                        <a:srgbClr val="820E2E"/>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rgbClr val="820E2E">
                        <a:alpha val="20000"/>
                      </a:srgbClr>
                    </a:solidFill>
                  </a:tcPr>
                </a:tc>
                <a:tc>
                  <a:txBody>
                    <a:bodyPr/>
                    <a:lstStyle/>
                    <a:p>
                      <a:pPr algn="ctr"/>
                      <a:r>
                        <a:rPr lang="en-US" sz="1400" dirty="0">
                          <a:solidFill>
                            <a:schemeClr val="tx1"/>
                          </a:solidFill>
                        </a:rPr>
                        <a:t>Other Factors</a:t>
                      </a:r>
                    </a:p>
                  </a:txBody>
                  <a:tcPr marL="47391" marR="47391" marT="23695" marB="23695" anchor="ctr">
                    <a:lnT w="19050" cap="flat" cmpd="sng" algn="ctr">
                      <a:solidFill>
                        <a:srgbClr val="820E2E"/>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rgbClr val="820E2E">
                        <a:alpha val="20000"/>
                      </a:srgbClr>
                    </a:solidFill>
                  </a:tcPr>
                </a:tc>
                <a:tc>
                  <a:txBody>
                    <a:bodyPr/>
                    <a:lstStyle/>
                    <a:p>
                      <a:pPr algn="ctr"/>
                      <a:r>
                        <a:rPr lang="en-US" sz="1400" dirty="0">
                          <a:solidFill>
                            <a:schemeClr val="tx1"/>
                          </a:solidFill>
                        </a:rPr>
                        <a:t>Contribution Estimate from Program</a:t>
                      </a:r>
                    </a:p>
                  </a:txBody>
                  <a:tcPr marL="47391" marR="47391" marT="23695" marB="23695" anchor="ctr">
                    <a:lnT w="19050" cap="flat" cmpd="sng" algn="ctr">
                      <a:solidFill>
                        <a:srgbClr val="820E2E"/>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rgbClr val="820E2E">
                        <a:alpha val="20000"/>
                      </a:srgbClr>
                    </a:solidFill>
                  </a:tcPr>
                </a:tc>
                <a:tc>
                  <a:txBody>
                    <a:bodyPr/>
                    <a:lstStyle/>
                    <a:p>
                      <a:pPr algn="ctr"/>
                      <a:r>
                        <a:rPr lang="en-US" sz="1400" dirty="0">
                          <a:solidFill>
                            <a:schemeClr val="tx1"/>
                          </a:solidFill>
                        </a:rPr>
                        <a:t>Confidence Estimate</a:t>
                      </a:r>
                    </a:p>
                  </a:txBody>
                  <a:tcPr marL="47391" marR="47391" marT="23695" marB="23695" anchor="ctr">
                    <a:lnT w="19050" cap="flat" cmpd="sng" algn="ctr">
                      <a:solidFill>
                        <a:srgbClr val="820E2E"/>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rgbClr val="820E2E">
                        <a:alpha val="20000"/>
                      </a:srgbClr>
                    </a:solidFill>
                  </a:tcPr>
                </a:tc>
                <a:tc>
                  <a:txBody>
                    <a:bodyPr/>
                    <a:lstStyle/>
                    <a:p>
                      <a:pPr algn="ctr"/>
                      <a:r>
                        <a:rPr lang="en-US" sz="1400" dirty="0">
                          <a:solidFill>
                            <a:schemeClr val="tx1"/>
                          </a:solidFill>
                        </a:rPr>
                        <a:t>Adjusted</a:t>
                      </a:r>
                      <a:r>
                        <a:rPr lang="en-US" sz="1400" baseline="0" dirty="0">
                          <a:solidFill>
                            <a:schemeClr val="tx1"/>
                          </a:solidFill>
                        </a:rPr>
                        <a:t> $ Value</a:t>
                      </a:r>
                      <a:endParaRPr lang="en-US" sz="1400" dirty="0">
                        <a:solidFill>
                          <a:schemeClr val="tx1"/>
                        </a:solidFill>
                      </a:endParaRPr>
                    </a:p>
                  </a:txBody>
                  <a:tcPr marL="47391" marR="47391" marT="23695" marB="23695" anchor="ctr">
                    <a:lnT w="19050" cap="flat" cmpd="sng" algn="ctr">
                      <a:solidFill>
                        <a:srgbClr val="820E2E"/>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rgbClr val="820E2E">
                        <a:alpha val="20000"/>
                      </a:srgbClr>
                    </a:solidFill>
                  </a:tcPr>
                </a:tc>
                <a:extLst>
                  <a:ext uri="{0D108BD9-81ED-4DB2-BD59-A6C34878D82A}">
                    <a16:rowId xmlns:a16="http://schemas.microsoft.com/office/drawing/2014/main" val="10000"/>
                  </a:ext>
                </a:extLst>
              </a:tr>
              <a:tr h="238023">
                <a:tc>
                  <a:txBody>
                    <a:bodyPr/>
                    <a:lstStyle/>
                    <a:p>
                      <a:pPr algn="ctr"/>
                      <a:r>
                        <a:rPr lang="en-US" sz="1400" dirty="0">
                          <a:solidFill>
                            <a:schemeClr val="tx1"/>
                          </a:solidFill>
                        </a:rPr>
                        <a:t>1</a:t>
                      </a:r>
                    </a:p>
                  </a:txBody>
                  <a:tcPr marL="47391" marR="47391" marT="23695" marB="23695" anchor="ctr">
                    <a:lnL w="12700" cmpd="sng">
                      <a:noFill/>
                    </a:lnL>
                    <a:lnR w="6350" cap="flat" cmpd="sng" algn="ctr">
                      <a:noFill/>
                      <a:prstDash val="solid"/>
                      <a:round/>
                      <a:headEnd type="none" w="med" len="med"/>
                      <a:tailEnd type="none" w="med" len="med"/>
                    </a:lnR>
                    <a:lnT w="19050" cap="flat" cmpd="sng" algn="ctr">
                      <a:solidFill>
                        <a:srgbClr val="820E2E"/>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39,000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rgbClr val="820E2E"/>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rPr>
                        <a:t>Sales – Existing </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rgbClr val="820E2E"/>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3</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rgbClr val="820E2E"/>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30%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rgbClr val="820E2E"/>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60%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rgbClr val="820E2E"/>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$7,020</a:t>
                      </a:r>
                    </a:p>
                  </a:txBody>
                  <a:tcPr marL="47391" marR="47391" marT="23695" marB="23695" anchor="ctr">
                    <a:lnL w="6350" cap="flat" cmpd="sng" algn="ctr">
                      <a:noFill/>
                      <a:prstDash val="solid"/>
                      <a:round/>
                      <a:headEnd type="none" w="med" len="med"/>
                      <a:tailEnd type="none" w="med" len="med"/>
                    </a:lnL>
                    <a:lnR w="12700" cmpd="sng">
                      <a:noFill/>
                    </a:lnR>
                    <a:lnT w="19050" cap="flat" cmpd="sng" algn="ctr">
                      <a:solidFill>
                        <a:srgbClr val="820E2E"/>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238023">
                <a:tc>
                  <a:txBody>
                    <a:bodyPr/>
                    <a:lstStyle/>
                    <a:p>
                      <a:pPr algn="ctr"/>
                      <a:r>
                        <a:rPr lang="en-US" sz="1400">
                          <a:solidFill>
                            <a:schemeClr val="tx1"/>
                          </a:solidFill>
                        </a:rPr>
                        <a:t>2</a:t>
                      </a:r>
                    </a:p>
                  </a:txBody>
                  <a:tcPr marL="47391" marR="47391" marT="23695" marB="23695"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17,880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rPr>
                        <a:t>New Accounts</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2</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50%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85%</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7,599</a:t>
                      </a:r>
                    </a:p>
                  </a:txBody>
                  <a:tcPr marL="47391" marR="47391" marT="23695" marB="23695" anchor="ctr">
                    <a:lnL w="6350" cap="flat" cmpd="sng" algn="ctr">
                      <a:no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38023">
                <a:tc>
                  <a:txBody>
                    <a:bodyPr/>
                    <a:lstStyle/>
                    <a:p>
                      <a:pPr algn="ctr"/>
                      <a:r>
                        <a:rPr lang="en-US" sz="1400">
                          <a:solidFill>
                            <a:schemeClr val="tx1"/>
                          </a:solidFill>
                        </a:rPr>
                        <a:t>3</a:t>
                      </a:r>
                    </a:p>
                  </a:txBody>
                  <a:tcPr marL="47391" marR="47391" marT="23695" marB="23695"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90,000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rPr>
                        <a:t>Turnover</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2</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40%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70%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25,200</a:t>
                      </a:r>
                    </a:p>
                  </a:txBody>
                  <a:tcPr marL="47391" marR="47391" marT="23695" marB="23695" anchor="ctr">
                    <a:lnL w="6350" cap="flat" cmpd="sng" algn="ctr">
                      <a:no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238023">
                <a:tc>
                  <a:txBody>
                    <a:bodyPr/>
                    <a:lstStyle/>
                    <a:p>
                      <a:pPr algn="ctr"/>
                      <a:r>
                        <a:rPr lang="en-US" sz="1400">
                          <a:solidFill>
                            <a:schemeClr val="tx1"/>
                          </a:solidFill>
                        </a:rPr>
                        <a:t>4</a:t>
                      </a:r>
                    </a:p>
                  </a:txBody>
                  <a:tcPr marL="47391" marR="47391" marT="23695" marB="23695"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50,200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rPr>
                        <a:t>Sales Existing </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3</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35%</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70%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12,299</a:t>
                      </a:r>
                    </a:p>
                  </a:txBody>
                  <a:tcPr marL="47391" marR="47391" marT="23695" marB="23695" anchor="ctr">
                    <a:lnL w="6350" cap="flat" cmpd="sng" algn="ctr">
                      <a:no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238023">
                <a:tc>
                  <a:txBody>
                    <a:bodyPr/>
                    <a:lstStyle/>
                    <a:p>
                      <a:pPr algn="ctr"/>
                      <a:r>
                        <a:rPr lang="en-US" sz="1400">
                          <a:solidFill>
                            <a:schemeClr val="tx1"/>
                          </a:solidFill>
                        </a:rPr>
                        <a:t>5</a:t>
                      </a:r>
                    </a:p>
                  </a:txBody>
                  <a:tcPr marL="47391" marR="47391" marT="23695" marB="23695"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12,000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rPr>
                        <a:t>Product Returns</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1</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40%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60%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2,880</a:t>
                      </a:r>
                    </a:p>
                  </a:txBody>
                  <a:tcPr marL="47391" marR="47391" marT="23695" marB="23695" anchor="ctr">
                    <a:lnL w="6350" cap="flat" cmpd="sng" algn="ctr">
                      <a:no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238023">
                <a:tc>
                  <a:txBody>
                    <a:bodyPr/>
                    <a:lstStyle/>
                    <a:p>
                      <a:pPr algn="ctr"/>
                      <a:r>
                        <a:rPr lang="en-US" sz="1400">
                          <a:solidFill>
                            <a:schemeClr val="tx1"/>
                          </a:solidFill>
                        </a:rPr>
                        <a:t>6</a:t>
                      </a:r>
                    </a:p>
                  </a:txBody>
                  <a:tcPr marL="47391" marR="47391" marT="23695" marB="23695"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26,870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rPr>
                        <a:t>New Accounts</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2</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30%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80%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6,449</a:t>
                      </a:r>
                    </a:p>
                  </a:txBody>
                  <a:tcPr marL="47391" marR="47391" marT="23695" marB="23695" anchor="ctr">
                    <a:lnL w="6350" cap="flat" cmpd="sng" algn="ctr">
                      <a:no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238023">
                <a:tc>
                  <a:txBody>
                    <a:bodyPr/>
                    <a:lstStyle/>
                    <a:p>
                      <a:pPr algn="ctr"/>
                      <a:r>
                        <a:rPr lang="en-US" sz="1400">
                          <a:solidFill>
                            <a:schemeClr val="tx1"/>
                          </a:solidFill>
                        </a:rPr>
                        <a:t>7</a:t>
                      </a:r>
                    </a:p>
                  </a:txBody>
                  <a:tcPr marL="47391" marR="47391" marT="23695" marB="23695"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1,800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rPr>
                        <a:t>Sick Leave </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100%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90%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1,620</a:t>
                      </a:r>
                    </a:p>
                  </a:txBody>
                  <a:tcPr marL="47391" marR="47391" marT="23695" marB="23695" anchor="ctr">
                    <a:lnL w="6350" cap="flat" cmpd="sng" algn="ctr">
                      <a:no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238023">
                <a:tc>
                  <a:txBody>
                    <a:bodyPr/>
                    <a:lstStyle/>
                    <a:p>
                      <a:pPr algn="ctr"/>
                      <a:r>
                        <a:rPr lang="en-US" sz="1400">
                          <a:solidFill>
                            <a:schemeClr val="tx1"/>
                          </a:solidFill>
                        </a:rPr>
                        <a:t>8</a:t>
                      </a:r>
                    </a:p>
                  </a:txBody>
                  <a:tcPr marL="47391" marR="47391" marT="23695" marB="23695"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28,000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rPr>
                        <a:t>Store Expense</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100%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80%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22,400</a:t>
                      </a:r>
                    </a:p>
                  </a:txBody>
                  <a:tcPr marL="47391" marR="47391" marT="23695" marB="23695" anchor="ctr">
                    <a:lnL w="6350" cap="flat" cmpd="sng" algn="ctr">
                      <a:no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238023">
                <a:tc>
                  <a:txBody>
                    <a:bodyPr/>
                    <a:lstStyle/>
                    <a:p>
                      <a:pPr algn="ctr"/>
                      <a:r>
                        <a:rPr lang="en-US" sz="1400">
                          <a:solidFill>
                            <a:schemeClr val="tx1"/>
                          </a:solidFill>
                        </a:rPr>
                        <a:t>9</a:t>
                      </a:r>
                    </a:p>
                  </a:txBody>
                  <a:tcPr marL="47391" marR="47391" marT="23695" marB="23695"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18,300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rPr>
                        <a:t>Inventory</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1</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50%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80%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7,320</a:t>
                      </a:r>
                    </a:p>
                  </a:txBody>
                  <a:tcPr marL="47391" marR="47391" marT="23695" marB="23695" anchor="ctr">
                    <a:lnL w="6350" cap="flat" cmpd="sng" algn="ctr">
                      <a:no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r h="238023">
                <a:tc>
                  <a:txBody>
                    <a:bodyPr/>
                    <a:lstStyle/>
                    <a:p>
                      <a:pPr algn="ctr"/>
                      <a:r>
                        <a:rPr lang="en-US" sz="1400">
                          <a:solidFill>
                            <a:schemeClr val="tx1"/>
                          </a:solidFill>
                        </a:rPr>
                        <a:t>10</a:t>
                      </a:r>
                    </a:p>
                  </a:txBody>
                  <a:tcPr marL="47391" marR="47391" marT="23695" marB="23695"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6,600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a:solidFill>
                            <a:schemeClr val="tx1"/>
                          </a:solidFill>
                        </a:rPr>
                        <a:t>Customer Complaints</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1</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40%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70%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1,848</a:t>
                      </a:r>
                    </a:p>
                  </a:txBody>
                  <a:tcPr marL="47391" marR="47391" marT="23695" marB="23695" anchor="ctr">
                    <a:lnL w="6350" cap="flat" cmpd="sng" algn="ctr">
                      <a:no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0"/>
                  </a:ext>
                </a:extLst>
              </a:tr>
              <a:tr h="238023">
                <a:tc>
                  <a:txBody>
                    <a:bodyPr/>
                    <a:lstStyle/>
                    <a:p>
                      <a:pPr algn="ctr"/>
                      <a:r>
                        <a:rPr lang="en-US" sz="1400">
                          <a:solidFill>
                            <a:schemeClr val="tx1"/>
                          </a:solidFill>
                        </a:rPr>
                        <a:t>11</a:t>
                      </a:r>
                    </a:p>
                  </a:txBody>
                  <a:tcPr marL="47391" marR="47391" marT="23695" marB="23695"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68,000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a:solidFill>
                            <a:schemeClr val="tx1"/>
                          </a:solidFill>
                        </a:rPr>
                        <a:t>Turnover</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2</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30%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70%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14,280</a:t>
                      </a:r>
                    </a:p>
                  </a:txBody>
                  <a:tcPr marL="47391" marR="47391" marT="23695" marB="23695" anchor="ctr">
                    <a:lnL w="6350" cap="flat" cmpd="sng" algn="ctr">
                      <a:no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1"/>
                  </a:ext>
                </a:extLst>
              </a:tr>
              <a:tr h="238023">
                <a:tc>
                  <a:txBody>
                    <a:bodyPr/>
                    <a:lstStyle/>
                    <a:p>
                      <a:pPr algn="ctr"/>
                      <a:r>
                        <a:rPr lang="en-US" sz="1400">
                          <a:solidFill>
                            <a:schemeClr val="tx1"/>
                          </a:solidFill>
                        </a:rPr>
                        <a:t>12</a:t>
                      </a:r>
                    </a:p>
                  </a:txBody>
                  <a:tcPr marL="47391" marR="47391" marT="23695" marB="23695"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55,600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a:solidFill>
                            <a:schemeClr val="tx1"/>
                          </a:solidFill>
                        </a:rPr>
                        <a:t>Store Profit </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4</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25%</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85%</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11,815</a:t>
                      </a:r>
                    </a:p>
                  </a:txBody>
                  <a:tcPr marL="47391" marR="47391" marT="23695" marB="23695" anchor="ctr">
                    <a:lnL w="6350" cap="flat" cmpd="sng" algn="ctr">
                      <a:no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2"/>
                  </a:ext>
                </a:extLst>
              </a:tr>
              <a:tr h="238023">
                <a:tc>
                  <a:txBody>
                    <a:bodyPr/>
                    <a:lstStyle/>
                    <a:p>
                      <a:pPr algn="ctr"/>
                      <a:r>
                        <a:rPr lang="en-US" sz="1400">
                          <a:solidFill>
                            <a:schemeClr val="tx1"/>
                          </a:solidFill>
                        </a:rPr>
                        <a:t>13</a:t>
                      </a:r>
                    </a:p>
                  </a:txBody>
                  <a:tcPr marL="47391" marR="47391" marT="23695" marB="23695"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46,250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a:solidFill>
                            <a:schemeClr val="tx1"/>
                          </a:solidFill>
                        </a:rPr>
                        <a:t>Sales Existing</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a:solidFill>
                            <a:schemeClr val="tx1"/>
                          </a:solidFill>
                        </a:rPr>
                        <a:t>2</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40%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80%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14,800</a:t>
                      </a:r>
                    </a:p>
                  </a:txBody>
                  <a:tcPr marL="47391" marR="47391" marT="23695" marB="23695" anchor="ctr">
                    <a:lnL w="6350" cap="flat" cmpd="sng" algn="ctr">
                      <a:no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3"/>
                  </a:ext>
                </a:extLst>
              </a:tr>
              <a:tr h="238023">
                <a:tc>
                  <a:txBody>
                    <a:bodyPr/>
                    <a:lstStyle/>
                    <a:p>
                      <a:pPr algn="ctr"/>
                      <a:r>
                        <a:rPr lang="en-US" sz="1400" dirty="0">
                          <a:solidFill>
                            <a:schemeClr val="tx1"/>
                          </a:solidFill>
                        </a:rPr>
                        <a:t>14</a:t>
                      </a:r>
                    </a:p>
                  </a:txBody>
                  <a:tcPr marL="47391" marR="47391" marT="23695" marB="23695"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43,550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rPr>
                        <a:t>Store Expenses</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1</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60%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80%</a:t>
                      </a:r>
                    </a:p>
                  </a:txBody>
                  <a:tcPr marL="47391" marR="47391" marT="23695" marB="2369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solidFill>
                            <a:schemeClr val="tx1"/>
                          </a:solidFill>
                        </a:rPr>
                        <a:t>20,904</a:t>
                      </a:r>
                    </a:p>
                  </a:txBody>
                  <a:tcPr marL="47391" marR="47391" marT="23695" marB="23695" anchor="ctr">
                    <a:lnL w="6350" cap="flat" cmpd="sng" algn="ctr">
                      <a:no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4"/>
                  </a:ext>
                </a:extLst>
              </a:tr>
            </a:tbl>
          </a:graphicData>
        </a:graphic>
      </p:graphicFrame>
      <p:sp>
        <p:nvSpPr>
          <p:cNvPr id="6" name="TextBox 5">
            <a:extLst>
              <a:ext uri="{FF2B5EF4-FFF2-40B4-BE49-F238E27FC236}">
                <a16:creationId xmlns:a16="http://schemas.microsoft.com/office/drawing/2014/main" id="{34FD15C1-11AD-4816-AAA2-87CFAA896B71}"/>
              </a:ext>
            </a:extLst>
          </p:cNvPr>
          <p:cNvSpPr txBox="1"/>
          <p:nvPr/>
        </p:nvSpPr>
        <p:spPr>
          <a:xfrm>
            <a:off x="262680" y="5961293"/>
            <a:ext cx="10552544" cy="53860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
                <a:prstClr val="black"/>
              </a:buClr>
              <a:buSzTx/>
              <a:buFontTx/>
              <a:buNone/>
              <a:tabLst/>
              <a:defRPr/>
            </a:pPr>
            <a:r>
              <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Principle 6. Use at least one method to isolate the effects of a project.</a:t>
            </a:r>
          </a:p>
          <a:p>
            <a:pPr marL="0" marR="0" lvl="0" indent="0" algn="l" defTabSz="914400" rtl="0" eaLnBrk="1" fontAlgn="auto" latinLnBrk="0" hangingPunct="1">
              <a:lnSpc>
                <a:spcPct val="100000"/>
              </a:lnSpc>
              <a:spcBef>
                <a:spcPts val="0"/>
              </a:spcBef>
              <a:spcAft>
                <a:spcPts val="600"/>
              </a:spcAft>
              <a:buClr>
                <a:prstClr val="black"/>
              </a:buClr>
              <a:buSzTx/>
              <a:buFontTx/>
              <a:buNone/>
              <a:tabLst/>
              <a:defRPr/>
            </a:pPr>
            <a:r>
              <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Principle 7. Adjust estimates of improvement for potential errors of estimation.</a:t>
            </a:r>
          </a:p>
        </p:txBody>
      </p:sp>
      <p:sp>
        <p:nvSpPr>
          <p:cNvPr id="7" name="TextBox 6">
            <a:extLst>
              <a:ext uri="{FF2B5EF4-FFF2-40B4-BE49-F238E27FC236}">
                <a16:creationId xmlns:a16="http://schemas.microsoft.com/office/drawing/2014/main" id="{74030F5C-A73B-4305-82BA-7635BE06FEFC}"/>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spTree>
    <p:extLst>
      <p:ext uri="{BB962C8B-B14F-4D97-AF65-F5344CB8AC3E}">
        <p14:creationId xmlns:p14="http://schemas.microsoft.com/office/powerpoint/2010/main" val="211649717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33666F-46D1-4E0F-8DA4-22F95A5F6605}"/>
              </a:ext>
            </a:extLst>
          </p:cNvPr>
          <p:cNvSpPr/>
          <p:nvPr/>
        </p:nvSpPr>
        <p:spPr>
          <a:xfrm>
            <a:off x="0" y="0"/>
            <a:ext cx="5068389" cy="68580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701D458B-B554-4CCA-A6EE-9096E3EC53F2}"/>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0" y="1199857"/>
            <a:ext cx="6096000" cy="4454434"/>
          </a:xfrm>
          <a:custGeom>
            <a:avLst/>
            <a:gdLst>
              <a:gd name="connsiteX0" fmla="*/ 0 w 6096000"/>
              <a:gd name="connsiteY0" fmla="*/ 0 h 4454434"/>
              <a:gd name="connsiteX1" fmla="*/ 6096000 w 6096000"/>
              <a:gd name="connsiteY1" fmla="*/ 0 h 4454434"/>
              <a:gd name="connsiteX2" fmla="*/ 6096000 w 6096000"/>
              <a:gd name="connsiteY2" fmla="*/ 4454434 h 4454434"/>
              <a:gd name="connsiteX3" fmla="*/ 0 w 6096000"/>
              <a:gd name="connsiteY3" fmla="*/ 4454434 h 4454434"/>
            </a:gdLst>
            <a:ahLst/>
            <a:cxnLst>
              <a:cxn ang="0">
                <a:pos x="connsiteX0" y="connsiteY0"/>
              </a:cxn>
              <a:cxn ang="0">
                <a:pos x="connsiteX1" y="connsiteY1"/>
              </a:cxn>
              <a:cxn ang="0">
                <a:pos x="connsiteX2" y="connsiteY2"/>
              </a:cxn>
              <a:cxn ang="0">
                <a:pos x="connsiteX3" y="connsiteY3"/>
              </a:cxn>
            </a:cxnLst>
            <a:rect l="l" t="t" r="r" b="b"/>
            <a:pathLst>
              <a:path w="6096000" h="4454434">
                <a:moveTo>
                  <a:pt x="0" y="0"/>
                </a:moveTo>
                <a:lnTo>
                  <a:pt x="6096000" y="0"/>
                </a:lnTo>
                <a:lnTo>
                  <a:pt x="6096000" y="4454434"/>
                </a:lnTo>
                <a:lnTo>
                  <a:pt x="0" y="4454434"/>
                </a:lnTo>
                <a:close/>
              </a:path>
            </a:pathLst>
          </a:custGeom>
        </p:spPr>
      </p:pic>
      <p:sp>
        <p:nvSpPr>
          <p:cNvPr id="4" name="TextBox 3">
            <a:extLst>
              <a:ext uri="{FF2B5EF4-FFF2-40B4-BE49-F238E27FC236}">
                <a16:creationId xmlns:a16="http://schemas.microsoft.com/office/drawing/2014/main" id="{9EBE33B6-A100-4316-A577-4EB545FC7277}"/>
              </a:ext>
            </a:extLst>
          </p:cNvPr>
          <p:cNvSpPr txBox="1"/>
          <p:nvPr/>
        </p:nvSpPr>
        <p:spPr>
          <a:xfrm>
            <a:off x="6293110" y="1966226"/>
            <a:ext cx="574069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BENEFITS CALCULATION</a:t>
            </a:r>
          </a:p>
        </p:txBody>
      </p:sp>
      <p:cxnSp>
        <p:nvCxnSpPr>
          <p:cNvPr id="5" name="Straight Connector 4">
            <a:extLst>
              <a:ext uri="{FF2B5EF4-FFF2-40B4-BE49-F238E27FC236}">
                <a16:creationId xmlns:a16="http://schemas.microsoft.com/office/drawing/2014/main" id="{675B388D-8E2B-40F0-AA61-791A2F9C0C8D}"/>
              </a:ext>
            </a:extLst>
          </p:cNvPr>
          <p:cNvCxnSpPr>
            <a:cxnSpLocks/>
          </p:cNvCxnSpPr>
          <p:nvPr/>
        </p:nvCxnSpPr>
        <p:spPr>
          <a:xfrm>
            <a:off x="6398484" y="2646260"/>
            <a:ext cx="919668"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DB133788-17D7-44AE-9F78-CB3AB243D438}"/>
              </a:ext>
            </a:extLst>
          </p:cNvPr>
          <p:cNvGrpSpPr/>
          <p:nvPr/>
        </p:nvGrpSpPr>
        <p:grpSpPr>
          <a:xfrm>
            <a:off x="6293110" y="3273186"/>
            <a:ext cx="6209930" cy="847434"/>
            <a:chOff x="6328621" y="2980223"/>
            <a:chExt cx="6209930" cy="847434"/>
          </a:xfrm>
        </p:grpSpPr>
        <p:sp>
          <p:nvSpPr>
            <p:cNvPr id="7" name="TextBox 6">
              <a:extLst>
                <a:ext uri="{FF2B5EF4-FFF2-40B4-BE49-F238E27FC236}">
                  <a16:creationId xmlns:a16="http://schemas.microsoft.com/office/drawing/2014/main" id="{1AD0E6E6-1873-4705-B5EB-40B44408AC33}"/>
                </a:ext>
              </a:extLst>
            </p:cNvPr>
            <p:cNvSpPr txBox="1"/>
            <p:nvPr/>
          </p:nvSpPr>
          <p:spPr>
            <a:xfrm>
              <a:off x="6328621" y="2980223"/>
              <a:ext cx="609452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d-ID" sz="2400" b="1" i="0" u="none" strike="noStrike" kern="1200" cap="none" spc="0" normalizeH="0" baseline="0" noProof="0" dirty="0">
                  <a:ln>
                    <a:noFill/>
                  </a:ln>
                  <a:solidFill>
                    <a:srgbClr val="820E2E"/>
                  </a:solidFill>
                  <a:effectLst/>
                  <a:uLnTx/>
                  <a:uFillTx/>
                  <a:latin typeface="Roboto Regular"/>
                  <a:ea typeface="+mn-ea"/>
                  <a:cs typeface="Roboto Regular"/>
                </a:rPr>
                <a:t>Number of Measures</a:t>
              </a:r>
              <a:endParaRPr kumimoji="0" lang="en-US" sz="2400" b="0" i="0" u="none" strike="noStrike" kern="1200" cap="none" spc="0" normalizeH="0" baseline="0" noProof="0" dirty="0">
                <a:ln>
                  <a:noFill/>
                </a:ln>
                <a:solidFill>
                  <a:srgbClr val="820E2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D35D8FB2-6D0B-41DE-ACC4-2892F939F8F4}"/>
                </a:ext>
              </a:extLst>
            </p:cNvPr>
            <p:cNvSpPr txBox="1"/>
            <p:nvPr/>
          </p:nvSpPr>
          <p:spPr>
            <a:xfrm>
              <a:off x="6328621" y="3365992"/>
              <a:ext cx="620993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panose="020F0502020204030204"/>
                  <a:ea typeface="+mn-ea"/>
                  <a:cs typeface="+mn-cs"/>
                </a:rPr>
                <a:t>85 participants x 2 measures = 170 measures</a:t>
              </a:r>
            </a:p>
          </p:txBody>
        </p:sp>
      </p:grpSp>
      <p:grpSp>
        <p:nvGrpSpPr>
          <p:cNvPr id="11" name="Group 10">
            <a:extLst>
              <a:ext uri="{FF2B5EF4-FFF2-40B4-BE49-F238E27FC236}">
                <a16:creationId xmlns:a16="http://schemas.microsoft.com/office/drawing/2014/main" id="{69EEDFA3-20B1-4C50-BC8A-9B5CB9A22333}"/>
              </a:ext>
            </a:extLst>
          </p:cNvPr>
          <p:cNvGrpSpPr/>
          <p:nvPr/>
        </p:nvGrpSpPr>
        <p:grpSpPr>
          <a:xfrm>
            <a:off x="6293110" y="4272369"/>
            <a:ext cx="6209930" cy="847434"/>
            <a:chOff x="6328621" y="2980223"/>
            <a:chExt cx="6209930" cy="847434"/>
          </a:xfrm>
        </p:grpSpPr>
        <p:sp>
          <p:nvSpPr>
            <p:cNvPr id="12" name="TextBox 11">
              <a:extLst>
                <a:ext uri="{FF2B5EF4-FFF2-40B4-BE49-F238E27FC236}">
                  <a16:creationId xmlns:a16="http://schemas.microsoft.com/office/drawing/2014/main" id="{44EB2D38-AEE6-450D-B2F8-1387D3523D96}"/>
                </a:ext>
              </a:extLst>
            </p:cNvPr>
            <p:cNvSpPr txBox="1"/>
            <p:nvPr/>
          </p:nvSpPr>
          <p:spPr>
            <a:xfrm>
              <a:off x="6328621" y="2980223"/>
              <a:ext cx="609452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820E2E"/>
                  </a:solidFill>
                  <a:effectLst/>
                  <a:uLnTx/>
                  <a:uFillTx/>
                  <a:latin typeface="Roboto Regular"/>
                  <a:ea typeface="+mn-ea"/>
                  <a:cs typeface="Roboto Regular"/>
                </a:rPr>
                <a:t>Total Benefits of the Program</a:t>
              </a:r>
            </a:p>
          </p:txBody>
        </p:sp>
        <p:sp>
          <p:nvSpPr>
            <p:cNvPr id="13" name="TextBox 12">
              <a:extLst>
                <a:ext uri="{FF2B5EF4-FFF2-40B4-BE49-F238E27FC236}">
                  <a16:creationId xmlns:a16="http://schemas.microsoft.com/office/drawing/2014/main" id="{C1023E52-422F-496B-9D57-629FE7E36CB7}"/>
                </a:ext>
              </a:extLst>
            </p:cNvPr>
            <p:cNvSpPr txBox="1"/>
            <p:nvPr/>
          </p:nvSpPr>
          <p:spPr>
            <a:xfrm>
              <a:off x="6328621" y="3365992"/>
              <a:ext cx="620993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panose="020F0502020204030204"/>
                  <a:ea typeface="+mn-ea"/>
                  <a:cs typeface="+mn-cs"/>
                </a:rPr>
                <a:t>The 170 measures produced $1,341,970</a:t>
              </a:r>
            </a:p>
          </p:txBody>
        </p:sp>
      </p:grpSp>
      <p:sp>
        <p:nvSpPr>
          <p:cNvPr id="14" name="TextBox 13">
            <a:extLst>
              <a:ext uri="{FF2B5EF4-FFF2-40B4-BE49-F238E27FC236}">
                <a16:creationId xmlns:a16="http://schemas.microsoft.com/office/drawing/2014/main" id="{1B10CBB4-0A96-4A0F-9CA8-C88E8CD5046D}"/>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spTree>
    <p:extLst>
      <p:ext uri="{BB962C8B-B14F-4D97-AF65-F5344CB8AC3E}">
        <p14:creationId xmlns:p14="http://schemas.microsoft.com/office/powerpoint/2010/main" val="364103858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5809E21-68C2-4C10-B05E-472F082CB398}"/>
              </a:ext>
            </a:extLst>
          </p:cNvPr>
          <p:cNvSpPr txBox="1"/>
          <p:nvPr/>
        </p:nvSpPr>
        <p:spPr>
          <a:xfrm>
            <a:off x="355308" y="351036"/>
            <a:ext cx="11292195" cy="8925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PROGRAM COST SUMMARY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50000"/>
                    <a:lumOff val="50000"/>
                  </a:prstClr>
                </a:solidFill>
                <a:effectLst/>
                <a:uLnTx/>
                <a:uFillTx/>
                <a:latin typeface="Roboto ExtraBold" panose="02000000000000000000" pitchFamily="2" charset="0"/>
                <a:ea typeface="Roboto ExtraBold" panose="02000000000000000000" pitchFamily="2" charset="0"/>
                <a:cs typeface="+mn-cs"/>
              </a:rPr>
              <a:t>(TOTAL COST OF PARTICIPANT X 96 ATTENDED THE PGM)</a:t>
            </a:r>
          </a:p>
        </p:txBody>
      </p:sp>
      <p:cxnSp>
        <p:nvCxnSpPr>
          <p:cNvPr id="3" name="Straight Connector 2">
            <a:extLst>
              <a:ext uri="{FF2B5EF4-FFF2-40B4-BE49-F238E27FC236}">
                <a16:creationId xmlns:a16="http://schemas.microsoft.com/office/drawing/2014/main" id="{B21D3656-816A-43F1-A7A3-EA0DBBCFBB28}"/>
              </a:ext>
            </a:extLst>
          </p:cNvPr>
          <p:cNvCxnSpPr>
            <a:cxnSpLocks/>
          </p:cNvCxnSpPr>
          <p:nvPr/>
        </p:nvCxnSpPr>
        <p:spPr>
          <a:xfrm>
            <a:off x="460682" y="1243588"/>
            <a:ext cx="919668"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AD732426-15F3-46E8-BCFC-344F898CE0CA}"/>
              </a:ext>
            </a:extLst>
          </p:cNvPr>
          <p:cNvGraphicFramePr>
            <a:graphicFrameLocks noGrp="1"/>
          </p:cNvGraphicFramePr>
          <p:nvPr>
            <p:extLst>
              <p:ext uri="{D42A27DB-BD31-4B8C-83A1-F6EECF244321}">
                <p14:modId xmlns:p14="http://schemas.microsoft.com/office/powerpoint/2010/main" val="41970745"/>
              </p:ext>
            </p:extLst>
          </p:nvPr>
        </p:nvGraphicFramePr>
        <p:xfrm>
          <a:off x="460682" y="1442085"/>
          <a:ext cx="11186821" cy="4166798"/>
        </p:xfrm>
        <a:graphic>
          <a:graphicData uri="http://schemas.openxmlformats.org/drawingml/2006/table">
            <a:tbl>
              <a:tblPr firstRow="1" bandRow="1">
                <a:tableStyleId>{5C22544A-7EE6-4342-B048-85BDC9FD1C3A}</a:tableStyleId>
              </a:tblPr>
              <a:tblGrid>
                <a:gridCol w="9741556">
                  <a:extLst>
                    <a:ext uri="{9D8B030D-6E8A-4147-A177-3AD203B41FA5}">
                      <a16:colId xmlns:a16="http://schemas.microsoft.com/office/drawing/2014/main" val="3674605900"/>
                    </a:ext>
                  </a:extLst>
                </a:gridCol>
                <a:gridCol w="1445265">
                  <a:extLst>
                    <a:ext uri="{9D8B030D-6E8A-4147-A177-3AD203B41FA5}">
                      <a16:colId xmlns:a16="http://schemas.microsoft.com/office/drawing/2014/main" val="786736630"/>
                    </a:ext>
                  </a:extLst>
                </a:gridCol>
              </a:tblGrid>
              <a:tr h="242406">
                <a:tc>
                  <a:txBody>
                    <a:bodyPr/>
                    <a:lstStyle/>
                    <a:p>
                      <a:pPr>
                        <a:lnSpc>
                          <a:spcPct val="100000"/>
                        </a:lnSpc>
                      </a:pPr>
                      <a:r>
                        <a:rPr lang="en-US" sz="1400" b="0" dirty="0">
                          <a:solidFill>
                            <a:schemeClr val="tx1"/>
                          </a:solidFill>
                        </a:rPr>
                        <a:t>Needs</a:t>
                      </a:r>
                      <a:r>
                        <a:rPr lang="en-US" sz="1400" b="0" baseline="0" dirty="0">
                          <a:solidFill>
                            <a:schemeClr val="tx1"/>
                          </a:solidFill>
                        </a:rPr>
                        <a:t> Assessment (Prorated over all sessions) — 15,000 / 4,000 = 3.75 x 96 </a:t>
                      </a:r>
                      <a:endParaRPr lang="en-US" sz="1400" b="0" dirty="0">
                        <a:solidFill>
                          <a:schemeClr val="tx1"/>
                        </a:solidFill>
                      </a:endParaRPr>
                    </a:p>
                  </a:txBody>
                  <a:tcPr marL="47046" marR="47046" marT="23523" marB="23523" anchor="ctr">
                    <a:lnT w="19050" cap="flat" cmpd="sng" algn="ctr">
                      <a:solidFill>
                        <a:srgbClr val="820E2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a:lnSpc>
                          <a:spcPct val="100000"/>
                        </a:lnSpc>
                      </a:pPr>
                      <a:r>
                        <a:rPr lang="en-US" sz="1400" b="0" dirty="0">
                          <a:solidFill>
                            <a:schemeClr val="tx1"/>
                          </a:solidFill>
                        </a:rPr>
                        <a:t>360</a:t>
                      </a:r>
                    </a:p>
                  </a:txBody>
                  <a:tcPr marL="47046" marR="47046" marT="23523" marB="23523" anchor="ctr">
                    <a:lnT w="19050" cap="flat" cmpd="sng" algn="ctr">
                      <a:solidFill>
                        <a:srgbClr val="820E2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27507614"/>
                  </a:ext>
                </a:extLst>
              </a:tr>
              <a:tr h="242406">
                <a:tc>
                  <a:txBody>
                    <a:bodyPr/>
                    <a:lstStyle/>
                    <a:p>
                      <a:pPr>
                        <a:lnSpc>
                          <a:spcPct val="100000"/>
                        </a:lnSpc>
                      </a:pPr>
                      <a:r>
                        <a:rPr lang="en-US" sz="1400" dirty="0">
                          <a:solidFill>
                            <a:schemeClr val="tx1"/>
                          </a:solidFill>
                        </a:rPr>
                        <a:t>Program Development</a:t>
                      </a:r>
                      <a:r>
                        <a:rPr lang="en-US" sz="1400" baseline="0" dirty="0">
                          <a:solidFill>
                            <a:schemeClr val="tx1"/>
                          </a:solidFill>
                        </a:rPr>
                        <a:t> and Production Costs (Prorated over all sessions) — 478,000 / 4,000 = 119.50 x 96 </a:t>
                      </a:r>
                      <a:endParaRPr lang="en-US" sz="1400" dirty="0">
                        <a:solidFill>
                          <a:schemeClr val="tx1"/>
                        </a:solidFill>
                      </a:endParaRP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a:lnSpc>
                          <a:spcPct val="100000"/>
                        </a:lnSpc>
                      </a:pPr>
                      <a:r>
                        <a:rPr lang="en-US" sz="1400" dirty="0">
                          <a:solidFill>
                            <a:schemeClr val="tx1"/>
                          </a:solidFill>
                        </a:rPr>
                        <a:t>11,472</a:t>
                      </a: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95890952"/>
                  </a:ext>
                </a:extLst>
              </a:tr>
              <a:tr h="242406">
                <a:tc>
                  <a:txBody>
                    <a:bodyPr/>
                    <a:lstStyle/>
                    <a:p>
                      <a:pPr>
                        <a:lnSpc>
                          <a:spcPct val="100000"/>
                        </a:lnSpc>
                      </a:pPr>
                      <a:r>
                        <a:rPr lang="en-US" sz="1400" dirty="0">
                          <a:solidFill>
                            <a:schemeClr val="tx1"/>
                          </a:solidFill>
                        </a:rPr>
                        <a:t>Content Development for Learning (Prorated over all sessions</a:t>
                      </a:r>
                      <a:r>
                        <a:rPr lang="en-US" sz="1400" baseline="0" dirty="0">
                          <a:solidFill>
                            <a:schemeClr val="tx1"/>
                          </a:solidFill>
                        </a:rPr>
                        <a:t>) — 60,000 / 4,000 = 5 x 96 </a:t>
                      </a:r>
                      <a:endParaRPr lang="en-US" sz="1400" dirty="0">
                        <a:solidFill>
                          <a:schemeClr val="tx1"/>
                        </a:solidFill>
                      </a:endParaRP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a:lnSpc>
                          <a:spcPct val="100000"/>
                        </a:lnSpc>
                      </a:pPr>
                      <a:r>
                        <a:rPr lang="en-US" sz="1400" dirty="0">
                          <a:solidFill>
                            <a:schemeClr val="tx1"/>
                          </a:solidFill>
                        </a:rPr>
                        <a:t>1,440</a:t>
                      </a: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89941622"/>
                  </a:ext>
                </a:extLst>
              </a:tr>
              <a:tr h="242406">
                <a:tc>
                  <a:txBody>
                    <a:bodyPr/>
                    <a:lstStyle/>
                    <a:p>
                      <a:pPr>
                        <a:lnSpc>
                          <a:spcPct val="100000"/>
                        </a:lnSpc>
                      </a:pPr>
                      <a:r>
                        <a:rPr lang="en-US" sz="1400" dirty="0">
                          <a:solidFill>
                            <a:schemeClr val="tx1"/>
                          </a:solidFill>
                        </a:rPr>
                        <a:t>Learning Portal (Prorated over</a:t>
                      </a:r>
                      <a:r>
                        <a:rPr lang="en-US" sz="1400" baseline="0" dirty="0">
                          <a:solidFill>
                            <a:schemeClr val="tx1"/>
                          </a:solidFill>
                        </a:rPr>
                        <a:t> all sessions) — 45,000 / 4,000 = 11.25 x 96 </a:t>
                      </a:r>
                      <a:endParaRPr lang="en-US" sz="1400" dirty="0">
                        <a:solidFill>
                          <a:schemeClr val="tx1"/>
                        </a:solidFill>
                      </a:endParaRP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a:lnSpc>
                          <a:spcPct val="100000"/>
                        </a:lnSpc>
                      </a:pPr>
                      <a:r>
                        <a:rPr lang="en-US" sz="1400" dirty="0">
                          <a:solidFill>
                            <a:schemeClr val="tx1"/>
                          </a:solidFill>
                        </a:rPr>
                        <a:t>1,080</a:t>
                      </a: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91377086"/>
                  </a:ext>
                </a:extLst>
              </a:tr>
              <a:tr h="242406">
                <a:tc>
                  <a:txBody>
                    <a:bodyPr/>
                    <a:lstStyle/>
                    <a:p>
                      <a:pPr>
                        <a:lnSpc>
                          <a:spcPct val="100000"/>
                        </a:lnSpc>
                      </a:pPr>
                      <a:r>
                        <a:rPr lang="en-US" sz="1400" dirty="0">
                          <a:solidFill>
                            <a:schemeClr val="tx1"/>
                          </a:solidFill>
                        </a:rPr>
                        <a:t>E-Learning</a:t>
                      </a:r>
                      <a:r>
                        <a:rPr lang="en-US" sz="1400" baseline="0" dirty="0">
                          <a:solidFill>
                            <a:schemeClr val="tx1"/>
                          </a:solidFill>
                        </a:rPr>
                        <a:t> Programs (Prorated over all sessions) — (60,000 / 4,000 ) 5 x 96</a:t>
                      </a:r>
                      <a:endParaRPr lang="en-US" sz="1400" dirty="0">
                        <a:solidFill>
                          <a:schemeClr val="tx1"/>
                        </a:solidFill>
                      </a:endParaRP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a:lnSpc>
                          <a:spcPct val="100000"/>
                        </a:lnSpc>
                      </a:pPr>
                      <a:r>
                        <a:rPr lang="en-US" sz="1400" dirty="0">
                          <a:solidFill>
                            <a:schemeClr val="tx1"/>
                          </a:solidFill>
                        </a:rPr>
                        <a:t>1,440</a:t>
                      </a: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38338878"/>
                  </a:ext>
                </a:extLst>
              </a:tr>
              <a:tr h="242406">
                <a:tc>
                  <a:txBody>
                    <a:bodyPr/>
                    <a:lstStyle/>
                    <a:p>
                      <a:pPr>
                        <a:lnSpc>
                          <a:spcPct val="100000"/>
                        </a:lnSpc>
                      </a:pPr>
                      <a:r>
                        <a:rPr lang="en-US" sz="1400" dirty="0">
                          <a:solidFill>
                            <a:schemeClr val="tx1"/>
                          </a:solidFill>
                        </a:rPr>
                        <a:t>Devices used by Participants (mobiles)</a:t>
                      </a: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a:lnSpc>
                          <a:spcPct val="100000"/>
                        </a:lnSpc>
                      </a:pPr>
                      <a:r>
                        <a:rPr lang="en-US" sz="1400" dirty="0">
                          <a:solidFill>
                            <a:schemeClr val="tx1"/>
                          </a:solidFill>
                        </a:rPr>
                        <a:t>670</a:t>
                      </a: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99034225"/>
                  </a:ext>
                </a:extLst>
              </a:tr>
              <a:tr h="242406">
                <a:tc>
                  <a:txBody>
                    <a:bodyPr/>
                    <a:lstStyle/>
                    <a:p>
                      <a:pPr>
                        <a:lnSpc>
                          <a:spcPct val="100000"/>
                        </a:lnSpc>
                      </a:pPr>
                      <a:r>
                        <a:rPr lang="en-US" sz="1400" dirty="0">
                          <a:solidFill>
                            <a:schemeClr val="tx1"/>
                          </a:solidFill>
                        </a:rPr>
                        <a:t>Program Materials</a:t>
                      </a:r>
                      <a:r>
                        <a:rPr lang="en-US" sz="1400" baseline="0" dirty="0">
                          <a:solidFill>
                            <a:schemeClr val="tx1"/>
                          </a:solidFill>
                        </a:rPr>
                        <a:t> — 120 x 96 </a:t>
                      </a:r>
                      <a:endParaRPr lang="en-US" sz="1400" dirty="0">
                        <a:solidFill>
                          <a:schemeClr val="tx1"/>
                        </a:solidFill>
                      </a:endParaRP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a:lnSpc>
                          <a:spcPct val="100000"/>
                        </a:lnSpc>
                      </a:pPr>
                      <a:r>
                        <a:rPr lang="en-US" sz="1400" dirty="0">
                          <a:solidFill>
                            <a:schemeClr val="tx1"/>
                          </a:solidFill>
                        </a:rPr>
                        <a:t>11,520</a:t>
                      </a: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81717774"/>
                  </a:ext>
                </a:extLst>
              </a:tr>
              <a:tr h="242406">
                <a:tc>
                  <a:txBody>
                    <a:bodyPr/>
                    <a:lstStyle/>
                    <a:p>
                      <a:pPr>
                        <a:lnSpc>
                          <a:spcPct val="100000"/>
                        </a:lnSpc>
                      </a:pPr>
                      <a:r>
                        <a:rPr lang="en-US" sz="1400" dirty="0">
                          <a:solidFill>
                            <a:schemeClr val="tx1"/>
                          </a:solidFill>
                        </a:rPr>
                        <a:t>Travel &amp; Lodging – Participants — 982</a:t>
                      </a:r>
                      <a:r>
                        <a:rPr lang="en-US" sz="1400" baseline="0" dirty="0">
                          <a:solidFill>
                            <a:schemeClr val="tx1"/>
                          </a:solidFill>
                        </a:rPr>
                        <a:t> x 96 </a:t>
                      </a:r>
                      <a:endParaRPr lang="en-US" sz="1400" dirty="0">
                        <a:solidFill>
                          <a:schemeClr val="tx1"/>
                        </a:solidFill>
                      </a:endParaRP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a:lnSpc>
                          <a:spcPct val="100000"/>
                        </a:lnSpc>
                      </a:pPr>
                      <a:r>
                        <a:rPr lang="en-US" sz="1400" dirty="0">
                          <a:solidFill>
                            <a:schemeClr val="tx1"/>
                          </a:solidFill>
                        </a:rPr>
                        <a:t>94,272</a:t>
                      </a: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78388146"/>
                  </a:ext>
                </a:extLst>
              </a:tr>
              <a:tr h="242406">
                <a:tc>
                  <a:txBody>
                    <a:bodyPr/>
                    <a:lstStyle/>
                    <a:p>
                      <a:pPr>
                        <a:lnSpc>
                          <a:spcPct val="100000"/>
                        </a:lnSpc>
                      </a:pPr>
                      <a:r>
                        <a:rPr lang="en-US" sz="1400" dirty="0">
                          <a:solidFill>
                            <a:schemeClr val="tx1"/>
                          </a:solidFill>
                        </a:rPr>
                        <a:t>Facilitation &amp; Coordination — 19,000 x 4 </a:t>
                      </a: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a:lnSpc>
                          <a:spcPct val="100000"/>
                        </a:lnSpc>
                      </a:pPr>
                      <a:r>
                        <a:rPr lang="en-US" sz="1400" dirty="0">
                          <a:solidFill>
                            <a:schemeClr val="tx1"/>
                          </a:solidFill>
                        </a:rPr>
                        <a:t>76,000</a:t>
                      </a: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7498485"/>
                  </a:ext>
                </a:extLst>
              </a:tr>
              <a:tr h="242406">
                <a:tc>
                  <a:txBody>
                    <a:bodyPr/>
                    <a:lstStyle/>
                    <a:p>
                      <a:pPr>
                        <a:lnSpc>
                          <a:spcPct val="100000"/>
                        </a:lnSpc>
                      </a:pPr>
                      <a:r>
                        <a:rPr lang="en-US" sz="1400" b="0" dirty="0">
                          <a:solidFill>
                            <a:schemeClr val="tx1"/>
                          </a:solidFill>
                        </a:rPr>
                        <a:t>Facilities &amp; Refreshments — </a:t>
                      </a:r>
                      <a:r>
                        <a:rPr lang="en-US" sz="1400" b="0" baseline="0" dirty="0">
                          <a:solidFill>
                            <a:schemeClr val="tx1"/>
                          </a:solidFill>
                        </a:rPr>
                        <a:t>8 days at 250 </a:t>
                      </a:r>
                      <a:endParaRPr lang="en-US" sz="1400" b="0" dirty="0">
                        <a:solidFill>
                          <a:schemeClr val="tx1"/>
                        </a:solidFill>
                      </a:endParaRP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a:lnSpc>
                          <a:spcPct val="100000"/>
                        </a:lnSpc>
                      </a:pPr>
                      <a:r>
                        <a:rPr lang="en-US" sz="1400" b="0" dirty="0">
                          <a:solidFill>
                            <a:schemeClr val="tx1"/>
                          </a:solidFill>
                        </a:rPr>
                        <a:t>2,000</a:t>
                      </a: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40867705"/>
                  </a:ext>
                </a:extLst>
              </a:tr>
              <a:tr h="242406">
                <a:tc>
                  <a:txBody>
                    <a:bodyPr/>
                    <a:lstStyle/>
                    <a:p>
                      <a:pPr>
                        <a:lnSpc>
                          <a:spcPct val="100000"/>
                        </a:lnSpc>
                      </a:pPr>
                      <a:r>
                        <a:rPr lang="en-US" sz="1400" dirty="0">
                          <a:solidFill>
                            <a:schemeClr val="tx1"/>
                          </a:solidFill>
                        </a:rPr>
                        <a:t>Participants Salaries Plus Benefits (3 days of time) — 2,2674.62</a:t>
                      </a:r>
                      <a:r>
                        <a:rPr lang="en-US" sz="1400" baseline="0" dirty="0">
                          <a:solidFill>
                            <a:schemeClr val="tx1"/>
                          </a:solidFill>
                        </a:rPr>
                        <a:t> x 96 </a:t>
                      </a:r>
                      <a:endParaRPr lang="en-US" sz="1400" dirty="0">
                        <a:solidFill>
                          <a:schemeClr val="tx1"/>
                        </a:solidFill>
                      </a:endParaRP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a:lnSpc>
                          <a:spcPct val="100000"/>
                        </a:lnSpc>
                      </a:pPr>
                      <a:r>
                        <a:rPr lang="en-US" sz="1400" dirty="0">
                          <a:solidFill>
                            <a:schemeClr val="tx1"/>
                          </a:solidFill>
                        </a:rPr>
                        <a:t>256,763</a:t>
                      </a: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53778204"/>
                  </a:ext>
                </a:extLst>
              </a:tr>
              <a:tr h="242406">
                <a:tc>
                  <a:txBody>
                    <a:bodyPr/>
                    <a:lstStyle/>
                    <a:p>
                      <a:pPr>
                        <a:lnSpc>
                          <a:spcPct val="100000"/>
                        </a:lnSpc>
                      </a:pPr>
                      <a:r>
                        <a:rPr lang="en-US" sz="1400" dirty="0">
                          <a:solidFill>
                            <a:schemeClr val="tx1"/>
                          </a:solidFill>
                        </a:rPr>
                        <a:t>Coaches</a:t>
                      </a:r>
                      <a:r>
                        <a:rPr lang="en-US" sz="1400" baseline="0" dirty="0">
                          <a:solidFill>
                            <a:schemeClr val="tx1"/>
                          </a:solidFill>
                        </a:rPr>
                        <a:t> Salaries Plus Benefits — 538 x 96 </a:t>
                      </a:r>
                      <a:endParaRPr lang="en-US" sz="1400" dirty="0">
                        <a:solidFill>
                          <a:schemeClr val="tx1"/>
                        </a:solidFill>
                      </a:endParaRP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a:lnSpc>
                          <a:spcPct val="100000"/>
                        </a:lnSpc>
                      </a:pPr>
                      <a:r>
                        <a:rPr lang="en-US" sz="1400" dirty="0">
                          <a:solidFill>
                            <a:schemeClr val="tx1"/>
                          </a:solidFill>
                        </a:rPr>
                        <a:t>51,648</a:t>
                      </a: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93373446"/>
                  </a:ext>
                </a:extLst>
              </a:tr>
              <a:tr h="242406">
                <a:tc>
                  <a:txBody>
                    <a:bodyPr/>
                    <a:lstStyle/>
                    <a:p>
                      <a:pPr>
                        <a:lnSpc>
                          <a:spcPct val="100000"/>
                        </a:lnSpc>
                      </a:pPr>
                      <a:r>
                        <a:rPr lang="en-US" sz="1400" dirty="0">
                          <a:solidFill>
                            <a:schemeClr val="tx1"/>
                          </a:solidFill>
                        </a:rPr>
                        <a:t>Overhead (LD Team)</a:t>
                      </a: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a:lnSpc>
                          <a:spcPct val="100000"/>
                        </a:lnSpc>
                      </a:pPr>
                      <a:r>
                        <a:rPr lang="en-US" sz="1400" dirty="0">
                          <a:solidFill>
                            <a:schemeClr val="tx1"/>
                          </a:solidFill>
                        </a:rPr>
                        <a:t>3,200</a:t>
                      </a:r>
                    </a:p>
                  </a:txBody>
                  <a:tcPr marL="47046" marR="47046" marT="23523" marB="23523"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26065590"/>
                  </a:ext>
                </a:extLst>
              </a:tr>
              <a:tr h="340960">
                <a:tc>
                  <a:txBody>
                    <a:bodyPr/>
                    <a:lstStyle/>
                    <a:p>
                      <a:pPr marL="0" marR="0" indent="0" algn="l" defTabSz="1088639" rtl="0" eaLnBrk="1" fontAlgn="auto" latinLnBrk="0" hangingPunct="1">
                        <a:lnSpc>
                          <a:spcPct val="100000"/>
                        </a:lnSpc>
                        <a:spcBef>
                          <a:spcPts val="0"/>
                        </a:spcBef>
                        <a:spcAft>
                          <a:spcPts val="0"/>
                        </a:spcAft>
                        <a:buClrTx/>
                        <a:buSzTx/>
                        <a:buFontTx/>
                        <a:buNone/>
                        <a:tabLst/>
                        <a:defRPr/>
                      </a:pPr>
                      <a:r>
                        <a:rPr lang="en-US" sz="1400" dirty="0">
                          <a:solidFill>
                            <a:schemeClr val="tx1"/>
                          </a:solidFill>
                        </a:rPr>
                        <a:t>ROI Evaluation</a:t>
                      </a:r>
                      <a:r>
                        <a:rPr lang="en-US" sz="1100" dirty="0">
                          <a:solidFill>
                            <a:schemeClr val="tx1"/>
                          </a:solidFill>
                        </a:rPr>
                        <a:t> </a:t>
                      </a:r>
                      <a:r>
                        <a:rPr lang="en-US" sz="1400" dirty="0">
                          <a:solidFill>
                            <a:schemeClr val="tx1"/>
                          </a:solidFill>
                        </a:rPr>
                        <a:t>(</a:t>
                      </a:r>
                      <a:r>
                        <a:rPr lang="en-US" sz="1400" kern="1200" dirty="0">
                          <a:solidFill>
                            <a:schemeClr val="tx1"/>
                          </a:solidFill>
                          <a:effectLst/>
                          <a:latin typeface="+mn-lt"/>
                          <a:ea typeface="+mn-ea"/>
                          <a:cs typeface="+mn-cs"/>
                        </a:rPr>
                        <a:t>planning, data instrument design, data collection, analysis report writing, and briefings</a:t>
                      </a:r>
                      <a:r>
                        <a:rPr lang="en-US" sz="1400" kern="1200" baseline="0" dirty="0">
                          <a:solidFill>
                            <a:schemeClr val="tx1"/>
                          </a:solidFill>
                          <a:effectLst/>
                          <a:latin typeface="+mn-lt"/>
                          <a:ea typeface="+mn-ea"/>
                          <a:cs typeface="+mn-cs"/>
                        </a:rPr>
                        <a:t> + travel) — </a:t>
                      </a:r>
                      <a:r>
                        <a:rPr lang="en-US" sz="1400" dirty="0">
                          <a:solidFill>
                            <a:schemeClr val="tx1"/>
                          </a:solidFill>
                        </a:rPr>
                        <a:t>40,000</a:t>
                      </a:r>
                      <a:r>
                        <a:rPr lang="en-US" sz="1400" baseline="0" dirty="0">
                          <a:solidFill>
                            <a:schemeClr val="tx1"/>
                          </a:solidFill>
                        </a:rPr>
                        <a:t> + 25,000 </a:t>
                      </a:r>
                      <a:endParaRPr lang="en-US" sz="1400" dirty="0">
                        <a:solidFill>
                          <a:schemeClr val="tx1"/>
                        </a:solidFill>
                      </a:endParaRPr>
                    </a:p>
                  </a:txBody>
                  <a:tcPr marL="47046" marR="47046" marT="23523" marB="23523" anchor="ctr">
                    <a:lnT w="12700"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chemeClr val="bg1"/>
                    </a:solidFill>
                  </a:tcPr>
                </a:tc>
                <a:tc>
                  <a:txBody>
                    <a:bodyPr/>
                    <a:lstStyle/>
                    <a:p>
                      <a:pPr algn="r">
                        <a:lnSpc>
                          <a:spcPct val="100000"/>
                        </a:lnSpc>
                      </a:pPr>
                      <a:r>
                        <a:rPr lang="en-US" sz="1400" dirty="0">
                          <a:solidFill>
                            <a:schemeClr val="tx1"/>
                          </a:solidFill>
                        </a:rPr>
                        <a:t>65,000</a:t>
                      </a:r>
                    </a:p>
                  </a:txBody>
                  <a:tcPr marL="47046" marR="47046" marT="23523" marB="23523" anchor="ctr">
                    <a:lnT w="12700" cap="flat" cmpd="sng" algn="ctr">
                      <a:solidFill>
                        <a:schemeClr val="bg1">
                          <a:lumMod val="85000"/>
                        </a:schemeClr>
                      </a:solidFill>
                      <a:prstDash val="solid"/>
                      <a:round/>
                      <a:headEnd type="none" w="med" len="med"/>
                      <a:tailEnd type="none" w="med" len="med"/>
                    </a:lnT>
                    <a:lnB w="19050" cap="flat" cmpd="sng" algn="ctr">
                      <a:solidFill>
                        <a:srgbClr val="820E2E"/>
                      </a:solidFill>
                      <a:prstDash val="solid"/>
                      <a:round/>
                      <a:headEnd type="none" w="med" len="med"/>
                      <a:tailEnd type="none" w="med" len="med"/>
                    </a:lnB>
                    <a:solidFill>
                      <a:schemeClr val="bg1"/>
                    </a:solidFill>
                  </a:tcPr>
                </a:tc>
                <a:extLst>
                  <a:ext uri="{0D108BD9-81ED-4DB2-BD59-A6C34878D82A}">
                    <a16:rowId xmlns:a16="http://schemas.microsoft.com/office/drawing/2014/main" val="1398068160"/>
                  </a:ext>
                </a:extLst>
              </a:tr>
              <a:tr h="440560">
                <a:tc gridSpan="2">
                  <a:txBody>
                    <a:bodyPr/>
                    <a:lstStyle/>
                    <a:p>
                      <a:pPr marL="0" marR="0" lvl="0" indent="0" algn="r" defTabSz="1088639" rtl="0" eaLnBrk="1" fontAlgn="auto" latinLnBrk="0" hangingPunct="1">
                        <a:lnSpc>
                          <a:spcPct val="100000"/>
                        </a:lnSpc>
                        <a:spcBef>
                          <a:spcPts val="0"/>
                        </a:spcBef>
                        <a:spcAft>
                          <a:spcPts val="0"/>
                        </a:spcAft>
                        <a:buClrTx/>
                        <a:buSzTx/>
                        <a:buFontTx/>
                        <a:buNone/>
                        <a:tabLst/>
                        <a:defRPr/>
                      </a:pPr>
                      <a:r>
                        <a:rPr lang="en-US" sz="1400" b="1" dirty="0">
                          <a:solidFill>
                            <a:schemeClr val="tx1"/>
                          </a:solidFill>
                        </a:rPr>
                        <a:t>TOTAL   $576,865</a:t>
                      </a:r>
                    </a:p>
                  </a:txBody>
                  <a:tcPr marL="47046" marR="47046" marT="23523" marB="23523" anchor="ctr">
                    <a:lnT w="19050" cap="flat" cmpd="sng" algn="ctr">
                      <a:solidFill>
                        <a:srgbClr val="820E2E"/>
                      </a:solidFill>
                      <a:prstDash val="solid"/>
                      <a:round/>
                      <a:headEnd type="none" w="med" len="med"/>
                      <a:tailEnd type="none" w="med" len="med"/>
                    </a:lnT>
                    <a:lnB w="28575" cap="flat" cmpd="sng" algn="ctr">
                      <a:solidFill>
                        <a:srgbClr val="820E2E"/>
                      </a:solidFill>
                      <a:prstDash val="solid"/>
                      <a:round/>
                      <a:headEnd type="none" w="med" len="med"/>
                      <a:tailEnd type="none" w="med" len="med"/>
                    </a:lnB>
                    <a:solidFill>
                      <a:srgbClr val="820E2E">
                        <a:alpha val="40000"/>
                      </a:srgbClr>
                    </a:solidFill>
                  </a:tcPr>
                </a:tc>
                <a:tc hMerge="1">
                  <a:txBody>
                    <a:bodyPr/>
                    <a:lstStyle/>
                    <a:p>
                      <a:pPr algn="r">
                        <a:lnSpc>
                          <a:spcPct val="100000"/>
                        </a:lnSpc>
                      </a:pPr>
                      <a:endParaRPr lang="en-US" sz="1200" dirty="0">
                        <a:solidFill>
                          <a:schemeClr val="tx1">
                            <a:lumMod val="50000"/>
                            <a:lumOff val="50000"/>
                          </a:schemeClr>
                        </a:solidFill>
                      </a:endParaRPr>
                    </a:p>
                  </a:txBody>
                  <a:tcPr marL="47046" marR="47046" marT="23523" marB="23523" anchor="ctr">
                    <a:lnT w="12700" cap="flat" cmpd="sng" algn="ctr">
                      <a:solidFill>
                        <a:schemeClr val="bg1">
                          <a:lumMod val="85000"/>
                        </a:schemeClr>
                      </a:solidFill>
                      <a:prstDash val="solid"/>
                      <a:round/>
                      <a:headEnd type="none" w="med" len="med"/>
                      <a:tailEnd type="none" w="med" len="med"/>
                    </a:lnT>
                    <a:lnB w="28575" cap="flat" cmpd="sng" algn="ctr">
                      <a:solidFill>
                        <a:srgbClr val="820E2E"/>
                      </a:solidFill>
                      <a:prstDash val="solid"/>
                      <a:round/>
                      <a:headEnd type="none" w="med" len="med"/>
                      <a:tailEnd type="none" w="med" len="med"/>
                    </a:lnB>
                    <a:solidFill>
                      <a:schemeClr val="bg1"/>
                    </a:solidFill>
                  </a:tcPr>
                </a:tc>
                <a:extLst>
                  <a:ext uri="{0D108BD9-81ED-4DB2-BD59-A6C34878D82A}">
                    <a16:rowId xmlns:a16="http://schemas.microsoft.com/office/drawing/2014/main" val="1433675046"/>
                  </a:ext>
                </a:extLst>
              </a:tr>
            </a:tbl>
          </a:graphicData>
        </a:graphic>
      </p:graphicFrame>
      <p:sp>
        <p:nvSpPr>
          <p:cNvPr id="6" name="TextBox 5">
            <a:extLst>
              <a:ext uri="{FF2B5EF4-FFF2-40B4-BE49-F238E27FC236}">
                <a16:creationId xmlns:a16="http://schemas.microsoft.com/office/drawing/2014/main" id="{F44DD0B1-4098-42E2-AFB1-5E25A62CC2B1}"/>
              </a:ext>
            </a:extLst>
          </p:cNvPr>
          <p:cNvSpPr txBox="1"/>
          <p:nvPr/>
        </p:nvSpPr>
        <p:spPr>
          <a:xfrm>
            <a:off x="355307" y="5940186"/>
            <a:ext cx="9738603"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Principle 10. Fully load all costs of a solution, project, or program when analyzing ROI. </a:t>
            </a:r>
          </a:p>
        </p:txBody>
      </p:sp>
      <p:sp>
        <p:nvSpPr>
          <p:cNvPr id="7" name="TextBox 6">
            <a:extLst>
              <a:ext uri="{FF2B5EF4-FFF2-40B4-BE49-F238E27FC236}">
                <a16:creationId xmlns:a16="http://schemas.microsoft.com/office/drawing/2014/main" id="{AEBAC81E-F43B-4CC1-B581-A36781B26B2A}"/>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spTree>
    <p:extLst>
      <p:ext uri="{BB962C8B-B14F-4D97-AF65-F5344CB8AC3E}">
        <p14:creationId xmlns:p14="http://schemas.microsoft.com/office/powerpoint/2010/main" val="4189822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1343819"/>
          </a:xfrm>
          <a:prstGeom prst="rect">
            <a:avLst/>
          </a:prstGeom>
        </p:spPr>
      </p:pic>
      <p:sp>
        <p:nvSpPr>
          <p:cNvPr id="3" name="Text 0"/>
          <p:cNvSpPr/>
          <p:nvPr/>
        </p:nvSpPr>
        <p:spPr>
          <a:xfrm>
            <a:off x="661492" y="1648271"/>
            <a:ext cx="5641876" cy="335955"/>
          </a:xfrm>
          <a:prstGeom prst="rect">
            <a:avLst/>
          </a:prstGeom>
          <a:noFill/>
          <a:ln/>
        </p:spPr>
        <p:txBody>
          <a:bodyPr wrap="none" lIns="0" tIns="0" rIns="0" bIns="0" rtlCol="0" anchor="t"/>
          <a:lstStyle/>
          <a:p>
            <a:pPr defTabSz="761970">
              <a:lnSpc>
                <a:spcPts val="2625"/>
              </a:lnSpc>
            </a:pPr>
            <a:r>
              <a:rPr lang="en-US" sz="3000" b="1" dirty="0">
                <a:solidFill>
                  <a:srgbClr val="000000"/>
                </a:solidFill>
                <a:latin typeface="Arial" panose="020B0604020202020204" pitchFamily="34" charset="0"/>
                <a:ea typeface="Playfair Display Bold" pitchFamily="34" charset="-122"/>
                <a:cs typeface="Arial" panose="020B0604020202020204" pitchFamily="34" charset="0"/>
              </a:rPr>
              <a:t>Hard Data: Quantifiable Measures</a:t>
            </a:r>
            <a:endParaRPr lang="en-US" sz="3000" dirty="0">
              <a:solidFill>
                <a:prstClr val="black"/>
              </a:solidFill>
              <a:latin typeface="Arial" panose="020B0604020202020204" pitchFamily="34" charset="0"/>
              <a:cs typeface="Arial" panose="020B0604020202020204" pitchFamily="34" charset="0"/>
            </a:endParaRPr>
          </a:p>
        </p:txBody>
      </p:sp>
      <p:sp>
        <p:nvSpPr>
          <p:cNvPr id="4" name="Text 1"/>
          <p:cNvSpPr/>
          <p:nvPr/>
        </p:nvSpPr>
        <p:spPr>
          <a:xfrm>
            <a:off x="686892" y="2126407"/>
            <a:ext cx="10869018" cy="344091"/>
          </a:xfrm>
          <a:prstGeom prst="rect">
            <a:avLst/>
          </a:prstGeom>
          <a:noFill/>
          <a:ln/>
        </p:spPr>
        <p:txBody>
          <a:bodyPr wrap="square" lIns="0" tIns="0" rIns="0" bIns="0" rtlCol="0" anchor="t"/>
          <a:lstStyle/>
          <a:p>
            <a:pPr defTabSz="761970"/>
            <a:r>
              <a:rPr lang="en-US" sz="1250" dirty="0">
                <a:solidFill>
                  <a:srgbClr val="000000"/>
                </a:solidFill>
                <a:latin typeface="Arial" panose="020B0604020202020204" pitchFamily="34" charset="0"/>
                <a:ea typeface="Nunito Sans" pitchFamily="34" charset="-122"/>
                <a:cs typeface="Arial" panose="020B0604020202020204" pitchFamily="34" charset="0"/>
              </a:rPr>
              <a:t>Hard data represents the backbone of organizational measurement, providing objective, quantifiable metrics that directly impact business outcomes. These measures are characterized by their precision, credibility, and ability to be easily converted into monetary values.</a:t>
            </a:r>
            <a:endParaRPr lang="en-US" sz="1250" dirty="0">
              <a:solidFill>
                <a:prstClr val="black"/>
              </a:solidFill>
              <a:latin typeface="Arial" panose="020B0604020202020204" pitchFamily="34" charset="0"/>
              <a:cs typeface="Arial" panose="020B0604020202020204" pitchFamily="34" charset="0"/>
            </a:endParaRPr>
          </a:p>
        </p:txBody>
      </p:sp>
      <p:sp>
        <p:nvSpPr>
          <p:cNvPr id="5" name="Shape 2"/>
          <p:cNvSpPr/>
          <p:nvPr/>
        </p:nvSpPr>
        <p:spPr>
          <a:xfrm>
            <a:off x="661492" y="2938860"/>
            <a:ext cx="5380732" cy="1300559"/>
          </a:xfrm>
          <a:prstGeom prst="roundRect">
            <a:avLst>
              <a:gd name="adj" fmla="val 3472"/>
            </a:avLst>
          </a:prstGeom>
          <a:solidFill>
            <a:srgbClr val="FFFFFF"/>
          </a:solidFill>
          <a:ln w="15240">
            <a:solidFill>
              <a:srgbClr val="1454A4"/>
            </a:solidFill>
            <a:prstDash val="solid"/>
          </a:ln>
        </p:spPr>
        <p:txBody>
          <a:bodyPr/>
          <a:lstStyle/>
          <a:p>
            <a:pPr defTabSz="761970"/>
            <a:endParaRPr lang="en-US" sz="1500">
              <a:solidFill>
                <a:prstClr val="black"/>
              </a:solidFill>
              <a:latin typeface="Calibri" panose="020F0502020204030204"/>
            </a:endParaRPr>
          </a:p>
        </p:txBody>
      </p:sp>
      <p:sp>
        <p:nvSpPr>
          <p:cNvPr id="6" name="Shape 3"/>
          <p:cNvSpPr/>
          <p:nvPr/>
        </p:nvSpPr>
        <p:spPr>
          <a:xfrm>
            <a:off x="661492" y="2938860"/>
            <a:ext cx="50800" cy="1300559"/>
          </a:xfrm>
          <a:prstGeom prst="roundRect">
            <a:avLst>
              <a:gd name="adj" fmla="val 88884"/>
            </a:avLst>
          </a:prstGeom>
          <a:solidFill>
            <a:srgbClr val="1454A4"/>
          </a:solidFill>
          <a:ln/>
        </p:spPr>
        <p:txBody>
          <a:bodyPr/>
          <a:lstStyle/>
          <a:p>
            <a:pPr defTabSz="761970"/>
            <a:endParaRPr lang="en-US" sz="1500">
              <a:solidFill>
                <a:prstClr val="black"/>
              </a:solidFill>
              <a:latin typeface="Calibri" panose="020F0502020204030204"/>
            </a:endParaRPr>
          </a:p>
        </p:txBody>
      </p:sp>
      <p:sp>
        <p:nvSpPr>
          <p:cNvPr id="7" name="Text 4"/>
          <p:cNvSpPr/>
          <p:nvPr/>
        </p:nvSpPr>
        <p:spPr>
          <a:xfrm>
            <a:off x="832445" y="3059014"/>
            <a:ext cx="1343819" cy="167878"/>
          </a:xfrm>
          <a:prstGeom prst="rect">
            <a:avLst/>
          </a:prstGeom>
          <a:noFill/>
          <a:ln/>
        </p:spPr>
        <p:txBody>
          <a:bodyPr wrap="none" lIns="0" tIns="0" rIns="0" bIns="0" rtlCol="0" anchor="t"/>
          <a:lstStyle/>
          <a:p>
            <a:pPr defTabSz="761970">
              <a:lnSpc>
                <a:spcPts val="1292"/>
              </a:lnSpc>
            </a:pPr>
            <a:r>
              <a:rPr lang="en-US" sz="1670" b="1" dirty="0">
                <a:solidFill>
                  <a:srgbClr val="000000"/>
                </a:solidFill>
                <a:latin typeface="Arial" panose="020B0604020202020204" pitchFamily="34" charset="0"/>
                <a:ea typeface="Playfair Display Bold" pitchFamily="34" charset="-122"/>
                <a:cs typeface="Arial" panose="020B0604020202020204" pitchFamily="34" charset="0"/>
              </a:rPr>
              <a:t>Output</a:t>
            </a:r>
            <a:endParaRPr lang="en-US" sz="1670" dirty="0">
              <a:solidFill>
                <a:prstClr val="black"/>
              </a:solidFill>
              <a:latin typeface="Arial" panose="020B0604020202020204" pitchFamily="34" charset="0"/>
              <a:cs typeface="Arial" panose="020B0604020202020204" pitchFamily="34" charset="0"/>
            </a:endParaRPr>
          </a:p>
        </p:txBody>
      </p:sp>
      <p:sp>
        <p:nvSpPr>
          <p:cNvPr id="8" name="Text 5"/>
          <p:cNvSpPr/>
          <p:nvPr/>
        </p:nvSpPr>
        <p:spPr>
          <a:xfrm>
            <a:off x="832446" y="3291383"/>
            <a:ext cx="5089624" cy="172045"/>
          </a:xfrm>
          <a:prstGeom prst="rect">
            <a:avLst/>
          </a:prstGeom>
          <a:noFill/>
          <a:ln/>
        </p:spPr>
        <p:txBody>
          <a:bodyPr wrap="none" lIns="0" tIns="0" rIns="0" bIns="0" rtlCol="0" anchor="t"/>
          <a:lstStyle/>
          <a:p>
            <a:pPr defTabSz="761970">
              <a:lnSpc>
                <a:spcPts val="1333"/>
              </a:lnSpc>
            </a:pPr>
            <a:r>
              <a:rPr lang="en-US" sz="1500" dirty="0">
                <a:solidFill>
                  <a:srgbClr val="000000"/>
                </a:solidFill>
                <a:latin typeface="Arial" panose="020B0604020202020204" pitchFamily="34" charset="0"/>
                <a:ea typeface="Nunito Sans" pitchFamily="34" charset="-122"/>
                <a:cs typeface="Arial" panose="020B0604020202020204" pitchFamily="34" charset="0"/>
              </a:rPr>
              <a:t>Volume and productivity measures</a:t>
            </a:r>
            <a:endParaRPr lang="en-US" sz="1500" dirty="0">
              <a:solidFill>
                <a:prstClr val="black"/>
              </a:solidFill>
              <a:latin typeface="Arial" panose="020B0604020202020204" pitchFamily="34" charset="0"/>
              <a:cs typeface="Arial" panose="020B0604020202020204" pitchFamily="34" charset="0"/>
            </a:endParaRPr>
          </a:p>
        </p:txBody>
      </p:sp>
      <p:sp>
        <p:nvSpPr>
          <p:cNvPr id="9" name="Text 6"/>
          <p:cNvSpPr/>
          <p:nvPr/>
        </p:nvSpPr>
        <p:spPr>
          <a:xfrm>
            <a:off x="832446" y="3527921"/>
            <a:ext cx="5089624" cy="172045"/>
          </a:xfrm>
          <a:prstGeom prst="rect">
            <a:avLst/>
          </a:prstGeom>
          <a:noFill/>
          <a:ln/>
        </p:spPr>
        <p:txBody>
          <a:bodyPr wrap="none" lIns="0" tIns="0" rIns="0" bIns="0" rtlCol="0" anchor="t"/>
          <a:lstStyle/>
          <a:p>
            <a:pPr marL="285739" indent="-285739" defTabSz="761970">
              <a:lnSpc>
                <a:spcPts val="1333"/>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Citizens vaccinated</a:t>
            </a:r>
            <a:endParaRPr lang="en-US" sz="1500" dirty="0">
              <a:solidFill>
                <a:prstClr val="black"/>
              </a:solidFill>
              <a:latin typeface="Arial" panose="020B0604020202020204" pitchFamily="34" charset="0"/>
              <a:cs typeface="Arial" panose="020B0604020202020204" pitchFamily="34" charset="0"/>
            </a:endParaRPr>
          </a:p>
        </p:txBody>
      </p:sp>
      <p:sp>
        <p:nvSpPr>
          <p:cNvPr id="10" name="Text 7"/>
          <p:cNvSpPr/>
          <p:nvPr/>
        </p:nvSpPr>
        <p:spPr>
          <a:xfrm>
            <a:off x="832446" y="3737570"/>
            <a:ext cx="5089624" cy="172045"/>
          </a:xfrm>
          <a:prstGeom prst="rect">
            <a:avLst/>
          </a:prstGeom>
          <a:noFill/>
          <a:ln/>
        </p:spPr>
        <p:txBody>
          <a:bodyPr wrap="none" lIns="0" tIns="0" rIns="0" bIns="0" rtlCol="0" anchor="t"/>
          <a:lstStyle/>
          <a:p>
            <a:pPr marL="285739" indent="-285739" defTabSz="761970">
              <a:lnSpc>
                <a:spcPts val="1333"/>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Loans approved</a:t>
            </a:r>
            <a:endParaRPr lang="en-US" sz="1500" dirty="0">
              <a:solidFill>
                <a:prstClr val="black"/>
              </a:solidFill>
              <a:latin typeface="Arial" panose="020B0604020202020204" pitchFamily="34" charset="0"/>
              <a:cs typeface="Arial" panose="020B0604020202020204" pitchFamily="34" charset="0"/>
            </a:endParaRPr>
          </a:p>
        </p:txBody>
      </p:sp>
      <p:sp>
        <p:nvSpPr>
          <p:cNvPr id="11" name="Text 8"/>
          <p:cNvSpPr/>
          <p:nvPr/>
        </p:nvSpPr>
        <p:spPr>
          <a:xfrm>
            <a:off x="832446" y="3947219"/>
            <a:ext cx="5089624" cy="172045"/>
          </a:xfrm>
          <a:prstGeom prst="rect">
            <a:avLst/>
          </a:prstGeom>
          <a:noFill/>
          <a:ln/>
        </p:spPr>
        <p:txBody>
          <a:bodyPr wrap="none" lIns="0" tIns="0" rIns="0" bIns="0" rtlCol="0" anchor="t"/>
          <a:lstStyle/>
          <a:p>
            <a:pPr marL="285739" indent="-285739" defTabSz="761970">
              <a:lnSpc>
                <a:spcPts val="1333"/>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Patients discharged</a:t>
            </a:r>
            <a:endParaRPr lang="en-US" sz="1500" dirty="0">
              <a:solidFill>
                <a:prstClr val="black"/>
              </a:solidFill>
              <a:latin typeface="Arial" panose="020B0604020202020204" pitchFamily="34" charset="0"/>
              <a:cs typeface="Arial" panose="020B0604020202020204" pitchFamily="34" charset="0"/>
            </a:endParaRPr>
          </a:p>
        </p:txBody>
      </p:sp>
      <p:sp>
        <p:nvSpPr>
          <p:cNvPr id="12" name="Shape 9"/>
          <p:cNvSpPr/>
          <p:nvPr/>
        </p:nvSpPr>
        <p:spPr>
          <a:xfrm>
            <a:off x="6149677" y="2938860"/>
            <a:ext cx="5380832" cy="1300559"/>
          </a:xfrm>
          <a:prstGeom prst="roundRect">
            <a:avLst>
              <a:gd name="adj" fmla="val 3472"/>
            </a:avLst>
          </a:prstGeom>
          <a:solidFill>
            <a:srgbClr val="FFFFFF"/>
          </a:solidFill>
          <a:ln w="15240">
            <a:solidFill>
              <a:srgbClr val="1454A4"/>
            </a:solidFill>
            <a:prstDash val="solid"/>
          </a:ln>
        </p:spPr>
        <p:txBody>
          <a:bodyPr/>
          <a:lstStyle/>
          <a:p>
            <a:pPr defTabSz="761970"/>
            <a:endParaRPr lang="en-US" sz="1500">
              <a:solidFill>
                <a:prstClr val="black"/>
              </a:solidFill>
              <a:latin typeface="Calibri" panose="020F0502020204030204"/>
            </a:endParaRPr>
          </a:p>
        </p:txBody>
      </p:sp>
      <p:sp>
        <p:nvSpPr>
          <p:cNvPr id="13" name="Shape 10"/>
          <p:cNvSpPr/>
          <p:nvPr/>
        </p:nvSpPr>
        <p:spPr>
          <a:xfrm>
            <a:off x="6149678" y="2938860"/>
            <a:ext cx="50800" cy="1300559"/>
          </a:xfrm>
          <a:prstGeom prst="roundRect">
            <a:avLst>
              <a:gd name="adj" fmla="val 88884"/>
            </a:avLst>
          </a:prstGeom>
          <a:solidFill>
            <a:srgbClr val="1454A4"/>
          </a:solidFill>
          <a:ln/>
        </p:spPr>
        <p:txBody>
          <a:bodyPr/>
          <a:lstStyle/>
          <a:p>
            <a:pPr defTabSz="761970"/>
            <a:endParaRPr lang="en-US" sz="1500">
              <a:solidFill>
                <a:prstClr val="black"/>
              </a:solidFill>
              <a:latin typeface="Calibri" panose="020F0502020204030204"/>
            </a:endParaRPr>
          </a:p>
        </p:txBody>
      </p:sp>
      <p:sp>
        <p:nvSpPr>
          <p:cNvPr id="14" name="Text 11"/>
          <p:cNvSpPr/>
          <p:nvPr/>
        </p:nvSpPr>
        <p:spPr>
          <a:xfrm>
            <a:off x="6320632" y="3059014"/>
            <a:ext cx="1343819" cy="167878"/>
          </a:xfrm>
          <a:prstGeom prst="rect">
            <a:avLst/>
          </a:prstGeom>
          <a:noFill/>
          <a:ln/>
        </p:spPr>
        <p:txBody>
          <a:bodyPr wrap="none" lIns="0" tIns="0" rIns="0" bIns="0" rtlCol="0" anchor="t"/>
          <a:lstStyle/>
          <a:p>
            <a:pPr defTabSz="761970">
              <a:lnSpc>
                <a:spcPts val="1292"/>
              </a:lnSpc>
            </a:pPr>
            <a:r>
              <a:rPr lang="en-US" sz="1670" b="1" dirty="0">
                <a:solidFill>
                  <a:srgbClr val="000000"/>
                </a:solidFill>
                <a:latin typeface="Arial" panose="020B0604020202020204" pitchFamily="34" charset="0"/>
                <a:ea typeface="Playfair Display Bold" pitchFamily="34" charset="-122"/>
                <a:cs typeface="Arial" panose="020B0604020202020204" pitchFamily="34" charset="0"/>
              </a:rPr>
              <a:t>Quality</a:t>
            </a:r>
            <a:endParaRPr lang="en-US" sz="1670" dirty="0">
              <a:solidFill>
                <a:prstClr val="black"/>
              </a:solidFill>
              <a:latin typeface="Arial" panose="020B0604020202020204" pitchFamily="34" charset="0"/>
              <a:cs typeface="Arial" panose="020B0604020202020204" pitchFamily="34" charset="0"/>
            </a:endParaRPr>
          </a:p>
        </p:txBody>
      </p:sp>
      <p:sp>
        <p:nvSpPr>
          <p:cNvPr id="15" name="Text 12"/>
          <p:cNvSpPr/>
          <p:nvPr/>
        </p:nvSpPr>
        <p:spPr>
          <a:xfrm>
            <a:off x="6320632" y="3291383"/>
            <a:ext cx="5089723" cy="172045"/>
          </a:xfrm>
          <a:prstGeom prst="rect">
            <a:avLst/>
          </a:prstGeom>
          <a:noFill/>
          <a:ln/>
        </p:spPr>
        <p:txBody>
          <a:bodyPr wrap="none" lIns="0" tIns="0" rIns="0" bIns="0" rtlCol="0" anchor="t"/>
          <a:lstStyle/>
          <a:p>
            <a:pPr defTabSz="761970">
              <a:lnSpc>
                <a:spcPts val="1333"/>
              </a:lnSpc>
            </a:pPr>
            <a:r>
              <a:rPr lang="en-US" sz="1500" dirty="0">
                <a:solidFill>
                  <a:srgbClr val="000000"/>
                </a:solidFill>
                <a:latin typeface="Arial" panose="020B0604020202020204" pitchFamily="34" charset="0"/>
                <a:ea typeface="Nunito Sans" pitchFamily="34" charset="-122"/>
                <a:cs typeface="Arial" panose="020B0604020202020204" pitchFamily="34" charset="0"/>
              </a:rPr>
              <a:t>Standards and accuracy metrics</a:t>
            </a:r>
            <a:endParaRPr lang="en-US" sz="1500" dirty="0">
              <a:solidFill>
                <a:prstClr val="black"/>
              </a:solidFill>
              <a:latin typeface="Arial" panose="020B0604020202020204" pitchFamily="34" charset="0"/>
              <a:cs typeface="Arial" panose="020B0604020202020204" pitchFamily="34" charset="0"/>
            </a:endParaRPr>
          </a:p>
        </p:txBody>
      </p:sp>
      <p:sp>
        <p:nvSpPr>
          <p:cNvPr id="16" name="Text 13"/>
          <p:cNvSpPr/>
          <p:nvPr/>
        </p:nvSpPr>
        <p:spPr>
          <a:xfrm>
            <a:off x="6320632" y="3527921"/>
            <a:ext cx="5089723" cy="172045"/>
          </a:xfrm>
          <a:prstGeom prst="rect">
            <a:avLst/>
          </a:prstGeom>
          <a:noFill/>
          <a:ln/>
        </p:spPr>
        <p:txBody>
          <a:bodyPr wrap="none" lIns="0" tIns="0" rIns="0" bIns="0" rtlCol="0" anchor="t"/>
          <a:lstStyle/>
          <a:p>
            <a:pPr marL="285739" indent="-285739" defTabSz="761970">
              <a:lnSpc>
                <a:spcPts val="1333"/>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Error rates</a:t>
            </a:r>
            <a:endParaRPr lang="en-US" sz="1500" dirty="0">
              <a:solidFill>
                <a:prstClr val="black"/>
              </a:solidFill>
              <a:latin typeface="Arial" panose="020B0604020202020204" pitchFamily="34" charset="0"/>
              <a:cs typeface="Arial" panose="020B0604020202020204" pitchFamily="34" charset="0"/>
            </a:endParaRPr>
          </a:p>
        </p:txBody>
      </p:sp>
      <p:sp>
        <p:nvSpPr>
          <p:cNvPr id="17" name="Text 14"/>
          <p:cNvSpPr/>
          <p:nvPr/>
        </p:nvSpPr>
        <p:spPr>
          <a:xfrm>
            <a:off x="6320632" y="3737570"/>
            <a:ext cx="5089723" cy="172045"/>
          </a:xfrm>
          <a:prstGeom prst="rect">
            <a:avLst/>
          </a:prstGeom>
          <a:noFill/>
          <a:ln/>
        </p:spPr>
        <p:txBody>
          <a:bodyPr wrap="none" lIns="0" tIns="0" rIns="0" bIns="0" rtlCol="0" anchor="t"/>
          <a:lstStyle/>
          <a:p>
            <a:pPr marL="285739" indent="-285739" defTabSz="761970">
              <a:lnSpc>
                <a:spcPts val="1333"/>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Compliance scores</a:t>
            </a:r>
            <a:endParaRPr lang="en-US" sz="1500" dirty="0">
              <a:solidFill>
                <a:prstClr val="black"/>
              </a:solidFill>
              <a:latin typeface="Arial" panose="020B0604020202020204" pitchFamily="34" charset="0"/>
              <a:cs typeface="Arial" panose="020B0604020202020204" pitchFamily="34" charset="0"/>
            </a:endParaRPr>
          </a:p>
        </p:txBody>
      </p:sp>
      <p:sp>
        <p:nvSpPr>
          <p:cNvPr id="18" name="Text 15"/>
          <p:cNvSpPr/>
          <p:nvPr/>
        </p:nvSpPr>
        <p:spPr>
          <a:xfrm>
            <a:off x="6320632" y="3947219"/>
            <a:ext cx="5089723" cy="172045"/>
          </a:xfrm>
          <a:prstGeom prst="rect">
            <a:avLst/>
          </a:prstGeom>
          <a:noFill/>
          <a:ln/>
        </p:spPr>
        <p:txBody>
          <a:bodyPr wrap="none" lIns="0" tIns="0" rIns="0" bIns="0" rtlCol="0" anchor="t"/>
          <a:lstStyle/>
          <a:p>
            <a:pPr marL="285739" indent="-285739" defTabSz="761970">
              <a:lnSpc>
                <a:spcPts val="1333"/>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Customer returns</a:t>
            </a:r>
            <a:endParaRPr lang="en-US" sz="1500" dirty="0">
              <a:solidFill>
                <a:prstClr val="black"/>
              </a:solidFill>
              <a:latin typeface="Arial" panose="020B0604020202020204" pitchFamily="34" charset="0"/>
              <a:cs typeface="Arial" panose="020B0604020202020204" pitchFamily="34" charset="0"/>
            </a:endParaRPr>
          </a:p>
        </p:txBody>
      </p:sp>
      <p:sp>
        <p:nvSpPr>
          <p:cNvPr id="19" name="Shape 16"/>
          <p:cNvSpPr/>
          <p:nvPr/>
        </p:nvSpPr>
        <p:spPr>
          <a:xfrm>
            <a:off x="661492" y="4346873"/>
            <a:ext cx="5380732" cy="1300559"/>
          </a:xfrm>
          <a:prstGeom prst="roundRect">
            <a:avLst>
              <a:gd name="adj" fmla="val 3472"/>
            </a:avLst>
          </a:prstGeom>
          <a:solidFill>
            <a:srgbClr val="FFFFFF"/>
          </a:solidFill>
          <a:ln w="15240">
            <a:solidFill>
              <a:srgbClr val="1454A4"/>
            </a:solidFill>
            <a:prstDash val="solid"/>
          </a:ln>
        </p:spPr>
        <p:txBody>
          <a:bodyPr/>
          <a:lstStyle/>
          <a:p>
            <a:pPr defTabSz="761970"/>
            <a:endParaRPr lang="en-US" sz="1500">
              <a:solidFill>
                <a:prstClr val="black"/>
              </a:solidFill>
              <a:latin typeface="Calibri" panose="020F0502020204030204"/>
            </a:endParaRPr>
          </a:p>
        </p:txBody>
      </p:sp>
      <p:sp>
        <p:nvSpPr>
          <p:cNvPr id="20" name="Shape 17"/>
          <p:cNvSpPr/>
          <p:nvPr/>
        </p:nvSpPr>
        <p:spPr>
          <a:xfrm>
            <a:off x="661492" y="4346873"/>
            <a:ext cx="50800" cy="1300559"/>
          </a:xfrm>
          <a:prstGeom prst="roundRect">
            <a:avLst>
              <a:gd name="adj" fmla="val 88884"/>
            </a:avLst>
          </a:prstGeom>
          <a:solidFill>
            <a:srgbClr val="1454A4"/>
          </a:solidFill>
          <a:ln/>
        </p:spPr>
        <p:txBody>
          <a:bodyPr/>
          <a:lstStyle/>
          <a:p>
            <a:pPr defTabSz="761970"/>
            <a:endParaRPr lang="en-US" sz="1500">
              <a:solidFill>
                <a:prstClr val="black"/>
              </a:solidFill>
              <a:latin typeface="Calibri" panose="020F0502020204030204"/>
            </a:endParaRPr>
          </a:p>
        </p:txBody>
      </p:sp>
      <p:sp>
        <p:nvSpPr>
          <p:cNvPr id="21" name="Text 18"/>
          <p:cNvSpPr/>
          <p:nvPr/>
        </p:nvSpPr>
        <p:spPr>
          <a:xfrm>
            <a:off x="832445" y="4467027"/>
            <a:ext cx="1343819" cy="167878"/>
          </a:xfrm>
          <a:prstGeom prst="rect">
            <a:avLst/>
          </a:prstGeom>
          <a:noFill/>
          <a:ln/>
        </p:spPr>
        <p:txBody>
          <a:bodyPr wrap="none" lIns="0" tIns="0" rIns="0" bIns="0" rtlCol="0" anchor="t"/>
          <a:lstStyle/>
          <a:p>
            <a:pPr defTabSz="761970">
              <a:lnSpc>
                <a:spcPts val="1292"/>
              </a:lnSpc>
            </a:pPr>
            <a:r>
              <a:rPr lang="en-US" sz="1670" b="1" dirty="0">
                <a:solidFill>
                  <a:srgbClr val="000000"/>
                </a:solidFill>
                <a:latin typeface="Arial" panose="020B0604020202020204" pitchFamily="34" charset="0"/>
                <a:ea typeface="Playfair Display Bold" pitchFamily="34" charset="-122"/>
                <a:cs typeface="Arial" panose="020B0604020202020204" pitchFamily="34" charset="0"/>
              </a:rPr>
              <a:t>Cost</a:t>
            </a:r>
            <a:endParaRPr lang="en-US" sz="1670" dirty="0">
              <a:solidFill>
                <a:prstClr val="black"/>
              </a:solidFill>
              <a:latin typeface="Arial" panose="020B0604020202020204" pitchFamily="34" charset="0"/>
              <a:cs typeface="Arial" panose="020B0604020202020204" pitchFamily="34" charset="0"/>
            </a:endParaRPr>
          </a:p>
        </p:txBody>
      </p:sp>
      <p:sp>
        <p:nvSpPr>
          <p:cNvPr id="22" name="Text 19"/>
          <p:cNvSpPr/>
          <p:nvPr/>
        </p:nvSpPr>
        <p:spPr>
          <a:xfrm>
            <a:off x="832446" y="4699397"/>
            <a:ext cx="5089624" cy="172045"/>
          </a:xfrm>
          <a:prstGeom prst="rect">
            <a:avLst/>
          </a:prstGeom>
          <a:noFill/>
          <a:ln/>
        </p:spPr>
        <p:txBody>
          <a:bodyPr wrap="none" lIns="0" tIns="0" rIns="0" bIns="0" rtlCol="0" anchor="t"/>
          <a:lstStyle/>
          <a:p>
            <a:pPr defTabSz="761970">
              <a:lnSpc>
                <a:spcPts val="1333"/>
              </a:lnSpc>
            </a:pPr>
            <a:r>
              <a:rPr lang="en-US" sz="1500" dirty="0">
                <a:solidFill>
                  <a:srgbClr val="000000"/>
                </a:solidFill>
                <a:latin typeface="Arial" panose="020B0604020202020204" pitchFamily="34" charset="0"/>
                <a:ea typeface="Nunito Sans" pitchFamily="34" charset="-122"/>
                <a:cs typeface="Arial" panose="020B0604020202020204" pitchFamily="34" charset="0"/>
              </a:rPr>
              <a:t>Financial impact measures</a:t>
            </a:r>
            <a:endParaRPr lang="en-US" sz="1500" dirty="0">
              <a:solidFill>
                <a:prstClr val="black"/>
              </a:solidFill>
              <a:latin typeface="Arial" panose="020B0604020202020204" pitchFamily="34" charset="0"/>
              <a:cs typeface="Arial" panose="020B0604020202020204" pitchFamily="34" charset="0"/>
            </a:endParaRPr>
          </a:p>
        </p:txBody>
      </p:sp>
      <p:sp>
        <p:nvSpPr>
          <p:cNvPr id="23" name="Text 20"/>
          <p:cNvSpPr/>
          <p:nvPr/>
        </p:nvSpPr>
        <p:spPr>
          <a:xfrm>
            <a:off x="832446" y="4935934"/>
            <a:ext cx="5089624" cy="172045"/>
          </a:xfrm>
          <a:prstGeom prst="rect">
            <a:avLst/>
          </a:prstGeom>
          <a:noFill/>
          <a:ln/>
        </p:spPr>
        <p:txBody>
          <a:bodyPr wrap="none" lIns="0" tIns="0" rIns="0" bIns="0" rtlCol="0" anchor="t"/>
          <a:lstStyle/>
          <a:p>
            <a:pPr marL="285739" indent="-285739" defTabSz="761970">
              <a:lnSpc>
                <a:spcPts val="1333"/>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Operating costs</a:t>
            </a:r>
            <a:endParaRPr lang="en-US" sz="1500" dirty="0">
              <a:solidFill>
                <a:prstClr val="black"/>
              </a:solidFill>
              <a:latin typeface="Arial" panose="020B0604020202020204" pitchFamily="34" charset="0"/>
              <a:cs typeface="Arial" panose="020B0604020202020204" pitchFamily="34" charset="0"/>
            </a:endParaRPr>
          </a:p>
        </p:txBody>
      </p:sp>
      <p:sp>
        <p:nvSpPr>
          <p:cNvPr id="24" name="Text 21"/>
          <p:cNvSpPr/>
          <p:nvPr/>
        </p:nvSpPr>
        <p:spPr>
          <a:xfrm>
            <a:off x="832446" y="5145583"/>
            <a:ext cx="5089624" cy="172045"/>
          </a:xfrm>
          <a:prstGeom prst="rect">
            <a:avLst/>
          </a:prstGeom>
          <a:noFill/>
          <a:ln/>
        </p:spPr>
        <p:txBody>
          <a:bodyPr wrap="none" lIns="0" tIns="0" rIns="0" bIns="0" rtlCol="0" anchor="t"/>
          <a:lstStyle/>
          <a:p>
            <a:pPr marL="285739" indent="-285739" defTabSz="761970">
              <a:lnSpc>
                <a:spcPts val="1333"/>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Cost per day</a:t>
            </a:r>
            <a:endParaRPr lang="en-US" sz="1500" dirty="0">
              <a:solidFill>
                <a:prstClr val="black"/>
              </a:solidFill>
              <a:latin typeface="Arial" panose="020B0604020202020204" pitchFamily="34" charset="0"/>
              <a:cs typeface="Arial" panose="020B0604020202020204" pitchFamily="34" charset="0"/>
            </a:endParaRPr>
          </a:p>
        </p:txBody>
      </p:sp>
      <p:sp>
        <p:nvSpPr>
          <p:cNvPr id="25" name="Text 22"/>
          <p:cNvSpPr/>
          <p:nvPr/>
        </p:nvSpPr>
        <p:spPr>
          <a:xfrm>
            <a:off x="832446" y="5355233"/>
            <a:ext cx="5089624" cy="172045"/>
          </a:xfrm>
          <a:prstGeom prst="rect">
            <a:avLst/>
          </a:prstGeom>
          <a:noFill/>
          <a:ln/>
        </p:spPr>
        <p:txBody>
          <a:bodyPr wrap="none" lIns="0" tIns="0" rIns="0" bIns="0" rtlCol="0" anchor="t"/>
          <a:lstStyle/>
          <a:p>
            <a:pPr marL="285739" indent="-285739" defTabSz="761970">
              <a:lnSpc>
                <a:spcPts val="1333"/>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Budget variance</a:t>
            </a:r>
            <a:endParaRPr lang="en-US" sz="1500" dirty="0">
              <a:solidFill>
                <a:prstClr val="black"/>
              </a:solidFill>
              <a:latin typeface="Arial" panose="020B0604020202020204" pitchFamily="34" charset="0"/>
              <a:cs typeface="Arial" panose="020B0604020202020204" pitchFamily="34" charset="0"/>
            </a:endParaRPr>
          </a:p>
        </p:txBody>
      </p:sp>
      <p:sp>
        <p:nvSpPr>
          <p:cNvPr id="26" name="Shape 23"/>
          <p:cNvSpPr/>
          <p:nvPr/>
        </p:nvSpPr>
        <p:spPr>
          <a:xfrm>
            <a:off x="6149677" y="4346873"/>
            <a:ext cx="5380832" cy="1300559"/>
          </a:xfrm>
          <a:prstGeom prst="roundRect">
            <a:avLst>
              <a:gd name="adj" fmla="val 3472"/>
            </a:avLst>
          </a:prstGeom>
          <a:solidFill>
            <a:srgbClr val="FFFFFF"/>
          </a:solidFill>
          <a:ln w="15240">
            <a:solidFill>
              <a:srgbClr val="1454A4"/>
            </a:solidFill>
            <a:prstDash val="solid"/>
          </a:ln>
        </p:spPr>
        <p:txBody>
          <a:bodyPr/>
          <a:lstStyle/>
          <a:p>
            <a:pPr defTabSz="761970"/>
            <a:endParaRPr lang="en-US" sz="1392">
              <a:solidFill>
                <a:prstClr val="black"/>
              </a:solidFill>
              <a:latin typeface="Arial" panose="020B0604020202020204" pitchFamily="34" charset="0"/>
              <a:cs typeface="Arial" panose="020B0604020202020204" pitchFamily="34" charset="0"/>
            </a:endParaRPr>
          </a:p>
        </p:txBody>
      </p:sp>
      <p:sp>
        <p:nvSpPr>
          <p:cNvPr id="27" name="Shape 24"/>
          <p:cNvSpPr/>
          <p:nvPr/>
        </p:nvSpPr>
        <p:spPr>
          <a:xfrm>
            <a:off x="6149678" y="4346873"/>
            <a:ext cx="50800" cy="1300559"/>
          </a:xfrm>
          <a:prstGeom prst="roundRect">
            <a:avLst>
              <a:gd name="adj" fmla="val 88884"/>
            </a:avLst>
          </a:prstGeom>
          <a:solidFill>
            <a:srgbClr val="1454A4"/>
          </a:solidFill>
          <a:ln/>
        </p:spPr>
        <p:txBody>
          <a:bodyPr/>
          <a:lstStyle/>
          <a:p>
            <a:pPr defTabSz="761970"/>
            <a:endParaRPr lang="en-US" sz="1500">
              <a:solidFill>
                <a:prstClr val="black"/>
              </a:solidFill>
              <a:latin typeface="Calibri" panose="020F0502020204030204"/>
            </a:endParaRPr>
          </a:p>
        </p:txBody>
      </p:sp>
      <p:sp>
        <p:nvSpPr>
          <p:cNvPr id="28" name="Text 25"/>
          <p:cNvSpPr/>
          <p:nvPr/>
        </p:nvSpPr>
        <p:spPr>
          <a:xfrm>
            <a:off x="6320632" y="4467027"/>
            <a:ext cx="1343819" cy="167878"/>
          </a:xfrm>
          <a:prstGeom prst="rect">
            <a:avLst/>
          </a:prstGeom>
          <a:noFill/>
          <a:ln/>
        </p:spPr>
        <p:txBody>
          <a:bodyPr wrap="none" lIns="0" tIns="0" rIns="0" bIns="0" rtlCol="0" anchor="t"/>
          <a:lstStyle/>
          <a:p>
            <a:pPr defTabSz="761970">
              <a:lnSpc>
                <a:spcPts val="1292"/>
              </a:lnSpc>
            </a:pPr>
            <a:r>
              <a:rPr lang="en-US" sz="1670" b="1" dirty="0">
                <a:solidFill>
                  <a:srgbClr val="000000"/>
                </a:solidFill>
                <a:latin typeface="Arial" panose="020B0604020202020204" pitchFamily="34" charset="0"/>
                <a:ea typeface="Playfair Display Bold" pitchFamily="34" charset="-122"/>
                <a:cs typeface="Arial" panose="020B0604020202020204" pitchFamily="34" charset="0"/>
              </a:rPr>
              <a:t>Time</a:t>
            </a:r>
            <a:endParaRPr lang="en-US" sz="1670" dirty="0">
              <a:solidFill>
                <a:prstClr val="black"/>
              </a:solidFill>
              <a:latin typeface="Arial" panose="020B0604020202020204" pitchFamily="34" charset="0"/>
              <a:cs typeface="Arial" panose="020B0604020202020204" pitchFamily="34" charset="0"/>
            </a:endParaRPr>
          </a:p>
        </p:txBody>
      </p:sp>
      <p:sp>
        <p:nvSpPr>
          <p:cNvPr id="29" name="Text 26"/>
          <p:cNvSpPr/>
          <p:nvPr/>
        </p:nvSpPr>
        <p:spPr>
          <a:xfrm>
            <a:off x="6320632" y="4699397"/>
            <a:ext cx="5089723" cy="172045"/>
          </a:xfrm>
          <a:prstGeom prst="rect">
            <a:avLst/>
          </a:prstGeom>
          <a:noFill/>
          <a:ln/>
        </p:spPr>
        <p:txBody>
          <a:bodyPr wrap="none" lIns="0" tIns="0" rIns="0" bIns="0" rtlCol="0" anchor="t"/>
          <a:lstStyle/>
          <a:p>
            <a:pPr defTabSz="761970">
              <a:lnSpc>
                <a:spcPts val="1333"/>
              </a:lnSpc>
            </a:pPr>
            <a:r>
              <a:rPr lang="en-US" sz="1500" dirty="0">
                <a:solidFill>
                  <a:srgbClr val="000000"/>
                </a:solidFill>
                <a:latin typeface="Arial" panose="020B0604020202020204" pitchFamily="34" charset="0"/>
                <a:ea typeface="Nunito Sans" pitchFamily="34" charset="-122"/>
                <a:cs typeface="Arial" panose="020B0604020202020204" pitchFamily="34" charset="0"/>
              </a:rPr>
              <a:t>Efficiency and speed metrics</a:t>
            </a:r>
            <a:endParaRPr lang="en-US" sz="1500" dirty="0">
              <a:solidFill>
                <a:prstClr val="black"/>
              </a:solidFill>
              <a:latin typeface="Arial" panose="020B0604020202020204" pitchFamily="34" charset="0"/>
              <a:cs typeface="Arial" panose="020B0604020202020204" pitchFamily="34" charset="0"/>
            </a:endParaRPr>
          </a:p>
        </p:txBody>
      </p:sp>
      <p:sp>
        <p:nvSpPr>
          <p:cNvPr id="30" name="Text 27"/>
          <p:cNvSpPr/>
          <p:nvPr/>
        </p:nvSpPr>
        <p:spPr>
          <a:xfrm>
            <a:off x="6320632" y="4935934"/>
            <a:ext cx="5089723" cy="172045"/>
          </a:xfrm>
          <a:prstGeom prst="rect">
            <a:avLst/>
          </a:prstGeom>
          <a:noFill/>
          <a:ln/>
        </p:spPr>
        <p:txBody>
          <a:bodyPr wrap="none" lIns="0" tIns="0" rIns="0" bIns="0" rtlCol="0" anchor="t"/>
          <a:lstStyle/>
          <a:p>
            <a:pPr marL="285739" indent="-285739" defTabSz="761970">
              <a:lnSpc>
                <a:spcPts val="1333"/>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Length of stay</a:t>
            </a:r>
            <a:endParaRPr lang="en-US" sz="1500" dirty="0">
              <a:solidFill>
                <a:prstClr val="black"/>
              </a:solidFill>
              <a:latin typeface="Arial" panose="020B0604020202020204" pitchFamily="34" charset="0"/>
              <a:cs typeface="Arial" panose="020B0604020202020204" pitchFamily="34" charset="0"/>
            </a:endParaRPr>
          </a:p>
        </p:txBody>
      </p:sp>
      <p:sp>
        <p:nvSpPr>
          <p:cNvPr id="31" name="Text 28"/>
          <p:cNvSpPr/>
          <p:nvPr/>
        </p:nvSpPr>
        <p:spPr>
          <a:xfrm>
            <a:off x="6320632" y="5145583"/>
            <a:ext cx="5089723" cy="172045"/>
          </a:xfrm>
          <a:prstGeom prst="rect">
            <a:avLst/>
          </a:prstGeom>
          <a:noFill/>
          <a:ln/>
        </p:spPr>
        <p:txBody>
          <a:bodyPr wrap="none" lIns="0" tIns="0" rIns="0" bIns="0" rtlCol="0" anchor="t"/>
          <a:lstStyle/>
          <a:p>
            <a:pPr marL="285739" indent="-285739" defTabSz="761970">
              <a:lnSpc>
                <a:spcPts val="1333"/>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Repair time</a:t>
            </a:r>
            <a:endParaRPr lang="en-US" sz="1500" dirty="0">
              <a:solidFill>
                <a:prstClr val="black"/>
              </a:solidFill>
              <a:latin typeface="Arial" panose="020B0604020202020204" pitchFamily="34" charset="0"/>
              <a:cs typeface="Arial" panose="020B0604020202020204" pitchFamily="34" charset="0"/>
            </a:endParaRPr>
          </a:p>
        </p:txBody>
      </p:sp>
      <p:sp>
        <p:nvSpPr>
          <p:cNvPr id="32" name="Text 29"/>
          <p:cNvSpPr/>
          <p:nvPr/>
        </p:nvSpPr>
        <p:spPr>
          <a:xfrm>
            <a:off x="6320632" y="5355233"/>
            <a:ext cx="5089723" cy="172045"/>
          </a:xfrm>
          <a:prstGeom prst="rect">
            <a:avLst/>
          </a:prstGeom>
          <a:noFill/>
          <a:ln/>
        </p:spPr>
        <p:txBody>
          <a:bodyPr wrap="none" lIns="0" tIns="0" rIns="0" bIns="0" rtlCol="0" anchor="t"/>
          <a:lstStyle/>
          <a:p>
            <a:pPr marL="285739" indent="-285739" defTabSz="761970">
              <a:lnSpc>
                <a:spcPts val="1333"/>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Processing duration</a:t>
            </a:r>
            <a:endParaRPr lang="en-US" sz="1500" dirty="0">
              <a:solidFill>
                <a:prstClr val="black"/>
              </a:solidFill>
              <a:latin typeface="Arial" panose="020B0604020202020204" pitchFamily="34" charset="0"/>
              <a:cs typeface="Arial" panose="020B0604020202020204" pitchFamily="34" charset="0"/>
            </a:endParaRPr>
          </a:p>
        </p:txBody>
      </p:sp>
      <p:sp>
        <p:nvSpPr>
          <p:cNvPr id="35" name="Text 31"/>
          <p:cNvSpPr/>
          <p:nvPr/>
        </p:nvSpPr>
        <p:spPr>
          <a:xfrm>
            <a:off x="661492" y="5827911"/>
            <a:ext cx="10412313" cy="172045"/>
          </a:xfrm>
          <a:prstGeom prst="rect">
            <a:avLst/>
          </a:prstGeom>
          <a:noFill/>
          <a:ln/>
        </p:spPr>
        <p:txBody>
          <a:bodyPr wrap="none" lIns="0" tIns="0" rIns="0" bIns="0" rtlCol="0" anchor="t"/>
          <a:lstStyle/>
          <a:p>
            <a:pPr defTabSz="761970">
              <a:lnSpc>
                <a:spcPts val="1333"/>
              </a:lnSpc>
            </a:pPr>
            <a:r>
              <a:rPr lang="en-US" sz="1170" dirty="0">
                <a:solidFill>
                  <a:srgbClr val="000000"/>
                </a:solidFill>
                <a:latin typeface="Arial" panose="020B0604020202020204" pitchFamily="34" charset="0"/>
                <a:ea typeface="Nunito Sans" pitchFamily="34" charset="-122"/>
                <a:cs typeface="Arial" panose="020B0604020202020204" pitchFamily="34" charset="0"/>
              </a:rPr>
              <a:t>Hard data provides the objective foundation for performance measurement, offering clear benchmarks that management can trust and act upon with confidence.</a:t>
            </a:r>
            <a:endParaRPr lang="en-US" sz="1170" dirty="0">
              <a:solidFill>
                <a:prstClr val="black"/>
              </a:solidFill>
              <a:latin typeface="Arial" panose="020B0604020202020204" pitchFamily="34" charset="0"/>
              <a:cs typeface="Arial" panose="020B0604020202020204" pitchFamily="34" charset="0"/>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DFB4BF-CAB0-4774-95DB-44DEDD7C092B}"/>
              </a:ext>
            </a:extLst>
          </p:cNvPr>
          <p:cNvSpPr txBox="1"/>
          <p:nvPr/>
        </p:nvSpPr>
        <p:spPr>
          <a:xfrm>
            <a:off x="629515" y="565602"/>
            <a:ext cx="5740692"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ROI CALCULATION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(BENEFITS / TOTAL COST) </a:t>
            </a:r>
          </a:p>
        </p:txBody>
      </p:sp>
      <p:cxnSp>
        <p:nvCxnSpPr>
          <p:cNvPr id="3" name="Straight Connector 2">
            <a:extLst>
              <a:ext uri="{FF2B5EF4-FFF2-40B4-BE49-F238E27FC236}">
                <a16:creationId xmlns:a16="http://schemas.microsoft.com/office/drawing/2014/main" id="{A6C3F636-9AF7-4162-BCAC-E763FAF24C2B}"/>
              </a:ext>
            </a:extLst>
          </p:cNvPr>
          <p:cNvCxnSpPr>
            <a:cxnSpLocks/>
          </p:cNvCxnSpPr>
          <p:nvPr/>
        </p:nvCxnSpPr>
        <p:spPr>
          <a:xfrm>
            <a:off x="725653" y="1554307"/>
            <a:ext cx="919668"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AE3A67D9-53E7-457F-9269-09FD582C0AB6}"/>
              </a:ext>
            </a:extLst>
          </p:cNvPr>
          <p:cNvGrpSpPr/>
          <p:nvPr/>
        </p:nvGrpSpPr>
        <p:grpSpPr>
          <a:xfrm>
            <a:off x="620279" y="2243273"/>
            <a:ext cx="5318832" cy="3060420"/>
            <a:chOff x="620279" y="2734321"/>
            <a:chExt cx="5318832" cy="3060420"/>
          </a:xfrm>
        </p:grpSpPr>
        <p:sp>
          <p:nvSpPr>
            <p:cNvPr id="4" name="Rectangle 3">
              <a:extLst>
                <a:ext uri="{FF2B5EF4-FFF2-40B4-BE49-F238E27FC236}">
                  <a16:creationId xmlns:a16="http://schemas.microsoft.com/office/drawing/2014/main" id="{E27FB81D-3FEF-4A5B-A41A-CB810093BF0E}"/>
                </a:ext>
              </a:extLst>
            </p:cNvPr>
            <p:cNvSpPr/>
            <p:nvPr/>
          </p:nvSpPr>
          <p:spPr>
            <a:xfrm>
              <a:off x="620279" y="2734321"/>
              <a:ext cx="5318832" cy="3060420"/>
            </a:xfrm>
            <a:prstGeom prst="rect">
              <a:avLst/>
            </a:prstGeom>
            <a:solidFill>
              <a:schemeClr val="bg1"/>
            </a:solidFill>
            <a:ln w="12700">
              <a:no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8036CDDB-17ED-4C19-B645-83ADCC2E6BA2}"/>
                </a:ext>
              </a:extLst>
            </p:cNvPr>
            <p:cNvSpPr/>
            <p:nvPr/>
          </p:nvSpPr>
          <p:spPr>
            <a:xfrm>
              <a:off x="719091" y="3024259"/>
              <a:ext cx="5131293" cy="422497"/>
            </a:xfrm>
            <a:prstGeom prst="rect">
              <a:avLst/>
            </a:prstGeom>
            <a:solidFill>
              <a:srgbClr val="820E2E">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04FE1569-89BE-4B67-9786-D3325BB7111A}"/>
                </a:ext>
              </a:extLst>
            </p:cNvPr>
            <p:cNvSpPr txBox="1"/>
            <p:nvPr/>
          </p:nvSpPr>
          <p:spPr>
            <a:xfrm>
              <a:off x="1113203" y="3054905"/>
              <a:ext cx="431454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d-ID" sz="2400" b="1" i="0" u="none" strike="noStrike" kern="1200" cap="none" spc="0" normalizeH="0" baseline="0" noProof="0" dirty="0">
                  <a:ln>
                    <a:noFill/>
                  </a:ln>
                  <a:solidFill>
                    <a:prstClr val="white"/>
                  </a:solidFill>
                  <a:effectLst/>
                  <a:uLnTx/>
                  <a:uFillTx/>
                  <a:latin typeface="Roboto ExtraBold" panose="02000000000000000000" pitchFamily="2" charset="0"/>
                  <a:ea typeface="Roboto ExtraBold" panose="02000000000000000000" pitchFamily="2" charset="0"/>
                  <a:cs typeface="Roboto Regular"/>
                </a:rPr>
                <a:t>BCR</a:t>
              </a:r>
            </a:p>
          </p:txBody>
        </p:sp>
        <p:grpSp>
          <p:nvGrpSpPr>
            <p:cNvPr id="18" name="Group 17">
              <a:extLst>
                <a:ext uri="{FF2B5EF4-FFF2-40B4-BE49-F238E27FC236}">
                  <a16:creationId xmlns:a16="http://schemas.microsoft.com/office/drawing/2014/main" id="{6075D239-144A-48D9-82CD-CF03710E491F}"/>
                </a:ext>
              </a:extLst>
            </p:cNvPr>
            <p:cNvGrpSpPr/>
            <p:nvPr/>
          </p:nvGrpSpPr>
          <p:grpSpPr>
            <a:xfrm>
              <a:off x="1779489" y="4216392"/>
              <a:ext cx="3044614" cy="707886"/>
              <a:chOff x="1449891" y="3716128"/>
              <a:chExt cx="3044614" cy="707886"/>
            </a:xfrm>
          </p:grpSpPr>
          <p:sp>
            <p:nvSpPr>
              <p:cNvPr id="14" name="TextBox 13">
                <a:extLst>
                  <a:ext uri="{FF2B5EF4-FFF2-40B4-BE49-F238E27FC236}">
                    <a16:creationId xmlns:a16="http://schemas.microsoft.com/office/drawing/2014/main" id="{5273C50F-7AB3-4ACA-BAA2-00A9EBC1D9C4}"/>
                  </a:ext>
                </a:extLst>
              </p:cNvPr>
              <p:cNvSpPr txBox="1"/>
              <p:nvPr/>
            </p:nvSpPr>
            <p:spPr>
              <a:xfrm>
                <a:off x="2265053" y="3716128"/>
                <a:ext cx="1351652"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effectLst/>
                    <a:uLnTx/>
                    <a:uFillTx/>
                    <a:latin typeface="Calibri" panose="020F0502020204030204"/>
                    <a:ea typeface="+mn-ea"/>
                    <a:cs typeface="+mn-cs"/>
                  </a:rPr>
                  <a:t>$1,341,970</a:t>
                </a:r>
                <a:endParaRPr kumimoji="0" lang="en-US" sz="20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effectLst/>
                    <a:uLnTx/>
                    <a:uFillTx/>
                    <a:latin typeface="Calibri" panose="020F0502020204030204"/>
                    <a:ea typeface="+mn-ea"/>
                    <a:cs typeface="+mn-cs"/>
                  </a:rPr>
                  <a:t>$576,865</a:t>
                </a:r>
              </a:p>
            </p:txBody>
          </p:sp>
          <p:sp>
            <p:nvSpPr>
              <p:cNvPr id="15" name="Rectangle 14">
                <a:extLst>
                  <a:ext uri="{FF2B5EF4-FFF2-40B4-BE49-F238E27FC236}">
                    <a16:creationId xmlns:a16="http://schemas.microsoft.com/office/drawing/2014/main" id="{A86F9E3C-25FB-47F6-BDE6-97EDE1F6558A}"/>
                  </a:ext>
                </a:extLst>
              </p:cNvPr>
              <p:cNvSpPr/>
              <p:nvPr/>
            </p:nvSpPr>
            <p:spPr>
              <a:xfrm>
                <a:off x="3670240" y="3868352"/>
                <a:ext cx="824265"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effectLst/>
                    <a:uLnTx/>
                    <a:uFillTx/>
                    <a:latin typeface="Calibri" panose="020F0502020204030204"/>
                    <a:ea typeface="+mn-ea"/>
                    <a:cs typeface="+mn-cs"/>
                  </a:rPr>
                  <a:t>= 2.33</a:t>
                </a:r>
              </a:p>
            </p:txBody>
          </p:sp>
          <p:sp>
            <p:nvSpPr>
              <p:cNvPr id="17" name="TextBox 16">
                <a:extLst>
                  <a:ext uri="{FF2B5EF4-FFF2-40B4-BE49-F238E27FC236}">
                    <a16:creationId xmlns:a16="http://schemas.microsoft.com/office/drawing/2014/main" id="{3228A4D3-91AA-41AA-91BA-CF8405431499}"/>
                  </a:ext>
                </a:extLst>
              </p:cNvPr>
              <p:cNvSpPr txBox="1"/>
              <p:nvPr/>
            </p:nvSpPr>
            <p:spPr>
              <a:xfrm>
                <a:off x="1449891" y="3845595"/>
                <a:ext cx="846681"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effectLst/>
                    <a:uLnTx/>
                    <a:uFillTx/>
                    <a:latin typeface="Calibri" panose="020F0502020204030204"/>
                    <a:ea typeface="+mn-ea"/>
                    <a:cs typeface="+mn-cs"/>
                  </a:rPr>
                  <a:t>BCR = </a:t>
                </a:r>
              </a:p>
            </p:txBody>
          </p:sp>
        </p:grpSp>
        <p:sp>
          <p:nvSpPr>
            <p:cNvPr id="24" name="Rectangle 23">
              <a:extLst>
                <a:ext uri="{FF2B5EF4-FFF2-40B4-BE49-F238E27FC236}">
                  <a16:creationId xmlns:a16="http://schemas.microsoft.com/office/drawing/2014/main" id="{2A0CF08C-F226-47B7-8367-C0C9E64EE2B2}"/>
                </a:ext>
              </a:extLst>
            </p:cNvPr>
            <p:cNvSpPr/>
            <p:nvPr/>
          </p:nvSpPr>
          <p:spPr>
            <a:xfrm>
              <a:off x="719091" y="2840854"/>
              <a:ext cx="5131293" cy="2849732"/>
            </a:xfrm>
            <a:prstGeom prst="rect">
              <a:avLst/>
            </a:prstGeom>
            <a:noFill/>
            <a:ln w="28575">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 name="Group 40">
            <a:extLst>
              <a:ext uri="{FF2B5EF4-FFF2-40B4-BE49-F238E27FC236}">
                <a16:creationId xmlns:a16="http://schemas.microsoft.com/office/drawing/2014/main" id="{CF3ADE02-6261-4198-991E-308990B1E34D}"/>
              </a:ext>
            </a:extLst>
          </p:cNvPr>
          <p:cNvGrpSpPr/>
          <p:nvPr/>
        </p:nvGrpSpPr>
        <p:grpSpPr>
          <a:xfrm>
            <a:off x="6266526" y="2243272"/>
            <a:ext cx="5318832" cy="3060420"/>
            <a:chOff x="6266526" y="2734320"/>
            <a:chExt cx="5318832" cy="3060420"/>
          </a:xfrm>
        </p:grpSpPr>
        <p:sp>
          <p:nvSpPr>
            <p:cNvPr id="5" name="Rectangle 4">
              <a:extLst>
                <a:ext uri="{FF2B5EF4-FFF2-40B4-BE49-F238E27FC236}">
                  <a16:creationId xmlns:a16="http://schemas.microsoft.com/office/drawing/2014/main" id="{486AB37E-AD3A-4C79-A0A9-9936E51EC217}"/>
                </a:ext>
              </a:extLst>
            </p:cNvPr>
            <p:cNvSpPr/>
            <p:nvPr/>
          </p:nvSpPr>
          <p:spPr>
            <a:xfrm>
              <a:off x="6266526" y="2734320"/>
              <a:ext cx="5318832" cy="3060420"/>
            </a:xfrm>
            <a:prstGeom prst="rect">
              <a:avLst/>
            </a:prstGeom>
            <a:solidFill>
              <a:schemeClr val="bg1"/>
            </a:solidFill>
            <a:ln w="12700">
              <a:no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177161E5-710C-46F3-BC2D-48C8D575FD3E}"/>
                </a:ext>
              </a:extLst>
            </p:cNvPr>
            <p:cNvSpPr/>
            <p:nvPr/>
          </p:nvSpPr>
          <p:spPr>
            <a:xfrm>
              <a:off x="6360971" y="3016000"/>
              <a:ext cx="5131293" cy="422497"/>
            </a:xfrm>
            <a:prstGeom prst="rect">
              <a:avLst/>
            </a:prstGeom>
            <a:solidFill>
              <a:srgbClr val="820E2E">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D4D40EC5-23D5-4A50-9C9C-41905E8A326A}"/>
                </a:ext>
              </a:extLst>
            </p:cNvPr>
            <p:cNvSpPr txBox="1"/>
            <p:nvPr/>
          </p:nvSpPr>
          <p:spPr>
            <a:xfrm>
              <a:off x="6755083" y="3046646"/>
              <a:ext cx="431454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d-ID" sz="2400" b="1" i="0" u="none" strike="noStrike" kern="1200" cap="none" spc="0" normalizeH="0" baseline="0" noProof="0" dirty="0">
                  <a:ln>
                    <a:noFill/>
                  </a:ln>
                  <a:solidFill>
                    <a:prstClr val="white"/>
                  </a:solidFill>
                  <a:effectLst/>
                  <a:uLnTx/>
                  <a:uFillTx/>
                  <a:latin typeface="Roboto ExtraBold" panose="02000000000000000000" pitchFamily="2" charset="0"/>
                  <a:ea typeface="Roboto ExtraBold" panose="02000000000000000000" pitchFamily="2" charset="0"/>
                  <a:cs typeface="Roboto Regular"/>
                </a:rPr>
                <a:t>ROI</a:t>
              </a:r>
            </a:p>
          </p:txBody>
        </p:sp>
        <p:grpSp>
          <p:nvGrpSpPr>
            <p:cNvPr id="30" name="Group 29">
              <a:extLst>
                <a:ext uri="{FF2B5EF4-FFF2-40B4-BE49-F238E27FC236}">
                  <a16:creationId xmlns:a16="http://schemas.microsoft.com/office/drawing/2014/main" id="{75195359-07B3-447F-8342-0E3FA135BAC7}"/>
                </a:ext>
              </a:extLst>
            </p:cNvPr>
            <p:cNvGrpSpPr/>
            <p:nvPr/>
          </p:nvGrpSpPr>
          <p:grpSpPr>
            <a:xfrm>
              <a:off x="6564020" y="4297840"/>
              <a:ext cx="4882292" cy="707886"/>
              <a:chOff x="684902" y="3787363"/>
              <a:chExt cx="4882292" cy="707886"/>
            </a:xfrm>
          </p:grpSpPr>
          <p:sp>
            <p:nvSpPr>
              <p:cNvPr id="31" name="TextBox 30">
                <a:extLst>
                  <a:ext uri="{FF2B5EF4-FFF2-40B4-BE49-F238E27FC236}">
                    <a16:creationId xmlns:a16="http://schemas.microsoft.com/office/drawing/2014/main" id="{67396F85-6A62-4FBF-807C-232DF48C2221}"/>
                  </a:ext>
                </a:extLst>
              </p:cNvPr>
              <p:cNvSpPr txBox="1"/>
              <p:nvPr/>
            </p:nvSpPr>
            <p:spPr>
              <a:xfrm>
                <a:off x="1468545" y="3787363"/>
                <a:ext cx="2576346"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effectLst/>
                    <a:uLnTx/>
                    <a:uFillTx/>
                    <a:latin typeface="Calibri" panose="020F0502020204030204"/>
                    <a:ea typeface="+mn-ea"/>
                    <a:cs typeface="+mn-cs"/>
                  </a:rPr>
                  <a:t>$1,341,970 - $576,865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effectLst/>
                    <a:uLnTx/>
                    <a:uFillTx/>
                    <a:latin typeface="Calibri" panose="020F0502020204030204"/>
                    <a:ea typeface="+mn-ea"/>
                    <a:cs typeface="+mn-cs"/>
                  </a:rPr>
                  <a:t>$576,865</a:t>
                </a:r>
              </a:p>
            </p:txBody>
          </p:sp>
          <p:sp>
            <p:nvSpPr>
              <p:cNvPr id="32" name="Rectangle 31">
                <a:extLst>
                  <a:ext uri="{FF2B5EF4-FFF2-40B4-BE49-F238E27FC236}">
                    <a16:creationId xmlns:a16="http://schemas.microsoft.com/office/drawing/2014/main" id="{18ECDE97-0021-4350-96ED-0314F8BD006B}"/>
                  </a:ext>
                </a:extLst>
              </p:cNvPr>
              <p:cNvSpPr/>
              <p:nvPr/>
            </p:nvSpPr>
            <p:spPr>
              <a:xfrm>
                <a:off x="4008754" y="3880749"/>
                <a:ext cx="1558440"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effectLst/>
                    <a:uLnTx/>
                    <a:uFillTx/>
                    <a:latin typeface="Calibri" panose="020F0502020204030204"/>
                    <a:ea typeface="+mn-ea"/>
                    <a:cs typeface="+mn-cs"/>
                  </a:rPr>
                  <a:t>x 100 = 133%</a:t>
                </a:r>
              </a:p>
            </p:txBody>
          </p:sp>
          <p:sp>
            <p:nvSpPr>
              <p:cNvPr id="33" name="TextBox 32">
                <a:extLst>
                  <a:ext uri="{FF2B5EF4-FFF2-40B4-BE49-F238E27FC236}">
                    <a16:creationId xmlns:a16="http://schemas.microsoft.com/office/drawing/2014/main" id="{BF881C65-349C-488D-9208-FF1B881F9E00}"/>
                  </a:ext>
                </a:extLst>
              </p:cNvPr>
              <p:cNvSpPr txBox="1"/>
              <p:nvPr/>
            </p:nvSpPr>
            <p:spPr>
              <a:xfrm>
                <a:off x="684902" y="3880749"/>
                <a:ext cx="824265"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effectLst/>
                    <a:uLnTx/>
                    <a:uFillTx/>
                    <a:latin typeface="Calibri" panose="020F0502020204030204"/>
                    <a:ea typeface="+mn-ea"/>
                    <a:cs typeface="+mn-cs"/>
                  </a:rPr>
                  <a:t>ROI  = </a:t>
                </a:r>
              </a:p>
            </p:txBody>
          </p:sp>
        </p:grpSp>
        <p:sp>
          <p:nvSpPr>
            <p:cNvPr id="34" name="Rectangle 33">
              <a:extLst>
                <a:ext uri="{FF2B5EF4-FFF2-40B4-BE49-F238E27FC236}">
                  <a16:creationId xmlns:a16="http://schemas.microsoft.com/office/drawing/2014/main" id="{15C841FF-C5C7-4531-85DF-307D842472DD}"/>
                </a:ext>
              </a:extLst>
            </p:cNvPr>
            <p:cNvSpPr/>
            <p:nvPr/>
          </p:nvSpPr>
          <p:spPr>
            <a:xfrm>
              <a:off x="6360971" y="2832595"/>
              <a:ext cx="5131293" cy="2849732"/>
            </a:xfrm>
            <a:prstGeom prst="rect">
              <a:avLst/>
            </a:prstGeom>
            <a:noFill/>
            <a:ln w="28575">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E9201CD9-9575-40B0-B0CC-15CA98A2F01A}"/>
                </a:ext>
              </a:extLst>
            </p:cNvPr>
            <p:cNvSpPr/>
            <p:nvPr/>
          </p:nvSpPr>
          <p:spPr>
            <a:xfrm>
              <a:off x="6496026" y="3605329"/>
              <a:ext cx="4850417"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11430"/>
                  <a:solidFill>
                    <a:prstClr val="black">
                      <a:lumMod val="75000"/>
                      <a:lumOff val="25000"/>
                    </a:prstClr>
                  </a:solidFill>
                  <a:effectLst/>
                  <a:uLnTx/>
                  <a:uFillTx/>
                  <a:latin typeface="Calibri" panose="020F0502020204030204"/>
                  <a:ea typeface="+mn-ea"/>
                  <a:cs typeface="+mn-cs"/>
                </a:rPr>
                <a:t>For every dollar invested in this program, the dollar is returned plus another $1.33 in monetary benefits.</a:t>
              </a:r>
            </a:p>
          </p:txBody>
        </p:sp>
        <p:sp>
          <p:nvSpPr>
            <p:cNvPr id="39" name="TextBox 38">
              <a:extLst>
                <a:ext uri="{FF2B5EF4-FFF2-40B4-BE49-F238E27FC236}">
                  <a16:creationId xmlns:a16="http://schemas.microsoft.com/office/drawing/2014/main" id="{7F6A70A7-A27F-4580-AB10-E2AE5760CA9E}"/>
                </a:ext>
              </a:extLst>
            </p:cNvPr>
            <p:cNvSpPr txBox="1"/>
            <p:nvPr/>
          </p:nvSpPr>
          <p:spPr>
            <a:xfrm>
              <a:off x="6370207" y="5293778"/>
              <a:ext cx="513129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820E2E"/>
                  </a:solidFill>
                  <a:effectLst/>
                  <a:uLnTx/>
                  <a:uFillTx/>
                  <a:latin typeface="Roboto ExtraBold" panose="02000000000000000000" pitchFamily="2" charset="0"/>
                  <a:ea typeface="Roboto ExtraBold" panose="02000000000000000000" pitchFamily="2" charset="0"/>
                  <a:cs typeface="+mn-cs"/>
                </a:rPr>
                <a:t>IMPRESSIVE ROI  — Target 20%   </a:t>
              </a:r>
            </a:p>
          </p:txBody>
        </p:sp>
      </p:grpSp>
      <p:sp>
        <p:nvSpPr>
          <p:cNvPr id="26" name="TextBox 25">
            <a:extLst>
              <a:ext uri="{FF2B5EF4-FFF2-40B4-BE49-F238E27FC236}">
                <a16:creationId xmlns:a16="http://schemas.microsoft.com/office/drawing/2014/main" id="{D666DE3A-7634-4222-BE37-16C9E732C2B7}"/>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spTree>
    <p:extLst>
      <p:ext uri="{BB962C8B-B14F-4D97-AF65-F5344CB8AC3E}">
        <p14:creationId xmlns:p14="http://schemas.microsoft.com/office/powerpoint/2010/main" val="22796132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a:extLst>
              <a:ext uri="{FF2B5EF4-FFF2-40B4-BE49-F238E27FC236}">
                <a16:creationId xmlns:a16="http://schemas.microsoft.com/office/drawing/2014/main" id="{AE954266-26D7-477C-9BA5-EFA1870E1807}"/>
              </a:ext>
            </a:extLst>
          </p:cNvPr>
          <p:cNvGrpSpPr/>
          <p:nvPr/>
        </p:nvGrpSpPr>
        <p:grpSpPr>
          <a:xfrm>
            <a:off x="0" y="5859263"/>
            <a:ext cx="12192000" cy="998737"/>
            <a:chOff x="0" y="5859263"/>
            <a:chExt cx="12192000" cy="998737"/>
          </a:xfrm>
        </p:grpSpPr>
        <p:sp>
          <p:nvSpPr>
            <p:cNvPr id="41" name="Rectangle 40">
              <a:extLst>
                <a:ext uri="{FF2B5EF4-FFF2-40B4-BE49-F238E27FC236}">
                  <a16:creationId xmlns:a16="http://schemas.microsoft.com/office/drawing/2014/main" id="{979C1A35-E2AE-47A2-83F2-B6DC375EDCE1}"/>
                </a:ext>
              </a:extLst>
            </p:cNvPr>
            <p:cNvSpPr/>
            <p:nvPr/>
          </p:nvSpPr>
          <p:spPr>
            <a:xfrm>
              <a:off x="0" y="5859263"/>
              <a:ext cx="12192000" cy="998737"/>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4A34D42D-1CF6-4DC0-AD69-8ED7057168E4}"/>
                </a:ext>
              </a:extLst>
            </p:cNvPr>
            <p:cNvSpPr txBox="1"/>
            <p:nvPr/>
          </p:nvSpPr>
          <p:spPr>
            <a:xfrm>
              <a:off x="585829" y="5996030"/>
              <a:ext cx="1102034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The participants were asked to indicate the extent to which these intangibles were influenced by this program. In order to be included on this list, at least 10% of participants had to identify the influence as at least 3 out of 5 on a five-point scale.</a:t>
              </a:r>
            </a:p>
          </p:txBody>
        </p:sp>
      </p:grpSp>
      <p:sp>
        <p:nvSpPr>
          <p:cNvPr id="42" name="TextBox 41">
            <a:extLst>
              <a:ext uri="{FF2B5EF4-FFF2-40B4-BE49-F238E27FC236}">
                <a16:creationId xmlns:a16="http://schemas.microsoft.com/office/drawing/2014/main" id="{0D3623DB-8D75-4B5E-BED3-A0D9F1FC152C}"/>
              </a:ext>
            </a:extLst>
          </p:cNvPr>
          <p:cNvSpPr txBox="1"/>
          <p:nvPr/>
        </p:nvSpPr>
        <p:spPr>
          <a:xfrm>
            <a:off x="514906" y="451352"/>
            <a:ext cx="1167709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INTANGIBLES</a:t>
            </a:r>
          </a:p>
        </p:txBody>
      </p:sp>
      <p:cxnSp>
        <p:nvCxnSpPr>
          <p:cNvPr id="43" name="Straight Connector 42">
            <a:extLst>
              <a:ext uri="{FF2B5EF4-FFF2-40B4-BE49-F238E27FC236}">
                <a16:creationId xmlns:a16="http://schemas.microsoft.com/office/drawing/2014/main" id="{16029537-7E63-4F14-B505-623E909C2862}"/>
              </a:ext>
            </a:extLst>
          </p:cNvPr>
          <p:cNvCxnSpPr>
            <a:cxnSpLocks/>
          </p:cNvCxnSpPr>
          <p:nvPr/>
        </p:nvCxnSpPr>
        <p:spPr>
          <a:xfrm>
            <a:off x="620280" y="1092438"/>
            <a:ext cx="919668"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0173843-B969-441F-B27C-19F830660ABF}"/>
              </a:ext>
            </a:extLst>
          </p:cNvPr>
          <p:cNvSpPr txBox="1"/>
          <p:nvPr/>
        </p:nvSpPr>
        <p:spPr>
          <a:xfrm>
            <a:off x="623915" y="1276190"/>
            <a:ext cx="11290094"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
                <a:prstClr val="black"/>
              </a:buClr>
              <a:buSzTx/>
              <a:buFontTx/>
              <a:buNone/>
              <a:tabLst/>
              <a:defRPr/>
            </a:pPr>
            <a:r>
              <a:rPr kumimoji="0" lang="en-US" sz="1600" b="1" i="0" u="none" strike="noStrike" kern="1200" cap="none" spc="0" normalizeH="0" baseline="0" noProof="0" dirty="0">
                <a:ln>
                  <a:noFill/>
                </a:ln>
                <a:solidFill>
                  <a:srgbClr val="820E2E"/>
                </a:solidFill>
                <a:effectLst/>
                <a:uLnTx/>
                <a:uFillTx/>
                <a:latin typeface="Calibri" panose="020F0502020204030204"/>
                <a:ea typeface="+mn-ea"/>
                <a:cs typeface="+mn-cs"/>
              </a:rPr>
              <a:t>Principle 11. </a:t>
            </a:r>
            <a:r>
              <a:rPr kumimoji="0" lang="en-US" sz="16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Intangible measures are deﬁned as measures that are purposely not converted to monetary values.</a:t>
            </a:r>
          </a:p>
        </p:txBody>
      </p:sp>
      <p:grpSp>
        <p:nvGrpSpPr>
          <p:cNvPr id="61" name="Group 60">
            <a:extLst>
              <a:ext uri="{FF2B5EF4-FFF2-40B4-BE49-F238E27FC236}">
                <a16:creationId xmlns:a16="http://schemas.microsoft.com/office/drawing/2014/main" id="{9B75AD8D-4E82-410C-93EF-26A84CEC37D6}"/>
              </a:ext>
            </a:extLst>
          </p:cNvPr>
          <p:cNvGrpSpPr/>
          <p:nvPr/>
        </p:nvGrpSpPr>
        <p:grpSpPr>
          <a:xfrm>
            <a:off x="1308987" y="2020081"/>
            <a:ext cx="9844071" cy="3274267"/>
            <a:chOff x="1316114" y="2277138"/>
            <a:chExt cx="9844071" cy="3274267"/>
          </a:xfrm>
        </p:grpSpPr>
        <p:grpSp>
          <p:nvGrpSpPr>
            <p:cNvPr id="40" name="Group 39">
              <a:extLst>
                <a:ext uri="{FF2B5EF4-FFF2-40B4-BE49-F238E27FC236}">
                  <a16:creationId xmlns:a16="http://schemas.microsoft.com/office/drawing/2014/main" id="{45E39AF8-2BF3-4DFA-9485-AF2785655ACE}"/>
                </a:ext>
              </a:extLst>
            </p:cNvPr>
            <p:cNvGrpSpPr/>
            <p:nvPr/>
          </p:nvGrpSpPr>
          <p:grpSpPr>
            <a:xfrm>
              <a:off x="1316114" y="2277138"/>
              <a:ext cx="9844071" cy="3274267"/>
              <a:chOff x="1316114" y="2277138"/>
              <a:chExt cx="9844071" cy="3274267"/>
            </a:xfrm>
          </p:grpSpPr>
          <p:cxnSp>
            <p:nvCxnSpPr>
              <p:cNvPr id="21" name="Straight Connector 20">
                <a:extLst>
                  <a:ext uri="{FF2B5EF4-FFF2-40B4-BE49-F238E27FC236}">
                    <a16:creationId xmlns:a16="http://schemas.microsoft.com/office/drawing/2014/main" id="{B2686F83-91AE-427A-AD4E-3212DE41A4C0}"/>
                  </a:ext>
                </a:extLst>
              </p:cNvPr>
              <p:cNvCxnSpPr/>
              <p:nvPr/>
            </p:nvCxnSpPr>
            <p:spPr>
              <a:xfrm flipH="1">
                <a:off x="4242997" y="2277138"/>
                <a:ext cx="3416" cy="1134419"/>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294D87C-D337-4B7E-8210-7C6E61618F73}"/>
                  </a:ext>
                </a:extLst>
              </p:cNvPr>
              <p:cNvCxnSpPr/>
              <p:nvPr/>
            </p:nvCxnSpPr>
            <p:spPr>
              <a:xfrm flipH="1">
                <a:off x="4244705" y="4305303"/>
                <a:ext cx="1708" cy="1153769"/>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45FBC7F-7448-4B60-9C00-0A4C3A8C9CA7}"/>
                  </a:ext>
                </a:extLst>
              </p:cNvPr>
              <p:cNvCxnSpPr/>
              <p:nvPr/>
            </p:nvCxnSpPr>
            <p:spPr>
              <a:xfrm>
                <a:off x="2058466" y="3768571"/>
                <a:ext cx="7882780" cy="0"/>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85E90CC-291D-46C4-A04F-FC27528F753D}"/>
                  </a:ext>
                </a:extLst>
              </p:cNvPr>
              <p:cNvCxnSpPr/>
              <p:nvPr/>
            </p:nvCxnSpPr>
            <p:spPr>
              <a:xfrm flipH="1">
                <a:off x="7961537" y="4305303"/>
                <a:ext cx="1708" cy="1153769"/>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C684862-D7E6-4C3F-AAEC-CC5B0CDE295E}"/>
                  </a:ext>
                </a:extLst>
              </p:cNvPr>
              <p:cNvCxnSpPr/>
              <p:nvPr/>
            </p:nvCxnSpPr>
            <p:spPr>
              <a:xfrm flipH="1">
                <a:off x="7959840" y="2277138"/>
                <a:ext cx="3406" cy="1134419"/>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A0946564-FFAE-44E8-BA85-18590ECE0AA2}"/>
                  </a:ext>
                </a:extLst>
              </p:cNvPr>
              <p:cNvSpPr txBox="1"/>
              <p:nvPr/>
            </p:nvSpPr>
            <p:spPr>
              <a:xfrm>
                <a:off x="1316114" y="3111169"/>
                <a:ext cx="275190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Roboto Light"/>
                  </a:rPr>
                  <a:t>JOB ENGAGEMENT</a:t>
                </a:r>
              </a:p>
            </p:txBody>
          </p:sp>
          <p:sp>
            <p:nvSpPr>
              <p:cNvPr id="33" name="TextBox 32">
                <a:extLst>
                  <a:ext uri="{FF2B5EF4-FFF2-40B4-BE49-F238E27FC236}">
                    <a16:creationId xmlns:a16="http://schemas.microsoft.com/office/drawing/2014/main" id="{E9EC87BF-2A74-43E9-86DC-871DA5CB767B}"/>
                  </a:ext>
                </a:extLst>
              </p:cNvPr>
              <p:cNvSpPr txBox="1"/>
              <p:nvPr/>
            </p:nvSpPr>
            <p:spPr>
              <a:xfrm>
                <a:off x="4574287" y="3121574"/>
                <a:ext cx="305767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Roboto Light"/>
                  </a:rPr>
                  <a:t>CAREER SATISFACTION</a:t>
                </a:r>
              </a:p>
            </p:txBody>
          </p:sp>
          <p:sp>
            <p:nvSpPr>
              <p:cNvPr id="34" name="TextBox 33">
                <a:extLst>
                  <a:ext uri="{FF2B5EF4-FFF2-40B4-BE49-F238E27FC236}">
                    <a16:creationId xmlns:a16="http://schemas.microsoft.com/office/drawing/2014/main" id="{278F964C-F7FF-414F-B6D2-F668FE97FBF4}"/>
                  </a:ext>
                </a:extLst>
              </p:cNvPr>
              <p:cNvSpPr txBox="1"/>
              <p:nvPr/>
            </p:nvSpPr>
            <p:spPr>
              <a:xfrm>
                <a:off x="7959839" y="3131850"/>
                <a:ext cx="3200346"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Roboto Light"/>
                  </a:rPr>
                  <a:t>NET PROMOTER SCORE</a:t>
                </a:r>
              </a:p>
            </p:txBody>
          </p:sp>
          <p:sp>
            <p:nvSpPr>
              <p:cNvPr id="35" name="TextBox 34">
                <a:extLst>
                  <a:ext uri="{FF2B5EF4-FFF2-40B4-BE49-F238E27FC236}">
                    <a16:creationId xmlns:a16="http://schemas.microsoft.com/office/drawing/2014/main" id="{7ED98651-2198-44C2-BD1F-1920EF43E68D}"/>
                  </a:ext>
                </a:extLst>
              </p:cNvPr>
              <p:cNvSpPr txBox="1"/>
              <p:nvPr/>
            </p:nvSpPr>
            <p:spPr>
              <a:xfrm>
                <a:off x="1316114" y="5089740"/>
                <a:ext cx="275190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Roboto Light"/>
                  </a:rPr>
                  <a:t>IMAGE</a:t>
                </a:r>
              </a:p>
            </p:txBody>
          </p:sp>
          <p:sp>
            <p:nvSpPr>
              <p:cNvPr id="36" name="TextBox 35">
                <a:extLst>
                  <a:ext uri="{FF2B5EF4-FFF2-40B4-BE49-F238E27FC236}">
                    <a16:creationId xmlns:a16="http://schemas.microsoft.com/office/drawing/2014/main" id="{C37A3F3C-20F4-4092-B916-55CC84EA9F6C}"/>
                  </a:ext>
                </a:extLst>
              </p:cNvPr>
              <p:cNvSpPr txBox="1"/>
              <p:nvPr/>
            </p:nvSpPr>
            <p:spPr>
              <a:xfrm>
                <a:off x="4727174" y="5089740"/>
                <a:ext cx="275190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Roboto Light"/>
                  </a:rPr>
                  <a:t>REPUTATION</a:t>
                </a:r>
              </a:p>
            </p:txBody>
          </p:sp>
          <p:sp>
            <p:nvSpPr>
              <p:cNvPr id="37" name="TextBox 36">
                <a:extLst>
                  <a:ext uri="{FF2B5EF4-FFF2-40B4-BE49-F238E27FC236}">
                    <a16:creationId xmlns:a16="http://schemas.microsoft.com/office/drawing/2014/main" id="{C5743BB7-7313-4EDC-A0B9-4018B45D433F}"/>
                  </a:ext>
                </a:extLst>
              </p:cNvPr>
              <p:cNvSpPr txBox="1"/>
              <p:nvPr/>
            </p:nvSpPr>
            <p:spPr>
              <a:xfrm>
                <a:off x="8138234" y="5089740"/>
                <a:ext cx="275190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Roboto Light"/>
                  </a:rPr>
                  <a:t>BRAND</a:t>
                </a:r>
              </a:p>
            </p:txBody>
          </p:sp>
        </p:grpSp>
        <p:pic>
          <p:nvPicPr>
            <p:cNvPr id="48" name="Picture 47" descr="Shape&#10;&#10;Description automatically generated with low confidence">
              <a:extLst>
                <a:ext uri="{FF2B5EF4-FFF2-40B4-BE49-F238E27FC236}">
                  <a16:creationId xmlns:a16="http://schemas.microsoft.com/office/drawing/2014/main" id="{F568D33B-2045-43B5-A868-9D96A0B8B259}"/>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2354438" y="2408925"/>
              <a:ext cx="673762" cy="673762"/>
            </a:xfrm>
            <a:prstGeom prst="rect">
              <a:avLst/>
            </a:prstGeom>
          </p:spPr>
        </p:pic>
        <p:pic>
          <p:nvPicPr>
            <p:cNvPr id="50" name="Picture 49" descr="Icon&#10;&#10;Description automatically generated">
              <a:extLst>
                <a:ext uri="{FF2B5EF4-FFF2-40B4-BE49-F238E27FC236}">
                  <a16:creationId xmlns:a16="http://schemas.microsoft.com/office/drawing/2014/main" id="{9629706F-D823-446B-8E08-B8B739DB7001}"/>
                </a:ext>
              </a:extLst>
            </p:cNvPr>
            <p:cNvPicPr>
              <a:picLocks noChangeAspect="1"/>
            </p:cNvPicPr>
            <p:nvPr/>
          </p:nvPicPr>
          <p:blipFill>
            <a:blip r:embed="rId3">
              <a:clrChange>
                <a:clrFrom>
                  <a:srgbClr val="FEFEFE"/>
                </a:clrFrom>
                <a:clrTo>
                  <a:srgbClr val="FEFEFE">
                    <a:alpha val="0"/>
                  </a:srgbClr>
                </a:clrTo>
              </a:clrChange>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5800777" y="2452134"/>
              <a:ext cx="604699" cy="636525"/>
            </a:xfrm>
            <a:prstGeom prst="rect">
              <a:avLst/>
            </a:prstGeom>
          </p:spPr>
        </p:pic>
        <p:pic>
          <p:nvPicPr>
            <p:cNvPr id="54" name="Picture 53" descr="Icon&#10;&#10;Description automatically generated">
              <a:extLst>
                <a:ext uri="{FF2B5EF4-FFF2-40B4-BE49-F238E27FC236}">
                  <a16:creationId xmlns:a16="http://schemas.microsoft.com/office/drawing/2014/main" id="{9F0F7EF0-6459-4B17-80DE-13E13FCEB18C}"/>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250955" y="2521735"/>
              <a:ext cx="526461" cy="526461"/>
            </a:xfrm>
            <a:prstGeom prst="rect">
              <a:avLst/>
            </a:prstGeom>
          </p:spPr>
        </p:pic>
        <p:pic>
          <p:nvPicPr>
            <p:cNvPr id="56" name="Picture 55" descr="Shape&#10;&#10;Description automatically generated with low confidence">
              <a:extLst>
                <a:ext uri="{FF2B5EF4-FFF2-40B4-BE49-F238E27FC236}">
                  <a16:creationId xmlns:a16="http://schemas.microsoft.com/office/drawing/2014/main" id="{8E47F08D-C6F2-4880-A2A6-82E9AFE63276}"/>
                </a:ext>
              </a:extLst>
            </p:cNvPr>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5809655" y="4540059"/>
              <a:ext cx="523220" cy="523220"/>
            </a:xfrm>
            <a:prstGeom prst="rect">
              <a:avLst/>
            </a:prstGeom>
          </p:spPr>
        </p:pic>
        <p:pic>
          <p:nvPicPr>
            <p:cNvPr id="58" name="Picture 57" descr="Icon&#10;&#10;Description automatically generated">
              <a:extLst>
                <a:ext uri="{FF2B5EF4-FFF2-40B4-BE49-F238E27FC236}">
                  <a16:creationId xmlns:a16="http://schemas.microsoft.com/office/drawing/2014/main" id="{F3AC525B-C54D-4D45-BA89-869E20025C02}"/>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2354438" y="4453215"/>
              <a:ext cx="636525" cy="636525"/>
            </a:xfrm>
            <a:prstGeom prst="rect">
              <a:avLst/>
            </a:prstGeom>
          </p:spPr>
        </p:pic>
        <p:pic>
          <p:nvPicPr>
            <p:cNvPr id="60" name="Picture 59" descr="Text&#10;&#10;Description automatically generated">
              <a:extLst>
                <a:ext uri="{FF2B5EF4-FFF2-40B4-BE49-F238E27FC236}">
                  <a16:creationId xmlns:a16="http://schemas.microsoft.com/office/drawing/2014/main" id="{A541039A-A67A-4194-BDC8-9F2DEB6EF799}"/>
                </a:ext>
              </a:extLst>
            </p:cNvPr>
            <p:cNvPicPr>
              <a:picLocks noChangeAspect="1"/>
            </p:cNvPicPr>
            <p:nvPr/>
          </p:nvPicPr>
          <p:blipFill>
            <a:blip r:embed="rId7">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098863" y="4456740"/>
              <a:ext cx="786910" cy="689858"/>
            </a:xfrm>
            <a:prstGeom prst="rect">
              <a:avLst/>
            </a:prstGeom>
          </p:spPr>
        </p:pic>
      </p:grpSp>
      <p:sp>
        <p:nvSpPr>
          <p:cNvPr id="28" name="TextBox 27">
            <a:extLst>
              <a:ext uri="{FF2B5EF4-FFF2-40B4-BE49-F238E27FC236}">
                <a16:creationId xmlns:a16="http://schemas.microsoft.com/office/drawing/2014/main" id="{7BFCEEC5-DA64-4634-BDB0-1270482276F2}"/>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white"/>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Sora Light" pitchFamily="2" charset="0"/>
            </a:endParaRPr>
          </a:p>
        </p:txBody>
      </p:sp>
    </p:spTree>
    <p:extLst>
      <p:ext uri="{BB962C8B-B14F-4D97-AF65-F5344CB8AC3E}">
        <p14:creationId xmlns:p14="http://schemas.microsoft.com/office/powerpoint/2010/main" val="146322777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BC86DC18-371E-473F-8C08-B21A329669C3}"/>
              </a:ext>
            </a:extLst>
          </p:cNvPr>
          <p:cNvGrpSpPr/>
          <p:nvPr/>
        </p:nvGrpSpPr>
        <p:grpSpPr>
          <a:xfrm>
            <a:off x="446910" y="690296"/>
            <a:ext cx="7024995" cy="646331"/>
            <a:chOff x="221943" y="1411503"/>
            <a:chExt cx="7024995" cy="646331"/>
          </a:xfrm>
        </p:grpSpPr>
        <p:sp>
          <p:nvSpPr>
            <p:cNvPr id="31" name="TextBox 30">
              <a:extLst>
                <a:ext uri="{FF2B5EF4-FFF2-40B4-BE49-F238E27FC236}">
                  <a16:creationId xmlns:a16="http://schemas.microsoft.com/office/drawing/2014/main" id="{042CB07D-70A7-4534-B2F6-852B24CB70D8}"/>
                </a:ext>
              </a:extLst>
            </p:cNvPr>
            <p:cNvSpPr txBox="1"/>
            <p:nvPr/>
          </p:nvSpPr>
          <p:spPr>
            <a:xfrm>
              <a:off x="221943" y="1411503"/>
              <a:ext cx="7024995"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CREDIBILITY OF THE DATA</a:t>
              </a:r>
            </a:p>
          </p:txBody>
        </p:sp>
        <p:cxnSp>
          <p:nvCxnSpPr>
            <p:cNvPr id="32" name="Straight Connector 31">
              <a:extLst>
                <a:ext uri="{FF2B5EF4-FFF2-40B4-BE49-F238E27FC236}">
                  <a16:creationId xmlns:a16="http://schemas.microsoft.com/office/drawing/2014/main" id="{05BB21DB-C104-4F2E-B9F7-288B352C84B6}"/>
                </a:ext>
              </a:extLst>
            </p:cNvPr>
            <p:cNvCxnSpPr>
              <a:cxnSpLocks/>
            </p:cNvCxnSpPr>
            <p:nvPr/>
          </p:nvCxnSpPr>
          <p:spPr>
            <a:xfrm>
              <a:off x="345073" y="2057834"/>
              <a:ext cx="844535"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A6B7DE49-C8B7-41C5-90BD-E7FDF8E5674C}"/>
              </a:ext>
            </a:extLst>
          </p:cNvPr>
          <p:cNvGrpSpPr/>
          <p:nvPr/>
        </p:nvGrpSpPr>
        <p:grpSpPr>
          <a:xfrm>
            <a:off x="7767962" y="657197"/>
            <a:ext cx="4424038" cy="5612381"/>
            <a:chOff x="6786085" y="0"/>
            <a:chExt cx="5405915" cy="6858000"/>
          </a:xfrm>
        </p:grpSpPr>
        <p:sp>
          <p:nvSpPr>
            <p:cNvPr id="34" name="Rectangle 33">
              <a:extLst>
                <a:ext uri="{FF2B5EF4-FFF2-40B4-BE49-F238E27FC236}">
                  <a16:creationId xmlns:a16="http://schemas.microsoft.com/office/drawing/2014/main" id="{C13F74FC-70A4-4C2A-83AE-6B6F86793D38}"/>
                </a:ext>
              </a:extLst>
            </p:cNvPr>
            <p:cNvSpPr/>
            <p:nvPr/>
          </p:nvSpPr>
          <p:spPr>
            <a:xfrm flipH="1">
              <a:off x="6786085" y="1141951"/>
              <a:ext cx="5405912" cy="4546441"/>
            </a:xfrm>
            <a:prstGeom prst="rect">
              <a:avLst/>
            </a:prstGeom>
            <a:solidFill>
              <a:srgbClr val="820E2E">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pic>
          <p:nvPicPr>
            <p:cNvPr id="33" name="Picture Placeholder 13" descr="A picture containing text, table, document, worktable&#10;&#10;Description automatically generated">
              <a:extLst>
                <a:ext uri="{FF2B5EF4-FFF2-40B4-BE49-F238E27FC236}">
                  <a16:creationId xmlns:a16="http://schemas.microsoft.com/office/drawing/2014/main" id="{7C91E9D6-324A-416B-9AA1-DF51EFC296F4}"/>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7110413" y="0"/>
              <a:ext cx="5081587" cy="6858000"/>
            </a:xfrm>
            <a:prstGeom prst="rect">
              <a:avLst/>
            </a:prstGeom>
          </p:spPr>
        </p:pic>
      </p:grpSp>
      <p:sp>
        <p:nvSpPr>
          <p:cNvPr id="38" name="TextBox 37">
            <a:extLst>
              <a:ext uri="{FF2B5EF4-FFF2-40B4-BE49-F238E27FC236}">
                <a16:creationId xmlns:a16="http://schemas.microsoft.com/office/drawing/2014/main" id="{C8ECC087-06F2-4B99-885B-46C4301160D4}"/>
              </a:ext>
            </a:extLst>
          </p:cNvPr>
          <p:cNvSpPr txBox="1"/>
          <p:nvPr/>
        </p:nvSpPr>
        <p:spPr>
          <a:xfrm>
            <a:off x="497740" y="1409962"/>
            <a:ext cx="6989483" cy="5016758"/>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Business impact represented by </a:t>
            </a:r>
            <a:r>
              <a:rPr kumimoji="0" lang="id-ID"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actual</a:t>
            </a: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id-ID"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stores</a:t>
            </a: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id-ID"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Participants</a:t>
            </a: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id-ID"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selected</a:t>
            </a: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measures important to them. Had a desire to improve the measures and took ownership.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Only the first year was considered in the calculation to </a:t>
            </a:r>
            <a:r>
              <a:rPr kumimoji="0" lang="id-ID"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be</a:t>
            </a: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id-ID"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conservative</a:t>
            </a: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All the costs were </a:t>
            </a:r>
            <a:r>
              <a:rPr kumimoji="0" lang="id-ID"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included</a:t>
            </a: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id-ID"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Participants</a:t>
            </a: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estimates to isolate the effects not best approach, but it is credible. </a:t>
            </a:r>
            <a:r>
              <a:rPr kumimoji="0" lang="id-ID"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Estimations</a:t>
            </a: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id-ID"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collected</a:t>
            </a: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id-ID"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without</a:t>
            </a: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threaten, bias and adjusted </a:t>
            </a:r>
            <a:r>
              <a:rPr kumimoji="0" lang="id-ID"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to</a:t>
            </a: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id-ID"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error</a:t>
            </a: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id-ID"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Balanced</a:t>
            </a: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profile of financial</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id-ID"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and nonfinancial quantitative and presented.  </a:t>
            </a:r>
          </a:p>
        </p:txBody>
      </p:sp>
      <p:sp>
        <p:nvSpPr>
          <p:cNvPr id="9" name="TextBox 8">
            <a:extLst>
              <a:ext uri="{FF2B5EF4-FFF2-40B4-BE49-F238E27FC236}">
                <a16:creationId xmlns:a16="http://schemas.microsoft.com/office/drawing/2014/main" id="{AC5B0703-7B0B-403D-B3F4-B5FDD6A65BBB}"/>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spTree>
    <p:extLst>
      <p:ext uri="{BB962C8B-B14F-4D97-AF65-F5344CB8AC3E}">
        <p14:creationId xmlns:p14="http://schemas.microsoft.com/office/powerpoint/2010/main" val="289260794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6881FF5-B460-4017-B5B6-2E67080FC240}"/>
              </a:ext>
            </a:extLst>
          </p:cNvPr>
          <p:cNvSpPr/>
          <p:nvPr/>
        </p:nvSpPr>
        <p:spPr>
          <a:xfrm>
            <a:off x="-1" y="2074266"/>
            <a:ext cx="4762006" cy="127387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13CC057-8352-4E71-AE5D-90EE54DFED1A}"/>
              </a:ext>
            </a:extLst>
          </p:cNvPr>
          <p:cNvSpPr txBox="1"/>
          <p:nvPr/>
        </p:nvSpPr>
        <p:spPr>
          <a:xfrm>
            <a:off x="6019061" y="861134"/>
            <a:ext cx="6172939"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IMPROVEMENTS</a:t>
            </a:r>
          </a:p>
        </p:txBody>
      </p:sp>
      <p:sp>
        <p:nvSpPr>
          <p:cNvPr id="4" name="Frame 3">
            <a:extLst>
              <a:ext uri="{FF2B5EF4-FFF2-40B4-BE49-F238E27FC236}">
                <a16:creationId xmlns:a16="http://schemas.microsoft.com/office/drawing/2014/main" id="{F086845C-B917-4440-B87D-B2E522217094}"/>
              </a:ext>
            </a:extLst>
          </p:cNvPr>
          <p:cNvSpPr/>
          <p:nvPr/>
        </p:nvSpPr>
        <p:spPr>
          <a:xfrm flipH="1">
            <a:off x="758603" y="861134"/>
            <a:ext cx="2205023" cy="5464371"/>
          </a:xfrm>
          <a:prstGeom prst="frame">
            <a:avLst>
              <a:gd name="adj1" fmla="val 2325"/>
            </a:avLst>
          </a:prstGeom>
          <a:solidFill>
            <a:srgbClr val="820E2E"/>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7" name="Straight Connector 6">
            <a:extLst>
              <a:ext uri="{FF2B5EF4-FFF2-40B4-BE49-F238E27FC236}">
                <a16:creationId xmlns:a16="http://schemas.microsoft.com/office/drawing/2014/main" id="{5293B67F-D168-444D-A7BC-6DE0703CA9CD}"/>
              </a:ext>
            </a:extLst>
          </p:cNvPr>
          <p:cNvCxnSpPr>
            <a:cxnSpLocks/>
          </p:cNvCxnSpPr>
          <p:nvPr/>
        </p:nvCxnSpPr>
        <p:spPr>
          <a:xfrm>
            <a:off x="6096000" y="1510286"/>
            <a:ext cx="919668"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583F1D4-1A53-44AA-BFF4-9FFA6F583C8B}"/>
              </a:ext>
            </a:extLst>
          </p:cNvPr>
          <p:cNvSpPr txBox="1"/>
          <p:nvPr/>
        </p:nvSpPr>
        <p:spPr>
          <a:xfrm>
            <a:off x="6019061" y="1595661"/>
            <a:ext cx="5619567" cy="440120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The role of the coach was diminished.</a:t>
            </a:r>
          </a:p>
          <a:p>
            <a:pPr marL="285750" marR="0" lvl="0" indent="-2857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The role of the participant’s manager was strengthened to make sure that proper measures are selected, and any needed support is provided.</a:t>
            </a:r>
          </a:p>
          <a:p>
            <a:pPr marL="285750" marR="0" lvl="0" indent="-2857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Improvements were made to the technology to make it easier and more reliable.</a:t>
            </a:r>
          </a:p>
          <a:p>
            <a:pPr marL="285750" marR="0" lvl="0" indent="-2857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Some efforts were taken to strengthen the link between the 360-degree feedback and the rest of the program. There was concern that the 360-degree feedback was not tightly integrated into the program.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14" descr="A picture containing window, person, indoor, people&#10;&#10;Description automatically generated">
            <a:extLst>
              <a:ext uri="{FF2B5EF4-FFF2-40B4-BE49-F238E27FC236}">
                <a16:creationId xmlns:a16="http://schemas.microsoft.com/office/drawing/2014/main" id="{9E7F908C-5C29-4D58-8DB9-BC48ECDF73E9}"/>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a:ext>
            </a:extLst>
          </a:blip>
          <a:srcRect/>
          <a:stretch>
            <a:fillRect/>
          </a:stretch>
        </p:blipFill>
        <p:spPr>
          <a:xfrm>
            <a:off x="1162975" y="1269507"/>
            <a:ext cx="4660776" cy="4625266"/>
          </a:xfrm>
          <a:custGeom>
            <a:avLst/>
            <a:gdLst>
              <a:gd name="connsiteX0" fmla="*/ 0 w 4660776"/>
              <a:gd name="connsiteY0" fmla="*/ 0 h 4625266"/>
              <a:gd name="connsiteX1" fmla="*/ 4660776 w 4660776"/>
              <a:gd name="connsiteY1" fmla="*/ 0 h 4625266"/>
              <a:gd name="connsiteX2" fmla="*/ 4660776 w 4660776"/>
              <a:gd name="connsiteY2" fmla="*/ 4625266 h 4625266"/>
              <a:gd name="connsiteX3" fmla="*/ 0 w 4660776"/>
              <a:gd name="connsiteY3" fmla="*/ 4625266 h 4625266"/>
            </a:gdLst>
            <a:ahLst/>
            <a:cxnLst>
              <a:cxn ang="0">
                <a:pos x="connsiteX0" y="connsiteY0"/>
              </a:cxn>
              <a:cxn ang="0">
                <a:pos x="connsiteX1" y="connsiteY1"/>
              </a:cxn>
              <a:cxn ang="0">
                <a:pos x="connsiteX2" y="connsiteY2"/>
              </a:cxn>
              <a:cxn ang="0">
                <a:pos x="connsiteX3" y="connsiteY3"/>
              </a:cxn>
            </a:cxnLst>
            <a:rect l="l" t="t" r="r" b="b"/>
            <a:pathLst>
              <a:path w="4660776" h="4625266">
                <a:moveTo>
                  <a:pt x="0" y="0"/>
                </a:moveTo>
                <a:lnTo>
                  <a:pt x="4660776" y="0"/>
                </a:lnTo>
                <a:lnTo>
                  <a:pt x="4660776" y="4625266"/>
                </a:lnTo>
                <a:lnTo>
                  <a:pt x="0" y="4625266"/>
                </a:lnTo>
                <a:close/>
              </a:path>
            </a:pathLst>
          </a:custGeom>
        </p:spPr>
      </p:pic>
      <p:sp>
        <p:nvSpPr>
          <p:cNvPr id="8" name="TextBox 7">
            <a:extLst>
              <a:ext uri="{FF2B5EF4-FFF2-40B4-BE49-F238E27FC236}">
                <a16:creationId xmlns:a16="http://schemas.microsoft.com/office/drawing/2014/main" id="{2C9C32A9-EF1C-47E1-9316-B78F5E85D6D2}"/>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spTree>
    <p:extLst>
      <p:ext uri="{BB962C8B-B14F-4D97-AF65-F5344CB8AC3E}">
        <p14:creationId xmlns:p14="http://schemas.microsoft.com/office/powerpoint/2010/main" val="145615476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3C16FA30-52D8-4382-821C-EAA9CC6E4B19}"/>
              </a:ext>
            </a:extLst>
          </p:cNvPr>
          <p:cNvSpPr txBox="1"/>
          <p:nvPr/>
        </p:nvSpPr>
        <p:spPr>
          <a:xfrm>
            <a:off x="621438" y="536743"/>
            <a:ext cx="1157056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LESSONS LEARNED</a:t>
            </a:r>
          </a:p>
        </p:txBody>
      </p:sp>
      <p:cxnSp>
        <p:nvCxnSpPr>
          <p:cNvPr id="24" name="Straight Connector 23">
            <a:extLst>
              <a:ext uri="{FF2B5EF4-FFF2-40B4-BE49-F238E27FC236}">
                <a16:creationId xmlns:a16="http://schemas.microsoft.com/office/drawing/2014/main" id="{C95B8F05-EF75-4E6E-9C03-98BA8762F5E6}"/>
              </a:ext>
            </a:extLst>
          </p:cNvPr>
          <p:cNvCxnSpPr>
            <a:cxnSpLocks/>
          </p:cNvCxnSpPr>
          <p:nvPr/>
        </p:nvCxnSpPr>
        <p:spPr>
          <a:xfrm>
            <a:off x="673345" y="1215441"/>
            <a:ext cx="919668"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78D1A06A-0B6E-4086-8B03-413A58E24D2E}"/>
              </a:ext>
            </a:extLst>
          </p:cNvPr>
          <p:cNvGrpSpPr/>
          <p:nvPr/>
        </p:nvGrpSpPr>
        <p:grpSpPr>
          <a:xfrm>
            <a:off x="673345" y="1765784"/>
            <a:ext cx="3218019" cy="4223215"/>
            <a:chOff x="664468" y="2282050"/>
            <a:chExt cx="3218019" cy="4223215"/>
          </a:xfrm>
        </p:grpSpPr>
        <p:sp>
          <p:nvSpPr>
            <p:cNvPr id="6" name="Rectangle 5">
              <a:extLst>
                <a:ext uri="{FF2B5EF4-FFF2-40B4-BE49-F238E27FC236}">
                  <a16:creationId xmlns:a16="http://schemas.microsoft.com/office/drawing/2014/main" id="{C5607D37-9A67-4515-92A2-27AC21E76DCA}"/>
                </a:ext>
              </a:extLst>
            </p:cNvPr>
            <p:cNvSpPr/>
            <p:nvPr/>
          </p:nvSpPr>
          <p:spPr>
            <a:xfrm>
              <a:off x="664468" y="2282050"/>
              <a:ext cx="3205532" cy="4223215"/>
            </a:xfrm>
            <a:prstGeom prst="rect">
              <a:avLst/>
            </a:prstGeom>
            <a:solidFill>
              <a:schemeClr val="bg1"/>
            </a:solidFill>
            <a:ln>
              <a:solidFill>
                <a:schemeClr val="bg1">
                  <a:lumMod val="75000"/>
                </a:schemeClr>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93DA175A-3DE9-4793-9548-398ABCC2CDC0}"/>
                </a:ext>
              </a:extLst>
            </p:cNvPr>
            <p:cNvSpPr txBox="1"/>
            <p:nvPr/>
          </p:nvSpPr>
          <p:spPr>
            <a:xfrm>
              <a:off x="781202" y="4446817"/>
              <a:ext cx="2972064" cy="203132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Poppins Light" panose="00000400000000000000" pitchFamily="50" charset="0"/>
                </a:rPr>
                <a:t>Power of connecting this program directly to business was excellent. Store managers used this to improve store performance, something they wanted and needed to do.</a:t>
              </a:r>
            </a:p>
          </p:txBody>
        </p:sp>
        <p:pic>
          <p:nvPicPr>
            <p:cNvPr id="26" name="Picture 25" descr="A person sitting at a desk&#10;&#10;Description automatically generated with medium confidence">
              <a:extLst>
                <a:ext uri="{FF2B5EF4-FFF2-40B4-BE49-F238E27FC236}">
                  <a16:creationId xmlns:a16="http://schemas.microsoft.com/office/drawing/2014/main" id="{CBD08FC8-511D-4F27-BB03-1F8CDDD8720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5971" y="2291211"/>
              <a:ext cx="3206516" cy="2138746"/>
            </a:xfrm>
            <a:prstGeom prst="rect">
              <a:avLst/>
            </a:prstGeom>
          </p:spPr>
        </p:pic>
      </p:grpSp>
      <p:grpSp>
        <p:nvGrpSpPr>
          <p:cNvPr id="30" name="Group 29">
            <a:extLst>
              <a:ext uri="{FF2B5EF4-FFF2-40B4-BE49-F238E27FC236}">
                <a16:creationId xmlns:a16="http://schemas.microsoft.com/office/drawing/2014/main" id="{93531D78-97FF-4B2F-A878-38E357BE2052}"/>
              </a:ext>
            </a:extLst>
          </p:cNvPr>
          <p:cNvGrpSpPr/>
          <p:nvPr/>
        </p:nvGrpSpPr>
        <p:grpSpPr>
          <a:xfrm>
            <a:off x="4480746" y="1765784"/>
            <a:ext cx="3209141" cy="4223215"/>
            <a:chOff x="4489624" y="2042355"/>
            <a:chExt cx="3209141" cy="4223215"/>
          </a:xfrm>
        </p:grpSpPr>
        <p:sp>
          <p:nvSpPr>
            <p:cNvPr id="5" name="Rectangle 4">
              <a:extLst>
                <a:ext uri="{FF2B5EF4-FFF2-40B4-BE49-F238E27FC236}">
                  <a16:creationId xmlns:a16="http://schemas.microsoft.com/office/drawing/2014/main" id="{157C2F7B-8890-491A-8181-B72133640BB3}"/>
                </a:ext>
              </a:extLst>
            </p:cNvPr>
            <p:cNvSpPr/>
            <p:nvPr/>
          </p:nvSpPr>
          <p:spPr>
            <a:xfrm>
              <a:off x="4493233" y="2042355"/>
              <a:ext cx="3205532" cy="4223215"/>
            </a:xfrm>
            <a:prstGeom prst="rect">
              <a:avLst/>
            </a:prstGeom>
            <a:solidFill>
              <a:schemeClr val="bg1"/>
            </a:solidFill>
            <a:ln>
              <a:solidFill>
                <a:schemeClr val="bg1">
                  <a:lumMod val="75000"/>
                </a:schemeClr>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C3A044C-4B20-473D-9EAB-0DF9F23079E6}"/>
                </a:ext>
              </a:extLst>
            </p:cNvPr>
            <p:cNvSpPr txBox="1"/>
            <p:nvPr/>
          </p:nvSpPr>
          <p:spPr>
            <a:xfrm>
              <a:off x="4585883" y="4689356"/>
              <a:ext cx="3037989"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Poppins Light" panose="00000400000000000000" pitchFamily="50" charset="0"/>
                </a:rPr>
                <a:t>Concept of developing a high-performance work team was intriguing to store managers and was a good thing to use.</a:t>
              </a:r>
            </a:p>
          </p:txBody>
        </p:sp>
        <p:pic>
          <p:nvPicPr>
            <p:cNvPr id="29" name="Picture 28" descr="A picture containing person, indoor&#10;&#10;Description automatically generated">
              <a:extLst>
                <a:ext uri="{FF2B5EF4-FFF2-40B4-BE49-F238E27FC236}">
                  <a16:creationId xmlns:a16="http://schemas.microsoft.com/office/drawing/2014/main" id="{87F8861D-6465-4B60-B228-C4A849347D9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489624" y="2051515"/>
              <a:ext cx="3208118" cy="2138745"/>
            </a:xfrm>
            <a:prstGeom prst="rect">
              <a:avLst/>
            </a:prstGeom>
          </p:spPr>
        </p:pic>
      </p:grpSp>
      <p:grpSp>
        <p:nvGrpSpPr>
          <p:cNvPr id="35" name="Group 34">
            <a:extLst>
              <a:ext uri="{FF2B5EF4-FFF2-40B4-BE49-F238E27FC236}">
                <a16:creationId xmlns:a16="http://schemas.microsoft.com/office/drawing/2014/main" id="{F479FC50-9C25-4E3A-A97E-B83CE83FF84F}"/>
              </a:ext>
            </a:extLst>
          </p:cNvPr>
          <p:cNvGrpSpPr/>
          <p:nvPr/>
        </p:nvGrpSpPr>
        <p:grpSpPr>
          <a:xfrm>
            <a:off x="8278246" y="1738661"/>
            <a:ext cx="3212628" cy="4223215"/>
            <a:chOff x="8287124" y="2015232"/>
            <a:chExt cx="3212628" cy="4223215"/>
          </a:xfrm>
        </p:grpSpPr>
        <p:sp>
          <p:nvSpPr>
            <p:cNvPr id="4" name="Rectangle 3">
              <a:extLst>
                <a:ext uri="{FF2B5EF4-FFF2-40B4-BE49-F238E27FC236}">
                  <a16:creationId xmlns:a16="http://schemas.microsoft.com/office/drawing/2014/main" id="{20FEB2C7-D2D4-4EED-ABA9-9EE0BA9558A0}"/>
                </a:ext>
              </a:extLst>
            </p:cNvPr>
            <p:cNvSpPr/>
            <p:nvPr/>
          </p:nvSpPr>
          <p:spPr>
            <a:xfrm>
              <a:off x="8292397" y="2015232"/>
              <a:ext cx="3205532" cy="4223215"/>
            </a:xfrm>
            <a:prstGeom prst="rect">
              <a:avLst/>
            </a:prstGeom>
            <a:solidFill>
              <a:schemeClr val="bg1"/>
            </a:solidFill>
            <a:ln>
              <a:solidFill>
                <a:schemeClr val="bg1">
                  <a:lumMod val="75000"/>
                </a:schemeClr>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56FD7464-F27E-4A17-816A-110D6496F766}"/>
                </a:ext>
              </a:extLst>
            </p:cNvPr>
            <p:cNvSpPr txBox="1"/>
            <p:nvPr/>
          </p:nvSpPr>
          <p:spPr>
            <a:xfrm>
              <a:off x="8491583" y="4566196"/>
              <a:ext cx="2803710"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Poppins Light" panose="00000400000000000000" pitchFamily="50" charset="0"/>
                </a:rPr>
                <a:t>Program design (mix of learning approaches, delivery mechanisms) made it a workable project across cultures and countries.</a:t>
              </a:r>
            </a:p>
          </p:txBody>
        </p:sp>
        <p:pic>
          <p:nvPicPr>
            <p:cNvPr id="34" name="Picture 33" descr="A picture containing person, indoor&#10;&#10;Description automatically generated">
              <a:extLst>
                <a:ext uri="{FF2B5EF4-FFF2-40B4-BE49-F238E27FC236}">
                  <a16:creationId xmlns:a16="http://schemas.microsoft.com/office/drawing/2014/main" id="{CEAD9E04-032D-43AD-96C3-130C33BC3DD8}"/>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8287124" y="2015232"/>
              <a:ext cx="3212628" cy="2175028"/>
            </a:xfrm>
            <a:custGeom>
              <a:avLst/>
              <a:gdLst>
                <a:gd name="connsiteX0" fmla="*/ 0 w 3194872"/>
                <a:gd name="connsiteY0" fmla="*/ 0 h 2175028"/>
                <a:gd name="connsiteX1" fmla="*/ 3194872 w 3194872"/>
                <a:gd name="connsiteY1" fmla="*/ 0 h 2175028"/>
                <a:gd name="connsiteX2" fmla="*/ 3194872 w 3194872"/>
                <a:gd name="connsiteY2" fmla="*/ 2175028 h 2175028"/>
                <a:gd name="connsiteX3" fmla="*/ 0 w 3194872"/>
                <a:gd name="connsiteY3" fmla="*/ 2175028 h 2175028"/>
              </a:gdLst>
              <a:ahLst/>
              <a:cxnLst>
                <a:cxn ang="0">
                  <a:pos x="connsiteX0" y="connsiteY0"/>
                </a:cxn>
                <a:cxn ang="0">
                  <a:pos x="connsiteX1" y="connsiteY1"/>
                </a:cxn>
                <a:cxn ang="0">
                  <a:pos x="connsiteX2" y="connsiteY2"/>
                </a:cxn>
                <a:cxn ang="0">
                  <a:pos x="connsiteX3" y="connsiteY3"/>
                </a:cxn>
              </a:cxnLst>
              <a:rect l="l" t="t" r="r" b="b"/>
              <a:pathLst>
                <a:path w="3194872" h="2175028">
                  <a:moveTo>
                    <a:pt x="0" y="0"/>
                  </a:moveTo>
                  <a:lnTo>
                    <a:pt x="3194872" y="0"/>
                  </a:lnTo>
                  <a:lnTo>
                    <a:pt x="3194872" y="2175028"/>
                  </a:lnTo>
                  <a:lnTo>
                    <a:pt x="0" y="2175028"/>
                  </a:lnTo>
                  <a:close/>
                </a:path>
              </a:pathLst>
            </a:custGeom>
          </p:spPr>
        </p:pic>
      </p:grpSp>
      <p:sp>
        <p:nvSpPr>
          <p:cNvPr id="16" name="TextBox 15">
            <a:extLst>
              <a:ext uri="{FF2B5EF4-FFF2-40B4-BE49-F238E27FC236}">
                <a16:creationId xmlns:a16="http://schemas.microsoft.com/office/drawing/2014/main" id="{A0E9B388-EE50-4BD1-A4CB-A2D0678A4E13}"/>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spTree>
    <p:extLst>
      <p:ext uri="{BB962C8B-B14F-4D97-AF65-F5344CB8AC3E}">
        <p14:creationId xmlns:p14="http://schemas.microsoft.com/office/powerpoint/2010/main" val="203336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3000"/>
                                        <p:tgtEl>
                                          <p:spTgt spid="27"/>
                                        </p:tgtEl>
                                      </p:cBhvr>
                                    </p:animEffect>
                                    <p:anim calcmode="lin" valueType="num">
                                      <p:cBhvr>
                                        <p:cTn id="8" dur="3000" fill="hold"/>
                                        <p:tgtEl>
                                          <p:spTgt spid="27"/>
                                        </p:tgtEl>
                                        <p:attrNameLst>
                                          <p:attrName>ppt_x</p:attrName>
                                        </p:attrNameLst>
                                      </p:cBhvr>
                                      <p:tavLst>
                                        <p:tav tm="0">
                                          <p:val>
                                            <p:strVal val="#ppt_x"/>
                                          </p:val>
                                        </p:tav>
                                        <p:tav tm="100000">
                                          <p:val>
                                            <p:strVal val="#ppt_x"/>
                                          </p:val>
                                        </p:tav>
                                      </p:tavLst>
                                    </p:anim>
                                    <p:anim calcmode="lin" valueType="num">
                                      <p:cBhvr>
                                        <p:cTn id="9" dur="3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42" presetClass="entr" presetSubtype="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3000"/>
                                        <p:tgtEl>
                                          <p:spTgt spid="30"/>
                                        </p:tgtEl>
                                      </p:cBhvr>
                                    </p:animEffect>
                                    <p:anim calcmode="lin" valueType="num">
                                      <p:cBhvr>
                                        <p:cTn id="14" dur="3000" fill="hold"/>
                                        <p:tgtEl>
                                          <p:spTgt spid="30"/>
                                        </p:tgtEl>
                                        <p:attrNameLst>
                                          <p:attrName>ppt_x</p:attrName>
                                        </p:attrNameLst>
                                      </p:cBhvr>
                                      <p:tavLst>
                                        <p:tav tm="0">
                                          <p:val>
                                            <p:strVal val="#ppt_x"/>
                                          </p:val>
                                        </p:tav>
                                        <p:tav tm="100000">
                                          <p:val>
                                            <p:strVal val="#ppt_x"/>
                                          </p:val>
                                        </p:tav>
                                      </p:tavLst>
                                    </p:anim>
                                    <p:anim calcmode="lin" valueType="num">
                                      <p:cBhvr>
                                        <p:cTn id="15" dur="3000" fill="hold"/>
                                        <p:tgtEl>
                                          <p:spTgt spid="30"/>
                                        </p:tgtEl>
                                        <p:attrNameLst>
                                          <p:attrName>ppt_y</p:attrName>
                                        </p:attrNameLst>
                                      </p:cBhvr>
                                      <p:tavLst>
                                        <p:tav tm="0">
                                          <p:val>
                                            <p:strVal val="#ppt_y+.1"/>
                                          </p:val>
                                        </p:tav>
                                        <p:tav tm="100000">
                                          <p:val>
                                            <p:strVal val="#ppt_y"/>
                                          </p:val>
                                        </p:tav>
                                      </p:tavLst>
                                    </p:anim>
                                  </p:childTnLst>
                                </p:cTn>
                              </p:par>
                            </p:childTnLst>
                          </p:cTn>
                        </p:par>
                        <p:par>
                          <p:cTn id="16" fill="hold">
                            <p:stCondLst>
                              <p:cond delay="6000"/>
                            </p:stCondLst>
                            <p:childTnLst>
                              <p:par>
                                <p:cTn id="17" presetID="42" presetClass="entr" presetSubtype="0"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3000"/>
                                        <p:tgtEl>
                                          <p:spTgt spid="35"/>
                                        </p:tgtEl>
                                      </p:cBhvr>
                                    </p:animEffect>
                                    <p:anim calcmode="lin" valueType="num">
                                      <p:cBhvr>
                                        <p:cTn id="20" dur="3000" fill="hold"/>
                                        <p:tgtEl>
                                          <p:spTgt spid="35"/>
                                        </p:tgtEl>
                                        <p:attrNameLst>
                                          <p:attrName>ppt_x</p:attrName>
                                        </p:attrNameLst>
                                      </p:cBhvr>
                                      <p:tavLst>
                                        <p:tav tm="0">
                                          <p:val>
                                            <p:strVal val="#ppt_x"/>
                                          </p:val>
                                        </p:tav>
                                        <p:tav tm="100000">
                                          <p:val>
                                            <p:strVal val="#ppt_x"/>
                                          </p:val>
                                        </p:tav>
                                      </p:tavLst>
                                    </p:anim>
                                    <p:anim calcmode="lin" valueType="num">
                                      <p:cBhvr>
                                        <p:cTn id="21" dur="3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34EC3B-41D2-49E4-8714-8E5838D80C93}"/>
              </a:ext>
            </a:extLst>
          </p:cNvPr>
          <p:cNvSpPr/>
          <p:nvPr/>
        </p:nvSpPr>
        <p:spPr>
          <a:xfrm>
            <a:off x="0" y="0"/>
            <a:ext cx="12192000" cy="6858000"/>
          </a:xfrm>
          <a:prstGeom prst="rect">
            <a:avLst/>
          </a:prstGeom>
          <a:gradFill flip="none" rotWithShape="1">
            <a:gsLst>
              <a:gs pos="0">
                <a:schemeClr val="tx1">
                  <a:alpha val="15000"/>
                </a:schemeClr>
              </a:gs>
              <a:gs pos="35000">
                <a:schemeClr val="tx1">
                  <a:alpha val="40000"/>
                </a:schemeClr>
              </a:gs>
              <a:gs pos="71000">
                <a:schemeClr val="tx1">
                  <a:alpha val="35000"/>
                </a:schemeClr>
              </a:gs>
              <a:gs pos="100000">
                <a:schemeClr val="tx1">
                  <a:alpha val="72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Arial Unicode MS"/>
              <a:cs typeface="+mn-cs"/>
            </a:endParaRPr>
          </a:p>
        </p:txBody>
      </p:sp>
      <p:sp>
        <p:nvSpPr>
          <p:cNvPr id="4" name="Rectangle 3">
            <a:extLst>
              <a:ext uri="{FF2B5EF4-FFF2-40B4-BE49-F238E27FC236}">
                <a16:creationId xmlns:a16="http://schemas.microsoft.com/office/drawing/2014/main" id="{FE52025F-BD47-4C0A-A7E7-BC9B772FE6D1}"/>
              </a:ext>
            </a:extLst>
          </p:cNvPr>
          <p:cNvSpPr/>
          <p:nvPr/>
        </p:nvSpPr>
        <p:spPr>
          <a:xfrm>
            <a:off x="0" y="4980373"/>
            <a:ext cx="12192000" cy="18776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Arial Unicode MS"/>
              <a:cs typeface="+mn-cs"/>
            </a:endParaRPr>
          </a:p>
        </p:txBody>
      </p:sp>
      <p:grpSp>
        <p:nvGrpSpPr>
          <p:cNvPr id="7" name="Group 6">
            <a:extLst>
              <a:ext uri="{FF2B5EF4-FFF2-40B4-BE49-F238E27FC236}">
                <a16:creationId xmlns:a16="http://schemas.microsoft.com/office/drawing/2014/main" id="{02B3B71D-A225-4CE9-AE62-DBC5F7C3BBBC}"/>
              </a:ext>
            </a:extLst>
          </p:cNvPr>
          <p:cNvGrpSpPr/>
          <p:nvPr/>
        </p:nvGrpSpPr>
        <p:grpSpPr>
          <a:xfrm>
            <a:off x="432882" y="5502866"/>
            <a:ext cx="11803506" cy="992217"/>
            <a:chOff x="622178" y="5123322"/>
            <a:chExt cx="10513517" cy="992217"/>
          </a:xfrm>
        </p:grpSpPr>
        <p:sp>
          <p:nvSpPr>
            <p:cNvPr id="8" name="TextBox 7">
              <a:extLst>
                <a:ext uri="{FF2B5EF4-FFF2-40B4-BE49-F238E27FC236}">
                  <a16:creationId xmlns:a16="http://schemas.microsoft.com/office/drawing/2014/main" id="{874F6C81-1E6A-417B-BD2A-476D47802DFF}"/>
                </a:ext>
              </a:extLst>
            </p:cNvPr>
            <p:cNvSpPr txBox="1"/>
            <p:nvPr/>
          </p:nvSpPr>
          <p:spPr>
            <a:xfrm>
              <a:off x="661716" y="5123322"/>
              <a:ext cx="1047397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820E2E"/>
                  </a:solidFill>
                  <a:effectLst/>
                  <a:uLnTx/>
                  <a:uFillTx/>
                  <a:latin typeface="Roboto ExtraBold" panose="02000000000000000000" pitchFamily="2" charset="0"/>
                  <a:ea typeface="Roboto ExtraBold" panose="02000000000000000000" pitchFamily="2" charset="0"/>
                  <a:cs typeface="Helvetica" panose="020B0604020202020204" pitchFamily="34" charset="0"/>
                </a:rPr>
                <a:t>FASHION STORES, INC.</a:t>
              </a:r>
            </a:p>
          </p:txBody>
        </p:sp>
        <p:sp>
          <p:nvSpPr>
            <p:cNvPr id="9" name="TextBox 8">
              <a:extLst>
                <a:ext uri="{FF2B5EF4-FFF2-40B4-BE49-F238E27FC236}">
                  <a16:creationId xmlns:a16="http://schemas.microsoft.com/office/drawing/2014/main" id="{BF1A3513-5C22-45EF-8C6E-1978ECD6A1BA}"/>
                </a:ext>
              </a:extLst>
            </p:cNvPr>
            <p:cNvSpPr txBox="1"/>
            <p:nvPr/>
          </p:nvSpPr>
          <p:spPr>
            <a:xfrm>
              <a:off x="622178" y="5530764"/>
              <a:ext cx="7901425"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Roboto Black"/>
                </a:rPr>
                <a:t>STORE MANAGER LEADERSHIP PROGRAM</a:t>
              </a:r>
            </a:p>
          </p:txBody>
        </p:sp>
      </p:grpSp>
    </p:spTree>
    <p:extLst>
      <p:ext uri="{BB962C8B-B14F-4D97-AF65-F5344CB8AC3E}">
        <p14:creationId xmlns:p14="http://schemas.microsoft.com/office/powerpoint/2010/main" val="4211906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267"/>
        <p:cNvGrpSpPr/>
        <p:nvPr/>
      </p:nvGrpSpPr>
      <p:grpSpPr>
        <a:xfrm>
          <a:off x="0" y="0"/>
          <a:ext cx="0" cy="0"/>
          <a:chOff x="0" y="0"/>
          <a:chExt cx="0" cy="0"/>
        </a:xfrm>
      </p:grpSpPr>
      <p:sp>
        <p:nvSpPr>
          <p:cNvPr id="1268" name="Google Shape;1268;p194"/>
          <p:cNvSpPr/>
          <p:nvPr/>
        </p:nvSpPr>
        <p:spPr>
          <a:xfrm>
            <a:off x="0" y="278"/>
            <a:ext cx="12184304" cy="6857445"/>
          </a:xfrm>
          <a:prstGeom prst="rect">
            <a:avLst/>
          </a:prstGeom>
          <a:solidFill>
            <a:srgbClr val="4B525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600"/>
              <a:buFont typeface="Arial"/>
              <a:buNone/>
              <a:tabLst/>
              <a:defRPr/>
            </a:pPr>
            <a:endParaRPr kumimoji="0" sz="16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269" name="Google Shape;1269;p194"/>
          <p:cNvSpPr/>
          <p:nvPr/>
        </p:nvSpPr>
        <p:spPr>
          <a:xfrm rot="10800000" flipH="1">
            <a:off x="2849426" y="247694"/>
            <a:ext cx="1845826" cy="6266755"/>
          </a:xfrm>
          <a:custGeom>
            <a:avLst/>
            <a:gdLst/>
            <a:ahLst/>
            <a:cxnLst/>
            <a:rect l="l" t="t" r="r" b="b"/>
            <a:pathLst>
              <a:path w="16200" h="21600" extrusionOk="0">
                <a:moveTo>
                  <a:pt x="125" y="21600"/>
                </a:moveTo>
                <a:cubicBezTo>
                  <a:pt x="21600" y="14478"/>
                  <a:pt x="21558" y="7278"/>
                  <a:pt x="0" y="0"/>
                </a:cubicBezTo>
              </a:path>
            </a:pathLst>
          </a:custGeom>
          <a:noFill/>
          <a:ln w="63500" cap="flat" cmpd="sng">
            <a:solidFill>
              <a:srgbClr val="BFBFBF">
                <a:alpha val="49803"/>
              </a:srgbClr>
            </a:solidFill>
            <a:prstDash val="solid"/>
            <a:miter lim="400000"/>
            <a:headEnd type="none" w="sm" len="sm"/>
            <a:tailEnd type="none" w="sm" len="sm"/>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920"/>
              <a:buFont typeface="Arial"/>
              <a:buNone/>
              <a:tabLst/>
              <a:defRPr/>
            </a:pPr>
            <a:endParaRPr kumimoji="0" sz="1920"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270" name="Google Shape;1270;p194"/>
          <p:cNvCxnSpPr/>
          <p:nvPr/>
        </p:nvCxnSpPr>
        <p:spPr>
          <a:xfrm rot="10800000">
            <a:off x="1830405" y="3306425"/>
            <a:ext cx="1555711" cy="2607923"/>
          </a:xfrm>
          <a:prstGeom prst="straightConnector1">
            <a:avLst/>
          </a:prstGeom>
          <a:noFill/>
          <a:ln w="63500" cap="flat" cmpd="sng">
            <a:solidFill>
              <a:srgbClr val="BFBFBF">
                <a:alpha val="49803"/>
              </a:srgbClr>
            </a:solidFill>
            <a:prstDash val="solid"/>
            <a:miter lim="400000"/>
            <a:headEnd type="none" w="sm" len="sm"/>
            <a:tailEnd type="none" w="sm" len="sm"/>
          </a:ln>
        </p:spPr>
      </p:cxnSp>
      <p:cxnSp>
        <p:nvCxnSpPr>
          <p:cNvPr id="1271" name="Google Shape;1271;p194"/>
          <p:cNvCxnSpPr/>
          <p:nvPr/>
        </p:nvCxnSpPr>
        <p:spPr>
          <a:xfrm rot="10800000" flipH="1">
            <a:off x="1828801" y="1169717"/>
            <a:ext cx="1912825" cy="2087179"/>
          </a:xfrm>
          <a:prstGeom prst="straightConnector1">
            <a:avLst/>
          </a:prstGeom>
          <a:noFill/>
          <a:ln w="63500" cap="flat" cmpd="sng">
            <a:solidFill>
              <a:srgbClr val="BFBFBF">
                <a:alpha val="49803"/>
              </a:srgbClr>
            </a:solidFill>
            <a:prstDash val="solid"/>
            <a:miter lim="400000"/>
            <a:headEnd type="none" w="sm" len="sm"/>
            <a:tailEnd type="none" w="sm" len="sm"/>
          </a:ln>
        </p:spPr>
      </p:cxnSp>
      <p:grpSp>
        <p:nvGrpSpPr>
          <p:cNvPr id="1272" name="Google Shape;1272;p194"/>
          <p:cNvGrpSpPr/>
          <p:nvPr/>
        </p:nvGrpSpPr>
        <p:grpSpPr>
          <a:xfrm>
            <a:off x="3455935" y="685169"/>
            <a:ext cx="7466814" cy="766684"/>
            <a:chOff x="6096609" y="6336104"/>
            <a:chExt cx="9332544" cy="958255"/>
          </a:xfrm>
        </p:grpSpPr>
        <p:sp>
          <p:nvSpPr>
            <p:cNvPr id="1273" name="Google Shape;1273;p194"/>
            <p:cNvSpPr/>
            <p:nvPr/>
          </p:nvSpPr>
          <p:spPr>
            <a:xfrm rot="-5400000" flipH="1">
              <a:off x="6066290" y="6366423"/>
              <a:ext cx="958255" cy="897617"/>
            </a:xfrm>
            <a:custGeom>
              <a:avLst/>
              <a:gdLst/>
              <a:ahLst/>
              <a:cxnLst/>
              <a:rect l="l" t="t"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lt1"/>
            </a:solidFill>
            <a:ln>
              <a:noFill/>
            </a:ln>
            <a:effectLst>
              <a:outerShdw blurRad="63500" sx="102000" sy="102000" algn="ctr" rotWithShape="0">
                <a:srgbClr val="000000">
                  <a:alpha val="40000"/>
                </a:srgbClr>
              </a:outerShdw>
            </a:effectLst>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560"/>
                <a:buFont typeface="Arial"/>
                <a:buNone/>
                <a:tabLst/>
                <a:defRPr/>
              </a:pPr>
              <a:endParaRPr kumimoji="0" sz="2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275" name="Google Shape;1275;p194"/>
            <p:cNvSpPr txBox="1"/>
            <p:nvPr/>
          </p:nvSpPr>
          <p:spPr>
            <a:xfrm>
              <a:off x="7048234" y="6469653"/>
              <a:ext cx="8380919" cy="65390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560"/>
                <a:buFont typeface="Arial"/>
                <a:buNone/>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Review the materials from today’s session.</a:t>
              </a:r>
              <a:endParaRPr kumimoji="0" sz="16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grpSp>
        <p:nvGrpSpPr>
          <p:cNvPr id="1277" name="Google Shape;1277;p194"/>
          <p:cNvGrpSpPr/>
          <p:nvPr/>
        </p:nvGrpSpPr>
        <p:grpSpPr>
          <a:xfrm>
            <a:off x="4147850" y="1778605"/>
            <a:ext cx="8190460" cy="766684"/>
            <a:chOff x="5791721" y="685448"/>
            <a:chExt cx="10237008" cy="958255"/>
          </a:xfrm>
        </p:grpSpPr>
        <p:sp>
          <p:nvSpPr>
            <p:cNvPr id="1278" name="Google Shape;1278;p194"/>
            <p:cNvSpPr/>
            <p:nvPr/>
          </p:nvSpPr>
          <p:spPr>
            <a:xfrm rot="-5400000" flipH="1">
              <a:off x="5761402" y="715767"/>
              <a:ext cx="958255" cy="897617"/>
            </a:xfrm>
            <a:custGeom>
              <a:avLst/>
              <a:gdLst/>
              <a:ahLst/>
              <a:cxnLst/>
              <a:rect l="l" t="t"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lt1"/>
            </a:solidFill>
            <a:ln>
              <a:noFill/>
            </a:ln>
            <a:effectLst>
              <a:outerShdw blurRad="63500" sx="102000" sy="102000" algn="ctr" rotWithShape="0">
                <a:srgbClr val="000000">
                  <a:alpha val="40000"/>
                </a:srgbClr>
              </a:outerShdw>
            </a:effectLst>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560"/>
                <a:buFont typeface="Arial"/>
                <a:buNone/>
                <a:tabLst/>
                <a:defRPr/>
              </a:pPr>
              <a:endParaRPr kumimoji="0" sz="2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280" name="Google Shape;1280;p194"/>
            <p:cNvSpPr txBox="1"/>
            <p:nvPr/>
          </p:nvSpPr>
          <p:spPr>
            <a:xfrm>
              <a:off x="6840695" y="788690"/>
              <a:ext cx="9188034" cy="65390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560"/>
                <a:buFontTx/>
                <a:buNone/>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Register for ROI Boot Camp or ROI Certification.</a:t>
              </a:r>
            </a:p>
          </p:txBody>
        </p:sp>
      </p:grpSp>
      <p:grpSp>
        <p:nvGrpSpPr>
          <p:cNvPr id="1281" name="Google Shape;1281;p194"/>
          <p:cNvGrpSpPr/>
          <p:nvPr/>
        </p:nvGrpSpPr>
        <p:grpSpPr>
          <a:xfrm>
            <a:off x="4306103" y="3045658"/>
            <a:ext cx="7644891" cy="766684"/>
            <a:chOff x="6096609" y="6336104"/>
            <a:chExt cx="9555119" cy="958255"/>
          </a:xfrm>
        </p:grpSpPr>
        <p:sp>
          <p:nvSpPr>
            <p:cNvPr id="1282" name="Google Shape;1282;p194"/>
            <p:cNvSpPr/>
            <p:nvPr/>
          </p:nvSpPr>
          <p:spPr>
            <a:xfrm rot="-5400000" flipH="1">
              <a:off x="6066290" y="6366423"/>
              <a:ext cx="958255" cy="897617"/>
            </a:xfrm>
            <a:custGeom>
              <a:avLst/>
              <a:gdLst/>
              <a:ahLst/>
              <a:cxnLst/>
              <a:rect l="l" t="t"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lt1"/>
            </a:solidFill>
            <a:ln>
              <a:noFill/>
            </a:ln>
            <a:effectLst>
              <a:outerShdw blurRad="63500" sx="102000" sy="102000" algn="ctr" rotWithShape="0">
                <a:srgbClr val="000000">
                  <a:alpha val="40000"/>
                </a:srgbClr>
              </a:outerShdw>
            </a:effectLst>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560"/>
                <a:buFont typeface="Arial"/>
                <a:buNone/>
                <a:tabLst/>
                <a:defRPr/>
              </a:pPr>
              <a:endParaRPr kumimoji="0" sz="2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1283" name="Google Shape;1283;p194"/>
            <p:cNvGrpSpPr/>
            <p:nvPr/>
          </p:nvGrpSpPr>
          <p:grpSpPr>
            <a:xfrm>
              <a:off x="6272393" y="6513408"/>
              <a:ext cx="9379335" cy="653907"/>
              <a:chOff x="6780551" y="5318925"/>
              <a:chExt cx="9379335" cy="653907"/>
            </a:xfrm>
          </p:grpSpPr>
          <p:sp>
            <p:nvSpPr>
              <p:cNvPr id="1284" name="Google Shape;1284;p194"/>
              <p:cNvSpPr txBox="1"/>
              <p:nvPr/>
            </p:nvSpPr>
            <p:spPr>
              <a:xfrm>
                <a:off x="7676215" y="5318925"/>
                <a:ext cx="8483671" cy="65390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560"/>
                  <a:buFontTx/>
                  <a:buNone/>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Share information I learned with a colleague.</a:t>
                </a:r>
                <a:endParaRPr kumimoji="0" lang="en-US" sz="16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1285" name="Google Shape;1285;p194" descr="Target Audience"/>
              <p:cNvPicPr preferRelativeResize="0"/>
              <p:nvPr/>
            </p:nvPicPr>
            <p:blipFill rotWithShape="1">
              <a:blip r:embed="rId3">
                <a:alphaModFix/>
              </a:blip>
              <a:srcRect/>
              <a:stretch/>
            </p:blipFill>
            <p:spPr>
              <a:xfrm>
                <a:off x="6780551" y="5336524"/>
                <a:ext cx="532478" cy="568450"/>
              </a:xfrm>
              <a:prstGeom prst="rect">
                <a:avLst/>
              </a:prstGeom>
              <a:noFill/>
              <a:ln>
                <a:noFill/>
              </a:ln>
            </p:spPr>
          </p:pic>
        </p:grpSp>
      </p:grpSp>
      <p:sp>
        <p:nvSpPr>
          <p:cNvPr id="1286" name="Google Shape;1286;p194"/>
          <p:cNvSpPr/>
          <p:nvPr/>
        </p:nvSpPr>
        <p:spPr>
          <a:xfrm>
            <a:off x="562774" y="2129761"/>
            <a:ext cx="2823343" cy="2607923"/>
          </a:xfrm>
          <a:prstGeom prst="ellipse">
            <a:avLst/>
          </a:prstGeom>
          <a:solidFill>
            <a:srgbClr val="820E2E"/>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4801"/>
              <a:buFont typeface="Arial"/>
              <a:buNone/>
              <a:tabLst/>
              <a:defRPr/>
            </a:pPr>
            <a:r>
              <a:rPr kumimoji="0" lang="en-US" sz="4801" b="0" i="0" u="none" strike="noStrike" kern="0" cap="none" spc="0" normalizeH="0" baseline="0" noProof="0">
                <a:ln>
                  <a:noFill/>
                </a:ln>
                <a:solidFill>
                  <a:srgbClr val="FFFFFF"/>
                </a:solidFill>
                <a:effectLst/>
                <a:uLnTx/>
                <a:uFillTx/>
                <a:latin typeface="Calibri"/>
                <a:ea typeface="Calibri"/>
                <a:cs typeface="Calibri"/>
                <a:sym typeface="Calibri"/>
              </a:rPr>
              <a:t>Next Steps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87" name="Google Shape;1287;p194"/>
          <p:cNvSpPr txBox="1"/>
          <p:nvPr/>
        </p:nvSpPr>
        <p:spPr>
          <a:xfrm>
            <a:off x="9431705" y="6492875"/>
            <a:ext cx="2743200" cy="365125"/>
          </a:xfrm>
          <a:prstGeom prst="rect">
            <a:avLst/>
          </a:prstGeom>
          <a:noFill/>
          <a:ln>
            <a:noFill/>
          </a:ln>
        </p:spPr>
        <p:txBody>
          <a:bodyPr spcFirstLastPara="1" wrap="square" lIns="91425" tIns="45700" rIns="91425" bIns="45700" anchor="ctr" anchorCtr="0">
            <a:normAutofit/>
          </a:bodyPr>
          <a:lstStyle/>
          <a:p>
            <a:pPr marL="0" marR="0" lvl="0" indent="0" algn="r" defTabSz="914400" rtl="0" eaLnBrk="1" fontAlgn="auto" latinLnBrk="0" hangingPunct="1">
              <a:lnSpc>
                <a:spcPct val="100000"/>
              </a:lnSpc>
              <a:spcBef>
                <a:spcPts val="0"/>
              </a:spcBef>
              <a:spcAft>
                <a:spcPts val="0"/>
              </a:spcAft>
              <a:buClr>
                <a:srgbClr val="7F7F7F"/>
              </a:buClr>
              <a:buSzPts val="1200"/>
              <a:buFont typeface="Calibri"/>
              <a:buNone/>
              <a:tabLst/>
              <a:defRPr/>
            </a:pPr>
            <a:fld id="{00000000-1234-1234-1234-123412341234}" type="slidenum">
              <a:rPr kumimoji="0" lang="en-US" sz="12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7F7F7F"/>
                </a:buClr>
                <a:buSzPts val="1200"/>
                <a:buFont typeface="Calibri"/>
                <a:buNone/>
                <a:tabLst/>
                <a:defRPr/>
              </a:pPr>
              <a:t>116</a:t>
            </a:fld>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1288" name="Google Shape;1288;p194"/>
          <p:cNvGrpSpPr/>
          <p:nvPr/>
        </p:nvGrpSpPr>
        <p:grpSpPr>
          <a:xfrm>
            <a:off x="3124200" y="820545"/>
            <a:ext cx="8613340" cy="5478547"/>
            <a:chOff x="5791721" y="-5203765"/>
            <a:chExt cx="10765554" cy="6847468"/>
          </a:xfrm>
        </p:grpSpPr>
        <p:sp>
          <p:nvSpPr>
            <p:cNvPr id="1289" name="Google Shape;1289;p194"/>
            <p:cNvSpPr/>
            <p:nvPr/>
          </p:nvSpPr>
          <p:spPr>
            <a:xfrm rot="-5400000" flipH="1">
              <a:off x="5761402" y="715767"/>
              <a:ext cx="958255" cy="897617"/>
            </a:xfrm>
            <a:custGeom>
              <a:avLst/>
              <a:gdLst/>
              <a:ahLst/>
              <a:cxnLst/>
              <a:rect l="l" t="t"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lt1"/>
            </a:solidFill>
            <a:ln>
              <a:noFill/>
            </a:ln>
            <a:effectLst>
              <a:outerShdw blurRad="63500" sx="102000" sy="102000" algn="ctr" rotWithShape="0">
                <a:srgbClr val="000000">
                  <a:alpha val="40000"/>
                </a:srgbClr>
              </a:outerShdw>
            </a:effectLst>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560"/>
                <a:buFont typeface="Arial"/>
                <a:buNone/>
                <a:tabLst/>
                <a:defRPr/>
              </a:pPr>
              <a:endParaRPr kumimoji="0" sz="2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290" name="Google Shape;1290;p194" descr="Storytelling with solid fill"/>
            <p:cNvPicPr preferRelativeResize="0"/>
            <p:nvPr/>
          </p:nvPicPr>
          <p:blipFill rotWithShape="1">
            <a:blip r:embed="rId4">
              <a:alphaModFix/>
            </a:blip>
            <a:srcRect/>
            <a:stretch/>
          </p:blipFill>
          <p:spPr>
            <a:xfrm>
              <a:off x="6415920" y="-5203765"/>
              <a:ext cx="532478" cy="532478"/>
            </a:xfrm>
            <a:prstGeom prst="rect">
              <a:avLst/>
            </a:prstGeom>
            <a:noFill/>
            <a:ln>
              <a:noFill/>
            </a:ln>
          </p:spPr>
        </p:pic>
        <p:sp>
          <p:nvSpPr>
            <p:cNvPr id="1291" name="Google Shape;1291;p194"/>
            <p:cNvSpPr txBox="1"/>
            <p:nvPr/>
          </p:nvSpPr>
          <p:spPr>
            <a:xfrm>
              <a:off x="6822477" y="927254"/>
              <a:ext cx="9734798" cy="65390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560"/>
                <a:buFont typeface="Arial"/>
                <a:buNone/>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Schedule a meeting with an ROI team leader.</a:t>
              </a:r>
            </a:p>
          </p:txBody>
        </p:sp>
      </p:grpSp>
      <p:grpSp>
        <p:nvGrpSpPr>
          <p:cNvPr id="1292" name="Google Shape;1292;p194"/>
          <p:cNvGrpSpPr/>
          <p:nvPr/>
        </p:nvGrpSpPr>
        <p:grpSpPr>
          <a:xfrm>
            <a:off x="3948891" y="4358275"/>
            <a:ext cx="7885917" cy="954067"/>
            <a:chOff x="6096609" y="6294116"/>
            <a:chExt cx="9856371" cy="1192461"/>
          </a:xfrm>
        </p:grpSpPr>
        <p:sp>
          <p:nvSpPr>
            <p:cNvPr id="1293" name="Google Shape;1293;p194"/>
            <p:cNvSpPr/>
            <p:nvPr/>
          </p:nvSpPr>
          <p:spPr>
            <a:xfrm rot="-5400000" flipH="1">
              <a:off x="6066290" y="6366423"/>
              <a:ext cx="958255" cy="897617"/>
            </a:xfrm>
            <a:custGeom>
              <a:avLst/>
              <a:gdLst/>
              <a:ahLst/>
              <a:cxnLst/>
              <a:rect l="l" t="t"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lt1"/>
            </a:solidFill>
            <a:ln>
              <a:noFill/>
            </a:ln>
            <a:effectLst>
              <a:outerShdw blurRad="63500" sx="102000" sy="102000" algn="ctr" rotWithShape="0">
                <a:srgbClr val="000000">
                  <a:alpha val="40000"/>
                </a:srgbClr>
              </a:outerShdw>
            </a:effectLst>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560"/>
                <a:buFont typeface="Arial"/>
                <a:buNone/>
                <a:tabLst/>
                <a:defRPr/>
              </a:pPr>
              <a:endParaRPr kumimoji="0" sz="2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1294" name="Google Shape;1294;p194"/>
            <p:cNvGrpSpPr/>
            <p:nvPr/>
          </p:nvGrpSpPr>
          <p:grpSpPr>
            <a:xfrm>
              <a:off x="6272393" y="6294116"/>
              <a:ext cx="9680587" cy="1192461"/>
              <a:chOff x="6780551" y="5099633"/>
              <a:chExt cx="9680587" cy="1192461"/>
            </a:xfrm>
          </p:grpSpPr>
          <p:sp>
            <p:nvSpPr>
              <p:cNvPr id="1295" name="Google Shape;1295;p194"/>
              <p:cNvSpPr txBox="1"/>
              <p:nvPr/>
            </p:nvSpPr>
            <p:spPr>
              <a:xfrm>
                <a:off x="7678169" y="5099633"/>
                <a:ext cx="8782969" cy="119246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560"/>
                  <a:buFont typeface="Arial"/>
                  <a:buNone/>
                  <a:tabLst/>
                  <a:defRPr/>
                </a:pPr>
                <a:r>
                  <a:rPr kumimoji="0" lang="en-US" sz="2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Leverage ROI Institute's expertise through our consulting or coaching services.</a:t>
                </a:r>
                <a:endParaRPr kumimoji="0" lang="en-US" sz="16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1296" name="Google Shape;1296;p194" descr="Boardroom with solid fill"/>
              <p:cNvPicPr preferRelativeResize="0"/>
              <p:nvPr/>
            </p:nvPicPr>
            <p:blipFill>
              <a:blip r:embed="rId5">
                <a:extLst>
                  <a:ext uri="{96DAC541-7B7A-43D3-8B79-37D633B846F1}">
                    <asvg:svgBlip xmlns:asvg="http://schemas.microsoft.com/office/drawing/2016/SVG/main" r:embed="rId6"/>
                  </a:ext>
                </a:extLst>
              </a:blip>
              <a:srcRect/>
              <a:stretch/>
            </p:blipFill>
            <p:spPr>
              <a:xfrm>
                <a:off x="6780551" y="5354509"/>
                <a:ext cx="532478" cy="532479"/>
              </a:xfrm>
              <a:prstGeom prst="rect">
                <a:avLst/>
              </a:prstGeom>
              <a:noFill/>
              <a:ln>
                <a:noFill/>
              </a:ln>
            </p:spPr>
          </p:pic>
        </p:grpSp>
      </p:grpSp>
      <p:pic>
        <p:nvPicPr>
          <p:cNvPr id="4" name="Google Shape;1279;p194" descr="Speaker phone with solid fill">
            <a:extLst>
              <a:ext uri="{FF2B5EF4-FFF2-40B4-BE49-F238E27FC236}">
                <a16:creationId xmlns:a16="http://schemas.microsoft.com/office/drawing/2014/main" id="{6442FBE4-15E8-080D-E480-90859E771DDD}"/>
              </a:ext>
            </a:extLst>
          </p:cNvPr>
          <p:cNvPicPr preferRelativeResize="0"/>
          <p:nvPr/>
        </p:nvPicPr>
        <p:blipFill rotWithShape="1">
          <a:blip r:embed="rId7">
            <a:alphaModFix/>
          </a:blip>
          <a:srcRect/>
          <a:stretch/>
        </p:blipFill>
        <p:spPr>
          <a:xfrm>
            <a:off x="3285871" y="5755357"/>
            <a:ext cx="426027" cy="426027"/>
          </a:xfrm>
          <a:prstGeom prst="rect">
            <a:avLst/>
          </a:prstGeom>
          <a:noFill/>
          <a:ln>
            <a:noFill/>
          </a:ln>
        </p:spPr>
      </p:pic>
      <p:pic>
        <p:nvPicPr>
          <p:cNvPr id="5" name="Google Shape;1276;p194" descr="Classroom with solid fill">
            <a:extLst>
              <a:ext uri="{FF2B5EF4-FFF2-40B4-BE49-F238E27FC236}">
                <a16:creationId xmlns:a16="http://schemas.microsoft.com/office/drawing/2014/main" id="{5F23EDB5-BB3C-50DB-7D7C-D2012CACD3AA}"/>
              </a:ext>
            </a:extLst>
          </p:cNvPr>
          <p:cNvPicPr preferRelativeResize="0"/>
          <p:nvPr/>
        </p:nvPicPr>
        <p:blipFill rotWithShape="1">
          <a:blip r:embed="rId8">
            <a:alphaModFix/>
          </a:blip>
          <a:srcRect/>
          <a:stretch/>
        </p:blipFill>
        <p:spPr>
          <a:xfrm>
            <a:off x="4307154" y="1940785"/>
            <a:ext cx="426027" cy="426027"/>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2"/>
            <a:extLst>
              <a:ext uri="{FF2B5EF4-FFF2-40B4-BE49-F238E27FC236}">
                <a16:creationId xmlns:a16="http://schemas.microsoft.com/office/drawing/2014/main" id="{9F3ECC33-C68A-EDCC-4124-941C3C1CED53}"/>
              </a:ext>
            </a:extLst>
          </p:cNvPr>
          <p:cNvPicPr>
            <a:picLocks noChangeAspect="1"/>
          </p:cNvPicPr>
          <p:nvPr/>
        </p:nvPicPr>
        <p:blipFill>
          <a:blip r:embed="rId3"/>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408053A-4BFC-DDB9-FEA5-522A4C9A03E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89509" y="2329840"/>
            <a:ext cx="1519648" cy="1889429"/>
          </a:xfrm>
          <a:prstGeom prst="rect">
            <a:avLst/>
          </a:prstGeom>
        </p:spPr>
      </p:pic>
    </p:spTree>
    <p:extLst>
      <p:ext uri="{BB962C8B-B14F-4D97-AF65-F5344CB8AC3E}">
        <p14:creationId xmlns:p14="http://schemas.microsoft.com/office/powerpoint/2010/main" val="153091922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07342F2-A309-2F6C-4C1A-BFA0128429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descr="Qr code&#10;&#10;Description automatically generated">
            <a:extLst>
              <a:ext uri="{FF2B5EF4-FFF2-40B4-BE49-F238E27FC236}">
                <a16:creationId xmlns:a16="http://schemas.microsoft.com/office/drawing/2014/main" id="{388C5D74-3C0F-0998-D965-91EE2F7F4AF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160000" y="2552700"/>
            <a:ext cx="1413387" cy="1752600"/>
          </a:xfrm>
          <a:prstGeom prst="rect">
            <a:avLst/>
          </a:prstGeom>
        </p:spPr>
      </p:pic>
    </p:spTree>
    <p:extLst>
      <p:ext uri="{BB962C8B-B14F-4D97-AF65-F5344CB8AC3E}">
        <p14:creationId xmlns:p14="http://schemas.microsoft.com/office/powerpoint/2010/main" val="426362109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715846" y="254000"/>
            <a:ext cx="1846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4C1E58C0-B9A6-8F48-98DA-0CC70304120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0"/>
            <a:ext cx="5182551" cy="6858000"/>
          </a:xfrm>
          <a:prstGeom prst="rect">
            <a:avLst/>
          </a:prstGeom>
        </p:spPr>
      </p:pic>
      <p:sp>
        <p:nvSpPr>
          <p:cNvPr id="16" name="Text Placeholder 2">
            <a:extLst>
              <a:ext uri="{FF2B5EF4-FFF2-40B4-BE49-F238E27FC236}">
                <a16:creationId xmlns:a16="http://schemas.microsoft.com/office/drawing/2014/main" id="{4F45877A-EE2E-7341-862F-42A7D6AA2D52}"/>
              </a:ext>
            </a:extLst>
          </p:cNvPr>
          <p:cNvSpPr txBox="1">
            <a:spLocks/>
          </p:cNvSpPr>
          <p:nvPr/>
        </p:nvSpPr>
        <p:spPr>
          <a:xfrm>
            <a:off x="5886138" y="689151"/>
            <a:ext cx="5350250" cy="5247283"/>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5200" b="0" i="0" u="none" strike="noStrike" kern="1200" cap="none" spc="0" normalizeH="0" baseline="0" noProof="0" dirty="0">
                <a:ln>
                  <a:noFill/>
                </a:ln>
                <a:solidFill>
                  <a:prstClr val="black"/>
                </a:solidFill>
                <a:effectLst/>
                <a:uLnTx/>
                <a:uFillTx/>
                <a:latin typeface="Calibri" panose="020F0502020204030204"/>
                <a:ea typeface="+mn-ea"/>
                <a:cs typeface="+mn-cs"/>
              </a:rPr>
              <a:t>Questions?</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altLang="en-US" sz="3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Visit us Online</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www.roiinstitute.net</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n-US" sz="26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3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Email Us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hlinkClick r:id="rId4"/>
              </a:rPr>
              <a:t>Patti@roiinstitute.net</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n-US" altLang="en-US" sz="2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altLang="en-US" sz="3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Connect with Us</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 name="Picture 1">
            <a:extLst>
              <a:ext uri="{FF2B5EF4-FFF2-40B4-BE49-F238E27FC236}">
                <a16:creationId xmlns:a16="http://schemas.microsoft.com/office/drawing/2014/main" id="{EF3588E6-4B6C-5B3F-94D6-54B48EAFE9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6836" y="5302007"/>
            <a:ext cx="1268853" cy="1268853"/>
          </a:xfrm>
          <a:prstGeom prst="rect">
            <a:avLst/>
          </a:prstGeom>
        </p:spPr>
      </p:pic>
    </p:spTree>
    <p:extLst>
      <p:ext uri="{BB962C8B-B14F-4D97-AF65-F5344CB8AC3E}">
        <p14:creationId xmlns:p14="http://schemas.microsoft.com/office/powerpoint/2010/main" val="2274980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1447205"/>
          </a:xfrm>
          <a:prstGeom prst="rect">
            <a:avLst/>
          </a:prstGeom>
        </p:spPr>
      </p:pic>
      <p:sp>
        <p:nvSpPr>
          <p:cNvPr id="3" name="Text 0"/>
          <p:cNvSpPr/>
          <p:nvPr/>
        </p:nvSpPr>
        <p:spPr>
          <a:xfrm>
            <a:off x="661492" y="1741686"/>
            <a:ext cx="5904508" cy="361752"/>
          </a:xfrm>
          <a:prstGeom prst="rect">
            <a:avLst/>
          </a:prstGeom>
          <a:noFill/>
          <a:ln/>
        </p:spPr>
        <p:txBody>
          <a:bodyPr wrap="none" lIns="0" tIns="0" rIns="0" bIns="0" rtlCol="0" anchor="t"/>
          <a:lstStyle/>
          <a:p>
            <a:pPr defTabSz="761970">
              <a:lnSpc>
                <a:spcPts val="2833"/>
              </a:lnSpc>
            </a:pPr>
            <a:r>
              <a:rPr lang="en-US" sz="3000" b="1" dirty="0">
                <a:solidFill>
                  <a:srgbClr val="000000"/>
                </a:solidFill>
                <a:latin typeface="Arial" panose="020B0604020202020204" pitchFamily="34" charset="0"/>
                <a:ea typeface="Playfair Display Bold" pitchFamily="34" charset="-122"/>
                <a:cs typeface="Arial" panose="020B0604020202020204" pitchFamily="34" charset="0"/>
              </a:rPr>
              <a:t>Soft Data: Behavioral and Subjective Measures</a:t>
            </a:r>
            <a:endParaRPr lang="en-US" sz="3000" dirty="0">
              <a:solidFill>
                <a:prstClr val="black"/>
              </a:solidFill>
              <a:latin typeface="Arial" panose="020B0604020202020204" pitchFamily="34" charset="0"/>
              <a:cs typeface="Arial" panose="020B0604020202020204" pitchFamily="34" charset="0"/>
            </a:endParaRPr>
          </a:p>
        </p:txBody>
      </p:sp>
      <p:sp>
        <p:nvSpPr>
          <p:cNvPr id="4" name="Text 1"/>
          <p:cNvSpPr/>
          <p:nvPr/>
        </p:nvSpPr>
        <p:spPr>
          <a:xfrm>
            <a:off x="712292" y="2187774"/>
            <a:ext cx="10869018" cy="370483"/>
          </a:xfrm>
          <a:prstGeom prst="rect">
            <a:avLst/>
          </a:prstGeom>
          <a:noFill/>
          <a:ln/>
        </p:spPr>
        <p:txBody>
          <a:bodyPr wrap="square" lIns="0" tIns="0" rIns="0" bIns="0" rtlCol="0" anchor="t"/>
          <a:lstStyle/>
          <a:p>
            <a:pPr defTabSz="761970"/>
            <a:r>
              <a:rPr lang="en-US" sz="1500" dirty="0">
                <a:solidFill>
                  <a:srgbClr val="000000"/>
                </a:solidFill>
                <a:latin typeface="Arial" panose="020B0604020202020204" pitchFamily="34" charset="0"/>
                <a:ea typeface="Nunito Sans" pitchFamily="34" charset="-122"/>
                <a:cs typeface="Arial" panose="020B0604020202020204" pitchFamily="34" charset="0"/>
              </a:rPr>
              <a:t>Soft data captures the human elements of organizational performance that are equally important but more challenging to quantify. These more subjective measures reflect attitudes, perceptions, and intangible outcomes that significantly impact long-term success.</a:t>
            </a:r>
            <a:endParaRPr lang="en-US" sz="1500" dirty="0">
              <a:solidFill>
                <a:prstClr val="black"/>
              </a:solidFill>
              <a:latin typeface="Arial" panose="020B0604020202020204" pitchFamily="34" charset="0"/>
              <a:cs typeface="Arial" panose="020B0604020202020204" pitchFamily="34" charset="0"/>
            </a:endParaRPr>
          </a:p>
        </p:txBody>
      </p:sp>
      <p:sp>
        <p:nvSpPr>
          <p:cNvPr id="5" name="Shape 2"/>
          <p:cNvSpPr/>
          <p:nvPr/>
        </p:nvSpPr>
        <p:spPr>
          <a:xfrm>
            <a:off x="661492" y="3056533"/>
            <a:ext cx="5376664" cy="1398488"/>
          </a:xfrm>
          <a:prstGeom prst="roundRect">
            <a:avLst>
              <a:gd name="adj" fmla="val 3477"/>
            </a:avLst>
          </a:prstGeom>
          <a:solidFill>
            <a:srgbClr val="FFFFFF"/>
          </a:solidFill>
          <a:ln w="15240">
            <a:solidFill>
              <a:srgbClr val="1454A4"/>
            </a:solidFill>
            <a:prstDash val="solid"/>
          </a:ln>
        </p:spPr>
        <p:txBody>
          <a:bodyPr/>
          <a:lstStyle/>
          <a:p>
            <a:pPr defTabSz="761970"/>
            <a:endParaRPr lang="en-US" sz="1500">
              <a:solidFill>
                <a:prstClr val="black"/>
              </a:solidFill>
              <a:latin typeface="Arial" panose="020B0604020202020204" pitchFamily="34" charset="0"/>
              <a:cs typeface="Arial" panose="020B0604020202020204" pitchFamily="34" charset="0"/>
            </a:endParaRPr>
          </a:p>
        </p:txBody>
      </p:sp>
      <p:sp>
        <p:nvSpPr>
          <p:cNvPr id="6" name="Shape 3"/>
          <p:cNvSpPr/>
          <p:nvPr/>
        </p:nvSpPr>
        <p:spPr>
          <a:xfrm>
            <a:off x="661492" y="3056533"/>
            <a:ext cx="50800" cy="1398488"/>
          </a:xfrm>
          <a:prstGeom prst="roundRect">
            <a:avLst>
              <a:gd name="adj" fmla="val 95721"/>
            </a:avLst>
          </a:prstGeom>
          <a:solidFill>
            <a:srgbClr val="1454A4"/>
          </a:solidFill>
          <a:ln/>
        </p:spPr>
        <p:txBody>
          <a:bodyPr/>
          <a:lstStyle/>
          <a:p>
            <a:pPr defTabSz="761970"/>
            <a:endParaRPr lang="en-US" sz="1500">
              <a:solidFill>
                <a:prstClr val="black"/>
              </a:solidFill>
              <a:latin typeface="Calibri" panose="020F0502020204030204"/>
            </a:endParaRPr>
          </a:p>
        </p:txBody>
      </p:sp>
      <p:sp>
        <p:nvSpPr>
          <p:cNvPr id="7" name="Text 4"/>
          <p:cNvSpPr/>
          <p:nvPr/>
        </p:nvSpPr>
        <p:spPr>
          <a:xfrm>
            <a:off x="840681" y="3184922"/>
            <a:ext cx="1477169" cy="180876"/>
          </a:xfrm>
          <a:prstGeom prst="rect">
            <a:avLst/>
          </a:prstGeom>
          <a:noFill/>
          <a:ln/>
        </p:spPr>
        <p:txBody>
          <a:bodyPr wrap="none" lIns="0" tIns="0" rIns="0" bIns="0" rtlCol="0" anchor="t"/>
          <a:lstStyle/>
          <a:p>
            <a:pPr defTabSz="761970">
              <a:lnSpc>
                <a:spcPts val="1417"/>
              </a:lnSpc>
            </a:pPr>
            <a:r>
              <a:rPr lang="en-US" sz="1667" b="1" dirty="0">
                <a:solidFill>
                  <a:srgbClr val="000000"/>
                </a:solidFill>
                <a:latin typeface="Arial" panose="020B0604020202020204" pitchFamily="34" charset="0"/>
                <a:ea typeface="Playfair Display Bold" pitchFamily="34" charset="-122"/>
                <a:cs typeface="Arial" panose="020B0604020202020204" pitchFamily="34" charset="0"/>
              </a:rPr>
              <a:t>Customer Satisfaction</a:t>
            </a:r>
            <a:endParaRPr lang="en-US" sz="1667" dirty="0">
              <a:solidFill>
                <a:prstClr val="black"/>
              </a:solidFill>
              <a:latin typeface="Arial" panose="020B0604020202020204" pitchFamily="34" charset="0"/>
              <a:cs typeface="Arial" panose="020B0604020202020204" pitchFamily="34" charset="0"/>
            </a:endParaRPr>
          </a:p>
        </p:txBody>
      </p:sp>
      <p:sp>
        <p:nvSpPr>
          <p:cNvPr id="8" name="Text 5"/>
          <p:cNvSpPr/>
          <p:nvPr/>
        </p:nvSpPr>
        <p:spPr>
          <a:xfrm>
            <a:off x="840681" y="3435251"/>
            <a:ext cx="5069086" cy="185242"/>
          </a:xfrm>
          <a:prstGeom prst="rect">
            <a:avLst/>
          </a:prstGeom>
          <a:noFill/>
          <a:ln/>
        </p:spPr>
        <p:txBody>
          <a:bodyPr wrap="none" lIns="0" tIns="0" rIns="0" bIns="0" rtlCol="0" anchor="t"/>
          <a:lstStyle/>
          <a:p>
            <a:pPr defTabSz="761970">
              <a:lnSpc>
                <a:spcPts val="1458"/>
              </a:lnSpc>
            </a:pPr>
            <a:r>
              <a:rPr lang="en-US" sz="1500" dirty="0">
                <a:solidFill>
                  <a:srgbClr val="000000"/>
                </a:solidFill>
                <a:latin typeface="Arial" panose="020B0604020202020204" pitchFamily="34" charset="0"/>
                <a:ea typeface="Nunito Sans" pitchFamily="34" charset="-122"/>
                <a:cs typeface="Arial" panose="020B0604020202020204" pitchFamily="34" charset="0"/>
              </a:rPr>
              <a:t>Client feedback and experience measures</a:t>
            </a:r>
            <a:endParaRPr lang="en-US" sz="1500" dirty="0">
              <a:solidFill>
                <a:prstClr val="black"/>
              </a:solidFill>
              <a:latin typeface="Arial" panose="020B0604020202020204" pitchFamily="34" charset="0"/>
              <a:cs typeface="Arial" panose="020B0604020202020204" pitchFamily="34" charset="0"/>
            </a:endParaRPr>
          </a:p>
        </p:txBody>
      </p:sp>
      <p:sp>
        <p:nvSpPr>
          <p:cNvPr id="9" name="Text 6"/>
          <p:cNvSpPr/>
          <p:nvPr/>
        </p:nvSpPr>
        <p:spPr>
          <a:xfrm>
            <a:off x="840681" y="3689945"/>
            <a:ext cx="5069086" cy="185242"/>
          </a:xfrm>
          <a:prstGeom prst="rect">
            <a:avLst/>
          </a:prstGeom>
          <a:noFill/>
          <a:ln/>
        </p:spPr>
        <p:txBody>
          <a:bodyPr wrap="none" lIns="0" tIns="0" rIns="0" bIns="0" rtlCol="0" anchor="t"/>
          <a:lstStyle/>
          <a:p>
            <a:pPr marL="285739" indent="-285739" defTabSz="761970">
              <a:lnSpc>
                <a:spcPts val="1458"/>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Service quality ratings</a:t>
            </a:r>
            <a:endParaRPr lang="en-US" sz="1500" dirty="0">
              <a:solidFill>
                <a:prstClr val="black"/>
              </a:solidFill>
              <a:latin typeface="Arial" panose="020B0604020202020204" pitchFamily="34" charset="0"/>
              <a:cs typeface="Arial" panose="020B0604020202020204" pitchFamily="34" charset="0"/>
            </a:endParaRPr>
          </a:p>
        </p:txBody>
      </p:sp>
      <p:sp>
        <p:nvSpPr>
          <p:cNvPr id="10" name="Text 7"/>
          <p:cNvSpPr/>
          <p:nvPr/>
        </p:nvSpPr>
        <p:spPr>
          <a:xfrm>
            <a:off x="840681" y="3915668"/>
            <a:ext cx="5069086" cy="185242"/>
          </a:xfrm>
          <a:prstGeom prst="rect">
            <a:avLst/>
          </a:prstGeom>
          <a:noFill/>
          <a:ln/>
        </p:spPr>
        <p:txBody>
          <a:bodyPr wrap="none" lIns="0" tIns="0" rIns="0" bIns="0" rtlCol="0" anchor="t"/>
          <a:lstStyle/>
          <a:p>
            <a:pPr marL="285739" indent="-285739" defTabSz="761970">
              <a:lnSpc>
                <a:spcPts val="1458"/>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Loyalty indicators</a:t>
            </a:r>
            <a:endParaRPr lang="en-US" sz="1500" dirty="0">
              <a:solidFill>
                <a:prstClr val="black"/>
              </a:solidFill>
              <a:latin typeface="Arial" panose="020B0604020202020204" pitchFamily="34" charset="0"/>
              <a:cs typeface="Arial" panose="020B0604020202020204" pitchFamily="34" charset="0"/>
            </a:endParaRPr>
          </a:p>
        </p:txBody>
      </p:sp>
      <p:sp>
        <p:nvSpPr>
          <p:cNvPr id="11" name="Text 8"/>
          <p:cNvSpPr/>
          <p:nvPr/>
        </p:nvSpPr>
        <p:spPr>
          <a:xfrm>
            <a:off x="840681" y="4141391"/>
            <a:ext cx="5069086" cy="185242"/>
          </a:xfrm>
          <a:prstGeom prst="rect">
            <a:avLst/>
          </a:prstGeom>
          <a:noFill/>
          <a:ln/>
        </p:spPr>
        <p:txBody>
          <a:bodyPr wrap="none" lIns="0" tIns="0" rIns="0" bIns="0" rtlCol="0" anchor="t"/>
          <a:lstStyle/>
          <a:p>
            <a:pPr marL="285739" indent="-285739" defTabSz="761970">
              <a:lnSpc>
                <a:spcPts val="1458"/>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Complaint resolution</a:t>
            </a:r>
            <a:endParaRPr lang="en-US" sz="1500" dirty="0">
              <a:solidFill>
                <a:prstClr val="black"/>
              </a:solidFill>
              <a:latin typeface="Arial" panose="020B0604020202020204" pitchFamily="34" charset="0"/>
              <a:cs typeface="Arial" panose="020B0604020202020204" pitchFamily="34" charset="0"/>
            </a:endParaRPr>
          </a:p>
        </p:txBody>
      </p:sp>
      <p:sp>
        <p:nvSpPr>
          <p:cNvPr id="12" name="Shape 9"/>
          <p:cNvSpPr/>
          <p:nvPr/>
        </p:nvSpPr>
        <p:spPr>
          <a:xfrm>
            <a:off x="6153845" y="3056533"/>
            <a:ext cx="5376664" cy="1398488"/>
          </a:xfrm>
          <a:prstGeom prst="roundRect">
            <a:avLst>
              <a:gd name="adj" fmla="val 3477"/>
            </a:avLst>
          </a:prstGeom>
          <a:solidFill>
            <a:srgbClr val="FFFFFF"/>
          </a:solidFill>
          <a:ln w="15240">
            <a:solidFill>
              <a:srgbClr val="1454A4"/>
            </a:solidFill>
            <a:prstDash val="solid"/>
          </a:ln>
        </p:spPr>
        <p:txBody>
          <a:bodyPr/>
          <a:lstStyle/>
          <a:p>
            <a:pPr defTabSz="761970"/>
            <a:endParaRPr lang="en-US" sz="1500">
              <a:solidFill>
                <a:prstClr val="black"/>
              </a:solidFill>
              <a:latin typeface="Arial" panose="020B0604020202020204" pitchFamily="34" charset="0"/>
              <a:cs typeface="Arial" panose="020B0604020202020204" pitchFamily="34" charset="0"/>
            </a:endParaRPr>
          </a:p>
        </p:txBody>
      </p:sp>
      <p:sp>
        <p:nvSpPr>
          <p:cNvPr id="13" name="Shape 10"/>
          <p:cNvSpPr/>
          <p:nvPr/>
        </p:nvSpPr>
        <p:spPr>
          <a:xfrm>
            <a:off x="6153844" y="3056533"/>
            <a:ext cx="50800" cy="1398488"/>
          </a:xfrm>
          <a:prstGeom prst="roundRect">
            <a:avLst>
              <a:gd name="adj" fmla="val 95721"/>
            </a:avLst>
          </a:prstGeom>
          <a:solidFill>
            <a:srgbClr val="1454A4"/>
          </a:solidFill>
          <a:ln/>
        </p:spPr>
        <p:txBody>
          <a:bodyPr/>
          <a:lstStyle/>
          <a:p>
            <a:pPr defTabSz="761970"/>
            <a:endParaRPr lang="en-US" sz="1500">
              <a:solidFill>
                <a:prstClr val="black"/>
              </a:solidFill>
              <a:latin typeface="Calibri" panose="020F0502020204030204"/>
            </a:endParaRPr>
          </a:p>
        </p:txBody>
      </p:sp>
      <p:sp>
        <p:nvSpPr>
          <p:cNvPr id="14" name="Text 11"/>
          <p:cNvSpPr/>
          <p:nvPr/>
        </p:nvSpPr>
        <p:spPr>
          <a:xfrm>
            <a:off x="6333033" y="3184922"/>
            <a:ext cx="1510705" cy="180876"/>
          </a:xfrm>
          <a:prstGeom prst="rect">
            <a:avLst/>
          </a:prstGeom>
          <a:noFill/>
          <a:ln/>
        </p:spPr>
        <p:txBody>
          <a:bodyPr wrap="none" lIns="0" tIns="0" rIns="0" bIns="0" rtlCol="0" anchor="t"/>
          <a:lstStyle/>
          <a:p>
            <a:pPr defTabSz="761970">
              <a:lnSpc>
                <a:spcPts val="1417"/>
              </a:lnSpc>
            </a:pPr>
            <a:r>
              <a:rPr lang="en-US" sz="1667" b="1" dirty="0">
                <a:solidFill>
                  <a:srgbClr val="000000"/>
                </a:solidFill>
                <a:latin typeface="Arial" panose="020B0604020202020204" pitchFamily="34" charset="0"/>
                <a:ea typeface="Playfair Display Bold" pitchFamily="34" charset="-122"/>
                <a:cs typeface="Arial" panose="020B0604020202020204" pitchFamily="34" charset="0"/>
              </a:rPr>
              <a:t>Employee Engagement</a:t>
            </a:r>
            <a:endParaRPr lang="en-US" sz="1667" dirty="0">
              <a:solidFill>
                <a:prstClr val="black"/>
              </a:solidFill>
              <a:latin typeface="Arial" panose="020B0604020202020204" pitchFamily="34" charset="0"/>
              <a:cs typeface="Arial" panose="020B0604020202020204" pitchFamily="34" charset="0"/>
            </a:endParaRPr>
          </a:p>
        </p:txBody>
      </p:sp>
      <p:sp>
        <p:nvSpPr>
          <p:cNvPr id="15" name="Text 12"/>
          <p:cNvSpPr/>
          <p:nvPr/>
        </p:nvSpPr>
        <p:spPr>
          <a:xfrm>
            <a:off x="6333034" y="3435251"/>
            <a:ext cx="5069086" cy="185242"/>
          </a:xfrm>
          <a:prstGeom prst="rect">
            <a:avLst/>
          </a:prstGeom>
          <a:noFill/>
          <a:ln/>
        </p:spPr>
        <p:txBody>
          <a:bodyPr wrap="none" lIns="0" tIns="0" rIns="0" bIns="0" rtlCol="0" anchor="t"/>
          <a:lstStyle/>
          <a:p>
            <a:pPr defTabSz="761970">
              <a:lnSpc>
                <a:spcPts val="1458"/>
              </a:lnSpc>
            </a:pPr>
            <a:r>
              <a:rPr lang="en-US" sz="1500" dirty="0">
                <a:solidFill>
                  <a:srgbClr val="000000"/>
                </a:solidFill>
                <a:latin typeface="Arial" panose="020B0604020202020204" pitchFamily="34" charset="0"/>
                <a:ea typeface="Nunito Sans" pitchFamily="34" charset="-122"/>
                <a:cs typeface="Arial" panose="020B0604020202020204" pitchFamily="34" charset="0"/>
              </a:rPr>
              <a:t>Workforce motivation and commitment</a:t>
            </a:r>
            <a:endParaRPr lang="en-US" sz="1500" dirty="0">
              <a:solidFill>
                <a:prstClr val="black"/>
              </a:solidFill>
              <a:latin typeface="Arial" panose="020B0604020202020204" pitchFamily="34" charset="0"/>
              <a:cs typeface="Arial" panose="020B0604020202020204" pitchFamily="34" charset="0"/>
            </a:endParaRPr>
          </a:p>
        </p:txBody>
      </p:sp>
      <p:sp>
        <p:nvSpPr>
          <p:cNvPr id="16" name="Text 13"/>
          <p:cNvSpPr/>
          <p:nvPr/>
        </p:nvSpPr>
        <p:spPr>
          <a:xfrm>
            <a:off x="6333034" y="3689945"/>
            <a:ext cx="5069086" cy="185242"/>
          </a:xfrm>
          <a:prstGeom prst="rect">
            <a:avLst/>
          </a:prstGeom>
          <a:noFill/>
          <a:ln/>
        </p:spPr>
        <p:txBody>
          <a:bodyPr wrap="none" lIns="0" tIns="0" rIns="0" bIns="0" rtlCol="0" anchor="t"/>
          <a:lstStyle/>
          <a:p>
            <a:pPr marL="285739" indent="-285739" defTabSz="761970">
              <a:lnSpc>
                <a:spcPts val="1458"/>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Job satisfaction</a:t>
            </a:r>
            <a:endParaRPr lang="en-US" sz="1500" dirty="0">
              <a:solidFill>
                <a:prstClr val="black"/>
              </a:solidFill>
              <a:latin typeface="Arial" panose="020B0604020202020204" pitchFamily="34" charset="0"/>
              <a:cs typeface="Arial" panose="020B0604020202020204" pitchFamily="34" charset="0"/>
            </a:endParaRPr>
          </a:p>
        </p:txBody>
      </p:sp>
      <p:sp>
        <p:nvSpPr>
          <p:cNvPr id="17" name="Text 14"/>
          <p:cNvSpPr/>
          <p:nvPr/>
        </p:nvSpPr>
        <p:spPr>
          <a:xfrm>
            <a:off x="6333034" y="3915668"/>
            <a:ext cx="5069086" cy="185242"/>
          </a:xfrm>
          <a:prstGeom prst="rect">
            <a:avLst/>
          </a:prstGeom>
          <a:noFill/>
          <a:ln/>
        </p:spPr>
        <p:txBody>
          <a:bodyPr wrap="none" lIns="0" tIns="0" rIns="0" bIns="0" rtlCol="0" anchor="t"/>
          <a:lstStyle/>
          <a:p>
            <a:pPr marL="285739" indent="-285739" defTabSz="761970">
              <a:lnSpc>
                <a:spcPts val="1458"/>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Retention rates</a:t>
            </a:r>
            <a:endParaRPr lang="en-US" sz="1500" dirty="0">
              <a:solidFill>
                <a:prstClr val="black"/>
              </a:solidFill>
              <a:latin typeface="Arial" panose="020B0604020202020204" pitchFamily="34" charset="0"/>
              <a:cs typeface="Arial" panose="020B0604020202020204" pitchFamily="34" charset="0"/>
            </a:endParaRPr>
          </a:p>
        </p:txBody>
      </p:sp>
      <p:sp>
        <p:nvSpPr>
          <p:cNvPr id="18" name="Text 15"/>
          <p:cNvSpPr/>
          <p:nvPr/>
        </p:nvSpPr>
        <p:spPr>
          <a:xfrm>
            <a:off x="6333034" y="4141391"/>
            <a:ext cx="5069086" cy="185242"/>
          </a:xfrm>
          <a:prstGeom prst="rect">
            <a:avLst/>
          </a:prstGeom>
          <a:noFill/>
          <a:ln/>
        </p:spPr>
        <p:txBody>
          <a:bodyPr wrap="none" lIns="0" tIns="0" rIns="0" bIns="0" rtlCol="0" anchor="t"/>
          <a:lstStyle/>
          <a:p>
            <a:pPr marL="285739" indent="-285739" defTabSz="761970">
              <a:lnSpc>
                <a:spcPts val="1458"/>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Grievances</a:t>
            </a:r>
            <a:endParaRPr lang="en-US" sz="1500" dirty="0">
              <a:solidFill>
                <a:prstClr val="black"/>
              </a:solidFill>
              <a:latin typeface="Arial" panose="020B0604020202020204" pitchFamily="34" charset="0"/>
              <a:cs typeface="Arial" panose="020B0604020202020204" pitchFamily="34" charset="0"/>
            </a:endParaRPr>
          </a:p>
        </p:txBody>
      </p:sp>
      <p:sp>
        <p:nvSpPr>
          <p:cNvPr id="19" name="Shape 16"/>
          <p:cNvSpPr/>
          <p:nvPr/>
        </p:nvSpPr>
        <p:spPr>
          <a:xfrm>
            <a:off x="661492" y="4570710"/>
            <a:ext cx="5376664" cy="1398488"/>
          </a:xfrm>
          <a:prstGeom prst="roundRect">
            <a:avLst>
              <a:gd name="adj" fmla="val 3477"/>
            </a:avLst>
          </a:prstGeom>
          <a:solidFill>
            <a:srgbClr val="FFFFFF"/>
          </a:solidFill>
          <a:ln w="15240">
            <a:solidFill>
              <a:srgbClr val="1454A4"/>
            </a:solidFill>
            <a:prstDash val="solid"/>
          </a:ln>
        </p:spPr>
        <p:txBody>
          <a:bodyPr/>
          <a:lstStyle/>
          <a:p>
            <a:pPr defTabSz="761970"/>
            <a:endParaRPr lang="en-US" sz="1500">
              <a:solidFill>
                <a:prstClr val="black"/>
              </a:solidFill>
              <a:latin typeface="Arial" panose="020B0604020202020204" pitchFamily="34" charset="0"/>
              <a:cs typeface="Arial" panose="020B0604020202020204" pitchFamily="34" charset="0"/>
            </a:endParaRPr>
          </a:p>
        </p:txBody>
      </p:sp>
      <p:sp>
        <p:nvSpPr>
          <p:cNvPr id="20" name="Shape 17"/>
          <p:cNvSpPr/>
          <p:nvPr/>
        </p:nvSpPr>
        <p:spPr>
          <a:xfrm>
            <a:off x="661492" y="4570710"/>
            <a:ext cx="50800" cy="1398488"/>
          </a:xfrm>
          <a:prstGeom prst="roundRect">
            <a:avLst>
              <a:gd name="adj" fmla="val 95721"/>
            </a:avLst>
          </a:prstGeom>
          <a:solidFill>
            <a:srgbClr val="1454A4"/>
          </a:solidFill>
          <a:ln/>
        </p:spPr>
        <p:txBody>
          <a:bodyPr/>
          <a:lstStyle/>
          <a:p>
            <a:pPr defTabSz="761970"/>
            <a:endParaRPr lang="en-US" sz="1500">
              <a:solidFill>
                <a:prstClr val="black"/>
              </a:solidFill>
              <a:latin typeface="Calibri" panose="020F0502020204030204"/>
            </a:endParaRPr>
          </a:p>
        </p:txBody>
      </p:sp>
      <p:sp>
        <p:nvSpPr>
          <p:cNvPr id="21" name="Text 18"/>
          <p:cNvSpPr/>
          <p:nvPr/>
        </p:nvSpPr>
        <p:spPr>
          <a:xfrm>
            <a:off x="840681" y="4699100"/>
            <a:ext cx="1447205" cy="180876"/>
          </a:xfrm>
          <a:prstGeom prst="rect">
            <a:avLst/>
          </a:prstGeom>
          <a:noFill/>
          <a:ln/>
        </p:spPr>
        <p:txBody>
          <a:bodyPr wrap="none" lIns="0" tIns="0" rIns="0" bIns="0" rtlCol="0" anchor="t"/>
          <a:lstStyle/>
          <a:p>
            <a:pPr defTabSz="761970">
              <a:lnSpc>
                <a:spcPts val="1417"/>
              </a:lnSpc>
            </a:pPr>
            <a:r>
              <a:rPr lang="en-US" sz="1667" b="1" dirty="0">
                <a:solidFill>
                  <a:srgbClr val="000000"/>
                </a:solidFill>
                <a:latin typeface="Arial" panose="020B0604020202020204" pitchFamily="34" charset="0"/>
                <a:ea typeface="Playfair Display Bold" pitchFamily="34" charset="-122"/>
                <a:cs typeface="Arial" panose="020B0604020202020204" pitchFamily="34" charset="0"/>
              </a:rPr>
              <a:t>Innovation &amp; Growth</a:t>
            </a:r>
            <a:endParaRPr lang="en-US" sz="1667" dirty="0">
              <a:solidFill>
                <a:prstClr val="black"/>
              </a:solidFill>
              <a:latin typeface="Arial" panose="020B0604020202020204" pitchFamily="34" charset="0"/>
              <a:cs typeface="Arial" panose="020B0604020202020204" pitchFamily="34" charset="0"/>
            </a:endParaRPr>
          </a:p>
        </p:txBody>
      </p:sp>
      <p:sp>
        <p:nvSpPr>
          <p:cNvPr id="22" name="Text 19"/>
          <p:cNvSpPr/>
          <p:nvPr/>
        </p:nvSpPr>
        <p:spPr>
          <a:xfrm>
            <a:off x="840681" y="4949428"/>
            <a:ext cx="5069086" cy="185242"/>
          </a:xfrm>
          <a:prstGeom prst="rect">
            <a:avLst/>
          </a:prstGeom>
          <a:noFill/>
          <a:ln/>
        </p:spPr>
        <p:txBody>
          <a:bodyPr wrap="none" lIns="0" tIns="0" rIns="0" bIns="0" rtlCol="0" anchor="t"/>
          <a:lstStyle/>
          <a:p>
            <a:pPr defTabSz="761970">
              <a:lnSpc>
                <a:spcPts val="1458"/>
              </a:lnSpc>
            </a:pPr>
            <a:r>
              <a:rPr lang="en-US" sz="1500" dirty="0">
                <a:solidFill>
                  <a:srgbClr val="000000"/>
                </a:solidFill>
                <a:latin typeface="Arial" panose="020B0604020202020204" pitchFamily="34" charset="0"/>
                <a:ea typeface="Nunito Sans" pitchFamily="34" charset="-122"/>
                <a:cs typeface="Arial" panose="020B0604020202020204" pitchFamily="34" charset="0"/>
              </a:rPr>
              <a:t>Creative output and development</a:t>
            </a:r>
            <a:endParaRPr lang="en-US" sz="1500" dirty="0">
              <a:solidFill>
                <a:prstClr val="black"/>
              </a:solidFill>
              <a:latin typeface="Arial" panose="020B0604020202020204" pitchFamily="34" charset="0"/>
              <a:cs typeface="Arial" panose="020B0604020202020204" pitchFamily="34" charset="0"/>
            </a:endParaRPr>
          </a:p>
        </p:txBody>
      </p:sp>
      <p:sp>
        <p:nvSpPr>
          <p:cNvPr id="23" name="Text 20"/>
          <p:cNvSpPr/>
          <p:nvPr/>
        </p:nvSpPr>
        <p:spPr>
          <a:xfrm>
            <a:off x="840681" y="5204122"/>
            <a:ext cx="5069086" cy="185242"/>
          </a:xfrm>
          <a:prstGeom prst="rect">
            <a:avLst/>
          </a:prstGeom>
          <a:noFill/>
          <a:ln/>
        </p:spPr>
        <p:txBody>
          <a:bodyPr wrap="none" lIns="0" tIns="0" rIns="0" bIns="0" rtlCol="0" anchor="t"/>
          <a:lstStyle/>
          <a:p>
            <a:pPr marL="285739" indent="-285739" defTabSz="761970">
              <a:lnSpc>
                <a:spcPts val="1458"/>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New ideas generated</a:t>
            </a:r>
            <a:endParaRPr lang="en-US" sz="1500" dirty="0">
              <a:solidFill>
                <a:prstClr val="black"/>
              </a:solidFill>
              <a:latin typeface="Arial" panose="020B0604020202020204" pitchFamily="34" charset="0"/>
              <a:cs typeface="Arial" panose="020B0604020202020204" pitchFamily="34" charset="0"/>
            </a:endParaRPr>
          </a:p>
        </p:txBody>
      </p:sp>
      <p:sp>
        <p:nvSpPr>
          <p:cNvPr id="24" name="Text 21"/>
          <p:cNvSpPr/>
          <p:nvPr/>
        </p:nvSpPr>
        <p:spPr>
          <a:xfrm>
            <a:off x="840681" y="5429845"/>
            <a:ext cx="5069086" cy="185242"/>
          </a:xfrm>
          <a:prstGeom prst="rect">
            <a:avLst/>
          </a:prstGeom>
          <a:noFill/>
          <a:ln/>
        </p:spPr>
        <p:txBody>
          <a:bodyPr wrap="none" lIns="0" tIns="0" rIns="0" bIns="0" rtlCol="0" anchor="t"/>
          <a:lstStyle/>
          <a:p>
            <a:pPr marL="285739" indent="-285739" defTabSz="761970">
              <a:lnSpc>
                <a:spcPts val="1458"/>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Trademarks filed</a:t>
            </a:r>
            <a:endParaRPr lang="en-US" sz="1500" dirty="0">
              <a:solidFill>
                <a:prstClr val="black"/>
              </a:solidFill>
              <a:latin typeface="Arial" panose="020B0604020202020204" pitchFamily="34" charset="0"/>
              <a:cs typeface="Arial" panose="020B0604020202020204" pitchFamily="34" charset="0"/>
            </a:endParaRPr>
          </a:p>
        </p:txBody>
      </p:sp>
      <p:sp>
        <p:nvSpPr>
          <p:cNvPr id="25" name="Text 22"/>
          <p:cNvSpPr/>
          <p:nvPr/>
        </p:nvSpPr>
        <p:spPr>
          <a:xfrm>
            <a:off x="840681" y="5655568"/>
            <a:ext cx="5069086" cy="185242"/>
          </a:xfrm>
          <a:prstGeom prst="rect">
            <a:avLst/>
          </a:prstGeom>
          <a:noFill/>
          <a:ln/>
        </p:spPr>
        <p:txBody>
          <a:bodyPr wrap="none" lIns="0" tIns="0" rIns="0" bIns="0" rtlCol="0" anchor="t"/>
          <a:lstStyle/>
          <a:p>
            <a:pPr marL="285739" indent="-285739" defTabSz="761970">
              <a:lnSpc>
                <a:spcPts val="1458"/>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Process improvements</a:t>
            </a:r>
            <a:endParaRPr lang="en-US" sz="1500" dirty="0">
              <a:solidFill>
                <a:prstClr val="black"/>
              </a:solidFill>
              <a:latin typeface="Arial" panose="020B0604020202020204" pitchFamily="34" charset="0"/>
              <a:cs typeface="Arial" panose="020B0604020202020204" pitchFamily="34" charset="0"/>
            </a:endParaRPr>
          </a:p>
        </p:txBody>
      </p:sp>
      <p:sp>
        <p:nvSpPr>
          <p:cNvPr id="26" name="Shape 23"/>
          <p:cNvSpPr/>
          <p:nvPr/>
        </p:nvSpPr>
        <p:spPr>
          <a:xfrm>
            <a:off x="6153845" y="4570710"/>
            <a:ext cx="5376664" cy="1398488"/>
          </a:xfrm>
          <a:prstGeom prst="roundRect">
            <a:avLst>
              <a:gd name="adj" fmla="val 3477"/>
            </a:avLst>
          </a:prstGeom>
          <a:solidFill>
            <a:srgbClr val="FFFFFF"/>
          </a:solidFill>
          <a:ln w="15240">
            <a:solidFill>
              <a:srgbClr val="1454A4"/>
            </a:solidFill>
            <a:prstDash val="solid"/>
          </a:ln>
        </p:spPr>
        <p:txBody>
          <a:bodyPr/>
          <a:lstStyle/>
          <a:p>
            <a:pPr defTabSz="761970"/>
            <a:endParaRPr lang="en-US" sz="1500">
              <a:solidFill>
                <a:prstClr val="black"/>
              </a:solidFill>
              <a:latin typeface="Arial" panose="020B0604020202020204" pitchFamily="34" charset="0"/>
              <a:cs typeface="Arial" panose="020B0604020202020204" pitchFamily="34" charset="0"/>
            </a:endParaRPr>
          </a:p>
        </p:txBody>
      </p:sp>
      <p:sp>
        <p:nvSpPr>
          <p:cNvPr id="27" name="Shape 24"/>
          <p:cNvSpPr/>
          <p:nvPr/>
        </p:nvSpPr>
        <p:spPr>
          <a:xfrm>
            <a:off x="6153844" y="4570710"/>
            <a:ext cx="50800" cy="1398488"/>
          </a:xfrm>
          <a:prstGeom prst="roundRect">
            <a:avLst>
              <a:gd name="adj" fmla="val 95721"/>
            </a:avLst>
          </a:prstGeom>
          <a:solidFill>
            <a:srgbClr val="1454A4"/>
          </a:solidFill>
          <a:ln/>
        </p:spPr>
        <p:txBody>
          <a:bodyPr/>
          <a:lstStyle/>
          <a:p>
            <a:pPr defTabSz="761970"/>
            <a:endParaRPr lang="en-US" sz="1500">
              <a:solidFill>
                <a:prstClr val="black"/>
              </a:solidFill>
              <a:latin typeface="Calibri" panose="020F0502020204030204"/>
            </a:endParaRPr>
          </a:p>
        </p:txBody>
      </p:sp>
      <p:sp>
        <p:nvSpPr>
          <p:cNvPr id="28" name="Text 25"/>
          <p:cNvSpPr/>
          <p:nvPr/>
        </p:nvSpPr>
        <p:spPr>
          <a:xfrm>
            <a:off x="6333033" y="4699100"/>
            <a:ext cx="1447205" cy="180876"/>
          </a:xfrm>
          <a:prstGeom prst="rect">
            <a:avLst/>
          </a:prstGeom>
          <a:noFill/>
          <a:ln/>
        </p:spPr>
        <p:txBody>
          <a:bodyPr wrap="none" lIns="0" tIns="0" rIns="0" bIns="0" rtlCol="0" anchor="t"/>
          <a:lstStyle/>
          <a:p>
            <a:pPr defTabSz="761970">
              <a:lnSpc>
                <a:spcPts val="1417"/>
              </a:lnSpc>
            </a:pPr>
            <a:r>
              <a:rPr lang="en-US" sz="1667" b="1" dirty="0">
                <a:solidFill>
                  <a:srgbClr val="000000"/>
                </a:solidFill>
                <a:latin typeface="Arial" panose="020B0604020202020204" pitchFamily="34" charset="0"/>
                <a:ea typeface="Playfair Display Bold" pitchFamily="34" charset="-122"/>
                <a:cs typeface="Arial" panose="020B0604020202020204" pitchFamily="34" charset="0"/>
              </a:rPr>
              <a:t>Work Culture</a:t>
            </a:r>
            <a:endParaRPr lang="en-US" sz="1667" dirty="0">
              <a:solidFill>
                <a:prstClr val="black"/>
              </a:solidFill>
              <a:latin typeface="Arial" panose="020B0604020202020204" pitchFamily="34" charset="0"/>
              <a:cs typeface="Arial" panose="020B0604020202020204" pitchFamily="34" charset="0"/>
            </a:endParaRPr>
          </a:p>
        </p:txBody>
      </p:sp>
      <p:sp>
        <p:nvSpPr>
          <p:cNvPr id="29" name="Text 26"/>
          <p:cNvSpPr/>
          <p:nvPr/>
        </p:nvSpPr>
        <p:spPr>
          <a:xfrm>
            <a:off x="6333034" y="4949428"/>
            <a:ext cx="5069086" cy="185242"/>
          </a:xfrm>
          <a:prstGeom prst="rect">
            <a:avLst/>
          </a:prstGeom>
          <a:noFill/>
          <a:ln/>
        </p:spPr>
        <p:txBody>
          <a:bodyPr wrap="none" lIns="0" tIns="0" rIns="0" bIns="0" rtlCol="0" anchor="t"/>
          <a:lstStyle/>
          <a:p>
            <a:pPr defTabSz="761970">
              <a:lnSpc>
                <a:spcPts val="1458"/>
              </a:lnSpc>
            </a:pPr>
            <a:r>
              <a:rPr lang="en-US" sz="1500" dirty="0">
                <a:solidFill>
                  <a:srgbClr val="000000"/>
                </a:solidFill>
                <a:latin typeface="Arial" panose="020B0604020202020204" pitchFamily="34" charset="0"/>
                <a:ea typeface="Nunito Sans" pitchFamily="34" charset="-122"/>
                <a:cs typeface="Arial" panose="020B0604020202020204" pitchFamily="34" charset="0"/>
              </a:rPr>
              <a:t>Behavioral and cultural indicators</a:t>
            </a:r>
            <a:endParaRPr lang="en-US" sz="1500" dirty="0">
              <a:solidFill>
                <a:prstClr val="black"/>
              </a:solidFill>
              <a:latin typeface="Arial" panose="020B0604020202020204" pitchFamily="34" charset="0"/>
              <a:cs typeface="Arial" panose="020B0604020202020204" pitchFamily="34" charset="0"/>
            </a:endParaRPr>
          </a:p>
        </p:txBody>
      </p:sp>
      <p:sp>
        <p:nvSpPr>
          <p:cNvPr id="30" name="Text 27"/>
          <p:cNvSpPr/>
          <p:nvPr/>
        </p:nvSpPr>
        <p:spPr>
          <a:xfrm>
            <a:off x="6333034" y="5204122"/>
            <a:ext cx="5069086" cy="185242"/>
          </a:xfrm>
          <a:prstGeom prst="rect">
            <a:avLst/>
          </a:prstGeom>
          <a:noFill/>
          <a:ln/>
        </p:spPr>
        <p:txBody>
          <a:bodyPr wrap="none" lIns="0" tIns="0" rIns="0" bIns="0" rtlCol="0" anchor="t"/>
          <a:lstStyle/>
          <a:p>
            <a:pPr marL="285739" indent="-285739" defTabSz="761970">
              <a:lnSpc>
                <a:spcPts val="1458"/>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Teamwork effectiveness</a:t>
            </a:r>
            <a:endParaRPr lang="en-US" sz="1500" dirty="0">
              <a:solidFill>
                <a:prstClr val="black"/>
              </a:solidFill>
              <a:latin typeface="Arial" panose="020B0604020202020204" pitchFamily="34" charset="0"/>
              <a:cs typeface="Arial" panose="020B0604020202020204" pitchFamily="34" charset="0"/>
            </a:endParaRPr>
          </a:p>
        </p:txBody>
      </p:sp>
      <p:sp>
        <p:nvSpPr>
          <p:cNvPr id="31" name="Text 28"/>
          <p:cNvSpPr/>
          <p:nvPr/>
        </p:nvSpPr>
        <p:spPr>
          <a:xfrm>
            <a:off x="6333034" y="5429845"/>
            <a:ext cx="5069086" cy="185242"/>
          </a:xfrm>
          <a:prstGeom prst="rect">
            <a:avLst/>
          </a:prstGeom>
          <a:noFill/>
          <a:ln/>
        </p:spPr>
        <p:txBody>
          <a:bodyPr wrap="none" lIns="0" tIns="0" rIns="0" bIns="0" rtlCol="0" anchor="t"/>
          <a:lstStyle/>
          <a:p>
            <a:pPr marL="285739" indent="-285739" defTabSz="761970">
              <a:lnSpc>
                <a:spcPts val="1458"/>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Decisiveness</a:t>
            </a:r>
            <a:endParaRPr lang="en-US" sz="1500" dirty="0">
              <a:solidFill>
                <a:prstClr val="black"/>
              </a:solidFill>
              <a:latin typeface="Arial" panose="020B0604020202020204" pitchFamily="34" charset="0"/>
              <a:cs typeface="Arial" panose="020B0604020202020204" pitchFamily="34" charset="0"/>
            </a:endParaRPr>
          </a:p>
        </p:txBody>
      </p:sp>
      <p:sp>
        <p:nvSpPr>
          <p:cNvPr id="32" name="Text 29"/>
          <p:cNvSpPr/>
          <p:nvPr/>
        </p:nvSpPr>
        <p:spPr>
          <a:xfrm>
            <a:off x="6333034" y="5655568"/>
            <a:ext cx="5069086" cy="185242"/>
          </a:xfrm>
          <a:prstGeom prst="rect">
            <a:avLst/>
          </a:prstGeom>
          <a:noFill/>
          <a:ln/>
        </p:spPr>
        <p:txBody>
          <a:bodyPr wrap="none" lIns="0" tIns="0" rIns="0" bIns="0" rtlCol="0" anchor="t"/>
          <a:lstStyle/>
          <a:p>
            <a:pPr marL="285739" indent="-285739" defTabSz="761970">
              <a:lnSpc>
                <a:spcPts val="1458"/>
              </a:lnSpc>
              <a:buSzPct val="100000"/>
              <a:buFontTx/>
              <a:buChar char="•"/>
            </a:pPr>
            <a:r>
              <a:rPr lang="en-US" sz="1500" dirty="0">
                <a:solidFill>
                  <a:srgbClr val="000000"/>
                </a:solidFill>
                <a:latin typeface="Arial" panose="020B0604020202020204" pitchFamily="34" charset="0"/>
                <a:ea typeface="Nunito Sans" pitchFamily="34" charset="-122"/>
                <a:cs typeface="Arial" panose="020B0604020202020204" pitchFamily="34" charset="0"/>
              </a:rPr>
              <a:t>Organizational readiness</a:t>
            </a:r>
            <a:endParaRPr lang="en-US" sz="1500" dirty="0">
              <a:solidFill>
                <a:prstClr val="black"/>
              </a:solidFill>
              <a:latin typeface="Arial" panose="020B0604020202020204" pitchFamily="34" charset="0"/>
              <a:cs typeface="Arial" panose="020B0604020202020204" pitchFamily="34" charset="0"/>
            </a:endParaRPr>
          </a:p>
        </p:txBody>
      </p:sp>
      <p:sp>
        <p:nvSpPr>
          <p:cNvPr id="33" name="Text 30"/>
          <p:cNvSpPr/>
          <p:nvPr/>
        </p:nvSpPr>
        <p:spPr>
          <a:xfrm>
            <a:off x="661492" y="6099373"/>
            <a:ext cx="10869018" cy="185242"/>
          </a:xfrm>
          <a:prstGeom prst="rect">
            <a:avLst/>
          </a:prstGeom>
          <a:noFill/>
          <a:ln/>
        </p:spPr>
        <p:txBody>
          <a:bodyPr wrap="none" lIns="0" tIns="0" rIns="0" bIns="0" rtlCol="0" anchor="t"/>
          <a:lstStyle/>
          <a:p>
            <a:pPr defTabSz="761970">
              <a:lnSpc>
                <a:spcPts val="1458"/>
              </a:lnSpc>
            </a:pPr>
            <a:r>
              <a:rPr lang="en-US" sz="1167" dirty="0">
                <a:solidFill>
                  <a:srgbClr val="000000"/>
                </a:solidFill>
                <a:latin typeface="Arial" panose="020B0604020202020204" pitchFamily="34" charset="0"/>
                <a:ea typeface="Nunito Sans" pitchFamily="34" charset="-122"/>
                <a:cs typeface="Arial" panose="020B0604020202020204" pitchFamily="34" charset="0"/>
              </a:rPr>
              <a:t>While soft data presents measurement challenges, these metrics often serve as leading indicators of future hard data performance, making them essential for </a:t>
            </a:r>
            <a:br>
              <a:rPr lang="en-US" sz="1167" dirty="0">
                <a:solidFill>
                  <a:srgbClr val="000000"/>
                </a:solidFill>
                <a:latin typeface="Arial" panose="020B0604020202020204" pitchFamily="34" charset="0"/>
                <a:ea typeface="Nunito Sans" pitchFamily="34" charset="-122"/>
                <a:cs typeface="Arial" panose="020B0604020202020204" pitchFamily="34" charset="0"/>
              </a:rPr>
            </a:br>
            <a:r>
              <a:rPr lang="en-US" sz="1167" dirty="0">
                <a:solidFill>
                  <a:srgbClr val="000000"/>
                </a:solidFill>
                <a:latin typeface="Arial" panose="020B0604020202020204" pitchFamily="34" charset="0"/>
                <a:ea typeface="Nunito Sans" pitchFamily="34" charset="-122"/>
                <a:cs typeface="Arial" panose="020B0604020202020204" pitchFamily="34" charset="0"/>
              </a:rPr>
              <a:t>comprehensive evaluation.</a:t>
            </a:r>
            <a:endParaRPr lang="en-US" sz="1167" dirty="0">
              <a:solidFill>
                <a:prstClr val="black"/>
              </a:solidFill>
              <a:latin typeface="Arial" panose="020B0604020202020204" pitchFamily="34" charset="0"/>
              <a:cs typeface="Arial" panose="020B0604020202020204" pitchFamily="34" charset="0"/>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4E732-0800-34F6-B5CA-E2B6112B8B0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34D6B9C-33E0-1796-5E6B-01D53EA40387}"/>
              </a:ext>
            </a:extLst>
          </p:cNvPr>
          <p:cNvSpPr>
            <a:spLocks noGrp="1"/>
          </p:cNvSpPr>
          <p:nvPr>
            <p:ph type="sldNum" sz="quarter" idx="12"/>
          </p:nvPr>
        </p:nvSpPr>
        <p:spPr/>
        <p:txBody>
          <a:bodyPr/>
          <a:lstStyle/>
          <a:p>
            <a:fld id="{F66EDC32-54A6-47F9-995D-CF87818BE538}" type="slidenum">
              <a:rPr lang="en-US" smtClean="0"/>
              <a:t>120</a:t>
            </a:fld>
            <a:endParaRPr lang="en-US"/>
          </a:p>
        </p:txBody>
      </p:sp>
      <p:sp>
        <p:nvSpPr>
          <p:cNvPr id="5" name="TextBox 4">
            <a:extLst>
              <a:ext uri="{FF2B5EF4-FFF2-40B4-BE49-F238E27FC236}">
                <a16:creationId xmlns:a16="http://schemas.microsoft.com/office/drawing/2014/main" id="{89C010EB-4268-E6B9-95C5-15D901953B32}"/>
              </a:ext>
            </a:extLst>
          </p:cNvPr>
          <p:cNvSpPr txBox="1"/>
          <p:nvPr/>
        </p:nvSpPr>
        <p:spPr>
          <a:xfrm>
            <a:off x="665018" y="2274838"/>
            <a:ext cx="5877957" cy="2308324"/>
          </a:xfrm>
          <a:prstGeom prst="rect">
            <a:avLst/>
          </a:prstGeom>
          <a:noFill/>
        </p:spPr>
        <p:txBody>
          <a:bodyPr wrap="square">
            <a:spAutoFit/>
          </a:bodyPr>
          <a:lstStyle/>
          <a:p>
            <a:pPr>
              <a:buNone/>
            </a:pPr>
            <a:r>
              <a:rPr lang="en-US" sz="3600" dirty="0">
                <a:solidFill>
                  <a:srgbClr val="1B2E59"/>
                </a:solidFill>
                <a:effectLst/>
                <a:latin typeface="Arial" panose="020B0604020202020204" pitchFamily="34" charset="0"/>
                <a:cs typeface="Arial" panose="020B0604020202020204" pitchFamily="34" charset="0"/>
              </a:rPr>
              <a:t>The average team could increase productivity by 39% if they improved collaboration.</a:t>
            </a:r>
          </a:p>
        </p:txBody>
      </p:sp>
      <p:pic>
        <p:nvPicPr>
          <p:cNvPr id="6" name="Picture 5">
            <a:extLst>
              <a:ext uri="{FF2B5EF4-FFF2-40B4-BE49-F238E27FC236}">
                <a16:creationId xmlns:a16="http://schemas.microsoft.com/office/drawing/2014/main" id="{7EDBB401-CAF6-9747-8DA0-0F622F85A9CD}"/>
              </a:ext>
            </a:extLst>
          </p:cNvPr>
          <p:cNvPicPr>
            <a:picLocks noChangeAspect="1"/>
          </p:cNvPicPr>
          <p:nvPr/>
        </p:nvPicPr>
        <p:blipFill>
          <a:blip r:embed="rId3"/>
          <a:stretch>
            <a:fillRect/>
          </a:stretch>
        </p:blipFill>
        <p:spPr>
          <a:xfrm>
            <a:off x="6425787" y="616585"/>
            <a:ext cx="4369625" cy="56248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3011773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294865" y="643467"/>
          <a:ext cx="9602275" cy="5649250"/>
        </p:xfrm>
        <a:graphic>
          <a:graphicData uri="http://schemas.openxmlformats.org/drawingml/2006/table">
            <a:tbl>
              <a:tblPr firstRow="1" bandRow="1"/>
              <a:tblGrid>
                <a:gridCol w="698427">
                  <a:extLst>
                    <a:ext uri="{9D8B030D-6E8A-4147-A177-3AD203B41FA5}">
                      <a16:colId xmlns:a16="http://schemas.microsoft.com/office/drawing/2014/main" val="20000"/>
                    </a:ext>
                  </a:extLst>
                </a:gridCol>
                <a:gridCol w="715398">
                  <a:extLst>
                    <a:ext uri="{9D8B030D-6E8A-4147-A177-3AD203B41FA5}">
                      <a16:colId xmlns:a16="http://schemas.microsoft.com/office/drawing/2014/main" val="20001"/>
                    </a:ext>
                  </a:extLst>
                </a:gridCol>
                <a:gridCol w="828644">
                  <a:extLst>
                    <a:ext uri="{9D8B030D-6E8A-4147-A177-3AD203B41FA5}">
                      <a16:colId xmlns:a16="http://schemas.microsoft.com/office/drawing/2014/main" val="20002"/>
                    </a:ext>
                  </a:extLst>
                </a:gridCol>
                <a:gridCol w="715398">
                  <a:extLst>
                    <a:ext uri="{9D8B030D-6E8A-4147-A177-3AD203B41FA5}">
                      <a16:colId xmlns:a16="http://schemas.microsoft.com/office/drawing/2014/main" val="20003"/>
                    </a:ext>
                  </a:extLst>
                </a:gridCol>
                <a:gridCol w="828644">
                  <a:extLst>
                    <a:ext uri="{9D8B030D-6E8A-4147-A177-3AD203B41FA5}">
                      <a16:colId xmlns:a16="http://schemas.microsoft.com/office/drawing/2014/main" val="20004"/>
                    </a:ext>
                  </a:extLst>
                </a:gridCol>
                <a:gridCol w="828644">
                  <a:extLst>
                    <a:ext uri="{9D8B030D-6E8A-4147-A177-3AD203B41FA5}">
                      <a16:colId xmlns:a16="http://schemas.microsoft.com/office/drawing/2014/main" val="20005"/>
                    </a:ext>
                  </a:extLst>
                </a:gridCol>
                <a:gridCol w="828644">
                  <a:extLst>
                    <a:ext uri="{9D8B030D-6E8A-4147-A177-3AD203B41FA5}">
                      <a16:colId xmlns:a16="http://schemas.microsoft.com/office/drawing/2014/main" val="20006"/>
                    </a:ext>
                  </a:extLst>
                </a:gridCol>
                <a:gridCol w="715398">
                  <a:extLst>
                    <a:ext uri="{9D8B030D-6E8A-4147-A177-3AD203B41FA5}">
                      <a16:colId xmlns:a16="http://schemas.microsoft.com/office/drawing/2014/main" val="20007"/>
                    </a:ext>
                  </a:extLst>
                </a:gridCol>
                <a:gridCol w="828644">
                  <a:extLst>
                    <a:ext uri="{9D8B030D-6E8A-4147-A177-3AD203B41FA5}">
                      <a16:colId xmlns:a16="http://schemas.microsoft.com/office/drawing/2014/main" val="20008"/>
                    </a:ext>
                  </a:extLst>
                </a:gridCol>
                <a:gridCol w="715398">
                  <a:extLst>
                    <a:ext uri="{9D8B030D-6E8A-4147-A177-3AD203B41FA5}">
                      <a16:colId xmlns:a16="http://schemas.microsoft.com/office/drawing/2014/main" val="20009"/>
                    </a:ext>
                  </a:extLst>
                </a:gridCol>
                <a:gridCol w="1158815">
                  <a:extLst>
                    <a:ext uri="{9D8B030D-6E8A-4147-A177-3AD203B41FA5}">
                      <a16:colId xmlns:a16="http://schemas.microsoft.com/office/drawing/2014/main" val="20010"/>
                    </a:ext>
                  </a:extLst>
                </a:gridCol>
                <a:gridCol w="740221">
                  <a:extLst>
                    <a:ext uri="{9D8B030D-6E8A-4147-A177-3AD203B41FA5}">
                      <a16:colId xmlns:a16="http://schemas.microsoft.com/office/drawing/2014/main" val="20011"/>
                    </a:ext>
                  </a:extLst>
                </a:gridCol>
              </a:tblGrid>
              <a:tr h="340840">
                <a:tc>
                  <a:txBody>
                    <a:bodyPr/>
                    <a:lstStyle/>
                    <a:p>
                      <a:pPr marL="0" marR="0">
                        <a:lnSpc>
                          <a:spcPct val="115000"/>
                        </a:lnSpc>
                        <a:spcBef>
                          <a:spcPts val="0"/>
                        </a:spcBef>
                        <a:spcAft>
                          <a:spcPts val="0"/>
                        </a:spcAft>
                      </a:pPr>
                      <a:r>
                        <a:rPr lang="en-US" sz="1900">
                          <a:latin typeface="Calibri"/>
                          <a:ea typeface="Times New Roman"/>
                          <a:cs typeface="Times New Roman"/>
                        </a:rPr>
                        <a:t>Pop.</a:t>
                      </a:r>
                    </a:p>
                  </a:txBody>
                  <a:tcPr marL="63775" marR="63775"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Sam.</a:t>
                      </a:r>
                    </a:p>
                  </a:txBody>
                  <a:tcPr marL="63775" marR="63775"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Pop.</a:t>
                      </a:r>
                    </a:p>
                  </a:txBody>
                  <a:tcPr marL="63775" marR="63775"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Sam.</a:t>
                      </a:r>
                    </a:p>
                  </a:txBody>
                  <a:tcPr marL="63775" marR="63775"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Pop.</a:t>
                      </a:r>
                    </a:p>
                  </a:txBody>
                  <a:tcPr marL="63775" marR="63775"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Sam.</a:t>
                      </a:r>
                    </a:p>
                  </a:txBody>
                  <a:tcPr marL="63775" marR="63775"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Pop.</a:t>
                      </a:r>
                    </a:p>
                  </a:txBody>
                  <a:tcPr marL="63775" marR="63775"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Sam.</a:t>
                      </a:r>
                    </a:p>
                  </a:txBody>
                  <a:tcPr marL="63775" marR="63775"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Pop.</a:t>
                      </a:r>
                    </a:p>
                  </a:txBody>
                  <a:tcPr marL="63775" marR="63775"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Sam.</a:t>
                      </a:r>
                    </a:p>
                  </a:txBody>
                  <a:tcPr marL="63775" marR="63775"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Pop.</a:t>
                      </a:r>
                    </a:p>
                  </a:txBody>
                  <a:tcPr marL="63775" marR="63775"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Sam.</a:t>
                      </a:r>
                    </a:p>
                  </a:txBody>
                  <a:tcPr marL="63775" marR="63775"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230227">
                <a:tc>
                  <a:txBody>
                    <a:bodyPr/>
                    <a:lstStyle/>
                    <a:p>
                      <a:pPr marL="0" marR="0">
                        <a:lnSpc>
                          <a:spcPct val="115000"/>
                        </a:lnSpc>
                        <a:spcBef>
                          <a:spcPts val="0"/>
                        </a:spcBef>
                        <a:spcAft>
                          <a:spcPts val="0"/>
                        </a:spcAft>
                      </a:pPr>
                      <a:r>
                        <a:rPr lang="en-US" sz="1900">
                          <a:latin typeface="Calibri"/>
                          <a:ea typeface="Times New Roman"/>
                          <a:cs typeface="Times New Roman"/>
                        </a:rPr>
                        <a:t>10</a:t>
                      </a:r>
                    </a:p>
                    <a:p>
                      <a:pPr marL="0" marR="0">
                        <a:lnSpc>
                          <a:spcPct val="115000"/>
                        </a:lnSpc>
                        <a:spcBef>
                          <a:spcPts val="0"/>
                        </a:spcBef>
                        <a:spcAft>
                          <a:spcPts val="0"/>
                        </a:spcAft>
                      </a:pPr>
                      <a:r>
                        <a:rPr lang="en-US" sz="1900">
                          <a:latin typeface="Calibri"/>
                          <a:ea typeface="Times New Roman"/>
                          <a:cs typeface="Times New Roman"/>
                        </a:rPr>
                        <a:t>15</a:t>
                      </a:r>
                    </a:p>
                    <a:p>
                      <a:pPr marL="0" marR="0">
                        <a:lnSpc>
                          <a:spcPct val="115000"/>
                        </a:lnSpc>
                        <a:spcBef>
                          <a:spcPts val="0"/>
                        </a:spcBef>
                        <a:spcAft>
                          <a:spcPts val="0"/>
                        </a:spcAft>
                      </a:pPr>
                      <a:r>
                        <a:rPr lang="en-US" sz="1900">
                          <a:latin typeface="Calibri"/>
                          <a:ea typeface="Times New Roman"/>
                          <a:cs typeface="Times New Roman"/>
                        </a:rPr>
                        <a:t>20</a:t>
                      </a:r>
                    </a:p>
                    <a:p>
                      <a:pPr marL="0" marR="0">
                        <a:lnSpc>
                          <a:spcPct val="115000"/>
                        </a:lnSpc>
                        <a:spcBef>
                          <a:spcPts val="0"/>
                        </a:spcBef>
                        <a:spcAft>
                          <a:spcPts val="0"/>
                        </a:spcAft>
                      </a:pPr>
                      <a:r>
                        <a:rPr lang="en-US" sz="1900">
                          <a:latin typeface="Calibri"/>
                          <a:ea typeface="Times New Roman"/>
                          <a:cs typeface="Times New Roman"/>
                        </a:rPr>
                        <a:t>25</a:t>
                      </a:r>
                    </a:p>
                    <a:p>
                      <a:pPr marL="0" marR="0">
                        <a:lnSpc>
                          <a:spcPct val="115000"/>
                        </a:lnSpc>
                        <a:spcBef>
                          <a:spcPts val="0"/>
                        </a:spcBef>
                        <a:spcAft>
                          <a:spcPts val="0"/>
                        </a:spcAft>
                      </a:pPr>
                      <a:r>
                        <a:rPr lang="en-US" sz="1900">
                          <a:latin typeface="Calibri"/>
                          <a:ea typeface="Times New Roman"/>
                          <a:cs typeface="Times New Roman"/>
                        </a:rPr>
                        <a:t>30</a:t>
                      </a:r>
                    </a:p>
                    <a:p>
                      <a:pPr marL="0" marR="0">
                        <a:lnSpc>
                          <a:spcPct val="115000"/>
                        </a:lnSpc>
                        <a:spcBef>
                          <a:spcPts val="0"/>
                        </a:spcBef>
                        <a:spcAft>
                          <a:spcPts val="0"/>
                        </a:spcAft>
                      </a:pPr>
                      <a:r>
                        <a:rPr lang="en-US" sz="1900">
                          <a:latin typeface="Calibri"/>
                          <a:ea typeface="Times New Roman"/>
                          <a:cs typeface="Times New Roman"/>
                        </a:rPr>
                        <a:t>35</a:t>
                      </a:r>
                    </a:p>
                    <a:p>
                      <a:pPr marL="0" marR="0">
                        <a:lnSpc>
                          <a:spcPct val="115000"/>
                        </a:lnSpc>
                        <a:spcBef>
                          <a:spcPts val="0"/>
                        </a:spcBef>
                        <a:spcAft>
                          <a:spcPts val="0"/>
                        </a:spcAft>
                      </a:pPr>
                      <a:r>
                        <a:rPr lang="en-US" sz="1900">
                          <a:latin typeface="Calibri"/>
                          <a:ea typeface="Times New Roman"/>
                          <a:cs typeface="Times New Roman"/>
                        </a:rPr>
                        <a:t>40</a:t>
                      </a:r>
                    </a:p>
                    <a:p>
                      <a:pPr marL="0" marR="0">
                        <a:lnSpc>
                          <a:spcPct val="115000"/>
                        </a:lnSpc>
                        <a:spcBef>
                          <a:spcPts val="0"/>
                        </a:spcBef>
                        <a:spcAft>
                          <a:spcPts val="0"/>
                        </a:spcAft>
                      </a:pPr>
                      <a:r>
                        <a:rPr lang="en-US" sz="1900">
                          <a:latin typeface="Calibri"/>
                          <a:ea typeface="Times New Roman"/>
                          <a:cs typeface="Times New Roman"/>
                        </a:rPr>
                        <a:t>45</a:t>
                      </a:r>
                    </a:p>
                    <a:p>
                      <a:pPr marL="0" marR="0">
                        <a:lnSpc>
                          <a:spcPct val="115000"/>
                        </a:lnSpc>
                        <a:spcBef>
                          <a:spcPts val="0"/>
                        </a:spcBef>
                        <a:spcAft>
                          <a:spcPts val="0"/>
                        </a:spcAft>
                      </a:pPr>
                      <a:r>
                        <a:rPr lang="en-US" sz="1900">
                          <a:latin typeface="Calibri"/>
                          <a:ea typeface="Times New Roman"/>
                          <a:cs typeface="Times New Roman"/>
                        </a:rPr>
                        <a:t>50</a:t>
                      </a:r>
                    </a:p>
                    <a:p>
                      <a:pPr marL="0" marR="0">
                        <a:lnSpc>
                          <a:spcPct val="115000"/>
                        </a:lnSpc>
                        <a:spcBef>
                          <a:spcPts val="0"/>
                        </a:spcBef>
                        <a:spcAft>
                          <a:spcPts val="0"/>
                        </a:spcAft>
                      </a:pPr>
                      <a:r>
                        <a:rPr lang="en-US" sz="1900">
                          <a:latin typeface="Calibri"/>
                          <a:ea typeface="Times New Roman"/>
                          <a:cs typeface="Times New Roman"/>
                        </a:rPr>
                        <a:t>55</a:t>
                      </a:r>
                    </a:p>
                    <a:p>
                      <a:pPr marL="0" marR="0">
                        <a:lnSpc>
                          <a:spcPct val="115000"/>
                        </a:lnSpc>
                        <a:spcBef>
                          <a:spcPts val="0"/>
                        </a:spcBef>
                        <a:spcAft>
                          <a:spcPts val="0"/>
                        </a:spcAft>
                      </a:pPr>
                      <a:r>
                        <a:rPr lang="en-US" sz="1900">
                          <a:latin typeface="Calibri"/>
                          <a:ea typeface="Times New Roman"/>
                          <a:cs typeface="Times New Roman"/>
                        </a:rPr>
                        <a:t>60</a:t>
                      </a:r>
                    </a:p>
                    <a:p>
                      <a:pPr marL="0" marR="0">
                        <a:lnSpc>
                          <a:spcPct val="115000"/>
                        </a:lnSpc>
                        <a:spcBef>
                          <a:spcPts val="0"/>
                        </a:spcBef>
                        <a:spcAft>
                          <a:spcPts val="0"/>
                        </a:spcAft>
                      </a:pPr>
                      <a:r>
                        <a:rPr lang="en-US" sz="1900">
                          <a:latin typeface="Calibri"/>
                          <a:ea typeface="Times New Roman"/>
                          <a:cs typeface="Times New Roman"/>
                        </a:rPr>
                        <a:t>65</a:t>
                      </a:r>
                    </a:p>
                    <a:p>
                      <a:pPr marL="0" marR="0">
                        <a:lnSpc>
                          <a:spcPct val="115000"/>
                        </a:lnSpc>
                        <a:spcBef>
                          <a:spcPts val="0"/>
                        </a:spcBef>
                        <a:spcAft>
                          <a:spcPts val="0"/>
                        </a:spcAft>
                      </a:pPr>
                      <a:r>
                        <a:rPr lang="en-US" sz="1900">
                          <a:latin typeface="Calibri"/>
                          <a:ea typeface="Times New Roman"/>
                          <a:cs typeface="Times New Roman"/>
                        </a:rPr>
                        <a:t>70</a:t>
                      </a:r>
                    </a:p>
                    <a:p>
                      <a:pPr marL="0" marR="0">
                        <a:lnSpc>
                          <a:spcPct val="115000"/>
                        </a:lnSpc>
                        <a:spcBef>
                          <a:spcPts val="0"/>
                        </a:spcBef>
                        <a:spcAft>
                          <a:spcPts val="0"/>
                        </a:spcAft>
                      </a:pPr>
                      <a:r>
                        <a:rPr lang="en-US" sz="1900">
                          <a:latin typeface="Calibri"/>
                          <a:ea typeface="Times New Roman"/>
                          <a:cs typeface="Times New Roman"/>
                        </a:rPr>
                        <a:t>75</a:t>
                      </a:r>
                    </a:p>
                    <a:p>
                      <a:pPr marL="0" marR="0">
                        <a:lnSpc>
                          <a:spcPct val="115000"/>
                        </a:lnSpc>
                        <a:spcBef>
                          <a:spcPts val="0"/>
                        </a:spcBef>
                        <a:spcAft>
                          <a:spcPts val="0"/>
                        </a:spcAft>
                      </a:pPr>
                      <a:r>
                        <a:rPr lang="en-US" sz="1900">
                          <a:latin typeface="Calibri"/>
                          <a:ea typeface="Times New Roman"/>
                          <a:cs typeface="Times New Roman"/>
                        </a:rPr>
                        <a:t>80</a:t>
                      </a:r>
                    </a:p>
                    <a:p>
                      <a:pPr marL="0" marR="0">
                        <a:lnSpc>
                          <a:spcPct val="115000"/>
                        </a:lnSpc>
                        <a:spcBef>
                          <a:spcPts val="0"/>
                        </a:spcBef>
                        <a:spcAft>
                          <a:spcPts val="0"/>
                        </a:spcAft>
                      </a:pPr>
                      <a:r>
                        <a:rPr lang="en-US" sz="1900">
                          <a:latin typeface="Calibri"/>
                          <a:ea typeface="Times New Roman"/>
                          <a:cs typeface="Times New Roman"/>
                        </a:rPr>
                        <a:t>85</a:t>
                      </a:r>
                    </a:p>
                  </a:txBody>
                  <a:tcPr marL="63775" marR="63775"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9</a:t>
                      </a:r>
                    </a:p>
                    <a:p>
                      <a:pPr marL="0" marR="0">
                        <a:lnSpc>
                          <a:spcPct val="115000"/>
                        </a:lnSpc>
                        <a:spcBef>
                          <a:spcPts val="0"/>
                        </a:spcBef>
                        <a:spcAft>
                          <a:spcPts val="0"/>
                        </a:spcAft>
                      </a:pPr>
                      <a:r>
                        <a:rPr lang="en-US" sz="1900">
                          <a:latin typeface="Calibri"/>
                          <a:ea typeface="Times New Roman"/>
                          <a:cs typeface="Times New Roman"/>
                        </a:rPr>
                        <a:t>14</a:t>
                      </a:r>
                    </a:p>
                    <a:p>
                      <a:pPr marL="0" marR="0">
                        <a:lnSpc>
                          <a:spcPct val="115000"/>
                        </a:lnSpc>
                        <a:spcBef>
                          <a:spcPts val="0"/>
                        </a:spcBef>
                        <a:spcAft>
                          <a:spcPts val="0"/>
                        </a:spcAft>
                      </a:pPr>
                      <a:r>
                        <a:rPr lang="en-US" sz="1900">
                          <a:latin typeface="Calibri"/>
                          <a:ea typeface="Times New Roman"/>
                          <a:cs typeface="Times New Roman"/>
                        </a:rPr>
                        <a:t>19</a:t>
                      </a:r>
                    </a:p>
                    <a:p>
                      <a:pPr marL="0" marR="0">
                        <a:lnSpc>
                          <a:spcPct val="115000"/>
                        </a:lnSpc>
                        <a:spcBef>
                          <a:spcPts val="0"/>
                        </a:spcBef>
                        <a:spcAft>
                          <a:spcPts val="0"/>
                        </a:spcAft>
                      </a:pPr>
                      <a:r>
                        <a:rPr lang="en-US" sz="1900">
                          <a:latin typeface="Calibri"/>
                          <a:ea typeface="Times New Roman"/>
                          <a:cs typeface="Times New Roman"/>
                        </a:rPr>
                        <a:t>23</a:t>
                      </a:r>
                    </a:p>
                    <a:p>
                      <a:pPr marL="0" marR="0">
                        <a:lnSpc>
                          <a:spcPct val="115000"/>
                        </a:lnSpc>
                        <a:spcBef>
                          <a:spcPts val="0"/>
                        </a:spcBef>
                        <a:spcAft>
                          <a:spcPts val="0"/>
                        </a:spcAft>
                      </a:pPr>
                      <a:r>
                        <a:rPr lang="en-US" sz="1900">
                          <a:latin typeface="Calibri"/>
                          <a:ea typeface="Times New Roman"/>
                          <a:cs typeface="Times New Roman"/>
                        </a:rPr>
                        <a:t>27</a:t>
                      </a:r>
                    </a:p>
                    <a:p>
                      <a:pPr marL="0" marR="0">
                        <a:lnSpc>
                          <a:spcPct val="115000"/>
                        </a:lnSpc>
                        <a:spcBef>
                          <a:spcPts val="0"/>
                        </a:spcBef>
                        <a:spcAft>
                          <a:spcPts val="0"/>
                        </a:spcAft>
                      </a:pPr>
                      <a:r>
                        <a:rPr lang="en-US" sz="1900">
                          <a:latin typeface="Calibri"/>
                          <a:ea typeface="Times New Roman"/>
                          <a:cs typeface="Times New Roman"/>
                        </a:rPr>
                        <a:t>32</a:t>
                      </a:r>
                    </a:p>
                    <a:p>
                      <a:pPr marL="0" marR="0">
                        <a:lnSpc>
                          <a:spcPct val="115000"/>
                        </a:lnSpc>
                        <a:spcBef>
                          <a:spcPts val="0"/>
                        </a:spcBef>
                        <a:spcAft>
                          <a:spcPts val="0"/>
                        </a:spcAft>
                      </a:pPr>
                      <a:r>
                        <a:rPr lang="en-US" sz="1900">
                          <a:latin typeface="Calibri"/>
                          <a:ea typeface="Times New Roman"/>
                          <a:cs typeface="Times New Roman"/>
                        </a:rPr>
                        <a:t>36</a:t>
                      </a:r>
                    </a:p>
                    <a:p>
                      <a:pPr marL="0" marR="0">
                        <a:lnSpc>
                          <a:spcPct val="115000"/>
                        </a:lnSpc>
                        <a:spcBef>
                          <a:spcPts val="0"/>
                        </a:spcBef>
                        <a:spcAft>
                          <a:spcPts val="0"/>
                        </a:spcAft>
                      </a:pPr>
                      <a:r>
                        <a:rPr lang="en-US" sz="1900">
                          <a:latin typeface="Calibri"/>
                          <a:ea typeface="Times New Roman"/>
                          <a:cs typeface="Times New Roman"/>
                        </a:rPr>
                        <a:t>40</a:t>
                      </a:r>
                    </a:p>
                    <a:p>
                      <a:pPr marL="0" marR="0">
                        <a:lnSpc>
                          <a:spcPct val="115000"/>
                        </a:lnSpc>
                        <a:spcBef>
                          <a:spcPts val="0"/>
                        </a:spcBef>
                        <a:spcAft>
                          <a:spcPts val="0"/>
                        </a:spcAft>
                      </a:pPr>
                      <a:r>
                        <a:rPr lang="en-US" sz="1900">
                          <a:latin typeface="Calibri"/>
                          <a:ea typeface="Times New Roman"/>
                          <a:cs typeface="Times New Roman"/>
                        </a:rPr>
                        <a:t>44</a:t>
                      </a:r>
                    </a:p>
                    <a:p>
                      <a:pPr marL="0" marR="0">
                        <a:lnSpc>
                          <a:spcPct val="115000"/>
                        </a:lnSpc>
                        <a:spcBef>
                          <a:spcPts val="0"/>
                        </a:spcBef>
                        <a:spcAft>
                          <a:spcPts val="0"/>
                        </a:spcAft>
                      </a:pPr>
                      <a:r>
                        <a:rPr lang="en-US" sz="1900">
                          <a:latin typeface="Calibri"/>
                          <a:ea typeface="Times New Roman"/>
                          <a:cs typeface="Times New Roman"/>
                        </a:rPr>
                        <a:t>48</a:t>
                      </a:r>
                    </a:p>
                    <a:p>
                      <a:pPr marL="0" marR="0">
                        <a:lnSpc>
                          <a:spcPct val="115000"/>
                        </a:lnSpc>
                        <a:spcBef>
                          <a:spcPts val="0"/>
                        </a:spcBef>
                        <a:spcAft>
                          <a:spcPts val="0"/>
                        </a:spcAft>
                      </a:pPr>
                      <a:r>
                        <a:rPr lang="en-US" sz="1900">
                          <a:latin typeface="Calibri"/>
                          <a:ea typeface="Times New Roman"/>
                          <a:cs typeface="Times New Roman"/>
                        </a:rPr>
                        <a:t>52</a:t>
                      </a:r>
                    </a:p>
                    <a:p>
                      <a:pPr marL="0" marR="0">
                        <a:lnSpc>
                          <a:spcPct val="115000"/>
                        </a:lnSpc>
                        <a:spcBef>
                          <a:spcPts val="0"/>
                        </a:spcBef>
                        <a:spcAft>
                          <a:spcPts val="0"/>
                        </a:spcAft>
                      </a:pPr>
                      <a:r>
                        <a:rPr lang="en-US" sz="1900">
                          <a:latin typeface="Calibri"/>
                          <a:ea typeface="Times New Roman"/>
                          <a:cs typeface="Times New Roman"/>
                        </a:rPr>
                        <a:t>55</a:t>
                      </a:r>
                    </a:p>
                    <a:p>
                      <a:pPr marL="0" marR="0">
                        <a:lnSpc>
                          <a:spcPct val="115000"/>
                        </a:lnSpc>
                        <a:spcBef>
                          <a:spcPts val="0"/>
                        </a:spcBef>
                        <a:spcAft>
                          <a:spcPts val="0"/>
                        </a:spcAft>
                      </a:pPr>
                      <a:r>
                        <a:rPr lang="en-US" sz="1900">
                          <a:latin typeface="Calibri"/>
                          <a:ea typeface="Times New Roman"/>
                          <a:cs typeface="Times New Roman"/>
                        </a:rPr>
                        <a:t>59</a:t>
                      </a:r>
                    </a:p>
                    <a:p>
                      <a:pPr marL="0" marR="0">
                        <a:lnSpc>
                          <a:spcPct val="115000"/>
                        </a:lnSpc>
                        <a:spcBef>
                          <a:spcPts val="0"/>
                        </a:spcBef>
                        <a:spcAft>
                          <a:spcPts val="0"/>
                        </a:spcAft>
                      </a:pPr>
                      <a:r>
                        <a:rPr lang="en-US" sz="1900">
                          <a:latin typeface="Calibri"/>
                          <a:ea typeface="Times New Roman"/>
                          <a:cs typeface="Times New Roman"/>
                        </a:rPr>
                        <a:t>62</a:t>
                      </a:r>
                    </a:p>
                    <a:p>
                      <a:pPr marL="0" marR="0">
                        <a:lnSpc>
                          <a:spcPct val="115000"/>
                        </a:lnSpc>
                        <a:spcBef>
                          <a:spcPts val="0"/>
                        </a:spcBef>
                        <a:spcAft>
                          <a:spcPts val="0"/>
                        </a:spcAft>
                      </a:pPr>
                      <a:r>
                        <a:rPr lang="en-US" sz="1900">
                          <a:latin typeface="Calibri"/>
                          <a:ea typeface="Times New Roman"/>
                          <a:cs typeface="Times New Roman"/>
                        </a:rPr>
                        <a:t>66</a:t>
                      </a:r>
                    </a:p>
                    <a:p>
                      <a:pPr marL="0" marR="0">
                        <a:lnSpc>
                          <a:spcPct val="115000"/>
                        </a:lnSpc>
                        <a:spcBef>
                          <a:spcPts val="0"/>
                        </a:spcBef>
                        <a:spcAft>
                          <a:spcPts val="0"/>
                        </a:spcAft>
                      </a:pPr>
                      <a:r>
                        <a:rPr lang="en-US" sz="1900">
                          <a:latin typeface="Calibri"/>
                          <a:ea typeface="Times New Roman"/>
                          <a:cs typeface="Times New Roman"/>
                        </a:rPr>
                        <a:t>69</a:t>
                      </a:r>
                    </a:p>
                  </a:txBody>
                  <a:tcPr marL="63775" marR="63775"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90</a:t>
                      </a:r>
                    </a:p>
                    <a:p>
                      <a:pPr marL="0" marR="0">
                        <a:lnSpc>
                          <a:spcPct val="115000"/>
                        </a:lnSpc>
                        <a:spcBef>
                          <a:spcPts val="0"/>
                        </a:spcBef>
                        <a:spcAft>
                          <a:spcPts val="0"/>
                        </a:spcAft>
                      </a:pPr>
                      <a:r>
                        <a:rPr lang="en-US" sz="1900">
                          <a:latin typeface="Calibri"/>
                          <a:ea typeface="Times New Roman"/>
                          <a:cs typeface="Times New Roman"/>
                        </a:rPr>
                        <a:t>95</a:t>
                      </a:r>
                    </a:p>
                    <a:p>
                      <a:pPr marL="0" marR="0">
                        <a:lnSpc>
                          <a:spcPct val="115000"/>
                        </a:lnSpc>
                        <a:spcBef>
                          <a:spcPts val="0"/>
                        </a:spcBef>
                        <a:spcAft>
                          <a:spcPts val="0"/>
                        </a:spcAft>
                      </a:pPr>
                      <a:r>
                        <a:rPr lang="en-US" sz="1900">
                          <a:latin typeface="Calibri"/>
                          <a:ea typeface="Times New Roman"/>
                          <a:cs typeface="Times New Roman"/>
                        </a:rPr>
                        <a:t>100</a:t>
                      </a:r>
                    </a:p>
                    <a:p>
                      <a:pPr marL="0" marR="0">
                        <a:lnSpc>
                          <a:spcPct val="115000"/>
                        </a:lnSpc>
                        <a:spcBef>
                          <a:spcPts val="0"/>
                        </a:spcBef>
                        <a:spcAft>
                          <a:spcPts val="0"/>
                        </a:spcAft>
                      </a:pPr>
                      <a:r>
                        <a:rPr lang="en-US" sz="1900">
                          <a:latin typeface="Calibri"/>
                          <a:ea typeface="Times New Roman"/>
                          <a:cs typeface="Times New Roman"/>
                        </a:rPr>
                        <a:t>110</a:t>
                      </a:r>
                    </a:p>
                    <a:p>
                      <a:pPr marL="0" marR="0">
                        <a:lnSpc>
                          <a:spcPct val="115000"/>
                        </a:lnSpc>
                        <a:spcBef>
                          <a:spcPts val="0"/>
                        </a:spcBef>
                        <a:spcAft>
                          <a:spcPts val="0"/>
                        </a:spcAft>
                      </a:pPr>
                      <a:r>
                        <a:rPr lang="en-US" sz="1900">
                          <a:latin typeface="Calibri"/>
                          <a:ea typeface="Times New Roman"/>
                          <a:cs typeface="Times New Roman"/>
                        </a:rPr>
                        <a:t>120</a:t>
                      </a:r>
                    </a:p>
                    <a:p>
                      <a:pPr marL="0" marR="0">
                        <a:lnSpc>
                          <a:spcPct val="115000"/>
                        </a:lnSpc>
                        <a:spcBef>
                          <a:spcPts val="0"/>
                        </a:spcBef>
                        <a:spcAft>
                          <a:spcPts val="0"/>
                        </a:spcAft>
                      </a:pPr>
                      <a:r>
                        <a:rPr lang="en-US" sz="1900">
                          <a:latin typeface="Calibri"/>
                          <a:ea typeface="Times New Roman"/>
                          <a:cs typeface="Times New Roman"/>
                        </a:rPr>
                        <a:t>130</a:t>
                      </a:r>
                    </a:p>
                    <a:p>
                      <a:pPr marL="0" marR="0">
                        <a:lnSpc>
                          <a:spcPct val="115000"/>
                        </a:lnSpc>
                        <a:spcBef>
                          <a:spcPts val="0"/>
                        </a:spcBef>
                        <a:spcAft>
                          <a:spcPts val="0"/>
                        </a:spcAft>
                      </a:pPr>
                      <a:r>
                        <a:rPr lang="en-US" sz="1900">
                          <a:latin typeface="Calibri"/>
                          <a:ea typeface="Times New Roman"/>
                          <a:cs typeface="Times New Roman"/>
                        </a:rPr>
                        <a:t>140</a:t>
                      </a:r>
                    </a:p>
                    <a:p>
                      <a:pPr marL="0" marR="0">
                        <a:lnSpc>
                          <a:spcPct val="115000"/>
                        </a:lnSpc>
                        <a:spcBef>
                          <a:spcPts val="0"/>
                        </a:spcBef>
                        <a:spcAft>
                          <a:spcPts val="0"/>
                        </a:spcAft>
                      </a:pPr>
                      <a:r>
                        <a:rPr lang="en-US" sz="1900">
                          <a:latin typeface="Calibri"/>
                          <a:ea typeface="Times New Roman"/>
                          <a:cs typeface="Times New Roman"/>
                        </a:rPr>
                        <a:t>150</a:t>
                      </a:r>
                    </a:p>
                    <a:p>
                      <a:pPr marL="0" marR="0">
                        <a:lnSpc>
                          <a:spcPct val="115000"/>
                        </a:lnSpc>
                        <a:spcBef>
                          <a:spcPts val="0"/>
                        </a:spcBef>
                        <a:spcAft>
                          <a:spcPts val="0"/>
                        </a:spcAft>
                      </a:pPr>
                      <a:r>
                        <a:rPr lang="en-US" sz="1900">
                          <a:latin typeface="Calibri"/>
                          <a:ea typeface="Times New Roman"/>
                          <a:cs typeface="Times New Roman"/>
                        </a:rPr>
                        <a:t>160</a:t>
                      </a:r>
                    </a:p>
                    <a:p>
                      <a:pPr marL="0" marR="0">
                        <a:lnSpc>
                          <a:spcPct val="115000"/>
                        </a:lnSpc>
                        <a:spcBef>
                          <a:spcPts val="0"/>
                        </a:spcBef>
                        <a:spcAft>
                          <a:spcPts val="0"/>
                        </a:spcAft>
                      </a:pPr>
                      <a:r>
                        <a:rPr lang="en-US" sz="1900">
                          <a:latin typeface="Calibri"/>
                          <a:ea typeface="Times New Roman"/>
                          <a:cs typeface="Times New Roman"/>
                        </a:rPr>
                        <a:t>170</a:t>
                      </a:r>
                    </a:p>
                    <a:p>
                      <a:pPr marL="0" marR="0">
                        <a:lnSpc>
                          <a:spcPct val="115000"/>
                        </a:lnSpc>
                        <a:spcBef>
                          <a:spcPts val="0"/>
                        </a:spcBef>
                        <a:spcAft>
                          <a:spcPts val="0"/>
                        </a:spcAft>
                      </a:pPr>
                      <a:r>
                        <a:rPr lang="en-US" sz="1900">
                          <a:latin typeface="Calibri"/>
                          <a:ea typeface="Times New Roman"/>
                          <a:cs typeface="Times New Roman"/>
                        </a:rPr>
                        <a:t>180</a:t>
                      </a:r>
                    </a:p>
                    <a:p>
                      <a:pPr marL="0" marR="0">
                        <a:lnSpc>
                          <a:spcPct val="115000"/>
                        </a:lnSpc>
                        <a:spcBef>
                          <a:spcPts val="0"/>
                        </a:spcBef>
                        <a:spcAft>
                          <a:spcPts val="0"/>
                        </a:spcAft>
                      </a:pPr>
                      <a:r>
                        <a:rPr lang="en-US" sz="1900">
                          <a:latin typeface="Calibri"/>
                          <a:ea typeface="Times New Roman"/>
                          <a:cs typeface="Times New Roman"/>
                        </a:rPr>
                        <a:t>190</a:t>
                      </a:r>
                    </a:p>
                    <a:p>
                      <a:pPr marL="0" marR="0">
                        <a:lnSpc>
                          <a:spcPct val="115000"/>
                        </a:lnSpc>
                        <a:spcBef>
                          <a:spcPts val="0"/>
                        </a:spcBef>
                        <a:spcAft>
                          <a:spcPts val="0"/>
                        </a:spcAft>
                      </a:pPr>
                      <a:r>
                        <a:rPr lang="en-US" sz="1900">
                          <a:latin typeface="Calibri"/>
                          <a:ea typeface="Times New Roman"/>
                          <a:cs typeface="Times New Roman"/>
                        </a:rPr>
                        <a:t>200</a:t>
                      </a:r>
                    </a:p>
                    <a:p>
                      <a:pPr marL="0" marR="0">
                        <a:lnSpc>
                          <a:spcPct val="115000"/>
                        </a:lnSpc>
                        <a:spcBef>
                          <a:spcPts val="0"/>
                        </a:spcBef>
                        <a:spcAft>
                          <a:spcPts val="0"/>
                        </a:spcAft>
                      </a:pPr>
                      <a:r>
                        <a:rPr lang="en-US" sz="1900">
                          <a:latin typeface="Calibri"/>
                          <a:ea typeface="Times New Roman"/>
                          <a:cs typeface="Times New Roman"/>
                        </a:rPr>
                        <a:t>210</a:t>
                      </a:r>
                    </a:p>
                    <a:p>
                      <a:pPr marL="0" marR="0">
                        <a:lnSpc>
                          <a:spcPct val="115000"/>
                        </a:lnSpc>
                        <a:spcBef>
                          <a:spcPts val="0"/>
                        </a:spcBef>
                        <a:spcAft>
                          <a:spcPts val="0"/>
                        </a:spcAft>
                      </a:pPr>
                      <a:r>
                        <a:rPr lang="en-US" sz="1900">
                          <a:latin typeface="Calibri"/>
                          <a:ea typeface="Times New Roman"/>
                          <a:cs typeface="Times New Roman"/>
                        </a:rPr>
                        <a:t>220</a:t>
                      </a:r>
                    </a:p>
                  </a:txBody>
                  <a:tcPr marL="63775" marR="63775"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73</a:t>
                      </a:r>
                    </a:p>
                    <a:p>
                      <a:pPr marL="0" marR="0">
                        <a:lnSpc>
                          <a:spcPct val="115000"/>
                        </a:lnSpc>
                        <a:spcBef>
                          <a:spcPts val="0"/>
                        </a:spcBef>
                        <a:spcAft>
                          <a:spcPts val="0"/>
                        </a:spcAft>
                      </a:pPr>
                      <a:r>
                        <a:rPr lang="en-US" sz="1900">
                          <a:latin typeface="Calibri"/>
                          <a:ea typeface="Times New Roman"/>
                          <a:cs typeface="Times New Roman"/>
                        </a:rPr>
                        <a:t>76</a:t>
                      </a:r>
                    </a:p>
                    <a:p>
                      <a:pPr marL="0" marR="0">
                        <a:lnSpc>
                          <a:spcPct val="115000"/>
                        </a:lnSpc>
                        <a:spcBef>
                          <a:spcPts val="0"/>
                        </a:spcBef>
                        <a:spcAft>
                          <a:spcPts val="0"/>
                        </a:spcAft>
                      </a:pPr>
                      <a:r>
                        <a:rPr lang="en-US" sz="1900">
                          <a:latin typeface="Calibri"/>
                          <a:ea typeface="Times New Roman"/>
                          <a:cs typeface="Times New Roman"/>
                        </a:rPr>
                        <a:t>79</a:t>
                      </a:r>
                    </a:p>
                    <a:p>
                      <a:pPr marL="0" marR="0">
                        <a:lnSpc>
                          <a:spcPct val="115000"/>
                        </a:lnSpc>
                        <a:spcBef>
                          <a:spcPts val="0"/>
                        </a:spcBef>
                        <a:spcAft>
                          <a:spcPts val="0"/>
                        </a:spcAft>
                      </a:pPr>
                      <a:r>
                        <a:rPr lang="en-US" sz="1900">
                          <a:latin typeface="Calibri"/>
                          <a:ea typeface="Times New Roman"/>
                          <a:cs typeface="Times New Roman"/>
                        </a:rPr>
                        <a:t>85</a:t>
                      </a:r>
                    </a:p>
                    <a:p>
                      <a:pPr marL="0" marR="0">
                        <a:lnSpc>
                          <a:spcPct val="115000"/>
                        </a:lnSpc>
                        <a:spcBef>
                          <a:spcPts val="0"/>
                        </a:spcBef>
                        <a:spcAft>
                          <a:spcPts val="0"/>
                        </a:spcAft>
                      </a:pPr>
                      <a:r>
                        <a:rPr lang="en-US" sz="1900">
                          <a:latin typeface="Calibri"/>
                          <a:ea typeface="Times New Roman"/>
                          <a:cs typeface="Times New Roman"/>
                        </a:rPr>
                        <a:t>91</a:t>
                      </a:r>
                    </a:p>
                    <a:p>
                      <a:pPr marL="0" marR="0">
                        <a:lnSpc>
                          <a:spcPct val="115000"/>
                        </a:lnSpc>
                        <a:spcBef>
                          <a:spcPts val="0"/>
                        </a:spcBef>
                        <a:spcAft>
                          <a:spcPts val="0"/>
                        </a:spcAft>
                      </a:pPr>
                      <a:r>
                        <a:rPr lang="en-US" sz="1900">
                          <a:latin typeface="Calibri"/>
                          <a:ea typeface="Times New Roman"/>
                          <a:cs typeface="Times New Roman"/>
                        </a:rPr>
                        <a:t>97</a:t>
                      </a:r>
                    </a:p>
                    <a:p>
                      <a:pPr marL="0" marR="0">
                        <a:lnSpc>
                          <a:spcPct val="115000"/>
                        </a:lnSpc>
                        <a:spcBef>
                          <a:spcPts val="0"/>
                        </a:spcBef>
                        <a:spcAft>
                          <a:spcPts val="0"/>
                        </a:spcAft>
                      </a:pPr>
                      <a:r>
                        <a:rPr lang="en-US" sz="1900">
                          <a:latin typeface="Calibri"/>
                          <a:ea typeface="Times New Roman"/>
                          <a:cs typeface="Times New Roman"/>
                        </a:rPr>
                        <a:t>102</a:t>
                      </a:r>
                    </a:p>
                    <a:p>
                      <a:pPr marL="0" marR="0">
                        <a:lnSpc>
                          <a:spcPct val="115000"/>
                        </a:lnSpc>
                        <a:spcBef>
                          <a:spcPts val="0"/>
                        </a:spcBef>
                        <a:spcAft>
                          <a:spcPts val="0"/>
                        </a:spcAft>
                      </a:pPr>
                      <a:r>
                        <a:rPr lang="en-US" sz="1900">
                          <a:latin typeface="Calibri"/>
                          <a:ea typeface="Times New Roman"/>
                          <a:cs typeface="Times New Roman"/>
                        </a:rPr>
                        <a:t>108</a:t>
                      </a:r>
                    </a:p>
                    <a:p>
                      <a:pPr marL="0" marR="0">
                        <a:lnSpc>
                          <a:spcPct val="115000"/>
                        </a:lnSpc>
                        <a:spcBef>
                          <a:spcPts val="0"/>
                        </a:spcBef>
                        <a:spcAft>
                          <a:spcPts val="0"/>
                        </a:spcAft>
                      </a:pPr>
                      <a:r>
                        <a:rPr lang="en-US" sz="1900">
                          <a:latin typeface="Calibri"/>
                          <a:ea typeface="Times New Roman"/>
                          <a:cs typeface="Times New Roman"/>
                        </a:rPr>
                        <a:t>113</a:t>
                      </a:r>
                    </a:p>
                    <a:p>
                      <a:pPr marL="0" marR="0">
                        <a:lnSpc>
                          <a:spcPct val="115000"/>
                        </a:lnSpc>
                        <a:spcBef>
                          <a:spcPts val="0"/>
                        </a:spcBef>
                        <a:spcAft>
                          <a:spcPts val="0"/>
                        </a:spcAft>
                      </a:pPr>
                      <a:r>
                        <a:rPr lang="en-US" sz="1900">
                          <a:latin typeface="Calibri"/>
                          <a:ea typeface="Times New Roman"/>
                          <a:cs typeface="Times New Roman"/>
                        </a:rPr>
                        <a:t>118</a:t>
                      </a:r>
                    </a:p>
                    <a:p>
                      <a:pPr marL="0" marR="0">
                        <a:lnSpc>
                          <a:spcPct val="115000"/>
                        </a:lnSpc>
                        <a:spcBef>
                          <a:spcPts val="0"/>
                        </a:spcBef>
                        <a:spcAft>
                          <a:spcPts val="0"/>
                        </a:spcAft>
                      </a:pPr>
                      <a:r>
                        <a:rPr lang="en-US" sz="1900">
                          <a:latin typeface="Calibri"/>
                          <a:ea typeface="Times New Roman"/>
                          <a:cs typeface="Times New Roman"/>
                        </a:rPr>
                        <a:t>122</a:t>
                      </a:r>
                    </a:p>
                    <a:p>
                      <a:pPr marL="0" marR="0">
                        <a:lnSpc>
                          <a:spcPct val="115000"/>
                        </a:lnSpc>
                        <a:spcBef>
                          <a:spcPts val="0"/>
                        </a:spcBef>
                        <a:spcAft>
                          <a:spcPts val="0"/>
                        </a:spcAft>
                      </a:pPr>
                      <a:r>
                        <a:rPr lang="en-US" sz="1900">
                          <a:latin typeface="Calibri"/>
                          <a:ea typeface="Times New Roman"/>
                          <a:cs typeface="Times New Roman"/>
                        </a:rPr>
                        <a:t>127</a:t>
                      </a:r>
                    </a:p>
                    <a:p>
                      <a:pPr marL="0" marR="0">
                        <a:lnSpc>
                          <a:spcPct val="115000"/>
                        </a:lnSpc>
                        <a:spcBef>
                          <a:spcPts val="0"/>
                        </a:spcBef>
                        <a:spcAft>
                          <a:spcPts val="0"/>
                        </a:spcAft>
                      </a:pPr>
                      <a:r>
                        <a:rPr lang="en-US" sz="1900">
                          <a:latin typeface="Calibri"/>
                          <a:ea typeface="Times New Roman"/>
                          <a:cs typeface="Times New Roman"/>
                        </a:rPr>
                        <a:t>131</a:t>
                      </a:r>
                    </a:p>
                    <a:p>
                      <a:pPr marL="0" marR="0">
                        <a:lnSpc>
                          <a:spcPct val="115000"/>
                        </a:lnSpc>
                        <a:spcBef>
                          <a:spcPts val="0"/>
                        </a:spcBef>
                        <a:spcAft>
                          <a:spcPts val="0"/>
                        </a:spcAft>
                      </a:pPr>
                      <a:r>
                        <a:rPr lang="en-US" sz="1900">
                          <a:latin typeface="Calibri"/>
                          <a:ea typeface="Times New Roman"/>
                          <a:cs typeface="Times New Roman"/>
                        </a:rPr>
                        <a:t>136</a:t>
                      </a:r>
                    </a:p>
                    <a:p>
                      <a:pPr marL="0" marR="0">
                        <a:lnSpc>
                          <a:spcPct val="115000"/>
                        </a:lnSpc>
                        <a:spcBef>
                          <a:spcPts val="0"/>
                        </a:spcBef>
                        <a:spcAft>
                          <a:spcPts val="0"/>
                        </a:spcAft>
                      </a:pPr>
                      <a:r>
                        <a:rPr lang="en-US" sz="1900">
                          <a:latin typeface="Calibri"/>
                          <a:ea typeface="Times New Roman"/>
                          <a:cs typeface="Times New Roman"/>
                        </a:rPr>
                        <a:t>140</a:t>
                      </a:r>
                    </a:p>
                  </a:txBody>
                  <a:tcPr marL="63775" marR="63775"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230</a:t>
                      </a:r>
                    </a:p>
                    <a:p>
                      <a:pPr marL="0" marR="0">
                        <a:lnSpc>
                          <a:spcPct val="115000"/>
                        </a:lnSpc>
                        <a:spcBef>
                          <a:spcPts val="0"/>
                        </a:spcBef>
                        <a:spcAft>
                          <a:spcPts val="0"/>
                        </a:spcAft>
                      </a:pPr>
                      <a:r>
                        <a:rPr lang="en-US" sz="1900">
                          <a:latin typeface="Calibri"/>
                          <a:ea typeface="Times New Roman"/>
                          <a:cs typeface="Times New Roman"/>
                        </a:rPr>
                        <a:t>240</a:t>
                      </a:r>
                    </a:p>
                    <a:p>
                      <a:pPr marL="0" marR="0">
                        <a:lnSpc>
                          <a:spcPct val="115000"/>
                        </a:lnSpc>
                        <a:spcBef>
                          <a:spcPts val="0"/>
                        </a:spcBef>
                        <a:spcAft>
                          <a:spcPts val="0"/>
                        </a:spcAft>
                      </a:pPr>
                      <a:r>
                        <a:rPr lang="en-US" sz="1900">
                          <a:latin typeface="Calibri"/>
                          <a:ea typeface="Times New Roman"/>
                          <a:cs typeface="Times New Roman"/>
                        </a:rPr>
                        <a:t>250</a:t>
                      </a:r>
                    </a:p>
                    <a:p>
                      <a:pPr marL="0" marR="0">
                        <a:lnSpc>
                          <a:spcPct val="115000"/>
                        </a:lnSpc>
                        <a:spcBef>
                          <a:spcPts val="0"/>
                        </a:spcBef>
                        <a:spcAft>
                          <a:spcPts val="0"/>
                        </a:spcAft>
                      </a:pPr>
                      <a:r>
                        <a:rPr lang="en-US" sz="1900">
                          <a:latin typeface="Calibri"/>
                          <a:ea typeface="Times New Roman"/>
                          <a:cs typeface="Times New Roman"/>
                        </a:rPr>
                        <a:t>260</a:t>
                      </a:r>
                    </a:p>
                    <a:p>
                      <a:pPr marL="0" marR="0">
                        <a:lnSpc>
                          <a:spcPct val="115000"/>
                        </a:lnSpc>
                        <a:spcBef>
                          <a:spcPts val="0"/>
                        </a:spcBef>
                        <a:spcAft>
                          <a:spcPts val="0"/>
                        </a:spcAft>
                      </a:pPr>
                      <a:r>
                        <a:rPr lang="en-US" sz="1900">
                          <a:latin typeface="Calibri"/>
                          <a:ea typeface="Times New Roman"/>
                          <a:cs typeface="Times New Roman"/>
                        </a:rPr>
                        <a:t>270</a:t>
                      </a:r>
                    </a:p>
                    <a:p>
                      <a:pPr marL="0" marR="0">
                        <a:lnSpc>
                          <a:spcPct val="115000"/>
                        </a:lnSpc>
                        <a:spcBef>
                          <a:spcPts val="0"/>
                        </a:spcBef>
                        <a:spcAft>
                          <a:spcPts val="0"/>
                        </a:spcAft>
                      </a:pPr>
                      <a:r>
                        <a:rPr lang="en-US" sz="1900">
                          <a:latin typeface="Calibri"/>
                          <a:ea typeface="Times New Roman"/>
                          <a:cs typeface="Times New Roman"/>
                        </a:rPr>
                        <a:t>280</a:t>
                      </a:r>
                    </a:p>
                    <a:p>
                      <a:pPr marL="0" marR="0">
                        <a:lnSpc>
                          <a:spcPct val="115000"/>
                        </a:lnSpc>
                        <a:spcBef>
                          <a:spcPts val="0"/>
                        </a:spcBef>
                        <a:spcAft>
                          <a:spcPts val="0"/>
                        </a:spcAft>
                      </a:pPr>
                      <a:r>
                        <a:rPr lang="en-US" sz="1900">
                          <a:latin typeface="Calibri"/>
                          <a:ea typeface="Times New Roman"/>
                          <a:cs typeface="Times New Roman"/>
                        </a:rPr>
                        <a:t>290</a:t>
                      </a:r>
                    </a:p>
                    <a:p>
                      <a:pPr marL="0" marR="0">
                        <a:lnSpc>
                          <a:spcPct val="115000"/>
                        </a:lnSpc>
                        <a:spcBef>
                          <a:spcPts val="0"/>
                        </a:spcBef>
                        <a:spcAft>
                          <a:spcPts val="0"/>
                        </a:spcAft>
                      </a:pPr>
                      <a:r>
                        <a:rPr lang="en-US" sz="1900">
                          <a:latin typeface="Calibri"/>
                          <a:ea typeface="Times New Roman"/>
                          <a:cs typeface="Times New Roman"/>
                        </a:rPr>
                        <a:t>300</a:t>
                      </a:r>
                    </a:p>
                    <a:p>
                      <a:pPr marL="0" marR="0">
                        <a:lnSpc>
                          <a:spcPct val="115000"/>
                        </a:lnSpc>
                        <a:spcBef>
                          <a:spcPts val="0"/>
                        </a:spcBef>
                        <a:spcAft>
                          <a:spcPts val="0"/>
                        </a:spcAft>
                      </a:pPr>
                      <a:r>
                        <a:rPr lang="en-US" sz="1900">
                          <a:latin typeface="Calibri"/>
                          <a:ea typeface="Times New Roman"/>
                          <a:cs typeface="Times New Roman"/>
                        </a:rPr>
                        <a:t>320</a:t>
                      </a:r>
                    </a:p>
                    <a:p>
                      <a:pPr marL="0" marR="0">
                        <a:lnSpc>
                          <a:spcPct val="115000"/>
                        </a:lnSpc>
                        <a:spcBef>
                          <a:spcPts val="0"/>
                        </a:spcBef>
                        <a:spcAft>
                          <a:spcPts val="0"/>
                        </a:spcAft>
                      </a:pPr>
                      <a:r>
                        <a:rPr lang="en-US" sz="1900">
                          <a:latin typeface="Calibri"/>
                          <a:ea typeface="Times New Roman"/>
                          <a:cs typeface="Times New Roman"/>
                        </a:rPr>
                        <a:t>340</a:t>
                      </a:r>
                    </a:p>
                    <a:p>
                      <a:pPr marL="0" marR="0">
                        <a:lnSpc>
                          <a:spcPct val="115000"/>
                        </a:lnSpc>
                        <a:spcBef>
                          <a:spcPts val="0"/>
                        </a:spcBef>
                        <a:spcAft>
                          <a:spcPts val="0"/>
                        </a:spcAft>
                      </a:pPr>
                      <a:r>
                        <a:rPr lang="en-US" sz="1900">
                          <a:latin typeface="Calibri"/>
                          <a:ea typeface="Times New Roman"/>
                          <a:cs typeface="Times New Roman"/>
                        </a:rPr>
                        <a:t>360</a:t>
                      </a:r>
                    </a:p>
                    <a:p>
                      <a:pPr marL="0" marR="0">
                        <a:lnSpc>
                          <a:spcPct val="115000"/>
                        </a:lnSpc>
                        <a:spcBef>
                          <a:spcPts val="0"/>
                        </a:spcBef>
                        <a:spcAft>
                          <a:spcPts val="0"/>
                        </a:spcAft>
                      </a:pPr>
                      <a:r>
                        <a:rPr lang="en-US" sz="1900">
                          <a:latin typeface="Calibri"/>
                          <a:ea typeface="Times New Roman"/>
                          <a:cs typeface="Times New Roman"/>
                        </a:rPr>
                        <a:t>380</a:t>
                      </a:r>
                    </a:p>
                    <a:p>
                      <a:pPr marL="0" marR="0">
                        <a:lnSpc>
                          <a:spcPct val="115000"/>
                        </a:lnSpc>
                        <a:spcBef>
                          <a:spcPts val="0"/>
                        </a:spcBef>
                        <a:spcAft>
                          <a:spcPts val="0"/>
                        </a:spcAft>
                      </a:pPr>
                      <a:r>
                        <a:rPr lang="en-US" sz="1900">
                          <a:latin typeface="Calibri"/>
                          <a:ea typeface="Times New Roman"/>
                          <a:cs typeface="Times New Roman"/>
                        </a:rPr>
                        <a:t>400</a:t>
                      </a:r>
                    </a:p>
                    <a:p>
                      <a:pPr marL="0" marR="0">
                        <a:lnSpc>
                          <a:spcPct val="115000"/>
                        </a:lnSpc>
                        <a:spcBef>
                          <a:spcPts val="0"/>
                        </a:spcBef>
                        <a:spcAft>
                          <a:spcPts val="0"/>
                        </a:spcAft>
                      </a:pPr>
                      <a:r>
                        <a:rPr lang="en-US" sz="1900">
                          <a:latin typeface="Calibri"/>
                          <a:ea typeface="Times New Roman"/>
                          <a:cs typeface="Times New Roman"/>
                        </a:rPr>
                        <a:t>420</a:t>
                      </a:r>
                    </a:p>
                    <a:p>
                      <a:pPr marL="0" marR="0">
                        <a:lnSpc>
                          <a:spcPct val="115000"/>
                        </a:lnSpc>
                        <a:spcBef>
                          <a:spcPts val="0"/>
                        </a:spcBef>
                        <a:spcAft>
                          <a:spcPts val="0"/>
                        </a:spcAft>
                      </a:pPr>
                      <a:r>
                        <a:rPr lang="en-US" sz="1900">
                          <a:latin typeface="Calibri"/>
                          <a:ea typeface="Times New Roman"/>
                          <a:cs typeface="Times New Roman"/>
                        </a:rPr>
                        <a:t>440</a:t>
                      </a:r>
                    </a:p>
                    <a:p>
                      <a:pPr marL="0" marR="0">
                        <a:lnSpc>
                          <a:spcPct val="115000"/>
                        </a:lnSpc>
                        <a:spcBef>
                          <a:spcPts val="0"/>
                        </a:spcBef>
                        <a:spcAft>
                          <a:spcPts val="0"/>
                        </a:spcAft>
                      </a:pPr>
                      <a:r>
                        <a:rPr lang="en-US" sz="1900">
                          <a:latin typeface="Calibri"/>
                          <a:ea typeface="Times New Roman"/>
                          <a:cs typeface="Times New Roman"/>
                        </a:rPr>
                        <a:t>460</a:t>
                      </a:r>
                    </a:p>
                  </a:txBody>
                  <a:tcPr marL="63775" marR="63775"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144</a:t>
                      </a:r>
                    </a:p>
                    <a:p>
                      <a:pPr marL="0" marR="0">
                        <a:lnSpc>
                          <a:spcPct val="115000"/>
                        </a:lnSpc>
                        <a:spcBef>
                          <a:spcPts val="0"/>
                        </a:spcBef>
                        <a:spcAft>
                          <a:spcPts val="0"/>
                        </a:spcAft>
                      </a:pPr>
                      <a:r>
                        <a:rPr lang="en-US" sz="1900">
                          <a:latin typeface="Calibri"/>
                          <a:ea typeface="Times New Roman"/>
                          <a:cs typeface="Times New Roman"/>
                        </a:rPr>
                        <a:t>147</a:t>
                      </a:r>
                    </a:p>
                    <a:p>
                      <a:pPr marL="0" marR="0">
                        <a:lnSpc>
                          <a:spcPct val="115000"/>
                        </a:lnSpc>
                        <a:spcBef>
                          <a:spcPts val="0"/>
                        </a:spcBef>
                        <a:spcAft>
                          <a:spcPts val="0"/>
                        </a:spcAft>
                      </a:pPr>
                      <a:r>
                        <a:rPr lang="en-US" sz="1900">
                          <a:latin typeface="Calibri"/>
                          <a:ea typeface="Times New Roman"/>
                          <a:cs typeface="Times New Roman"/>
                        </a:rPr>
                        <a:t>151</a:t>
                      </a:r>
                    </a:p>
                    <a:p>
                      <a:pPr marL="0" marR="0">
                        <a:lnSpc>
                          <a:spcPct val="115000"/>
                        </a:lnSpc>
                        <a:spcBef>
                          <a:spcPts val="0"/>
                        </a:spcBef>
                        <a:spcAft>
                          <a:spcPts val="0"/>
                        </a:spcAft>
                      </a:pPr>
                      <a:r>
                        <a:rPr lang="en-US" sz="1900">
                          <a:latin typeface="Calibri"/>
                          <a:ea typeface="Times New Roman"/>
                          <a:cs typeface="Times New Roman"/>
                        </a:rPr>
                        <a:t>155</a:t>
                      </a:r>
                    </a:p>
                    <a:p>
                      <a:pPr marL="0" marR="0">
                        <a:lnSpc>
                          <a:spcPct val="115000"/>
                        </a:lnSpc>
                        <a:spcBef>
                          <a:spcPts val="0"/>
                        </a:spcBef>
                        <a:spcAft>
                          <a:spcPts val="0"/>
                        </a:spcAft>
                      </a:pPr>
                      <a:r>
                        <a:rPr lang="en-US" sz="1900">
                          <a:latin typeface="Calibri"/>
                          <a:ea typeface="Times New Roman"/>
                          <a:cs typeface="Times New Roman"/>
                        </a:rPr>
                        <a:t>158</a:t>
                      </a:r>
                    </a:p>
                    <a:p>
                      <a:pPr marL="0" marR="0">
                        <a:lnSpc>
                          <a:spcPct val="115000"/>
                        </a:lnSpc>
                        <a:spcBef>
                          <a:spcPts val="0"/>
                        </a:spcBef>
                        <a:spcAft>
                          <a:spcPts val="0"/>
                        </a:spcAft>
                      </a:pPr>
                      <a:r>
                        <a:rPr lang="en-US" sz="1900">
                          <a:latin typeface="Calibri"/>
                          <a:ea typeface="Times New Roman"/>
                          <a:cs typeface="Times New Roman"/>
                        </a:rPr>
                        <a:t>162</a:t>
                      </a:r>
                    </a:p>
                    <a:p>
                      <a:pPr marL="0" marR="0">
                        <a:lnSpc>
                          <a:spcPct val="115000"/>
                        </a:lnSpc>
                        <a:spcBef>
                          <a:spcPts val="0"/>
                        </a:spcBef>
                        <a:spcAft>
                          <a:spcPts val="0"/>
                        </a:spcAft>
                      </a:pPr>
                      <a:r>
                        <a:rPr lang="en-US" sz="1900">
                          <a:latin typeface="Calibri"/>
                          <a:ea typeface="Times New Roman"/>
                          <a:cs typeface="Times New Roman"/>
                        </a:rPr>
                        <a:t>165</a:t>
                      </a:r>
                    </a:p>
                    <a:p>
                      <a:pPr marL="0" marR="0">
                        <a:lnSpc>
                          <a:spcPct val="115000"/>
                        </a:lnSpc>
                        <a:spcBef>
                          <a:spcPts val="0"/>
                        </a:spcBef>
                        <a:spcAft>
                          <a:spcPts val="0"/>
                        </a:spcAft>
                      </a:pPr>
                      <a:r>
                        <a:rPr lang="en-US" sz="1900">
                          <a:latin typeface="Calibri"/>
                          <a:ea typeface="Times New Roman"/>
                          <a:cs typeface="Times New Roman"/>
                        </a:rPr>
                        <a:t>168</a:t>
                      </a:r>
                    </a:p>
                    <a:p>
                      <a:pPr marL="0" marR="0">
                        <a:lnSpc>
                          <a:spcPct val="115000"/>
                        </a:lnSpc>
                        <a:spcBef>
                          <a:spcPts val="0"/>
                        </a:spcBef>
                        <a:spcAft>
                          <a:spcPts val="0"/>
                        </a:spcAft>
                      </a:pPr>
                      <a:r>
                        <a:rPr lang="en-US" sz="1900">
                          <a:latin typeface="Calibri"/>
                          <a:ea typeface="Times New Roman"/>
                          <a:cs typeface="Times New Roman"/>
                        </a:rPr>
                        <a:t>174</a:t>
                      </a:r>
                    </a:p>
                    <a:p>
                      <a:pPr marL="0" marR="0">
                        <a:lnSpc>
                          <a:spcPct val="115000"/>
                        </a:lnSpc>
                        <a:spcBef>
                          <a:spcPts val="0"/>
                        </a:spcBef>
                        <a:spcAft>
                          <a:spcPts val="0"/>
                        </a:spcAft>
                      </a:pPr>
                      <a:r>
                        <a:rPr lang="en-US" sz="1900">
                          <a:latin typeface="Calibri"/>
                          <a:ea typeface="Times New Roman"/>
                          <a:cs typeface="Times New Roman"/>
                        </a:rPr>
                        <a:t>180</a:t>
                      </a:r>
                    </a:p>
                    <a:p>
                      <a:pPr marL="0" marR="0">
                        <a:lnSpc>
                          <a:spcPct val="115000"/>
                        </a:lnSpc>
                        <a:spcBef>
                          <a:spcPts val="0"/>
                        </a:spcBef>
                        <a:spcAft>
                          <a:spcPts val="0"/>
                        </a:spcAft>
                      </a:pPr>
                      <a:r>
                        <a:rPr lang="en-US" sz="1900">
                          <a:latin typeface="Calibri"/>
                          <a:ea typeface="Times New Roman"/>
                          <a:cs typeface="Times New Roman"/>
                        </a:rPr>
                        <a:t>186</a:t>
                      </a:r>
                    </a:p>
                    <a:p>
                      <a:pPr marL="0" marR="0">
                        <a:lnSpc>
                          <a:spcPct val="115000"/>
                        </a:lnSpc>
                        <a:spcBef>
                          <a:spcPts val="0"/>
                        </a:spcBef>
                        <a:spcAft>
                          <a:spcPts val="0"/>
                        </a:spcAft>
                      </a:pPr>
                      <a:r>
                        <a:rPr lang="en-US" sz="1900">
                          <a:latin typeface="Calibri"/>
                          <a:ea typeface="Times New Roman"/>
                          <a:cs typeface="Times New Roman"/>
                        </a:rPr>
                        <a:t>191</a:t>
                      </a:r>
                    </a:p>
                    <a:p>
                      <a:pPr marL="0" marR="0">
                        <a:lnSpc>
                          <a:spcPct val="115000"/>
                        </a:lnSpc>
                        <a:spcBef>
                          <a:spcPts val="0"/>
                        </a:spcBef>
                        <a:spcAft>
                          <a:spcPts val="0"/>
                        </a:spcAft>
                      </a:pPr>
                      <a:r>
                        <a:rPr lang="en-US" sz="1900">
                          <a:latin typeface="Calibri"/>
                          <a:ea typeface="Times New Roman"/>
                          <a:cs typeface="Times New Roman"/>
                        </a:rPr>
                        <a:t>196</a:t>
                      </a:r>
                    </a:p>
                    <a:p>
                      <a:pPr marL="0" marR="0">
                        <a:lnSpc>
                          <a:spcPct val="115000"/>
                        </a:lnSpc>
                        <a:spcBef>
                          <a:spcPts val="0"/>
                        </a:spcBef>
                        <a:spcAft>
                          <a:spcPts val="0"/>
                        </a:spcAft>
                      </a:pPr>
                      <a:r>
                        <a:rPr lang="en-US" sz="1900">
                          <a:latin typeface="Calibri"/>
                          <a:ea typeface="Times New Roman"/>
                          <a:cs typeface="Times New Roman"/>
                        </a:rPr>
                        <a:t>200</a:t>
                      </a:r>
                    </a:p>
                    <a:p>
                      <a:pPr marL="0" marR="0">
                        <a:lnSpc>
                          <a:spcPct val="115000"/>
                        </a:lnSpc>
                        <a:spcBef>
                          <a:spcPts val="0"/>
                        </a:spcBef>
                        <a:spcAft>
                          <a:spcPts val="0"/>
                        </a:spcAft>
                      </a:pPr>
                      <a:r>
                        <a:rPr lang="en-US" sz="1900">
                          <a:latin typeface="Calibri"/>
                          <a:ea typeface="Times New Roman"/>
                          <a:cs typeface="Times New Roman"/>
                        </a:rPr>
                        <a:t>205</a:t>
                      </a:r>
                    </a:p>
                    <a:p>
                      <a:pPr marL="0" marR="0">
                        <a:lnSpc>
                          <a:spcPct val="115000"/>
                        </a:lnSpc>
                        <a:spcBef>
                          <a:spcPts val="0"/>
                        </a:spcBef>
                        <a:spcAft>
                          <a:spcPts val="0"/>
                        </a:spcAft>
                      </a:pPr>
                      <a:r>
                        <a:rPr lang="en-US" sz="1900">
                          <a:latin typeface="Calibri"/>
                          <a:ea typeface="Times New Roman"/>
                          <a:cs typeface="Times New Roman"/>
                        </a:rPr>
                        <a:t>209</a:t>
                      </a:r>
                    </a:p>
                  </a:txBody>
                  <a:tcPr marL="63775" marR="63775"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480</a:t>
                      </a:r>
                    </a:p>
                    <a:p>
                      <a:pPr marL="0" marR="0">
                        <a:lnSpc>
                          <a:spcPct val="115000"/>
                        </a:lnSpc>
                        <a:spcBef>
                          <a:spcPts val="0"/>
                        </a:spcBef>
                        <a:spcAft>
                          <a:spcPts val="0"/>
                        </a:spcAft>
                      </a:pPr>
                      <a:r>
                        <a:rPr lang="en-US" sz="1900">
                          <a:latin typeface="Calibri"/>
                          <a:ea typeface="Times New Roman"/>
                          <a:cs typeface="Times New Roman"/>
                        </a:rPr>
                        <a:t>500</a:t>
                      </a:r>
                    </a:p>
                    <a:p>
                      <a:pPr marL="0" marR="0">
                        <a:lnSpc>
                          <a:spcPct val="115000"/>
                        </a:lnSpc>
                        <a:spcBef>
                          <a:spcPts val="0"/>
                        </a:spcBef>
                        <a:spcAft>
                          <a:spcPts val="0"/>
                        </a:spcAft>
                      </a:pPr>
                      <a:r>
                        <a:rPr lang="en-US" sz="1900">
                          <a:latin typeface="Calibri"/>
                          <a:ea typeface="Times New Roman"/>
                          <a:cs typeface="Times New Roman"/>
                        </a:rPr>
                        <a:t>550</a:t>
                      </a:r>
                    </a:p>
                    <a:p>
                      <a:pPr marL="0" marR="0">
                        <a:lnSpc>
                          <a:spcPct val="115000"/>
                        </a:lnSpc>
                        <a:spcBef>
                          <a:spcPts val="0"/>
                        </a:spcBef>
                        <a:spcAft>
                          <a:spcPts val="0"/>
                        </a:spcAft>
                      </a:pPr>
                      <a:r>
                        <a:rPr lang="en-US" sz="1900">
                          <a:latin typeface="Calibri"/>
                          <a:ea typeface="Times New Roman"/>
                          <a:cs typeface="Times New Roman"/>
                        </a:rPr>
                        <a:t>600</a:t>
                      </a:r>
                    </a:p>
                    <a:p>
                      <a:pPr marL="0" marR="0">
                        <a:lnSpc>
                          <a:spcPct val="115000"/>
                        </a:lnSpc>
                        <a:spcBef>
                          <a:spcPts val="0"/>
                        </a:spcBef>
                        <a:spcAft>
                          <a:spcPts val="0"/>
                        </a:spcAft>
                      </a:pPr>
                      <a:r>
                        <a:rPr lang="en-US" sz="1900">
                          <a:latin typeface="Calibri"/>
                          <a:ea typeface="Times New Roman"/>
                          <a:cs typeface="Times New Roman"/>
                        </a:rPr>
                        <a:t>650</a:t>
                      </a:r>
                    </a:p>
                    <a:p>
                      <a:pPr marL="0" marR="0">
                        <a:lnSpc>
                          <a:spcPct val="115000"/>
                        </a:lnSpc>
                        <a:spcBef>
                          <a:spcPts val="0"/>
                        </a:spcBef>
                        <a:spcAft>
                          <a:spcPts val="0"/>
                        </a:spcAft>
                      </a:pPr>
                      <a:r>
                        <a:rPr lang="en-US" sz="1900">
                          <a:latin typeface="Calibri"/>
                          <a:ea typeface="Times New Roman"/>
                          <a:cs typeface="Times New Roman"/>
                        </a:rPr>
                        <a:t>700</a:t>
                      </a:r>
                    </a:p>
                    <a:p>
                      <a:pPr marL="0" marR="0">
                        <a:lnSpc>
                          <a:spcPct val="115000"/>
                        </a:lnSpc>
                        <a:spcBef>
                          <a:spcPts val="0"/>
                        </a:spcBef>
                        <a:spcAft>
                          <a:spcPts val="0"/>
                        </a:spcAft>
                      </a:pPr>
                      <a:r>
                        <a:rPr lang="en-US" sz="1900">
                          <a:latin typeface="Calibri"/>
                          <a:ea typeface="Times New Roman"/>
                          <a:cs typeface="Times New Roman"/>
                        </a:rPr>
                        <a:t>750</a:t>
                      </a:r>
                    </a:p>
                    <a:p>
                      <a:pPr marL="0" marR="0">
                        <a:lnSpc>
                          <a:spcPct val="115000"/>
                        </a:lnSpc>
                        <a:spcBef>
                          <a:spcPts val="0"/>
                        </a:spcBef>
                        <a:spcAft>
                          <a:spcPts val="0"/>
                        </a:spcAft>
                      </a:pPr>
                      <a:r>
                        <a:rPr lang="en-US" sz="1900">
                          <a:latin typeface="Calibri"/>
                          <a:ea typeface="Times New Roman"/>
                          <a:cs typeface="Times New Roman"/>
                        </a:rPr>
                        <a:t>800</a:t>
                      </a:r>
                    </a:p>
                    <a:p>
                      <a:pPr marL="0" marR="0">
                        <a:lnSpc>
                          <a:spcPct val="115000"/>
                        </a:lnSpc>
                        <a:spcBef>
                          <a:spcPts val="0"/>
                        </a:spcBef>
                        <a:spcAft>
                          <a:spcPts val="0"/>
                        </a:spcAft>
                      </a:pPr>
                      <a:r>
                        <a:rPr lang="en-US" sz="1900">
                          <a:latin typeface="Calibri"/>
                          <a:ea typeface="Times New Roman"/>
                          <a:cs typeface="Times New Roman"/>
                        </a:rPr>
                        <a:t>850</a:t>
                      </a:r>
                    </a:p>
                    <a:p>
                      <a:pPr marL="0" marR="0">
                        <a:lnSpc>
                          <a:spcPct val="115000"/>
                        </a:lnSpc>
                        <a:spcBef>
                          <a:spcPts val="0"/>
                        </a:spcBef>
                        <a:spcAft>
                          <a:spcPts val="0"/>
                        </a:spcAft>
                      </a:pPr>
                      <a:r>
                        <a:rPr lang="en-US" sz="1900">
                          <a:latin typeface="Calibri"/>
                          <a:ea typeface="Times New Roman"/>
                          <a:cs typeface="Times New Roman"/>
                        </a:rPr>
                        <a:t>900</a:t>
                      </a:r>
                    </a:p>
                    <a:p>
                      <a:pPr marL="0" marR="0">
                        <a:lnSpc>
                          <a:spcPct val="115000"/>
                        </a:lnSpc>
                        <a:spcBef>
                          <a:spcPts val="0"/>
                        </a:spcBef>
                        <a:spcAft>
                          <a:spcPts val="0"/>
                        </a:spcAft>
                      </a:pPr>
                      <a:r>
                        <a:rPr lang="en-US" sz="1900">
                          <a:latin typeface="Calibri"/>
                          <a:ea typeface="Times New Roman"/>
                          <a:cs typeface="Times New Roman"/>
                        </a:rPr>
                        <a:t>950</a:t>
                      </a:r>
                    </a:p>
                    <a:p>
                      <a:pPr marL="0" marR="0">
                        <a:lnSpc>
                          <a:spcPct val="115000"/>
                        </a:lnSpc>
                        <a:spcBef>
                          <a:spcPts val="0"/>
                        </a:spcBef>
                        <a:spcAft>
                          <a:spcPts val="0"/>
                        </a:spcAft>
                      </a:pPr>
                      <a:r>
                        <a:rPr lang="en-US" sz="1900">
                          <a:latin typeface="Calibri"/>
                          <a:ea typeface="Times New Roman"/>
                          <a:cs typeface="Times New Roman"/>
                        </a:rPr>
                        <a:t>1000</a:t>
                      </a:r>
                    </a:p>
                    <a:p>
                      <a:pPr marL="0" marR="0">
                        <a:lnSpc>
                          <a:spcPct val="115000"/>
                        </a:lnSpc>
                        <a:spcBef>
                          <a:spcPts val="0"/>
                        </a:spcBef>
                        <a:spcAft>
                          <a:spcPts val="0"/>
                        </a:spcAft>
                      </a:pPr>
                      <a:r>
                        <a:rPr lang="en-US" sz="1900">
                          <a:latin typeface="Calibri"/>
                          <a:ea typeface="Times New Roman"/>
                          <a:cs typeface="Times New Roman"/>
                        </a:rPr>
                        <a:t>1100</a:t>
                      </a:r>
                    </a:p>
                    <a:p>
                      <a:pPr marL="0" marR="0">
                        <a:lnSpc>
                          <a:spcPct val="115000"/>
                        </a:lnSpc>
                        <a:spcBef>
                          <a:spcPts val="0"/>
                        </a:spcBef>
                        <a:spcAft>
                          <a:spcPts val="0"/>
                        </a:spcAft>
                      </a:pPr>
                      <a:r>
                        <a:rPr lang="en-US" sz="1900">
                          <a:latin typeface="Calibri"/>
                          <a:ea typeface="Times New Roman"/>
                          <a:cs typeface="Times New Roman"/>
                        </a:rPr>
                        <a:t>1200</a:t>
                      </a:r>
                    </a:p>
                    <a:p>
                      <a:pPr marL="0" marR="0">
                        <a:lnSpc>
                          <a:spcPct val="115000"/>
                        </a:lnSpc>
                        <a:spcBef>
                          <a:spcPts val="0"/>
                        </a:spcBef>
                        <a:spcAft>
                          <a:spcPts val="0"/>
                        </a:spcAft>
                      </a:pPr>
                      <a:r>
                        <a:rPr lang="en-US" sz="1900">
                          <a:latin typeface="Calibri"/>
                          <a:ea typeface="Times New Roman"/>
                          <a:cs typeface="Times New Roman"/>
                        </a:rPr>
                        <a:t>1300</a:t>
                      </a:r>
                    </a:p>
                  </a:txBody>
                  <a:tcPr marL="63775" marR="63775"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213</a:t>
                      </a:r>
                    </a:p>
                    <a:p>
                      <a:pPr marL="0" marR="0">
                        <a:lnSpc>
                          <a:spcPct val="115000"/>
                        </a:lnSpc>
                        <a:spcBef>
                          <a:spcPts val="0"/>
                        </a:spcBef>
                        <a:spcAft>
                          <a:spcPts val="0"/>
                        </a:spcAft>
                      </a:pPr>
                      <a:r>
                        <a:rPr lang="en-US" sz="1900">
                          <a:latin typeface="Calibri"/>
                          <a:ea typeface="Times New Roman"/>
                          <a:cs typeface="Times New Roman"/>
                        </a:rPr>
                        <a:t>217</a:t>
                      </a:r>
                    </a:p>
                    <a:p>
                      <a:pPr marL="0" marR="0">
                        <a:lnSpc>
                          <a:spcPct val="115000"/>
                        </a:lnSpc>
                        <a:spcBef>
                          <a:spcPts val="0"/>
                        </a:spcBef>
                        <a:spcAft>
                          <a:spcPts val="0"/>
                        </a:spcAft>
                      </a:pPr>
                      <a:r>
                        <a:rPr lang="en-US" sz="1900">
                          <a:latin typeface="Calibri"/>
                          <a:ea typeface="Times New Roman"/>
                          <a:cs typeface="Times New Roman"/>
                        </a:rPr>
                        <a:t>226</a:t>
                      </a:r>
                    </a:p>
                    <a:p>
                      <a:pPr marL="0" marR="0">
                        <a:lnSpc>
                          <a:spcPct val="115000"/>
                        </a:lnSpc>
                        <a:spcBef>
                          <a:spcPts val="0"/>
                        </a:spcBef>
                        <a:spcAft>
                          <a:spcPts val="0"/>
                        </a:spcAft>
                      </a:pPr>
                      <a:r>
                        <a:rPr lang="en-US" sz="1900">
                          <a:latin typeface="Calibri"/>
                          <a:ea typeface="Times New Roman"/>
                          <a:cs typeface="Times New Roman"/>
                        </a:rPr>
                        <a:t>234</a:t>
                      </a:r>
                    </a:p>
                    <a:p>
                      <a:pPr marL="0" marR="0">
                        <a:lnSpc>
                          <a:spcPct val="115000"/>
                        </a:lnSpc>
                        <a:spcBef>
                          <a:spcPts val="0"/>
                        </a:spcBef>
                        <a:spcAft>
                          <a:spcPts val="0"/>
                        </a:spcAft>
                      </a:pPr>
                      <a:r>
                        <a:rPr lang="en-US" sz="1900">
                          <a:latin typeface="Calibri"/>
                          <a:ea typeface="Times New Roman"/>
                          <a:cs typeface="Times New Roman"/>
                        </a:rPr>
                        <a:t>241</a:t>
                      </a:r>
                    </a:p>
                    <a:p>
                      <a:pPr marL="0" marR="0">
                        <a:lnSpc>
                          <a:spcPct val="115000"/>
                        </a:lnSpc>
                        <a:spcBef>
                          <a:spcPts val="0"/>
                        </a:spcBef>
                        <a:spcAft>
                          <a:spcPts val="0"/>
                        </a:spcAft>
                      </a:pPr>
                      <a:r>
                        <a:rPr lang="en-US" sz="1900">
                          <a:latin typeface="Calibri"/>
                          <a:ea typeface="Times New Roman"/>
                          <a:cs typeface="Times New Roman"/>
                        </a:rPr>
                        <a:t>248</a:t>
                      </a:r>
                    </a:p>
                    <a:p>
                      <a:pPr marL="0" marR="0">
                        <a:lnSpc>
                          <a:spcPct val="115000"/>
                        </a:lnSpc>
                        <a:spcBef>
                          <a:spcPts val="0"/>
                        </a:spcBef>
                        <a:spcAft>
                          <a:spcPts val="0"/>
                        </a:spcAft>
                      </a:pPr>
                      <a:r>
                        <a:rPr lang="en-US" sz="1900">
                          <a:latin typeface="Calibri"/>
                          <a:ea typeface="Times New Roman"/>
                          <a:cs typeface="Times New Roman"/>
                        </a:rPr>
                        <a:t>254</a:t>
                      </a:r>
                    </a:p>
                    <a:p>
                      <a:pPr marL="0" marR="0">
                        <a:lnSpc>
                          <a:spcPct val="115000"/>
                        </a:lnSpc>
                        <a:spcBef>
                          <a:spcPts val="0"/>
                        </a:spcBef>
                        <a:spcAft>
                          <a:spcPts val="0"/>
                        </a:spcAft>
                      </a:pPr>
                      <a:r>
                        <a:rPr lang="en-US" sz="1900">
                          <a:latin typeface="Calibri"/>
                          <a:ea typeface="Times New Roman"/>
                          <a:cs typeface="Times New Roman"/>
                        </a:rPr>
                        <a:t>259</a:t>
                      </a:r>
                    </a:p>
                    <a:p>
                      <a:pPr marL="0" marR="0">
                        <a:lnSpc>
                          <a:spcPct val="115000"/>
                        </a:lnSpc>
                        <a:spcBef>
                          <a:spcPts val="0"/>
                        </a:spcBef>
                        <a:spcAft>
                          <a:spcPts val="0"/>
                        </a:spcAft>
                      </a:pPr>
                      <a:r>
                        <a:rPr lang="en-US" sz="1900">
                          <a:latin typeface="Calibri"/>
                          <a:ea typeface="Times New Roman"/>
                          <a:cs typeface="Times New Roman"/>
                        </a:rPr>
                        <a:t>264</a:t>
                      </a:r>
                    </a:p>
                    <a:p>
                      <a:pPr marL="0" marR="0">
                        <a:lnSpc>
                          <a:spcPct val="115000"/>
                        </a:lnSpc>
                        <a:spcBef>
                          <a:spcPts val="0"/>
                        </a:spcBef>
                        <a:spcAft>
                          <a:spcPts val="0"/>
                        </a:spcAft>
                      </a:pPr>
                      <a:r>
                        <a:rPr lang="en-US" sz="1900">
                          <a:latin typeface="Calibri"/>
                          <a:ea typeface="Times New Roman"/>
                          <a:cs typeface="Times New Roman"/>
                        </a:rPr>
                        <a:t>269</a:t>
                      </a:r>
                    </a:p>
                    <a:p>
                      <a:pPr marL="0" marR="0">
                        <a:lnSpc>
                          <a:spcPct val="115000"/>
                        </a:lnSpc>
                        <a:spcBef>
                          <a:spcPts val="0"/>
                        </a:spcBef>
                        <a:spcAft>
                          <a:spcPts val="0"/>
                        </a:spcAft>
                      </a:pPr>
                      <a:r>
                        <a:rPr lang="en-US" sz="1900">
                          <a:latin typeface="Calibri"/>
                          <a:ea typeface="Times New Roman"/>
                          <a:cs typeface="Times New Roman"/>
                        </a:rPr>
                        <a:t>273</a:t>
                      </a:r>
                    </a:p>
                    <a:p>
                      <a:pPr marL="0" marR="0">
                        <a:lnSpc>
                          <a:spcPct val="115000"/>
                        </a:lnSpc>
                        <a:spcBef>
                          <a:spcPts val="0"/>
                        </a:spcBef>
                        <a:spcAft>
                          <a:spcPts val="0"/>
                        </a:spcAft>
                      </a:pPr>
                      <a:r>
                        <a:rPr lang="en-US" sz="1900">
                          <a:latin typeface="Calibri"/>
                          <a:ea typeface="Times New Roman"/>
                          <a:cs typeface="Times New Roman"/>
                        </a:rPr>
                        <a:t>277</a:t>
                      </a:r>
                    </a:p>
                    <a:p>
                      <a:pPr marL="0" marR="0">
                        <a:lnSpc>
                          <a:spcPct val="115000"/>
                        </a:lnSpc>
                        <a:spcBef>
                          <a:spcPts val="0"/>
                        </a:spcBef>
                        <a:spcAft>
                          <a:spcPts val="0"/>
                        </a:spcAft>
                      </a:pPr>
                      <a:r>
                        <a:rPr lang="en-US" sz="1900">
                          <a:latin typeface="Calibri"/>
                          <a:ea typeface="Times New Roman"/>
                          <a:cs typeface="Times New Roman"/>
                        </a:rPr>
                        <a:t>284</a:t>
                      </a:r>
                    </a:p>
                    <a:p>
                      <a:pPr marL="0" marR="0">
                        <a:lnSpc>
                          <a:spcPct val="115000"/>
                        </a:lnSpc>
                        <a:spcBef>
                          <a:spcPts val="0"/>
                        </a:spcBef>
                        <a:spcAft>
                          <a:spcPts val="0"/>
                        </a:spcAft>
                      </a:pPr>
                      <a:r>
                        <a:rPr lang="en-US" sz="1900">
                          <a:latin typeface="Calibri"/>
                          <a:ea typeface="Times New Roman"/>
                          <a:cs typeface="Times New Roman"/>
                        </a:rPr>
                        <a:t>291</a:t>
                      </a:r>
                    </a:p>
                    <a:p>
                      <a:pPr marL="0" marR="0">
                        <a:lnSpc>
                          <a:spcPct val="115000"/>
                        </a:lnSpc>
                        <a:spcBef>
                          <a:spcPts val="0"/>
                        </a:spcBef>
                        <a:spcAft>
                          <a:spcPts val="0"/>
                        </a:spcAft>
                      </a:pPr>
                      <a:r>
                        <a:rPr lang="en-US" sz="1900">
                          <a:latin typeface="Calibri"/>
                          <a:ea typeface="Times New Roman"/>
                          <a:cs typeface="Times New Roman"/>
                        </a:rPr>
                        <a:t>296</a:t>
                      </a:r>
                    </a:p>
                  </a:txBody>
                  <a:tcPr marL="63775" marR="63775"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1400</a:t>
                      </a:r>
                    </a:p>
                    <a:p>
                      <a:pPr marL="0" marR="0">
                        <a:lnSpc>
                          <a:spcPct val="115000"/>
                        </a:lnSpc>
                        <a:spcBef>
                          <a:spcPts val="0"/>
                        </a:spcBef>
                        <a:spcAft>
                          <a:spcPts val="0"/>
                        </a:spcAft>
                      </a:pPr>
                      <a:r>
                        <a:rPr lang="en-US" sz="1900">
                          <a:latin typeface="Calibri"/>
                          <a:ea typeface="Times New Roman"/>
                          <a:cs typeface="Times New Roman"/>
                        </a:rPr>
                        <a:t>1500</a:t>
                      </a:r>
                    </a:p>
                    <a:p>
                      <a:pPr marL="0" marR="0">
                        <a:lnSpc>
                          <a:spcPct val="115000"/>
                        </a:lnSpc>
                        <a:spcBef>
                          <a:spcPts val="0"/>
                        </a:spcBef>
                        <a:spcAft>
                          <a:spcPts val="0"/>
                        </a:spcAft>
                      </a:pPr>
                      <a:r>
                        <a:rPr lang="en-US" sz="1900">
                          <a:latin typeface="Calibri"/>
                          <a:ea typeface="Times New Roman"/>
                          <a:cs typeface="Times New Roman"/>
                        </a:rPr>
                        <a:t>1600</a:t>
                      </a:r>
                    </a:p>
                    <a:p>
                      <a:pPr marL="0" marR="0">
                        <a:lnSpc>
                          <a:spcPct val="115000"/>
                        </a:lnSpc>
                        <a:spcBef>
                          <a:spcPts val="0"/>
                        </a:spcBef>
                        <a:spcAft>
                          <a:spcPts val="0"/>
                        </a:spcAft>
                      </a:pPr>
                      <a:r>
                        <a:rPr lang="en-US" sz="1900">
                          <a:latin typeface="Calibri"/>
                          <a:ea typeface="Times New Roman"/>
                          <a:cs typeface="Times New Roman"/>
                        </a:rPr>
                        <a:t>1700</a:t>
                      </a:r>
                    </a:p>
                    <a:p>
                      <a:pPr marL="0" marR="0">
                        <a:lnSpc>
                          <a:spcPct val="115000"/>
                        </a:lnSpc>
                        <a:spcBef>
                          <a:spcPts val="0"/>
                        </a:spcBef>
                        <a:spcAft>
                          <a:spcPts val="0"/>
                        </a:spcAft>
                      </a:pPr>
                      <a:r>
                        <a:rPr lang="en-US" sz="1900">
                          <a:latin typeface="Calibri"/>
                          <a:ea typeface="Times New Roman"/>
                          <a:cs typeface="Times New Roman"/>
                        </a:rPr>
                        <a:t>1800</a:t>
                      </a:r>
                    </a:p>
                    <a:p>
                      <a:pPr marL="0" marR="0">
                        <a:lnSpc>
                          <a:spcPct val="115000"/>
                        </a:lnSpc>
                        <a:spcBef>
                          <a:spcPts val="0"/>
                        </a:spcBef>
                        <a:spcAft>
                          <a:spcPts val="0"/>
                        </a:spcAft>
                      </a:pPr>
                      <a:r>
                        <a:rPr lang="en-US" sz="1900">
                          <a:latin typeface="Calibri"/>
                          <a:ea typeface="Times New Roman"/>
                          <a:cs typeface="Times New Roman"/>
                        </a:rPr>
                        <a:t>1900</a:t>
                      </a:r>
                    </a:p>
                    <a:p>
                      <a:pPr marL="0" marR="0">
                        <a:lnSpc>
                          <a:spcPct val="115000"/>
                        </a:lnSpc>
                        <a:spcBef>
                          <a:spcPts val="0"/>
                        </a:spcBef>
                        <a:spcAft>
                          <a:spcPts val="0"/>
                        </a:spcAft>
                      </a:pPr>
                      <a:r>
                        <a:rPr lang="en-US" sz="1900">
                          <a:latin typeface="Calibri"/>
                          <a:ea typeface="Times New Roman"/>
                          <a:cs typeface="Times New Roman"/>
                        </a:rPr>
                        <a:t>2000</a:t>
                      </a:r>
                    </a:p>
                    <a:p>
                      <a:pPr marL="0" marR="0">
                        <a:lnSpc>
                          <a:spcPct val="115000"/>
                        </a:lnSpc>
                        <a:spcBef>
                          <a:spcPts val="0"/>
                        </a:spcBef>
                        <a:spcAft>
                          <a:spcPts val="0"/>
                        </a:spcAft>
                      </a:pPr>
                      <a:r>
                        <a:rPr lang="en-US" sz="1900">
                          <a:latin typeface="Calibri"/>
                          <a:ea typeface="Times New Roman"/>
                          <a:cs typeface="Times New Roman"/>
                        </a:rPr>
                        <a:t>2200</a:t>
                      </a:r>
                    </a:p>
                    <a:p>
                      <a:pPr marL="0" marR="0">
                        <a:lnSpc>
                          <a:spcPct val="115000"/>
                        </a:lnSpc>
                        <a:spcBef>
                          <a:spcPts val="0"/>
                        </a:spcBef>
                        <a:spcAft>
                          <a:spcPts val="0"/>
                        </a:spcAft>
                      </a:pPr>
                      <a:r>
                        <a:rPr lang="en-US" sz="1900">
                          <a:latin typeface="Calibri"/>
                          <a:ea typeface="Times New Roman"/>
                          <a:cs typeface="Times New Roman"/>
                        </a:rPr>
                        <a:t>2400</a:t>
                      </a:r>
                    </a:p>
                    <a:p>
                      <a:pPr marL="0" marR="0">
                        <a:lnSpc>
                          <a:spcPct val="115000"/>
                        </a:lnSpc>
                        <a:spcBef>
                          <a:spcPts val="0"/>
                        </a:spcBef>
                        <a:spcAft>
                          <a:spcPts val="0"/>
                        </a:spcAft>
                      </a:pPr>
                      <a:r>
                        <a:rPr lang="en-US" sz="1900">
                          <a:latin typeface="Calibri"/>
                          <a:ea typeface="Times New Roman"/>
                          <a:cs typeface="Times New Roman"/>
                        </a:rPr>
                        <a:t>2600</a:t>
                      </a:r>
                    </a:p>
                    <a:p>
                      <a:pPr marL="0" marR="0">
                        <a:lnSpc>
                          <a:spcPct val="115000"/>
                        </a:lnSpc>
                        <a:spcBef>
                          <a:spcPts val="0"/>
                        </a:spcBef>
                        <a:spcAft>
                          <a:spcPts val="0"/>
                        </a:spcAft>
                      </a:pPr>
                      <a:r>
                        <a:rPr lang="en-US" sz="1900">
                          <a:latin typeface="Calibri"/>
                          <a:ea typeface="Times New Roman"/>
                          <a:cs typeface="Times New Roman"/>
                        </a:rPr>
                        <a:t>2800</a:t>
                      </a:r>
                    </a:p>
                    <a:p>
                      <a:pPr marL="0" marR="0">
                        <a:lnSpc>
                          <a:spcPct val="115000"/>
                        </a:lnSpc>
                        <a:spcBef>
                          <a:spcPts val="0"/>
                        </a:spcBef>
                        <a:spcAft>
                          <a:spcPts val="0"/>
                        </a:spcAft>
                      </a:pPr>
                      <a:r>
                        <a:rPr lang="en-US" sz="1900">
                          <a:latin typeface="Calibri"/>
                          <a:ea typeface="Times New Roman"/>
                          <a:cs typeface="Times New Roman"/>
                        </a:rPr>
                        <a:t>3000</a:t>
                      </a:r>
                    </a:p>
                    <a:p>
                      <a:pPr marL="0" marR="0">
                        <a:lnSpc>
                          <a:spcPct val="115000"/>
                        </a:lnSpc>
                        <a:spcBef>
                          <a:spcPts val="0"/>
                        </a:spcBef>
                        <a:spcAft>
                          <a:spcPts val="0"/>
                        </a:spcAft>
                      </a:pPr>
                      <a:r>
                        <a:rPr lang="en-US" sz="1900">
                          <a:latin typeface="Calibri"/>
                          <a:ea typeface="Times New Roman"/>
                          <a:cs typeface="Times New Roman"/>
                        </a:rPr>
                        <a:t>2600</a:t>
                      </a:r>
                    </a:p>
                    <a:p>
                      <a:pPr marL="0" marR="0">
                        <a:lnSpc>
                          <a:spcPct val="115000"/>
                        </a:lnSpc>
                        <a:spcBef>
                          <a:spcPts val="0"/>
                        </a:spcBef>
                        <a:spcAft>
                          <a:spcPts val="0"/>
                        </a:spcAft>
                      </a:pPr>
                      <a:r>
                        <a:rPr lang="en-US" sz="1900">
                          <a:latin typeface="Calibri"/>
                          <a:ea typeface="Times New Roman"/>
                          <a:cs typeface="Times New Roman"/>
                        </a:rPr>
                        <a:t>4000</a:t>
                      </a:r>
                    </a:p>
                    <a:p>
                      <a:pPr marL="0" marR="0">
                        <a:lnSpc>
                          <a:spcPct val="115000"/>
                        </a:lnSpc>
                        <a:spcBef>
                          <a:spcPts val="0"/>
                        </a:spcBef>
                        <a:spcAft>
                          <a:spcPts val="0"/>
                        </a:spcAft>
                      </a:pPr>
                      <a:r>
                        <a:rPr lang="en-US" sz="1900">
                          <a:latin typeface="Calibri"/>
                          <a:ea typeface="Times New Roman"/>
                          <a:cs typeface="Times New Roman"/>
                        </a:rPr>
                        <a:t>4500</a:t>
                      </a:r>
                    </a:p>
                    <a:p>
                      <a:pPr marL="0" marR="0">
                        <a:lnSpc>
                          <a:spcPct val="115000"/>
                        </a:lnSpc>
                        <a:spcBef>
                          <a:spcPts val="0"/>
                        </a:spcBef>
                        <a:spcAft>
                          <a:spcPts val="0"/>
                        </a:spcAft>
                      </a:pPr>
                      <a:r>
                        <a:rPr lang="en-US" sz="1900">
                          <a:latin typeface="Calibri"/>
                          <a:ea typeface="Times New Roman"/>
                          <a:cs typeface="Times New Roman"/>
                        </a:rPr>
                        <a:t>5000</a:t>
                      </a:r>
                    </a:p>
                  </a:txBody>
                  <a:tcPr marL="63775" marR="63775"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301</a:t>
                      </a:r>
                    </a:p>
                    <a:p>
                      <a:pPr marL="0" marR="0">
                        <a:lnSpc>
                          <a:spcPct val="115000"/>
                        </a:lnSpc>
                        <a:spcBef>
                          <a:spcPts val="0"/>
                        </a:spcBef>
                        <a:spcAft>
                          <a:spcPts val="0"/>
                        </a:spcAft>
                      </a:pPr>
                      <a:r>
                        <a:rPr lang="en-US" sz="1900">
                          <a:latin typeface="Calibri"/>
                          <a:ea typeface="Times New Roman"/>
                          <a:cs typeface="Times New Roman"/>
                        </a:rPr>
                        <a:t>305</a:t>
                      </a:r>
                    </a:p>
                    <a:p>
                      <a:pPr marL="0" marR="0">
                        <a:lnSpc>
                          <a:spcPct val="115000"/>
                        </a:lnSpc>
                        <a:spcBef>
                          <a:spcPts val="0"/>
                        </a:spcBef>
                        <a:spcAft>
                          <a:spcPts val="0"/>
                        </a:spcAft>
                      </a:pPr>
                      <a:r>
                        <a:rPr lang="en-US" sz="1900">
                          <a:latin typeface="Calibri"/>
                          <a:ea typeface="Times New Roman"/>
                          <a:cs typeface="Times New Roman"/>
                        </a:rPr>
                        <a:t>309</a:t>
                      </a:r>
                    </a:p>
                    <a:p>
                      <a:pPr marL="0" marR="0">
                        <a:lnSpc>
                          <a:spcPct val="115000"/>
                        </a:lnSpc>
                        <a:spcBef>
                          <a:spcPts val="0"/>
                        </a:spcBef>
                        <a:spcAft>
                          <a:spcPts val="0"/>
                        </a:spcAft>
                      </a:pPr>
                      <a:r>
                        <a:rPr lang="en-US" sz="1900">
                          <a:latin typeface="Calibri"/>
                          <a:ea typeface="Times New Roman"/>
                          <a:cs typeface="Times New Roman"/>
                        </a:rPr>
                        <a:t>313</a:t>
                      </a:r>
                    </a:p>
                    <a:p>
                      <a:pPr marL="0" marR="0">
                        <a:lnSpc>
                          <a:spcPct val="115000"/>
                        </a:lnSpc>
                        <a:spcBef>
                          <a:spcPts val="0"/>
                        </a:spcBef>
                        <a:spcAft>
                          <a:spcPts val="0"/>
                        </a:spcAft>
                      </a:pPr>
                      <a:r>
                        <a:rPr lang="en-US" sz="1900">
                          <a:latin typeface="Calibri"/>
                          <a:ea typeface="Times New Roman"/>
                          <a:cs typeface="Times New Roman"/>
                        </a:rPr>
                        <a:t>316</a:t>
                      </a:r>
                    </a:p>
                    <a:p>
                      <a:pPr marL="0" marR="0">
                        <a:lnSpc>
                          <a:spcPct val="115000"/>
                        </a:lnSpc>
                        <a:spcBef>
                          <a:spcPts val="0"/>
                        </a:spcBef>
                        <a:spcAft>
                          <a:spcPts val="0"/>
                        </a:spcAft>
                      </a:pPr>
                      <a:r>
                        <a:rPr lang="en-US" sz="1900">
                          <a:latin typeface="Calibri"/>
                          <a:ea typeface="Times New Roman"/>
                          <a:cs typeface="Times New Roman"/>
                        </a:rPr>
                        <a:t>319</a:t>
                      </a:r>
                    </a:p>
                    <a:p>
                      <a:pPr marL="0" marR="0">
                        <a:lnSpc>
                          <a:spcPct val="115000"/>
                        </a:lnSpc>
                        <a:spcBef>
                          <a:spcPts val="0"/>
                        </a:spcBef>
                        <a:spcAft>
                          <a:spcPts val="0"/>
                        </a:spcAft>
                      </a:pPr>
                      <a:r>
                        <a:rPr lang="en-US" sz="1900">
                          <a:latin typeface="Calibri"/>
                          <a:ea typeface="Times New Roman"/>
                          <a:cs typeface="Times New Roman"/>
                        </a:rPr>
                        <a:t> 322</a:t>
                      </a:r>
                    </a:p>
                    <a:p>
                      <a:pPr marL="0" marR="0">
                        <a:lnSpc>
                          <a:spcPct val="115000"/>
                        </a:lnSpc>
                        <a:spcBef>
                          <a:spcPts val="0"/>
                        </a:spcBef>
                        <a:spcAft>
                          <a:spcPts val="0"/>
                        </a:spcAft>
                      </a:pPr>
                      <a:r>
                        <a:rPr lang="en-US" sz="1900">
                          <a:latin typeface="Calibri"/>
                          <a:ea typeface="Times New Roman"/>
                          <a:cs typeface="Times New Roman"/>
                        </a:rPr>
                        <a:t>327</a:t>
                      </a:r>
                    </a:p>
                    <a:p>
                      <a:pPr marL="0" marR="0">
                        <a:lnSpc>
                          <a:spcPct val="115000"/>
                        </a:lnSpc>
                        <a:spcBef>
                          <a:spcPts val="0"/>
                        </a:spcBef>
                        <a:spcAft>
                          <a:spcPts val="0"/>
                        </a:spcAft>
                      </a:pPr>
                      <a:r>
                        <a:rPr lang="en-US" sz="1900">
                          <a:latin typeface="Calibri"/>
                          <a:ea typeface="Times New Roman"/>
                          <a:cs typeface="Times New Roman"/>
                        </a:rPr>
                        <a:t>331</a:t>
                      </a:r>
                    </a:p>
                    <a:p>
                      <a:pPr marL="0" marR="0">
                        <a:lnSpc>
                          <a:spcPct val="115000"/>
                        </a:lnSpc>
                        <a:spcBef>
                          <a:spcPts val="0"/>
                        </a:spcBef>
                        <a:spcAft>
                          <a:spcPts val="0"/>
                        </a:spcAft>
                      </a:pPr>
                      <a:r>
                        <a:rPr lang="en-US" sz="1900">
                          <a:latin typeface="Calibri"/>
                          <a:ea typeface="Times New Roman"/>
                          <a:cs typeface="Times New Roman"/>
                        </a:rPr>
                        <a:t>334</a:t>
                      </a:r>
                    </a:p>
                    <a:p>
                      <a:pPr marL="0" marR="0">
                        <a:lnSpc>
                          <a:spcPct val="115000"/>
                        </a:lnSpc>
                        <a:spcBef>
                          <a:spcPts val="0"/>
                        </a:spcBef>
                        <a:spcAft>
                          <a:spcPts val="0"/>
                        </a:spcAft>
                      </a:pPr>
                      <a:r>
                        <a:rPr lang="en-US" sz="1900">
                          <a:latin typeface="Calibri"/>
                          <a:ea typeface="Times New Roman"/>
                          <a:cs typeface="Times New Roman"/>
                        </a:rPr>
                        <a:t>337</a:t>
                      </a:r>
                    </a:p>
                    <a:p>
                      <a:pPr marL="0" marR="0">
                        <a:lnSpc>
                          <a:spcPct val="115000"/>
                        </a:lnSpc>
                        <a:spcBef>
                          <a:spcPts val="0"/>
                        </a:spcBef>
                        <a:spcAft>
                          <a:spcPts val="0"/>
                        </a:spcAft>
                      </a:pPr>
                      <a:r>
                        <a:rPr lang="en-US" sz="1900">
                          <a:latin typeface="Calibri"/>
                          <a:ea typeface="Times New Roman"/>
                          <a:cs typeface="Times New Roman"/>
                        </a:rPr>
                        <a:t>340</a:t>
                      </a:r>
                    </a:p>
                    <a:p>
                      <a:pPr marL="0" marR="0">
                        <a:lnSpc>
                          <a:spcPct val="115000"/>
                        </a:lnSpc>
                        <a:spcBef>
                          <a:spcPts val="0"/>
                        </a:spcBef>
                        <a:spcAft>
                          <a:spcPts val="0"/>
                        </a:spcAft>
                      </a:pPr>
                      <a:r>
                        <a:rPr lang="en-US" sz="1900">
                          <a:latin typeface="Calibri"/>
                          <a:ea typeface="Times New Roman"/>
                          <a:cs typeface="Times New Roman"/>
                        </a:rPr>
                        <a:t>346</a:t>
                      </a:r>
                    </a:p>
                    <a:p>
                      <a:pPr marL="0" marR="0">
                        <a:lnSpc>
                          <a:spcPct val="115000"/>
                        </a:lnSpc>
                        <a:spcBef>
                          <a:spcPts val="0"/>
                        </a:spcBef>
                        <a:spcAft>
                          <a:spcPts val="0"/>
                        </a:spcAft>
                      </a:pPr>
                      <a:r>
                        <a:rPr lang="en-US" sz="1900">
                          <a:latin typeface="Calibri"/>
                          <a:ea typeface="Times New Roman"/>
                          <a:cs typeface="Times New Roman"/>
                        </a:rPr>
                        <a:t>350</a:t>
                      </a:r>
                    </a:p>
                    <a:p>
                      <a:pPr marL="0" marR="0">
                        <a:lnSpc>
                          <a:spcPct val="115000"/>
                        </a:lnSpc>
                        <a:spcBef>
                          <a:spcPts val="0"/>
                        </a:spcBef>
                        <a:spcAft>
                          <a:spcPts val="0"/>
                        </a:spcAft>
                      </a:pPr>
                      <a:r>
                        <a:rPr lang="en-US" sz="1900">
                          <a:latin typeface="Calibri"/>
                          <a:ea typeface="Times New Roman"/>
                          <a:cs typeface="Times New Roman"/>
                        </a:rPr>
                        <a:t>354</a:t>
                      </a:r>
                    </a:p>
                    <a:p>
                      <a:pPr marL="0" marR="0">
                        <a:lnSpc>
                          <a:spcPct val="115000"/>
                        </a:lnSpc>
                        <a:spcBef>
                          <a:spcPts val="0"/>
                        </a:spcBef>
                        <a:spcAft>
                          <a:spcPts val="0"/>
                        </a:spcAft>
                      </a:pPr>
                      <a:r>
                        <a:rPr lang="en-US" sz="1900">
                          <a:latin typeface="Calibri"/>
                          <a:ea typeface="Times New Roman"/>
                          <a:cs typeface="Times New Roman"/>
                        </a:rPr>
                        <a:t>356</a:t>
                      </a:r>
                    </a:p>
                  </a:txBody>
                  <a:tcPr marL="63775" marR="63775"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6000</a:t>
                      </a:r>
                    </a:p>
                    <a:p>
                      <a:pPr marL="0" marR="0">
                        <a:lnSpc>
                          <a:spcPct val="115000"/>
                        </a:lnSpc>
                        <a:spcBef>
                          <a:spcPts val="0"/>
                        </a:spcBef>
                        <a:spcAft>
                          <a:spcPts val="0"/>
                        </a:spcAft>
                      </a:pPr>
                      <a:r>
                        <a:rPr lang="en-US" sz="1900">
                          <a:latin typeface="Calibri"/>
                          <a:ea typeface="Times New Roman"/>
                          <a:cs typeface="Times New Roman"/>
                        </a:rPr>
                        <a:t>7000</a:t>
                      </a:r>
                    </a:p>
                    <a:p>
                      <a:pPr marL="0" marR="0">
                        <a:lnSpc>
                          <a:spcPct val="115000"/>
                        </a:lnSpc>
                        <a:spcBef>
                          <a:spcPts val="0"/>
                        </a:spcBef>
                        <a:spcAft>
                          <a:spcPts val="0"/>
                        </a:spcAft>
                      </a:pPr>
                      <a:r>
                        <a:rPr lang="en-US" sz="1900">
                          <a:latin typeface="Calibri"/>
                          <a:ea typeface="Times New Roman"/>
                          <a:cs typeface="Times New Roman"/>
                        </a:rPr>
                        <a:t>8000</a:t>
                      </a:r>
                    </a:p>
                    <a:p>
                      <a:pPr marL="0" marR="0">
                        <a:lnSpc>
                          <a:spcPct val="115000"/>
                        </a:lnSpc>
                        <a:spcBef>
                          <a:spcPts val="0"/>
                        </a:spcBef>
                        <a:spcAft>
                          <a:spcPts val="0"/>
                        </a:spcAft>
                      </a:pPr>
                      <a:r>
                        <a:rPr lang="en-US" sz="1900">
                          <a:latin typeface="Calibri"/>
                          <a:ea typeface="Times New Roman"/>
                          <a:cs typeface="Times New Roman"/>
                        </a:rPr>
                        <a:t>9000</a:t>
                      </a:r>
                    </a:p>
                    <a:p>
                      <a:pPr marL="0" marR="0">
                        <a:lnSpc>
                          <a:spcPct val="115000"/>
                        </a:lnSpc>
                        <a:spcBef>
                          <a:spcPts val="0"/>
                        </a:spcBef>
                        <a:spcAft>
                          <a:spcPts val="0"/>
                        </a:spcAft>
                      </a:pPr>
                      <a:r>
                        <a:rPr lang="en-US" sz="1900">
                          <a:latin typeface="Calibri"/>
                          <a:ea typeface="Times New Roman"/>
                          <a:cs typeface="Times New Roman"/>
                        </a:rPr>
                        <a:t>10000</a:t>
                      </a:r>
                    </a:p>
                    <a:p>
                      <a:pPr marL="0" marR="0">
                        <a:lnSpc>
                          <a:spcPct val="115000"/>
                        </a:lnSpc>
                        <a:spcBef>
                          <a:spcPts val="0"/>
                        </a:spcBef>
                        <a:spcAft>
                          <a:spcPts val="0"/>
                        </a:spcAft>
                      </a:pPr>
                      <a:r>
                        <a:rPr lang="en-US" sz="1900">
                          <a:latin typeface="Calibri"/>
                          <a:ea typeface="Times New Roman"/>
                          <a:cs typeface="Times New Roman"/>
                        </a:rPr>
                        <a:t>15000</a:t>
                      </a:r>
                    </a:p>
                    <a:p>
                      <a:pPr marL="0" marR="0">
                        <a:lnSpc>
                          <a:spcPct val="115000"/>
                        </a:lnSpc>
                        <a:spcBef>
                          <a:spcPts val="0"/>
                        </a:spcBef>
                        <a:spcAft>
                          <a:spcPts val="0"/>
                        </a:spcAft>
                      </a:pPr>
                      <a:r>
                        <a:rPr lang="en-US" sz="1900">
                          <a:latin typeface="Calibri"/>
                          <a:ea typeface="Times New Roman"/>
                          <a:cs typeface="Times New Roman"/>
                        </a:rPr>
                        <a:t>20000</a:t>
                      </a:r>
                    </a:p>
                    <a:p>
                      <a:pPr marL="0" marR="0">
                        <a:lnSpc>
                          <a:spcPct val="115000"/>
                        </a:lnSpc>
                        <a:spcBef>
                          <a:spcPts val="0"/>
                        </a:spcBef>
                        <a:spcAft>
                          <a:spcPts val="0"/>
                        </a:spcAft>
                      </a:pPr>
                      <a:r>
                        <a:rPr lang="en-US" sz="1900">
                          <a:latin typeface="Calibri"/>
                          <a:ea typeface="Times New Roman"/>
                          <a:cs typeface="Times New Roman"/>
                        </a:rPr>
                        <a:t>30000</a:t>
                      </a:r>
                    </a:p>
                    <a:p>
                      <a:pPr marL="0" marR="0">
                        <a:lnSpc>
                          <a:spcPct val="115000"/>
                        </a:lnSpc>
                        <a:spcBef>
                          <a:spcPts val="0"/>
                        </a:spcBef>
                        <a:spcAft>
                          <a:spcPts val="0"/>
                        </a:spcAft>
                      </a:pPr>
                      <a:r>
                        <a:rPr lang="en-US" sz="1900">
                          <a:latin typeface="Calibri"/>
                          <a:ea typeface="Times New Roman"/>
                          <a:cs typeface="Times New Roman"/>
                        </a:rPr>
                        <a:t>40000</a:t>
                      </a:r>
                    </a:p>
                    <a:p>
                      <a:pPr marL="0" marR="0">
                        <a:lnSpc>
                          <a:spcPct val="115000"/>
                        </a:lnSpc>
                        <a:spcBef>
                          <a:spcPts val="0"/>
                        </a:spcBef>
                        <a:spcAft>
                          <a:spcPts val="0"/>
                        </a:spcAft>
                      </a:pPr>
                      <a:r>
                        <a:rPr lang="en-US" sz="1900">
                          <a:latin typeface="Calibri"/>
                          <a:ea typeface="Times New Roman"/>
                          <a:cs typeface="Times New Roman"/>
                        </a:rPr>
                        <a:t>50000</a:t>
                      </a:r>
                    </a:p>
                    <a:p>
                      <a:pPr marL="0" marR="0">
                        <a:lnSpc>
                          <a:spcPct val="115000"/>
                        </a:lnSpc>
                        <a:spcBef>
                          <a:spcPts val="0"/>
                        </a:spcBef>
                        <a:spcAft>
                          <a:spcPts val="0"/>
                        </a:spcAft>
                      </a:pPr>
                      <a:r>
                        <a:rPr lang="en-US" sz="1900">
                          <a:latin typeface="Calibri"/>
                          <a:ea typeface="Times New Roman"/>
                          <a:cs typeface="Times New Roman"/>
                        </a:rPr>
                        <a:t>60000</a:t>
                      </a:r>
                    </a:p>
                    <a:p>
                      <a:pPr marL="0" marR="0">
                        <a:lnSpc>
                          <a:spcPct val="115000"/>
                        </a:lnSpc>
                        <a:spcBef>
                          <a:spcPts val="0"/>
                        </a:spcBef>
                        <a:spcAft>
                          <a:spcPts val="0"/>
                        </a:spcAft>
                      </a:pPr>
                      <a:r>
                        <a:rPr lang="en-US" sz="1900">
                          <a:latin typeface="Calibri"/>
                          <a:ea typeface="Times New Roman"/>
                          <a:cs typeface="Times New Roman"/>
                        </a:rPr>
                        <a:t>70000</a:t>
                      </a:r>
                    </a:p>
                    <a:p>
                      <a:pPr marL="0" marR="0">
                        <a:lnSpc>
                          <a:spcPct val="115000"/>
                        </a:lnSpc>
                        <a:spcBef>
                          <a:spcPts val="0"/>
                        </a:spcBef>
                        <a:spcAft>
                          <a:spcPts val="0"/>
                        </a:spcAft>
                      </a:pPr>
                      <a:r>
                        <a:rPr lang="en-US" sz="1900">
                          <a:latin typeface="Calibri"/>
                          <a:ea typeface="Times New Roman"/>
                          <a:cs typeface="Times New Roman"/>
                        </a:rPr>
                        <a:t>120000</a:t>
                      </a:r>
                    </a:p>
                    <a:p>
                      <a:pPr marL="0" marR="0">
                        <a:lnSpc>
                          <a:spcPct val="115000"/>
                        </a:lnSpc>
                        <a:spcBef>
                          <a:spcPts val="0"/>
                        </a:spcBef>
                        <a:spcAft>
                          <a:spcPts val="0"/>
                        </a:spcAft>
                      </a:pPr>
                      <a:r>
                        <a:rPr lang="en-US" sz="1900">
                          <a:latin typeface="Calibri"/>
                          <a:ea typeface="Times New Roman"/>
                          <a:cs typeface="Times New Roman"/>
                        </a:rPr>
                        <a:t>160000</a:t>
                      </a:r>
                    </a:p>
                    <a:p>
                      <a:pPr marL="0" marR="0">
                        <a:lnSpc>
                          <a:spcPct val="115000"/>
                        </a:lnSpc>
                        <a:spcBef>
                          <a:spcPts val="0"/>
                        </a:spcBef>
                        <a:spcAft>
                          <a:spcPts val="0"/>
                        </a:spcAft>
                      </a:pPr>
                      <a:r>
                        <a:rPr lang="en-US" sz="1900">
                          <a:latin typeface="Calibri"/>
                          <a:ea typeface="Times New Roman"/>
                          <a:cs typeface="Times New Roman"/>
                        </a:rPr>
                        <a:t>1000000</a:t>
                      </a:r>
                    </a:p>
                  </a:txBody>
                  <a:tcPr marL="63775" marR="63775"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a:latin typeface="Calibri"/>
                          <a:ea typeface="Times New Roman"/>
                          <a:cs typeface="Times New Roman"/>
                        </a:rPr>
                        <a:t>361</a:t>
                      </a:r>
                    </a:p>
                    <a:p>
                      <a:pPr marL="0" marR="0">
                        <a:lnSpc>
                          <a:spcPct val="115000"/>
                        </a:lnSpc>
                        <a:spcBef>
                          <a:spcPts val="0"/>
                        </a:spcBef>
                        <a:spcAft>
                          <a:spcPts val="0"/>
                        </a:spcAft>
                      </a:pPr>
                      <a:r>
                        <a:rPr lang="en-US" sz="1900">
                          <a:latin typeface="Calibri"/>
                          <a:ea typeface="Times New Roman"/>
                          <a:cs typeface="Times New Roman"/>
                        </a:rPr>
                        <a:t>364</a:t>
                      </a:r>
                    </a:p>
                    <a:p>
                      <a:pPr marL="0" marR="0">
                        <a:lnSpc>
                          <a:spcPct val="115000"/>
                        </a:lnSpc>
                        <a:spcBef>
                          <a:spcPts val="0"/>
                        </a:spcBef>
                        <a:spcAft>
                          <a:spcPts val="0"/>
                        </a:spcAft>
                      </a:pPr>
                      <a:r>
                        <a:rPr lang="en-US" sz="1900">
                          <a:latin typeface="Calibri"/>
                          <a:ea typeface="Times New Roman"/>
                          <a:cs typeface="Times New Roman"/>
                        </a:rPr>
                        <a:t>366</a:t>
                      </a:r>
                    </a:p>
                    <a:p>
                      <a:pPr marL="0" marR="0">
                        <a:lnSpc>
                          <a:spcPct val="115000"/>
                        </a:lnSpc>
                        <a:spcBef>
                          <a:spcPts val="0"/>
                        </a:spcBef>
                        <a:spcAft>
                          <a:spcPts val="0"/>
                        </a:spcAft>
                      </a:pPr>
                      <a:r>
                        <a:rPr lang="en-US" sz="1900">
                          <a:latin typeface="Calibri"/>
                          <a:ea typeface="Times New Roman"/>
                          <a:cs typeface="Times New Roman"/>
                        </a:rPr>
                        <a:t>368</a:t>
                      </a:r>
                    </a:p>
                    <a:p>
                      <a:pPr marL="0" marR="0">
                        <a:lnSpc>
                          <a:spcPct val="115000"/>
                        </a:lnSpc>
                        <a:spcBef>
                          <a:spcPts val="0"/>
                        </a:spcBef>
                        <a:spcAft>
                          <a:spcPts val="0"/>
                        </a:spcAft>
                      </a:pPr>
                      <a:r>
                        <a:rPr lang="en-US" sz="1900">
                          <a:latin typeface="Calibri"/>
                          <a:ea typeface="Times New Roman"/>
                          <a:cs typeface="Times New Roman"/>
                        </a:rPr>
                        <a:t>369</a:t>
                      </a:r>
                    </a:p>
                    <a:p>
                      <a:pPr marL="0" marR="0">
                        <a:lnSpc>
                          <a:spcPct val="115000"/>
                        </a:lnSpc>
                        <a:spcBef>
                          <a:spcPts val="0"/>
                        </a:spcBef>
                        <a:spcAft>
                          <a:spcPts val="0"/>
                        </a:spcAft>
                      </a:pPr>
                      <a:r>
                        <a:rPr lang="en-US" sz="1900">
                          <a:latin typeface="Calibri"/>
                          <a:ea typeface="Times New Roman"/>
                          <a:cs typeface="Times New Roman"/>
                        </a:rPr>
                        <a:t>374</a:t>
                      </a:r>
                    </a:p>
                    <a:p>
                      <a:pPr marL="0" marR="0">
                        <a:lnSpc>
                          <a:spcPct val="115000"/>
                        </a:lnSpc>
                        <a:spcBef>
                          <a:spcPts val="0"/>
                        </a:spcBef>
                        <a:spcAft>
                          <a:spcPts val="0"/>
                        </a:spcAft>
                      </a:pPr>
                      <a:r>
                        <a:rPr lang="en-US" sz="1900">
                          <a:latin typeface="Calibri"/>
                          <a:ea typeface="Times New Roman"/>
                          <a:cs typeface="Times New Roman"/>
                        </a:rPr>
                        <a:t>376</a:t>
                      </a:r>
                    </a:p>
                    <a:p>
                      <a:pPr marL="0" marR="0">
                        <a:lnSpc>
                          <a:spcPct val="115000"/>
                        </a:lnSpc>
                        <a:spcBef>
                          <a:spcPts val="0"/>
                        </a:spcBef>
                        <a:spcAft>
                          <a:spcPts val="0"/>
                        </a:spcAft>
                      </a:pPr>
                      <a:r>
                        <a:rPr lang="en-US" sz="1900">
                          <a:latin typeface="Calibri"/>
                          <a:ea typeface="Times New Roman"/>
                          <a:cs typeface="Times New Roman"/>
                        </a:rPr>
                        <a:t>379</a:t>
                      </a:r>
                    </a:p>
                    <a:p>
                      <a:pPr marL="0" marR="0">
                        <a:lnSpc>
                          <a:spcPct val="115000"/>
                        </a:lnSpc>
                        <a:spcBef>
                          <a:spcPts val="0"/>
                        </a:spcBef>
                        <a:spcAft>
                          <a:spcPts val="0"/>
                        </a:spcAft>
                      </a:pPr>
                      <a:r>
                        <a:rPr lang="en-US" sz="1900">
                          <a:latin typeface="Calibri"/>
                          <a:ea typeface="Times New Roman"/>
                          <a:cs typeface="Times New Roman"/>
                        </a:rPr>
                        <a:t>380</a:t>
                      </a:r>
                    </a:p>
                    <a:p>
                      <a:pPr marL="0" marR="0">
                        <a:lnSpc>
                          <a:spcPct val="115000"/>
                        </a:lnSpc>
                        <a:spcBef>
                          <a:spcPts val="0"/>
                        </a:spcBef>
                        <a:spcAft>
                          <a:spcPts val="0"/>
                        </a:spcAft>
                      </a:pPr>
                      <a:r>
                        <a:rPr lang="en-US" sz="1900">
                          <a:latin typeface="Calibri"/>
                          <a:ea typeface="Times New Roman"/>
                          <a:cs typeface="Times New Roman"/>
                        </a:rPr>
                        <a:t>381</a:t>
                      </a:r>
                    </a:p>
                    <a:p>
                      <a:pPr marL="0" marR="0">
                        <a:lnSpc>
                          <a:spcPct val="115000"/>
                        </a:lnSpc>
                        <a:spcBef>
                          <a:spcPts val="0"/>
                        </a:spcBef>
                        <a:spcAft>
                          <a:spcPts val="0"/>
                        </a:spcAft>
                      </a:pPr>
                      <a:r>
                        <a:rPr lang="en-US" sz="1900">
                          <a:latin typeface="Calibri"/>
                          <a:ea typeface="Times New Roman"/>
                          <a:cs typeface="Times New Roman"/>
                        </a:rPr>
                        <a:t>381</a:t>
                      </a:r>
                    </a:p>
                    <a:p>
                      <a:pPr marL="0" marR="0">
                        <a:lnSpc>
                          <a:spcPct val="115000"/>
                        </a:lnSpc>
                        <a:spcBef>
                          <a:spcPts val="0"/>
                        </a:spcBef>
                        <a:spcAft>
                          <a:spcPts val="0"/>
                        </a:spcAft>
                      </a:pPr>
                      <a:r>
                        <a:rPr lang="en-US" sz="1900">
                          <a:latin typeface="Calibri"/>
                          <a:ea typeface="Times New Roman"/>
                          <a:cs typeface="Times New Roman"/>
                        </a:rPr>
                        <a:t>382</a:t>
                      </a:r>
                    </a:p>
                    <a:p>
                      <a:pPr marL="0" marR="0">
                        <a:lnSpc>
                          <a:spcPct val="115000"/>
                        </a:lnSpc>
                        <a:spcBef>
                          <a:spcPts val="0"/>
                        </a:spcBef>
                        <a:spcAft>
                          <a:spcPts val="0"/>
                        </a:spcAft>
                      </a:pPr>
                      <a:r>
                        <a:rPr lang="en-US" sz="1900">
                          <a:latin typeface="Calibri"/>
                          <a:ea typeface="Times New Roman"/>
                          <a:cs typeface="Times New Roman"/>
                        </a:rPr>
                        <a:t>382</a:t>
                      </a:r>
                    </a:p>
                    <a:p>
                      <a:pPr marL="0" marR="0">
                        <a:lnSpc>
                          <a:spcPct val="115000"/>
                        </a:lnSpc>
                        <a:spcBef>
                          <a:spcPts val="0"/>
                        </a:spcBef>
                        <a:spcAft>
                          <a:spcPts val="0"/>
                        </a:spcAft>
                      </a:pPr>
                      <a:r>
                        <a:rPr lang="en-US" sz="1900">
                          <a:latin typeface="Calibri"/>
                          <a:ea typeface="Times New Roman"/>
                          <a:cs typeface="Times New Roman"/>
                        </a:rPr>
                        <a:t>383</a:t>
                      </a:r>
                    </a:p>
                    <a:p>
                      <a:pPr marL="0" marR="0">
                        <a:lnSpc>
                          <a:spcPct val="115000"/>
                        </a:lnSpc>
                        <a:spcBef>
                          <a:spcPts val="0"/>
                        </a:spcBef>
                        <a:spcAft>
                          <a:spcPts val="0"/>
                        </a:spcAft>
                      </a:pPr>
                      <a:r>
                        <a:rPr lang="en-US" sz="1900">
                          <a:latin typeface="Calibri"/>
                          <a:ea typeface="Times New Roman"/>
                          <a:cs typeface="Times New Roman"/>
                        </a:rPr>
                        <a:t>383</a:t>
                      </a:r>
                    </a:p>
                  </a:txBody>
                  <a:tcPr marL="63775" marR="63775"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4204311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D3E3B1BD-128A-4342-FA94-0B2F947DE79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olorful clear dices on a glass surface">
            <a:extLst>
              <a:ext uri="{FF2B5EF4-FFF2-40B4-BE49-F238E27FC236}">
                <a16:creationId xmlns:a16="http://schemas.microsoft.com/office/drawing/2014/main" id="{099EEFAD-0E09-FD31-5813-F893791E2055}"/>
              </a:ext>
            </a:extLst>
          </p:cNvPr>
          <p:cNvPicPr>
            <a:picLocks noChangeAspect="1"/>
          </p:cNvPicPr>
          <p:nvPr/>
        </p:nvPicPr>
        <p:blipFill>
          <a:blip r:embed="rId2">
            <a:alphaModFix amt="50000"/>
          </a:blip>
          <a:srcRect b="15730"/>
          <a:stretch>
            <a:fillRect/>
          </a:stretch>
        </p:blipFill>
        <p:spPr>
          <a:xfrm>
            <a:off x="20" y="1"/>
            <a:ext cx="12191980" cy="6857999"/>
          </a:xfrm>
          <a:prstGeom prst="rect">
            <a:avLst/>
          </a:prstGeom>
        </p:spPr>
      </p:pic>
      <p:sp>
        <p:nvSpPr>
          <p:cNvPr id="2" name="Title 2">
            <a:extLst>
              <a:ext uri="{FF2B5EF4-FFF2-40B4-BE49-F238E27FC236}">
                <a16:creationId xmlns:a16="http://schemas.microsoft.com/office/drawing/2014/main" id="{9B0559DC-333F-8326-910F-069E78B4A2D0}"/>
              </a:ext>
            </a:extLst>
          </p:cNvPr>
          <p:cNvSpPr>
            <a:spLocks noGrp="1"/>
          </p:cNvSpPr>
          <p:nvPr>
            <p:ph type="title"/>
          </p:nvPr>
        </p:nvSpPr>
        <p:spPr>
          <a:xfrm>
            <a:off x="1261533" y="1312332"/>
            <a:ext cx="9668933" cy="4233333"/>
          </a:xfrm>
        </p:spPr>
        <p:txBody>
          <a:bodyPr vert="horz" lIns="91440" tIns="45720" rIns="91440" bIns="45720" rtlCol="0" anchor="b">
            <a:noAutofit/>
          </a:bodyPr>
          <a:lstStyle/>
          <a:p>
            <a:pPr algn="ctr"/>
            <a:r>
              <a:rPr lang="en-US" sz="3600" b="1" dirty="0">
                <a:solidFill>
                  <a:srgbClr val="FFFFFF"/>
                </a:solidFill>
                <a:latin typeface="Arial" panose="020B0604020202020204" pitchFamily="34" charset="0"/>
                <a:cs typeface="Arial" panose="020B0604020202020204" pitchFamily="34" charset="0"/>
              </a:rPr>
              <a:t>When it comes to showing value of</a:t>
            </a:r>
            <a:br>
              <a:rPr lang="en-US" sz="3600" b="1" dirty="0">
                <a:solidFill>
                  <a:srgbClr val="FFFFFF"/>
                </a:solidFill>
                <a:latin typeface="Arial" panose="020B0604020202020204" pitchFamily="34" charset="0"/>
                <a:cs typeface="Arial" panose="020B0604020202020204" pitchFamily="34" charset="0"/>
              </a:rPr>
            </a:br>
            <a:r>
              <a:rPr lang="en-US" sz="3600" b="1" dirty="0">
                <a:solidFill>
                  <a:srgbClr val="FFFFFF"/>
                </a:solidFill>
                <a:latin typeface="Arial" panose="020B0604020202020204" pitchFamily="34" charset="0"/>
                <a:cs typeface="Arial" panose="020B0604020202020204" pitchFamily="34" charset="0"/>
              </a:rPr>
              <a:t> what you do:</a:t>
            </a:r>
            <a:br>
              <a:rPr lang="en-US" sz="3600" b="1" dirty="0">
                <a:solidFill>
                  <a:srgbClr val="FFFFFF"/>
                </a:solidFill>
                <a:latin typeface="Arial" panose="020B0604020202020204" pitchFamily="34" charset="0"/>
                <a:cs typeface="Arial" panose="020B0604020202020204" pitchFamily="34" charset="0"/>
              </a:rPr>
            </a:br>
            <a:br>
              <a:rPr lang="en-US" sz="3600" b="1" dirty="0">
                <a:solidFill>
                  <a:srgbClr val="FFFFFF"/>
                </a:solidFill>
                <a:latin typeface="Arial" panose="020B0604020202020204" pitchFamily="34" charset="0"/>
                <a:cs typeface="Arial" panose="020B0604020202020204" pitchFamily="34" charset="0"/>
              </a:rPr>
            </a:br>
            <a:r>
              <a:rPr lang="en-US" sz="3600" b="1" dirty="0">
                <a:solidFill>
                  <a:srgbClr val="FFFFFF"/>
                </a:solidFill>
                <a:latin typeface="Arial" panose="020B0604020202020204" pitchFamily="34" charset="0"/>
                <a:cs typeface="Arial" panose="020B0604020202020204" pitchFamily="34" charset="0"/>
              </a:rPr>
              <a:t>Hope is not a strategy.</a:t>
            </a:r>
            <a:br>
              <a:rPr lang="en-US" sz="3600" b="1" dirty="0">
                <a:solidFill>
                  <a:srgbClr val="FFFFFF"/>
                </a:solidFill>
                <a:latin typeface="Arial" panose="020B0604020202020204" pitchFamily="34" charset="0"/>
                <a:cs typeface="Arial" panose="020B0604020202020204" pitchFamily="34" charset="0"/>
              </a:rPr>
            </a:br>
            <a:r>
              <a:rPr lang="en-US" sz="3600" b="1" dirty="0">
                <a:solidFill>
                  <a:srgbClr val="FFFFFF"/>
                </a:solidFill>
                <a:latin typeface="Arial" panose="020B0604020202020204" pitchFamily="34" charset="0"/>
                <a:cs typeface="Arial" panose="020B0604020202020204" pitchFamily="34" charset="0"/>
              </a:rPr>
              <a:t>Luck is not a factor.</a:t>
            </a:r>
            <a:br>
              <a:rPr lang="en-US" sz="3600" b="1" dirty="0">
                <a:solidFill>
                  <a:srgbClr val="FFFFFF"/>
                </a:solidFill>
                <a:latin typeface="Arial" panose="020B0604020202020204" pitchFamily="34" charset="0"/>
                <a:cs typeface="Arial" panose="020B0604020202020204" pitchFamily="34" charset="0"/>
              </a:rPr>
            </a:br>
            <a:r>
              <a:rPr lang="en-US" sz="3600" b="1" dirty="0">
                <a:solidFill>
                  <a:srgbClr val="FFFFFF"/>
                </a:solidFill>
                <a:latin typeface="Arial" panose="020B0604020202020204" pitchFamily="34" charset="0"/>
                <a:cs typeface="Arial" panose="020B0604020202020204" pitchFamily="34" charset="0"/>
              </a:rPr>
              <a:t>Doing nothing is not an option.</a:t>
            </a:r>
            <a:br>
              <a:rPr lang="en-US" sz="3600" b="1" dirty="0">
                <a:solidFill>
                  <a:srgbClr val="FFFFFF"/>
                </a:solidFill>
                <a:latin typeface="Arial" panose="020B0604020202020204" pitchFamily="34" charset="0"/>
                <a:cs typeface="Arial" panose="020B0604020202020204" pitchFamily="34" charset="0"/>
              </a:rPr>
            </a:br>
            <a:br>
              <a:rPr lang="en-US" sz="3600" b="1" dirty="0">
                <a:solidFill>
                  <a:srgbClr val="FFFFFF"/>
                </a:solidFill>
                <a:latin typeface="Arial" panose="020B0604020202020204" pitchFamily="34" charset="0"/>
                <a:cs typeface="Arial" panose="020B0604020202020204" pitchFamily="34" charset="0"/>
              </a:rPr>
            </a:br>
            <a:r>
              <a:rPr lang="en-US" sz="3600" b="1" dirty="0">
                <a:solidFill>
                  <a:srgbClr val="FFFFFF"/>
                </a:solidFill>
                <a:latin typeface="Arial" panose="020B0604020202020204" pitchFamily="34" charset="0"/>
                <a:cs typeface="Arial" panose="020B0604020202020204" pitchFamily="34" charset="0"/>
              </a:rPr>
              <a:t>Change is inevitable. Progress is optional.</a:t>
            </a:r>
          </a:p>
        </p:txBody>
      </p:sp>
    </p:spTree>
    <p:extLst>
      <p:ext uri="{BB962C8B-B14F-4D97-AF65-F5344CB8AC3E}">
        <p14:creationId xmlns:p14="http://schemas.microsoft.com/office/powerpoint/2010/main" val="412658545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615950"/>
            <a:ext cx="4294188" cy="472480"/>
          </a:xfrm>
          <a:prstGeom prst="rect">
            <a:avLst/>
          </a:prstGeom>
          <a:noFill/>
          <a:ln/>
        </p:spPr>
        <p:txBody>
          <a:bodyPr wrap="none" lIns="0" tIns="0" rIns="0" bIns="0" rtlCol="0" anchor="t"/>
          <a:lstStyle/>
          <a:p>
            <a:pPr defTabSz="761970">
              <a:lnSpc>
                <a:spcPts val="3708"/>
              </a:lnSpc>
            </a:pPr>
            <a:r>
              <a:rPr lang="en-US" sz="3200" b="1" dirty="0">
                <a:solidFill>
                  <a:srgbClr val="000000"/>
                </a:solidFill>
                <a:latin typeface="Arial" panose="020B0604020202020204" pitchFamily="34" charset="0"/>
                <a:ea typeface="Inter Bold" pitchFamily="34" charset="-122"/>
                <a:cs typeface="Arial" panose="020B0604020202020204" pitchFamily="34" charset="0"/>
              </a:rPr>
              <a:t>Sources of Impact Data</a:t>
            </a:r>
            <a:endParaRPr lang="en-US" sz="3200" dirty="0">
              <a:solidFill>
                <a:prstClr val="black"/>
              </a:solidFill>
              <a:latin typeface="Arial" panose="020B0604020202020204" pitchFamily="34" charset="0"/>
              <a:cs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661492" y="1485305"/>
            <a:ext cx="1952427" cy="1952427"/>
          </a:xfrm>
          <a:prstGeom prst="rect">
            <a:avLst/>
          </a:prstGeom>
        </p:spPr>
      </p:pic>
      <p:sp>
        <p:nvSpPr>
          <p:cNvPr id="4" name="Text 1"/>
          <p:cNvSpPr/>
          <p:nvPr/>
        </p:nvSpPr>
        <p:spPr>
          <a:xfrm>
            <a:off x="661492" y="3607793"/>
            <a:ext cx="2298601" cy="236240"/>
          </a:xfrm>
          <a:prstGeom prst="rect">
            <a:avLst/>
          </a:prstGeom>
          <a:noFill/>
          <a:ln/>
        </p:spPr>
        <p:txBody>
          <a:bodyPr wrap="none" lIns="0" tIns="0" rIns="0" bIns="0" rtlCol="0" anchor="t"/>
          <a:lstStyle/>
          <a:p>
            <a:pPr defTabSz="761970">
              <a:lnSpc>
                <a:spcPts val="1833"/>
              </a:lnSpc>
            </a:pPr>
            <a:r>
              <a:rPr lang="en-US" sz="1600" b="1" dirty="0">
                <a:solidFill>
                  <a:srgbClr val="000000"/>
                </a:solidFill>
                <a:latin typeface="Arial" panose="020B0604020202020204" pitchFamily="34" charset="0"/>
                <a:ea typeface="Inter Bold" pitchFamily="34" charset="-122"/>
                <a:cs typeface="Arial" panose="020B0604020202020204" pitchFamily="34" charset="0"/>
              </a:rPr>
              <a:t>Internal Operational Data</a:t>
            </a:r>
            <a:endParaRPr lang="en-US" sz="1600" dirty="0">
              <a:solidFill>
                <a:prstClr val="black"/>
              </a:solidFill>
              <a:latin typeface="Arial" panose="020B0604020202020204" pitchFamily="34" charset="0"/>
              <a:cs typeface="Arial" panose="020B0604020202020204" pitchFamily="34" charset="0"/>
            </a:endParaRPr>
          </a:p>
        </p:txBody>
      </p:sp>
      <p:sp>
        <p:nvSpPr>
          <p:cNvPr id="5" name="Text 2"/>
          <p:cNvSpPr/>
          <p:nvPr/>
        </p:nvSpPr>
        <p:spPr>
          <a:xfrm>
            <a:off x="661492" y="3995242"/>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Local Records</a:t>
            </a:r>
            <a:endParaRPr lang="en-US" sz="1400" dirty="0">
              <a:solidFill>
                <a:prstClr val="black"/>
              </a:solidFill>
              <a:latin typeface="Arial" panose="020B0604020202020204" pitchFamily="34" charset="0"/>
              <a:cs typeface="Arial" panose="020B0604020202020204" pitchFamily="34" charset="0"/>
            </a:endParaRPr>
          </a:p>
        </p:txBody>
      </p:sp>
      <p:sp>
        <p:nvSpPr>
          <p:cNvPr id="6" name="Text 3"/>
          <p:cNvSpPr/>
          <p:nvPr/>
        </p:nvSpPr>
        <p:spPr>
          <a:xfrm>
            <a:off x="661492" y="4290020"/>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Quality Reports</a:t>
            </a:r>
            <a:endParaRPr lang="en-US" sz="1400" dirty="0">
              <a:solidFill>
                <a:prstClr val="black"/>
              </a:solidFill>
              <a:latin typeface="Arial" panose="020B0604020202020204" pitchFamily="34" charset="0"/>
              <a:cs typeface="Arial" panose="020B0604020202020204" pitchFamily="34" charset="0"/>
            </a:endParaRPr>
          </a:p>
        </p:txBody>
      </p:sp>
      <p:sp>
        <p:nvSpPr>
          <p:cNvPr id="7" name="Text 4"/>
          <p:cNvSpPr/>
          <p:nvPr/>
        </p:nvSpPr>
        <p:spPr>
          <a:xfrm>
            <a:off x="661492" y="4584799"/>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Project Reports</a:t>
            </a:r>
            <a:endParaRPr lang="en-US" sz="1400" dirty="0">
              <a:solidFill>
                <a:prstClr val="black"/>
              </a:solidFill>
              <a:latin typeface="Arial" panose="020B0604020202020204" pitchFamily="34" charset="0"/>
              <a:cs typeface="Arial" panose="020B0604020202020204" pitchFamily="34" charset="0"/>
            </a:endParaRPr>
          </a:p>
        </p:txBody>
      </p:sp>
      <p:sp>
        <p:nvSpPr>
          <p:cNvPr id="8" name="Text 5"/>
          <p:cNvSpPr/>
          <p:nvPr/>
        </p:nvSpPr>
        <p:spPr>
          <a:xfrm>
            <a:off x="661492" y="4879578"/>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Compliance Reports</a:t>
            </a:r>
            <a:endParaRPr lang="en-US" sz="1400" dirty="0">
              <a:solidFill>
                <a:prstClr val="black"/>
              </a:solidFill>
              <a:latin typeface="Arial" panose="020B0604020202020204" pitchFamily="34" charset="0"/>
              <a:cs typeface="Arial" panose="020B0604020202020204" pitchFamily="34" charset="0"/>
            </a:endParaRPr>
          </a:p>
        </p:txBody>
      </p:sp>
      <p:sp>
        <p:nvSpPr>
          <p:cNvPr id="9" name="Text 6"/>
          <p:cNvSpPr/>
          <p:nvPr/>
        </p:nvSpPr>
        <p:spPr>
          <a:xfrm>
            <a:off x="661492" y="5174357"/>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Productivity Records</a:t>
            </a:r>
            <a:endParaRPr lang="en-US" sz="1400" dirty="0">
              <a:solidFill>
                <a:prstClr val="black"/>
              </a:solidFill>
              <a:latin typeface="Arial" panose="020B0604020202020204" pitchFamily="34" charset="0"/>
              <a:cs typeface="Arial" panose="020B0604020202020204" pitchFamily="34" charset="0"/>
            </a:endParaRPr>
          </a:p>
        </p:txBody>
      </p:sp>
      <p:sp>
        <p:nvSpPr>
          <p:cNvPr id="10" name="Text 7"/>
          <p:cNvSpPr/>
          <p:nvPr/>
        </p:nvSpPr>
        <p:spPr>
          <a:xfrm>
            <a:off x="661492" y="5469136"/>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Design Documents</a:t>
            </a:r>
            <a:endParaRPr lang="en-US" sz="1400" dirty="0">
              <a:solidFill>
                <a:prstClr val="black"/>
              </a:solidFill>
              <a:latin typeface="Arial" panose="020B0604020202020204" pitchFamily="34" charset="0"/>
              <a:cs typeface="Arial" panose="020B0604020202020204" pitchFamily="34" charset="0"/>
            </a:endParaRPr>
          </a:p>
        </p:txBody>
      </p:sp>
      <p:sp>
        <p:nvSpPr>
          <p:cNvPr id="11" name="Text 8"/>
          <p:cNvSpPr/>
          <p:nvPr/>
        </p:nvSpPr>
        <p:spPr>
          <a:xfrm>
            <a:off x="661492" y="5763915"/>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Service Records</a:t>
            </a:r>
            <a:endParaRPr lang="en-US" sz="1400" dirty="0">
              <a:solidFill>
                <a:prstClr val="black"/>
              </a:solidFill>
              <a:latin typeface="Arial" panose="020B0604020202020204" pitchFamily="34" charset="0"/>
              <a:cs typeface="Arial" panose="020B0604020202020204" pitchFamily="34" charset="0"/>
            </a:endParaRPr>
          </a:p>
        </p:txBody>
      </p:sp>
      <p:pic>
        <p:nvPicPr>
          <p:cNvPr id="12" name="Image 1" descr="preencoded.png"/>
          <p:cNvPicPr>
            <a:picLocks noChangeAspect="1"/>
          </p:cNvPicPr>
          <p:nvPr/>
        </p:nvPicPr>
        <p:blipFill>
          <a:blip r:embed="rId4"/>
          <a:stretch>
            <a:fillRect/>
          </a:stretch>
        </p:blipFill>
        <p:spPr>
          <a:xfrm>
            <a:off x="3477319" y="1485305"/>
            <a:ext cx="1952427" cy="1952427"/>
          </a:xfrm>
          <a:prstGeom prst="rect">
            <a:avLst/>
          </a:prstGeom>
        </p:spPr>
      </p:pic>
      <p:sp>
        <p:nvSpPr>
          <p:cNvPr id="13" name="Text 9"/>
          <p:cNvSpPr/>
          <p:nvPr/>
        </p:nvSpPr>
        <p:spPr>
          <a:xfrm>
            <a:off x="3477319" y="3607793"/>
            <a:ext cx="2440583" cy="472480"/>
          </a:xfrm>
          <a:prstGeom prst="rect">
            <a:avLst/>
          </a:prstGeom>
          <a:noFill/>
          <a:ln/>
        </p:spPr>
        <p:txBody>
          <a:bodyPr wrap="square" lIns="0" tIns="0" rIns="0" bIns="0" rtlCol="0" anchor="t"/>
          <a:lstStyle/>
          <a:p>
            <a:pPr defTabSz="761970">
              <a:lnSpc>
                <a:spcPts val="1833"/>
              </a:lnSpc>
            </a:pPr>
            <a:r>
              <a:rPr lang="en-US" sz="1600" b="1" dirty="0">
                <a:solidFill>
                  <a:srgbClr val="000000"/>
                </a:solidFill>
                <a:latin typeface="Arial" panose="020B0604020202020204" pitchFamily="34" charset="0"/>
                <a:ea typeface="Inter Bold" pitchFamily="34" charset="-122"/>
                <a:cs typeface="Arial" panose="020B0604020202020204" pitchFamily="34" charset="0"/>
              </a:rPr>
              <a:t>Business Metrics</a:t>
            </a:r>
            <a:endParaRPr lang="en-US" sz="1600" dirty="0">
              <a:solidFill>
                <a:prstClr val="black"/>
              </a:solidFill>
              <a:latin typeface="Arial" panose="020B0604020202020204" pitchFamily="34" charset="0"/>
              <a:cs typeface="Arial" panose="020B0604020202020204" pitchFamily="34" charset="0"/>
            </a:endParaRPr>
          </a:p>
        </p:txBody>
      </p:sp>
      <p:sp>
        <p:nvSpPr>
          <p:cNvPr id="14" name="Text 10"/>
          <p:cNvSpPr/>
          <p:nvPr/>
        </p:nvSpPr>
        <p:spPr>
          <a:xfrm>
            <a:off x="3477319" y="3989587"/>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Cost Statements</a:t>
            </a:r>
            <a:endParaRPr lang="en-US" sz="1400" dirty="0">
              <a:solidFill>
                <a:prstClr val="black"/>
              </a:solidFill>
              <a:latin typeface="Arial" panose="020B0604020202020204" pitchFamily="34" charset="0"/>
              <a:cs typeface="Arial" panose="020B0604020202020204" pitchFamily="34" charset="0"/>
            </a:endParaRPr>
          </a:p>
        </p:txBody>
      </p:sp>
      <p:sp>
        <p:nvSpPr>
          <p:cNvPr id="15" name="Text 11"/>
          <p:cNvSpPr/>
          <p:nvPr/>
        </p:nvSpPr>
        <p:spPr>
          <a:xfrm>
            <a:off x="3477319" y="4284365"/>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Scorecards</a:t>
            </a:r>
            <a:endParaRPr lang="en-US" sz="1400" dirty="0">
              <a:solidFill>
                <a:prstClr val="black"/>
              </a:solidFill>
              <a:latin typeface="Arial" panose="020B0604020202020204" pitchFamily="34" charset="0"/>
              <a:cs typeface="Arial" panose="020B0604020202020204" pitchFamily="34" charset="0"/>
            </a:endParaRPr>
          </a:p>
        </p:txBody>
      </p:sp>
      <p:sp>
        <p:nvSpPr>
          <p:cNvPr id="16" name="Text 12"/>
          <p:cNvSpPr/>
          <p:nvPr/>
        </p:nvSpPr>
        <p:spPr>
          <a:xfrm>
            <a:off x="3477319" y="4579144"/>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Annual Reports</a:t>
            </a:r>
            <a:endParaRPr lang="en-US" sz="1400" dirty="0">
              <a:solidFill>
                <a:prstClr val="black"/>
              </a:solidFill>
              <a:latin typeface="Arial" panose="020B0604020202020204" pitchFamily="34" charset="0"/>
              <a:cs typeface="Arial" panose="020B0604020202020204" pitchFamily="34" charset="0"/>
            </a:endParaRPr>
          </a:p>
        </p:txBody>
      </p:sp>
      <p:sp>
        <p:nvSpPr>
          <p:cNvPr id="17" name="Text 13"/>
          <p:cNvSpPr/>
          <p:nvPr/>
        </p:nvSpPr>
        <p:spPr>
          <a:xfrm>
            <a:off x="3477319" y="4873923"/>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Payroll Records</a:t>
            </a:r>
            <a:endParaRPr lang="en-US" sz="1400" dirty="0">
              <a:solidFill>
                <a:prstClr val="black"/>
              </a:solidFill>
              <a:latin typeface="Arial" panose="020B0604020202020204" pitchFamily="34" charset="0"/>
              <a:cs typeface="Arial" panose="020B0604020202020204" pitchFamily="34" charset="0"/>
            </a:endParaRPr>
          </a:p>
        </p:txBody>
      </p:sp>
      <p:sp>
        <p:nvSpPr>
          <p:cNvPr id="18" name="Text 14"/>
          <p:cNvSpPr/>
          <p:nvPr/>
        </p:nvSpPr>
        <p:spPr>
          <a:xfrm>
            <a:off x="3477319" y="5168702"/>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Financial Records</a:t>
            </a:r>
            <a:endParaRPr lang="en-US" sz="1400" dirty="0">
              <a:solidFill>
                <a:prstClr val="black"/>
              </a:solidFill>
              <a:latin typeface="Arial" panose="020B0604020202020204" pitchFamily="34" charset="0"/>
              <a:cs typeface="Arial" panose="020B0604020202020204" pitchFamily="34" charset="0"/>
            </a:endParaRPr>
          </a:p>
        </p:txBody>
      </p:sp>
      <p:sp>
        <p:nvSpPr>
          <p:cNvPr id="19" name="Text 15"/>
          <p:cNvSpPr/>
          <p:nvPr/>
        </p:nvSpPr>
        <p:spPr>
          <a:xfrm>
            <a:off x="3477319" y="5463481"/>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Marketing Reports</a:t>
            </a:r>
            <a:endParaRPr lang="en-US" sz="1400" dirty="0">
              <a:solidFill>
                <a:prstClr val="black"/>
              </a:solidFill>
              <a:latin typeface="Arial" panose="020B0604020202020204" pitchFamily="34" charset="0"/>
              <a:cs typeface="Arial" panose="020B0604020202020204" pitchFamily="34" charset="0"/>
            </a:endParaRPr>
          </a:p>
        </p:txBody>
      </p:sp>
      <p:pic>
        <p:nvPicPr>
          <p:cNvPr id="20" name="Image 2" descr="preencoded.png"/>
          <p:cNvPicPr>
            <a:picLocks noChangeAspect="1"/>
          </p:cNvPicPr>
          <p:nvPr/>
        </p:nvPicPr>
        <p:blipFill>
          <a:blip r:embed="rId5"/>
          <a:stretch>
            <a:fillRect/>
          </a:stretch>
        </p:blipFill>
        <p:spPr>
          <a:xfrm>
            <a:off x="6293147" y="1485305"/>
            <a:ext cx="1952427" cy="1952427"/>
          </a:xfrm>
          <a:prstGeom prst="rect">
            <a:avLst/>
          </a:prstGeom>
        </p:spPr>
      </p:pic>
      <p:sp>
        <p:nvSpPr>
          <p:cNvPr id="21" name="Text 16"/>
          <p:cNvSpPr/>
          <p:nvPr/>
        </p:nvSpPr>
        <p:spPr>
          <a:xfrm>
            <a:off x="6293148" y="3607793"/>
            <a:ext cx="2136874" cy="236240"/>
          </a:xfrm>
          <a:prstGeom prst="rect">
            <a:avLst/>
          </a:prstGeom>
          <a:noFill/>
          <a:ln/>
        </p:spPr>
        <p:txBody>
          <a:bodyPr wrap="none" lIns="0" tIns="0" rIns="0" bIns="0" rtlCol="0" anchor="t"/>
          <a:lstStyle/>
          <a:p>
            <a:pPr defTabSz="761970">
              <a:lnSpc>
                <a:spcPts val="1833"/>
              </a:lnSpc>
            </a:pPr>
            <a:r>
              <a:rPr lang="en-US" sz="1600" b="1" dirty="0">
                <a:solidFill>
                  <a:srgbClr val="000000"/>
                </a:solidFill>
                <a:latin typeface="Arial" panose="020B0604020202020204" pitchFamily="34" charset="0"/>
                <a:ea typeface="Inter Bold" pitchFamily="34" charset="-122"/>
                <a:cs typeface="Arial" panose="020B0604020202020204" pitchFamily="34" charset="0"/>
              </a:rPr>
              <a:t>Human Capital Insights</a:t>
            </a:r>
            <a:endParaRPr lang="en-US" sz="1600" dirty="0">
              <a:solidFill>
                <a:prstClr val="black"/>
              </a:solidFill>
              <a:latin typeface="Arial" panose="020B0604020202020204" pitchFamily="34" charset="0"/>
              <a:cs typeface="Arial" panose="020B0604020202020204" pitchFamily="34" charset="0"/>
            </a:endParaRPr>
          </a:p>
        </p:txBody>
      </p:sp>
      <p:sp>
        <p:nvSpPr>
          <p:cNvPr id="22" name="Text 17"/>
          <p:cNvSpPr/>
          <p:nvPr/>
        </p:nvSpPr>
        <p:spPr>
          <a:xfrm>
            <a:off x="6293148" y="3995242"/>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HR Information  Systems</a:t>
            </a:r>
            <a:endParaRPr lang="en-US" sz="1400" dirty="0">
              <a:solidFill>
                <a:prstClr val="black"/>
              </a:solidFill>
              <a:latin typeface="Arial" panose="020B0604020202020204" pitchFamily="34" charset="0"/>
              <a:cs typeface="Arial" panose="020B0604020202020204" pitchFamily="34" charset="0"/>
            </a:endParaRPr>
          </a:p>
        </p:txBody>
      </p:sp>
      <p:sp>
        <p:nvSpPr>
          <p:cNvPr id="23" name="Text 18"/>
          <p:cNvSpPr/>
          <p:nvPr/>
        </p:nvSpPr>
        <p:spPr>
          <a:xfrm>
            <a:off x="6293148" y="4290020"/>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HCM Software</a:t>
            </a:r>
            <a:endParaRPr lang="en-US" sz="1400" dirty="0">
              <a:solidFill>
                <a:prstClr val="black"/>
              </a:solidFill>
              <a:latin typeface="Arial" panose="020B0604020202020204" pitchFamily="34" charset="0"/>
              <a:cs typeface="Arial" panose="020B0604020202020204" pitchFamily="34" charset="0"/>
            </a:endParaRPr>
          </a:p>
        </p:txBody>
      </p:sp>
      <p:sp>
        <p:nvSpPr>
          <p:cNvPr id="24" name="Text 19"/>
          <p:cNvSpPr/>
          <p:nvPr/>
        </p:nvSpPr>
        <p:spPr>
          <a:xfrm>
            <a:off x="6293148" y="4584799"/>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Talent Dashboards</a:t>
            </a:r>
            <a:endParaRPr lang="en-US" sz="1400" dirty="0">
              <a:solidFill>
                <a:prstClr val="black"/>
              </a:solidFill>
              <a:latin typeface="Arial" panose="020B0604020202020204" pitchFamily="34" charset="0"/>
              <a:cs typeface="Arial" panose="020B0604020202020204" pitchFamily="34" charset="0"/>
            </a:endParaRPr>
          </a:p>
        </p:txBody>
      </p:sp>
      <p:sp>
        <p:nvSpPr>
          <p:cNvPr id="25" name="Text 20"/>
          <p:cNvSpPr/>
          <p:nvPr/>
        </p:nvSpPr>
        <p:spPr>
          <a:xfrm>
            <a:off x="6293148" y="4879578"/>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Safety and Health Reports</a:t>
            </a:r>
            <a:endParaRPr lang="en-US" sz="1400" dirty="0">
              <a:solidFill>
                <a:prstClr val="black"/>
              </a:solidFill>
              <a:latin typeface="Arial" panose="020B0604020202020204" pitchFamily="34" charset="0"/>
              <a:cs typeface="Arial" panose="020B0604020202020204" pitchFamily="34" charset="0"/>
            </a:endParaRPr>
          </a:p>
        </p:txBody>
      </p:sp>
      <p:sp>
        <p:nvSpPr>
          <p:cNvPr id="26" name="Text 21"/>
          <p:cNvSpPr/>
          <p:nvPr/>
        </p:nvSpPr>
        <p:spPr>
          <a:xfrm>
            <a:off x="6293148" y="5174357"/>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Test Records</a:t>
            </a:r>
            <a:endParaRPr lang="en-US" sz="1400" dirty="0">
              <a:solidFill>
                <a:prstClr val="black"/>
              </a:solidFill>
              <a:latin typeface="Arial" panose="020B0604020202020204" pitchFamily="34" charset="0"/>
              <a:cs typeface="Arial" panose="020B0604020202020204" pitchFamily="34" charset="0"/>
            </a:endParaRPr>
          </a:p>
        </p:txBody>
      </p:sp>
      <p:sp>
        <p:nvSpPr>
          <p:cNvPr id="27" name="Text 22"/>
          <p:cNvSpPr/>
          <p:nvPr/>
        </p:nvSpPr>
        <p:spPr>
          <a:xfrm>
            <a:off x="6293148" y="5552282"/>
            <a:ext cx="2440583" cy="241895"/>
          </a:xfrm>
          <a:prstGeom prst="rect">
            <a:avLst/>
          </a:prstGeom>
          <a:noFill/>
          <a:ln/>
        </p:spPr>
        <p:txBody>
          <a:bodyPr wrap="none" lIns="0" tIns="0" rIns="0" bIns="0" rtlCol="0" anchor="t"/>
          <a:lstStyle/>
          <a:p>
            <a:pPr defTabSz="761970">
              <a:lnSpc>
                <a:spcPts val="1875"/>
              </a:lnSpc>
            </a:pPr>
            <a:endParaRPr lang="en-US" sz="1167" dirty="0">
              <a:solidFill>
                <a:prstClr val="black"/>
              </a:solidFill>
              <a:latin typeface="Calibri" panose="020F0502020204030204"/>
            </a:endParaRPr>
          </a:p>
        </p:txBody>
      </p:sp>
      <p:pic>
        <p:nvPicPr>
          <p:cNvPr id="28" name="Image 3" descr="preencoded.png"/>
          <p:cNvPicPr>
            <a:picLocks noChangeAspect="1"/>
          </p:cNvPicPr>
          <p:nvPr/>
        </p:nvPicPr>
        <p:blipFill>
          <a:blip r:embed="rId6"/>
          <a:stretch>
            <a:fillRect/>
          </a:stretch>
        </p:blipFill>
        <p:spPr>
          <a:xfrm>
            <a:off x="9108976" y="1485305"/>
            <a:ext cx="1952427" cy="1952427"/>
          </a:xfrm>
          <a:prstGeom prst="rect">
            <a:avLst/>
          </a:prstGeom>
        </p:spPr>
      </p:pic>
      <p:sp>
        <p:nvSpPr>
          <p:cNvPr id="29" name="Text 23"/>
          <p:cNvSpPr/>
          <p:nvPr/>
        </p:nvSpPr>
        <p:spPr>
          <a:xfrm>
            <a:off x="9108976" y="3607793"/>
            <a:ext cx="2440583" cy="472480"/>
          </a:xfrm>
          <a:prstGeom prst="rect">
            <a:avLst/>
          </a:prstGeom>
          <a:noFill/>
          <a:ln/>
        </p:spPr>
        <p:txBody>
          <a:bodyPr wrap="square" lIns="0" tIns="0" rIns="0" bIns="0" rtlCol="0" anchor="t"/>
          <a:lstStyle/>
          <a:p>
            <a:pPr defTabSz="761970">
              <a:lnSpc>
                <a:spcPts val="1833"/>
              </a:lnSpc>
            </a:pPr>
            <a:r>
              <a:rPr lang="en-US" sz="1600" b="1" dirty="0">
                <a:solidFill>
                  <a:srgbClr val="000000"/>
                </a:solidFill>
                <a:latin typeface="Arial" panose="020B0604020202020204" pitchFamily="34" charset="0"/>
                <a:ea typeface="Inter Bold" pitchFamily="34" charset="-122"/>
                <a:cs typeface="Arial" panose="020B0604020202020204" pitchFamily="34" charset="0"/>
              </a:rPr>
              <a:t>External Benchmarks</a:t>
            </a:r>
            <a:endParaRPr lang="en-US" sz="1600" dirty="0">
              <a:solidFill>
                <a:prstClr val="black"/>
              </a:solidFill>
              <a:latin typeface="Arial" panose="020B0604020202020204" pitchFamily="34" charset="0"/>
              <a:cs typeface="Arial" panose="020B0604020202020204" pitchFamily="34" charset="0"/>
            </a:endParaRPr>
          </a:p>
        </p:txBody>
      </p:sp>
      <p:sp>
        <p:nvSpPr>
          <p:cNvPr id="30" name="Text 24"/>
          <p:cNvSpPr/>
          <p:nvPr/>
        </p:nvSpPr>
        <p:spPr>
          <a:xfrm>
            <a:off x="9108976" y="3989587"/>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Government Reports</a:t>
            </a:r>
            <a:endParaRPr lang="en-US" sz="1400" dirty="0">
              <a:solidFill>
                <a:prstClr val="black"/>
              </a:solidFill>
              <a:latin typeface="Arial" panose="020B0604020202020204" pitchFamily="34" charset="0"/>
              <a:cs typeface="Arial" panose="020B0604020202020204" pitchFamily="34" charset="0"/>
            </a:endParaRPr>
          </a:p>
        </p:txBody>
      </p:sp>
      <p:sp>
        <p:nvSpPr>
          <p:cNvPr id="31" name="Text 25"/>
          <p:cNvSpPr/>
          <p:nvPr/>
        </p:nvSpPr>
        <p:spPr>
          <a:xfrm>
            <a:off x="9108976" y="4284365"/>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Benchmarking Reports</a:t>
            </a:r>
            <a:endParaRPr lang="en-US" sz="1400" dirty="0">
              <a:solidFill>
                <a:prstClr val="black"/>
              </a:solidFill>
              <a:latin typeface="Arial" panose="020B0604020202020204" pitchFamily="34" charset="0"/>
              <a:cs typeface="Arial" panose="020B0604020202020204" pitchFamily="34" charset="0"/>
            </a:endParaRPr>
          </a:p>
        </p:txBody>
      </p:sp>
      <p:sp>
        <p:nvSpPr>
          <p:cNvPr id="32" name="Text 26"/>
          <p:cNvSpPr/>
          <p:nvPr/>
        </p:nvSpPr>
        <p:spPr>
          <a:xfrm>
            <a:off x="9108976" y="4579144"/>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Community Databases</a:t>
            </a:r>
            <a:endParaRPr lang="en-US" sz="1400" dirty="0">
              <a:solidFill>
                <a:prstClr val="black"/>
              </a:solidFill>
              <a:latin typeface="Arial" panose="020B0604020202020204" pitchFamily="34" charset="0"/>
              <a:cs typeface="Arial" panose="020B0604020202020204" pitchFamily="34" charset="0"/>
            </a:endParaRPr>
          </a:p>
        </p:txBody>
      </p:sp>
      <p:sp>
        <p:nvSpPr>
          <p:cNvPr id="33" name="Text 27"/>
          <p:cNvSpPr/>
          <p:nvPr/>
        </p:nvSpPr>
        <p:spPr>
          <a:xfrm>
            <a:off x="9108976" y="4873924"/>
            <a:ext cx="2440583" cy="483791"/>
          </a:xfrm>
          <a:prstGeom prst="rect">
            <a:avLst/>
          </a:prstGeom>
          <a:noFill/>
          <a:ln/>
        </p:spPr>
        <p:txBody>
          <a:bodyPr wrap="squar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Industry/Trade Association Records</a:t>
            </a:r>
            <a:endParaRPr lang="en-US" sz="1400" dirty="0">
              <a:solidFill>
                <a:prstClr val="black"/>
              </a:solidFill>
              <a:latin typeface="Arial" panose="020B0604020202020204" pitchFamily="34" charset="0"/>
              <a:cs typeface="Arial" panose="020B0604020202020204" pitchFamily="34" charset="0"/>
            </a:endParaRPr>
          </a:p>
        </p:txBody>
      </p:sp>
      <p:sp>
        <p:nvSpPr>
          <p:cNvPr id="34" name="Text 28"/>
          <p:cNvSpPr/>
          <p:nvPr/>
        </p:nvSpPr>
        <p:spPr>
          <a:xfrm>
            <a:off x="9108976" y="5410598"/>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UN System</a:t>
            </a:r>
            <a:endParaRPr lang="en-US" sz="1400" dirty="0">
              <a:solidFill>
                <a:prstClr val="black"/>
              </a:solidFill>
              <a:latin typeface="Arial" panose="020B0604020202020204" pitchFamily="34" charset="0"/>
              <a:cs typeface="Arial" panose="020B0604020202020204" pitchFamily="34" charset="0"/>
            </a:endParaRPr>
          </a:p>
        </p:txBody>
      </p:sp>
      <p:sp>
        <p:nvSpPr>
          <p:cNvPr id="35" name="Text 29"/>
          <p:cNvSpPr/>
          <p:nvPr/>
        </p:nvSpPr>
        <p:spPr>
          <a:xfrm>
            <a:off x="9108976" y="5705376"/>
            <a:ext cx="2440583" cy="241895"/>
          </a:xfrm>
          <a:prstGeom prst="rect">
            <a:avLst/>
          </a:prstGeom>
          <a:noFill/>
          <a:ln/>
        </p:spPr>
        <p:txBody>
          <a:bodyPr wrap="none" lIns="0" tIns="0" rIns="0" bIns="0" rtlCol="0" anchor="t"/>
          <a:lstStyle/>
          <a:p>
            <a:pPr marL="285739" indent="-285739" defTabSz="761970">
              <a:lnSpc>
                <a:spcPts val="1875"/>
              </a:lnSpc>
              <a:buSzPct val="100000"/>
              <a:buFontTx/>
              <a:buChar char="•"/>
            </a:pPr>
            <a:r>
              <a:rPr lang="en-US" sz="1400" dirty="0">
                <a:solidFill>
                  <a:srgbClr val="272525"/>
                </a:solidFill>
                <a:latin typeface="Arial" panose="020B0604020202020204" pitchFamily="34" charset="0"/>
                <a:ea typeface="Inter" pitchFamily="34" charset="-122"/>
                <a:cs typeface="Arial" panose="020B0604020202020204" pitchFamily="34" charset="0"/>
              </a:rPr>
              <a:t>ERIC Database</a:t>
            </a:r>
            <a:endParaRPr lang="en-US" sz="1400" dirty="0">
              <a:solidFill>
                <a:prstClr val="black"/>
              </a:solidFill>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2">
            <a:extLst>
              <a:ext uri="{FF2B5EF4-FFF2-40B4-BE49-F238E27FC236}">
                <a16:creationId xmlns:a16="http://schemas.microsoft.com/office/drawing/2014/main" id="{BD678833-4952-B2B4-F0A6-07B10B792AC9}"/>
              </a:ext>
            </a:extLst>
          </p:cNvPr>
          <p:cNvSpPr txBox="1">
            <a:spLocks noChangeArrowheads="1"/>
          </p:cNvSpPr>
          <p:nvPr/>
        </p:nvSpPr>
        <p:spPr bwMode="auto">
          <a:xfrm>
            <a:off x="2019299" y="2693738"/>
            <a:ext cx="1588621"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BCR =</a:t>
            </a:r>
          </a:p>
        </p:txBody>
      </p:sp>
      <p:grpSp>
        <p:nvGrpSpPr>
          <p:cNvPr id="3" name="Group 2">
            <a:extLst>
              <a:ext uri="{FF2B5EF4-FFF2-40B4-BE49-F238E27FC236}">
                <a16:creationId xmlns:a16="http://schemas.microsoft.com/office/drawing/2014/main" id="{DFFFBFC4-51F5-9158-4D3B-2C37DED9BB91}"/>
              </a:ext>
            </a:extLst>
          </p:cNvPr>
          <p:cNvGrpSpPr>
            <a:grpSpLocks/>
          </p:cNvGrpSpPr>
          <p:nvPr/>
        </p:nvGrpSpPr>
        <p:grpSpPr bwMode="auto">
          <a:xfrm>
            <a:off x="3784759" y="2407974"/>
            <a:ext cx="4191000" cy="1189038"/>
            <a:chOff x="2667000" y="2133600"/>
            <a:chExt cx="4191000" cy="1189038"/>
          </a:xfrm>
        </p:grpSpPr>
        <p:sp>
          <p:nvSpPr>
            <p:cNvPr id="4" name="Text Box 10">
              <a:extLst>
                <a:ext uri="{FF2B5EF4-FFF2-40B4-BE49-F238E27FC236}">
                  <a16:creationId xmlns:a16="http://schemas.microsoft.com/office/drawing/2014/main" id="{3BCB929D-CB94-7F03-B7F0-4588AD2A0DD1}"/>
                </a:ext>
              </a:extLst>
            </p:cNvPr>
            <p:cNvSpPr txBox="1">
              <a:spLocks noChangeArrowheads="1"/>
            </p:cNvSpPr>
            <p:nvPr/>
          </p:nvSpPr>
          <p:spPr bwMode="auto">
            <a:xfrm>
              <a:off x="2971800" y="2133600"/>
              <a:ext cx="3810000" cy="118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Program Benefits</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Program Costs</a:t>
              </a:r>
            </a:p>
          </p:txBody>
        </p:sp>
        <p:sp>
          <p:nvSpPr>
            <p:cNvPr id="6" name="Line 15">
              <a:extLst>
                <a:ext uri="{FF2B5EF4-FFF2-40B4-BE49-F238E27FC236}">
                  <a16:creationId xmlns:a16="http://schemas.microsoft.com/office/drawing/2014/main" id="{9C90F48A-346E-4C96-9C53-5D8DD3BC1D51}"/>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grpSp>
      <p:sp>
        <p:nvSpPr>
          <p:cNvPr id="7" name="Text Box 13">
            <a:extLst>
              <a:ext uri="{FF2B5EF4-FFF2-40B4-BE49-F238E27FC236}">
                <a16:creationId xmlns:a16="http://schemas.microsoft.com/office/drawing/2014/main" id="{357E5F40-70B8-07AE-71DB-4B1870B5C46B}"/>
              </a:ext>
            </a:extLst>
          </p:cNvPr>
          <p:cNvSpPr txBox="1">
            <a:spLocks noChangeArrowheads="1"/>
          </p:cNvSpPr>
          <p:nvPr/>
        </p:nvSpPr>
        <p:spPr bwMode="auto">
          <a:xfrm>
            <a:off x="854352" y="4315178"/>
            <a:ext cx="264922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sym typeface="Arial"/>
              </a:rPr>
              <a:t>ROI =</a:t>
            </a:r>
          </a:p>
        </p:txBody>
      </p:sp>
      <p:grpSp>
        <p:nvGrpSpPr>
          <p:cNvPr id="8" name="Group 10">
            <a:extLst>
              <a:ext uri="{FF2B5EF4-FFF2-40B4-BE49-F238E27FC236}">
                <a16:creationId xmlns:a16="http://schemas.microsoft.com/office/drawing/2014/main" id="{8C192ECB-4D21-A4AB-A3F1-B52BF1A04053}"/>
              </a:ext>
            </a:extLst>
          </p:cNvPr>
          <p:cNvGrpSpPr>
            <a:grpSpLocks/>
          </p:cNvGrpSpPr>
          <p:nvPr/>
        </p:nvGrpSpPr>
        <p:grpSpPr bwMode="auto">
          <a:xfrm>
            <a:off x="2962180" y="4028129"/>
            <a:ext cx="8389620" cy="1200329"/>
            <a:chOff x="2209800" y="3680561"/>
            <a:chExt cx="8389620" cy="1200329"/>
          </a:xfrm>
        </p:grpSpPr>
        <p:sp>
          <p:nvSpPr>
            <p:cNvPr id="9" name="Text Box 11">
              <a:extLst>
                <a:ext uri="{FF2B5EF4-FFF2-40B4-BE49-F238E27FC236}">
                  <a16:creationId xmlns:a16="http://schemas.microsoft.com/office/drawing/2014/main" id="{CE5B1FBF-3983-86A5-935A-73E91B1B2185}"/>
                </a:ext>
              </a:extLst>
            </p:cNvPr>
            <p:cNvSpPr txBox="1">
              <a:spLocks noChangeArrowheads="1"/>
            </p:cNvSpPr>
            <p:nvPr/>
          </p:nvSpPr>
          <p:spPr bwMode="auto">
            <a:xfrm>
              <a:off x="2209800" y="3680561"/>
              <a:ext cx="5969482"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Program Benefits – Program Costs</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Program Costs</a:t>
              </a:r>
            </a:p>
          </p:txBody>
        </p:sp>
        <p:sp>
          <p:nvSpPr>
            <p:cNvPr id="10" name="Line 14">
              <a:extLst>
                <a:ext uri="{FF2B5EF4-FFF2-40B4-BE49-F238E27FC236}">
                  <a16:creationId xmlns:a16="http://schemas.microsoft.com/office/drawing/2014/main" id="{27C1E61F-AE0D-4C20-B4CC-15CAE35FE7D5}"/>
                </a:ext>
              </a:extLst>
            </p:cNvPr>
            <p:cNvSpPr>
              <a:spLocks noChangeShapeType="1"/>
            </p:cNvSpPr>
            <p:nvPr/>
          </p:nvSpPr>
          <p:spPr bwMode="auto">
            <a:xfrm flipV="1">
              <a:off x="2362200" y="4259998"/>
              <a:ext cx="55626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1" name="Text Box 16">
              <a:extLst>
                <a:ext uri="{FF2B5EF4-FFF2-40B4-BE49-F238E27FC236}">
                  <a16:creationId xmlns:a16="http://schemas.microsoft.com/office/drawing/2014/main" id="{467B41F5-F3CE-9BBC-6B65-ED532B478C84}"/>
                </a:ext>
              </a:extLst>
            </p:cNvPr>
            <p:cNvSpPr txBox="1">
              <a:spLocks noChangeArrowheads="1"/>
            </p:cNvSpPr>
            <p:nvPr/>
          </p:nvSpPr>
          <p:spPr bwMode="auto">
            <a:xfrm>
              <a:off x="8179282" y="3942069"/>
              <a:ext cx="2420138"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x 100 </a:t>
              </a:r>
            </a:p>
          </p:txBody>
        </p:sp>
      </p:grpSp>
      <p:sp>
        <p:nvSpPr>
          <p:cNvPr id="14" name="Rectangle 13">
            <a:extLst>
              <a:ext uri="{FF2B5EF4-FFF2-40B4-BE49-F238E27FC236}">
                <a16:creationId xmlns:a16="http://schemas.microsoft.com/office/drawing/2014/main" id="{987A071F-44C4-009F-103C-C72B1224241D}"/>
              </a:ext>
            </a:extLst>
          </p:cNvPr>
          <p:cNvSpPr/>
          <p:nvPr/>
        </p:nvSpPr>
        <p:spPr>
          <a:xfrm>
            <a:off x="414814" y="1330527"/>
            <a:ext cx="11216640" cy="646331"/>
          </a:xfrm>
          <a:prstGeom prst="rect">
            <a:avLst/>
          </a:prstGeom>
          <a:solidFill>
            <a:srgbClr val="820E2E"/>
          </a:solidFill>
          <a:ln>
            <a:solidFill>
              <a:srgbClr val="820E2E"/>
            </a:solidFill>
          </a:ln>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Roboto Light" panose="02000000000000000000" pitchFamily="2" charset="0"/>
                <a:cs typeface="Arial" panose="020B0604020202020204" pitchFamily="34" charset="0"/>
                <a:sym typeface="Arial"/>
              </a:rPr>
              <a:t>Return on investment evaluates the efficiency or profitability of an investment. Benefit-cost ratio (BCR) indicates the gross return. Return on Investment (ROI) indicates the net return as a percentage.</a:t>
            </a:r>
          </a:p>
        </p:txBody>
      </p:sp>
      <p:sp>
        <p:nvSpPr>
          <p:cNvPr id="5" name="TextBox 4">
            <a:extLst>
              <a:ext uri="{FF2B5EF4-FFF2-40B4-BE49-F238E27FC236}">
                <a16:creationId xmlns:a16="http://schemas.microsoft.com/office/drawing/2014/main" id="{7DBD27C8-D3DC-CF14-C203-0BF0C335EA9C}"/>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Standard Definition of ROI</a:t>
            </a:r>
          </a:p>
        </p:txBody>
      </p:sp>
      <p:sp>
        <p:nvSpPr>
          <p:cNvPr id="12" name="Slide Number Placeholder 3">
            <a:extLst>
              <a:ext uri="{FF2B5EF4-FFF2-40B4-BE49-F238E27FC236}">
                <a16:creationId xmlns:a16="http://schemas.microsoft.com/office/drawing/2014/main" id="{8F7ABBBA-2B0E-4A89-F613-89D3A48B607E}"/>
              </a:ext>
            </a:extLst>
          </p:cNvPr>
          <p:cNvSpPr txBox="1">
            <a:spLocks/>
          </p:cNvSpPr>
          <p:nvPr/>
        </p:nvSpPr>
        <p:spPr>
          <a:xfrm>
            <a:off x="9448780" y="6492865"/>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sym typeface="Arial"/>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sym typeface="Arial"/>
            </a:endParaRPr>
          </a:p>
        </p:txBody>
      </p:sp>
    </p:spTree>
    <p:extLst>
      <p:ext uri="{BB962C8B-B14F-4D97-AF65-F5344CB8AC3E}">
        <p14:creationId xmlns:p14="http://schemas.microsoft.com/office/powerpoint/2010/main" val="1289679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A2EDA-ABCF-ABA2-FD69-3A2CA165B043}"/>
            </a:ext>
          </a:extLst>
        </p:cNvPr>
        <p:cNvGrpSpPr/>
        <p:nvPr/>
      </p:nvGrpSpPr>
      <p:grpSpPr>
        <a:xfrm>
          <a:off x="0" y="0"/>
          <a:ext cx="0" cy="0"/>
          <a:chOff x="0" y="0"/>
          <a:chExt cx="0" cy="0"/>
        </a:xfrm>
      </p:grpSpPr>
      <p:sp>
        <p:nvSpPr>
          <p:cNvPr id="2" name="Text Box 12">
            <a:extLst>
              <a:ext uri="{FF2B5EF4-FFF2-40B4-BE49-F238E27FC236}">
                <a16:creationId xmlns:a16="http://schemas.microsoft.com/office/drawing/2014/main" id="{0E3E5EB5-CF22-53D0-2E77-78361A5DE505}"/>
              </a:ext>
            </a:extLst>
          </p:cNvPr>
          <p:cNvSpPr txBox="1">
            <a:spLocks noChangeArrowheads="1"/>
          </p:cNvSpPr>
          <p:nvPr/>
        </p:nvSpPr>
        <p:spPr bwMode="auto">
          <a:xfrm>
            <a:off x="2019299" y="2693738"/>
            <a:ext cx="1588621"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BCR =</a:t>
            </a:r>
          </a:p>
        </p:txBody>
      </p:sp>
      <p:grpSp>
        <p:nvGrpSpPr>
          <p:cNvPr id="3" name="Group 2">
            <a:extLst>
              <a:ext uri="{FF2B5EF4-FFF2-40B4-BE49-F238E27FC236}">
                <a16:creationId xmlns:a16="http://schemas.microsoft.com/office/drawing/2014/main" id="{60C74F15-BDA0-A085-90F7-FD1E0587C1A6}"/>
              </a:ext>
            </a:extLst>
          </p:cNvPr>
          <p:cNvGrpSpPr>
            <a:grpSpLocks/>
          </p:cNvGrpSpPr>
          <p:nvPr/>
        </p:nvGrpSpPr>
        <p:grpSpPr bwMode="auto">
          <a:xfrm>
            <a:off x="3784759" y="2407974"/>
            <a:ext cx="4191000" cy="1189038"/>
            <a:chOff x="2667000" y="2133600"/>
            <a:chExt cx="4191000" cy="1189038"/>
          </a:xfrm>
        </p:grpSpPr>
        <p:sp>
          <p:nvSpPr>
            <p:cNvPr id="4" name="Text Box 10">
              <a:extLst>
                <a:ext uri="{FF2B5EF4-FFF2-40B4-BE49-F238E27FC236}">
                  <a16:creationId xmlns:a16="http://schemas.microsoft.com/office/drawing/2014/main" id="{2B288CDE-5A4D-0568-BA2D-C90D6F168B07}"/>
                </a:ext>
              </a:extLst>
            </p:cNvPr>
            <p:cNvSpPr txBox="1">
              <a:spLocks noChangeArrowheads="1"/>
            </p:cNvSpPr>
            <p:nvPr/>
          </p:nvSpPr>
          <p:spPr bwMode="auto">
            <a:xfrm>
              <a:off x="2971800" y="2133600"/>
              <a:ext cx="3810000" cy="118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$750,000</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$425,000</a:t>
              </a:r>
            </a:p>
          </p:txBody>
        </p:sp>
        <p:sp>
          <p:nvSpPr>
            <p:cNvPr id="6" name="Line 15">
              <a:extLst>
                <a:ext uri="{FF2B5EF4-FFF2-40B4-BE49-F238E27FC236}">
                  <a16:creationId xmlns:a16="http://schemas.microsoft.com/office/drawing/2014/main" id="{5030B25F-BC81-679C-6109-3608C61C86B2}"/>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grpSp>
      <p:sp>
        <p:nvSpPr>
          <p:cNvPr id="7" name="Text Box 13">
            <a:extLst>
              <a:ext uri="{FF2B5EF4-FFF2-40B4-BE49-F238E27FC236}">
                <a16:creationId xmlns:a16="http://schemas.microsoft.com/office/drawing/2014/main" id="{FA756469-2144-F836-5A98-127E53057133}"/>
              </a:ext>
            </a:extLst>
          </p:cNvPr>
          <p:cNvSpPr txBox="1">
            <a:spLocks noChangeArrowheads="1"/>
          </p:cNvSpPr>
          <p:nvPr/>
        </p:nvSpPr>
        <p:spPr bwMode="auto">
          <a:xfrm>
            <a:off x="854352" y="4315178"/>
            <a:ext cx="264922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sym typeface="Arial"/>
              </a:rPr>
              <a:t>ROI =</a:t>
            </a:r>
          </a:p>
        </p:txBody>
      </p:sp>
      <p:grpSp>
        <p:nvGrpSpPr>
          <p:cNvPr id="8" name="Group 10">
            <a:extLst>
              <a:ext uri="{FF2B5EF4-FFF2-40B4-BE49-F238E27FC236}">
                <a16:creationId xmlns:a16="http://schemas.microsoft.com/office/drawing/2014/main" id="{B3587715-89FE-85C2-6FA6-F8A34BBF87DA}"/>
              </a:ext>
            </a:extLst>
          </p:cNvPr>
          <p:cNvGrpSpPr>
            <a:grpSpLocks/>
          </p:cNvGrpSpPr>
          <p:nvPr/>
        </p:nvGrpSpPr>
        <p:grpSpPr bwMode="auto">
          <a:xfrm>
            <a:off x="2962180" y="4028129"/>
            <a:ext cx="8389620" cy="1200329"/>
            <a:chOff x="2209800" y="3680561"/>
            <a:chExt cx="8389620" cy="1200329"/>
          </a:xfrm>
        </p:grpSpPr>
        <p:sp>
          <p:nvSpPr>
            <p:cNvPr id="9" name="Text Box 11">
              <a:extLst>
                <a:ext uri="{FF2B5EF4-FFF2-40B4-BE49-F238E27FC236}">
                  <a16:creationId xmlns:a16="http://schemas.microsoft.com/office/drawing/2014/main" id="{0CD3014D-4447-098F-973C-D3E4F51E3216}"/>
                </a:ext>
              </a:extLst>
            </p:cNvPr>
            <p:cNvSpPr txBox="1">
              <a:spLocks noChangeArrowheads="1"/>
            </p:cNvSpPr>
            <p:nvPr/>
          </p:nvSpPr>
          <p:spPr bwMode="auto">
            <a:xfrm>
              <a:off x="2209800" y="3680561"/>
              <a:ext cx="5969482"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$750,000 - $425,000</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$425,000</a:t>
              </a:r>
            </a:p>
          </p:txBody>
        </p:sp>
        <p:sp>
          <p:nvSpPr>
            <p:cNvPr id="10" name="Line 14">
              <a:extLst>
                <a:ext uri="{FF2B5EF4-FFF2-40B4-BE49-F238E27FC236}">
                  <a16:creationId xmlns:a16="http://schemas.microsoft.com/office/drawing/2014/main" id="{A084EE70-5FC9-B0D8-E0CD-81DD960FE71E}"/>
                </a:ext>
              </a:extLst>
            </p:cNvPr>
            <p:cNvSpPr>
              <a:spLocks noChangeShapeType="1"/>
            </p:cNvSpPr>
            <p:nvPr/>
          </p:nvSpPr>
          <p:spPr bwMode="auto">
            <a:xfrm flipV="1">
              <a:off x="2362200" y="4259998"/>
              <a:ext cx="55626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1" name="Text Box 16">
              <a:extLst>
                <a:ext uri="{FF2B5EF4-FFF2-40B4-BE49-F238E27FC236}">
                  <a16:creationId xmlns:a16="http://schemas.microsoft.com/office/drawing/2014/main" id="{420DF8C5-A8D5-9F4A-4653-7818B7E1904A}"/>
                </a:ext>
              </a:extLst>
            </p:cNvPr>
            <p:cNvSpPr txBox="1">
              <a:spLocks noChangeArrowheads="1"/>
            </p:cNvSpPr>
            <p:nvPr/>
          </p:nvSpPr>
          <p:spPr bwMode="auto">
            <a:xfrm>
              <a:off x="8179282" y="3942069"/>
              <a:ext cx="2420138"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x 100 </a:t>
              </a:r>
            </a:p>
          </p:txBody>
        </p:sp>
      </p:grpSp>
      <p:sp>
        <p:nvSpPr>
          <p:cNvPr id="14" name="Rectangle 13">
            <a:extLst>
              <a:ext uri="{FF2B5EF4-FFF2-40B4-BE49-F238E27FC236}">
                <a16:creationId xmlns:a16="http://schemas.microsoft.com/office/drawing/2014/main" id="{C4FF61C0-4CDB-0585-A24A-2DC13BE8727A}"/>
              </a:ext>
            </a:extLst>
          </p:cNvPr>
          <p:cNvSpPr/>
          <p:nvPr/>
        </p:nvSpPr>
        <p:spPr>
          <a:xfrm>
            <a:off x="414814" y="1330527"/>
            <a:ext cx="11216640" cy="646331"/>
          </a:xfrm>
          <a:prstGeom prst="rect">
            <a:avLst/>
          </a:prstGeom>
          <a:solidFill>
            <a:srgbClr val="820E2E"/>
          </a:solidFill>
          <a:ln>
            <a:solidFill>
              <a:srgbClr val="820E2E"/>
            </a:solidFill>
          </a:ln>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Roboto Light" panose="02000000000000000000" pitchFamily="2" charset="0"/>
                <a:cs typeface="Arial" panose="020B0604020202020204" pitchFamily="34" charset="0"/>
                <a:sym typeface="Arial"/>
              </a:rPr>
              <a:t>Return on investment evaluates the efficiency or profitability of an investment. Benefit-cost ratio (BCR) indicates the gross return. Return on Investment (ROI) indicates the net return as a percentage.</a:t>
            </a:r>
          </a:p>
        </p:txBody>
      </p:sp>
      <p:sp>
        <p:nvSpPr>
          <p:cNvPr id="12" name="Slide Number Placeholder 3">
            <a:extLst>
              <a:ext uri="{FF2B5EF4-FFF2-40B4-BE49-F238E27FC236}">
                <a16:creationId xmlns:a16="http://schemas.microsoft.com/office/drawing/2014/main" id="{DD0E19D7-44D2-D223-231B-917A457AA036}"/>
              </a:ext>
            </a:extLst>
          </p:cNvPr>
          <p:cNvSpPr txBox="1">
            <a:spLocks/>
          </p:cNvSpPr>
          <p:nvPr/>
        </p:nvSpPr>
        <p:spPr>
          <a:xfrm>
            <a:off x="9448780" y="6492865"/>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sym typeface="Arial"/>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sym typeface="Arial"/>
            </a:endParaRPr>
          </a:p>
        </p:txBody>
      </p:sp>
      <p:sp>
        <p:nvSpPr>
          <p:cNvPr id="13" name="Rectangle 12">
            <a:extLst>
              <a:ext uri="{FF2B5EF4-FFF2-40B4-BE49-F238E27FC236}">
                <a16:creationId xmlns:a16="http://schemas.microsoft.com/office/drawing/2014/main" id="{F65D2F7E-E3E4-DC88-C546-067B03263BDB}"/>
              </a:ext>
            </a:extLst>
          </p:cNvPr>
          <p:cNvSpPr/>
          <p:nvPr/>
        </p:nvSpPr>
        <p:spPr>
          <a:xfrm>
            <a:off x="414814" y="5807895"/>
            <a:ext cx="7657318" cy="738664"/>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Roboto Light" panose="02000000000000000000" pitchFamily="2" charset="0"/>
                <a:cs typeface="Arial" panose="020B0604020202020204" pitchFamily="34" charset="0"/>
                <a:sym typeface="Arial"/>
              </a:rPr>
              <a:t>Reduce Safety Incidents (1st year) = $750,000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Roboto Light" panose="02000000000000000000" pitchFamily="2" charset="0"/>
                <a:cs typeface="Arial" panose="020B0604020202020204" pitchFamily="34" charset="0"/>
                <a:sym typeface="Arial"/>
              </a:rPr>
              <a:t>Program Cost (25 participants) = $425,000</a:t>
            </a:r>
          </a:p>
        </p:txBody>
      </p:sp>
      <p:sp>
        <p:nvSpPr>
          <p:cNvPr id="15" name="TextBox 14">
            <a:extLst>
              <a:ext uri="{FF2B5EF4-FFF2-40B4-BE49-F238E27FC236}">
                <a16:creationId xmlns:a16="http://schemas.microsoft.com/office/drawing/2014/main" id="{0FA06C44-AE38-D548-498C-A65A8234BA8D}"/>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Try it.</a:t>
            </a:r>
          </a:p>
        </p:txBody>
      </p:sp>
    </p:spTree>
    <p:extLst>
      <p:ext uri="{BB962C8B-B14F-4D97-AF65-F5344CB8AC3E}">
        <p14:creationId xmlns:p14="http://schemas.microsoft.com/office/powerpoint/2010/main" val="3249376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38B06-491A-7378-2DBE-DD7DE9E5BBA3}"/>
            </a:ext>
          </a:extLst>
        </p:cNvPr>
        <p:cNvGrpSpPr/>
        <p:nvPr/>
      </p:nvGrpSpPr>
      <p:grpSpPr>
        <a:xfrm>
          <a:off x="0" y="0"/>
          <a:ext cx="0" cy="0"/>
          <a:chOff x="0" y="0"/>
          <a:chExt cx="0" cy="0"/>
        </a:xfrm>
      </p:grpSpPr>
      <p:sp>
        <p:nvSpPr>
          <p:cNvPr id="2" name="Text Box 12">
            <a:extLst>
              <a:ext uri="{FF2B5EF4-FFF2-40B4-BE49-F238E27FC236}">
                <a16:creationId xmlns:a16="http://schemas.microsoft.com/office/drawing/2014/main" id="{056332F9-FA77-A411-D5DA-5A2344A4C64A}"/>
              </a:ext>
            </a:extLst>
          </p:cNvPr>
          <p:cNvSpPr txBox="1">
            <a:spLocks noChangeArrowheads="1"/>
          </p:cNvSpPr>
          <p:nvPr/>
        </p:nvSpPr>
        <p:spPr bwMode="auto">
          <a:xfrm>
            <a:off x="1093240" y="3240693"/>
            <a:ext cx="1588621"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BCR =</a:t>
            </a:r>
          </a:p>
        </p:txBody>
      </p:sp>
      <p:grpSp>
        <p:nvGrpSpPr>
          <p:cNvPr id="3" name="Group 2">
            <a:extLst>
              <a:ext uri="{FF2B5EF4-FFF2-40B4-BE49-F238E27FC236}">
                <a16:creationId xmlns:a16="http://schemas.microsoft.com/office/drawing/2014/main" id="{BDF9730D-FED4-8B9A-BC75-7E3D0395F55D}"/>
              </a:ext>
            </a:extLst>
          </p:cNvPr>
          <p:cNvGrpSpPr>
            <a:grpSpLocks/>
          </p:cNvGrpSpPr>
          <p:nvPr/>
        </p:nvGrpSpPr>
        <p:grpSpPr bwMode="auto">
          <a:xfrm>
            <a:off x="2858700" y="2954929"/>
            <a:ext cx="4191000" cy="1189038"/>
            <a:chOff x="2667000" y="2133600"/>
            <a:chExt cx="4191000" cy="1189038"/>
          </a:xfrm>
        </p:grpSpPr>
        <p:sp>
          <p:nvSpPr>
            <p:cNvPr id="4" name="Text Box 10">
              <a:extLst>
                <a:ext uri="{FF2B5EF4-FFF2-40B4-BE49-F238E27FC236}">
                  <a16:creationId xmlns:a16="http://schemas.microsoft.com/office/drawing/2014/main" id="{31F33561-D3D7-12F7-F24B-D7D6D3C350F4}"/>
                </a:ext>
              </a:extLst>
            </p:cNvPr>
            <p:cNvSpPr txBox="1">
              <a:spLocks noChangeArrowheads="1"/>
            </p:cNvSpPr>
            <p:nvPr/>
          </p:nvSpPr>
          <p:spPr bwMode="auto">
            <a:xfrm>
              <a:off x="2971800" y="2133600"/>
              <a:ext cx="3810000" cy="118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$750,000</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$425,000</a:t>
              </a:r>
            </a:p>
          </p:txBody>
        </p:sp>
        <p:sp>
          <p:nvSpPr>
            <p:cNvPr id="6" name="Line 15">
              <a:extLst>
                <a:ext uri="{FF2B5EF4-FFF2-40B4-BE49-F238E27FC236}">
                  <a16:creationId xmlns:a16="http://schemas.microsoft.com/office/drawing/2014/main" id="{5171765F-B42E-56C3-DEC4-F58331694B51}"/>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grpSp>
      <p:sp>
        <p:nvSpPr>
          <p:cNvPr id="14" name="Rectangle 13">
            <a:extLst>
              <a:ext uri="{FF2B5EF4-FFF2-40B4-BE49-F238E27FC236}">
                <a16:creationId xmlns:a16="http://schemas.microsoft.com/office/drawing/2014/main" id="{7A5F5EC6-88CE-D1F0-7A23-807502343148}"/>
              </a:ext>
            </a:extLst>
          </p:cNvPr>
          <p:cNvSpPr/>
          <p:nvPr/>
        </p:nvSpPr>
        <p:spPr>
          <a:xfrm>
            <a:off x="414814" y="1330527"/>
            <a:ext cx="11216640" cy="923330"/>
          </a:xfrm>
          <a:prstGeom prst="rect">
            <a:avLst/>
          </a:prstGeom>
          <a:solidFill>
            <a:srgbClr val="820E2E"/>
          </a:solidFill>
          <a:ln>
            <a:solidFill>
              <a:srgbClr val="820E2E"/>
            </a:solidFill>
          </a:ln>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Roboto Light" panose="02000000000000000000" pitchFamily="2" charset="0"/>
                <a:cs typeface="Arial" panose="020B0604020202020204" pitchFamily="34" charset="0"/>
                <a:sym typeface="Arial"/>
              </a:rPr>
              <a:t>Sometimes people will incorrectly report ROI. Rather than reporting net benefits, they will report gross benefits multiplied by 100 compared to program cost. Basically, multiplying the BCR by 100, thus, inaccurately reporting the net return. </a:t>
            </a:r>
          </a:p>
        </p:txBody>
      </p:sp>
      <p:sp>
        <p:nvSpPr>
          <p:cNvPr id="5" name="TextBox 4">
            <a:extLst>
              <a:ext uri="{FF2B5EF4-FFF2-40B4-BE49-F238E27FC236}">
                <a16:creationId xmlns:a16="http://schemas.microsoft.com/office/drawing/2014/main" id="{486C7637-57C6-6681-69AF-DC5D9EF71CDD}"/>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Sometimes we will see this.</a:t>
            </a:r>
          </a:p>
        </p:txBody>
      </p:sp>
      <p:sp>
        <p:nvSpPr>
          <p:cNvPr id="12" name="Slide Number Placeholder 3">
            <a:extLst>
              <a:ext uri="{FF2B5EF4-FFF2-40B4-BE49-F238E27FC236}">
                <a16:creationId xmlns:a16="http://schemas.microsoft.com/office/drawing/2014/main" id="{300DA32A-760B-320C-F82F-7E767CBB7669}"/>
              </a:ext>
            </a:extLst>
          </p:cNvPr>
          <p:cNvSpPr txBox="1">
            <a:spLocks/>
          </p:cNvSpPr>
          <p:nvPr/>
        </p:nvSpPr>
        <p:spPr>
          <a:xfrm>
            <a:off x="9448780" y="6492865"/>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sym typeface="Arial"/>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sym typeface="Arial"/>
            </a:endParaRPr>
          </a:p>
        </p:txBody>
      </p:sp>
      <p:sp>
        <p:nvSpPr>
          <p:cNvPr id="15" name="TextBox 14">
            <a:extLst>
              <a:ext uri="{FF2B5EF4-FFF2-40B4-BE49-F238E27FC236}">
                <a16:creationId xmlns:a16="http://schemas.microsoft.com/office/drawing/2014/main" id="{46197923-ADDA-E85A-2315-66DC1570391A}"/>
              </a:ext>
            </a:extLst>
          </p:cNvPr>
          <p:cNvSpPr txBox="1"/>
          <p:nvPr/>
        </p:nvSpPr>
        <p:spPr>
          <a:xfrm>
            <a:off x="7200605" y="3278766"/>
            <a:ext cx="433263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1.76 x 100 = 176%</a:t>
            </a:r>
          </a:p>
        </p:txBody>
      </p:sp>
    </p:spTree>
    <p:extLst>
      <p:ext uri="{BB962C8B-B14F-4D97-AF65-F5344CB8AC3E}">
        <p14:creationId xmlns:p14="http://schemas.microsoft.com/office/powerpoint/2010/main" val="4021845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1CA4C-3666-0EA0-F9EB-FF69FF997493}"/>
            </a:ext>
          </a:extLst>
        </p:cNvPr>
        <p:cNvGrpSpPr/>
        <p:nvPr/>
      </p:nvGrpSpPr>
      <p:grpSpPr>
        <a:xfrm>
          <a:off x="0" y="0"/>
          <a:ext cx="0" cy="0"/>
          <a:chOff x="0" y="0"/>
          <a:chExt cx="0" cy="0"/>
        </a:xfrm>
      </p:grpSpPr>
      <p:sp>
        <p:nvSpPr>
          <p:cNvPr id="2" name="Text Box 12">
            <a:extLst>
              <a:ext uri="{FF2B5EF4-FFF2-40B4-BE49-F238E27FC236}">
                <a16:creationId xmlns:a16="http://schemas.microsoft.com/office/drawing/2014/main" id="{D48BB668-9ECD-38CB-871C-8244ACBCF7B7}"/>
              </a:ext>
            </a:extLst>
          </p:cNvPr>
          <p:cNvSpPr txBox="1">
            <a:spLocks noChangeArrowheads="1"/>
          </p:cNvSpPr>
          <p:nvPr/>
        </p:nvSpPr>
        <p:spPr bwMode="auto">
          <a:xfrm>
            <a:off x="1093240" y="3240693"/>
            <a:ext cx="1588621"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BCR =</a:t>
            </a:r>
          </a:p>
        </p:txBody>
      </p:sp>
      <p:grpSp>
        <p:nvGrpSpPr>
          <p:cNvPr id="3" name="Group 2">
            <a:extLst>
              <a:ext uri="{FF2B5EF4-FFF2-40B4-BE49-F238E27FC236}">
                <a16:creationId xmlns:a16="http://schemas.microsoft.com/office/drawing/2014/main" id="{E7128B2F-FD50-E4B0-DBFE-060E9E80A106}"/>
              </a:ext>
            </a:extLst>
          </p:cNvPr>
          <p:cNvGrpSpPr>
            <a:grpSpLocks/>
          </p:cNvGrpSpPr>
          <p:nvPr/>
        </p:nvGrpSpPr>
        <p:grpSpPr bwMode="auto">
          <a:xfrm>
            <a:off x="2858700" y="2954929"/>
            <a:ext cx="4191000" cy="1189038"/>
            <a:chOff x="2667000" y="2133600"/>
            <a:chExt cx="4191000" cy="1189038"/>
          </a:xfrm>
        </p:grpSpPr>
        <p:sp>
          <p:nvSpPr>
            <p:cNvPr id="4" name="Text Box 10">
              <a:extLst>
                <a:ext uri="{FF2B5EF4-FFF2-40B4-BE49-F238E27FC236}">
                  <a16:creationId xmlns:a16="http://schemas.microsoft.com/office/drawing/2014/main" id="{C7AC6DC7-9B38-2D5C-91C9-8DFFD9640932}"/>
                </a:ext>
              </a:extLst>
            </p:cNvPr>
            <p:cNvSpPr txBox="1">
              <a:spLocks noChangeArrowheads="1"/>
            </p:cNvSpPr>
            <p:nvPr/>
          </p:nvSpPr>
          <p:spPr bwMode="auto">
            <a:xfrm>
              <a:off x="2971800" y="2133600"/>
              <a:ext cx="3810000" cy="118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$750,000</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$425,000</a:t>
              </a:r>
            </a:p>
          </p:txBody>
        </p:sp>
        <p:sp>
          <p:nvSpPr>
            <p:cNvPr id="6" name="Line 15">
              <a:extLst>
                <a:ext uri="{FF2B5EF4-FFF2-40B4-BE49-F238E27FC236}">
                  <a16:creationId xmlns:a16="http://schemas.microsoft.com/office/drawing/2014/main" id="{5DF3D70B-523A-75B5-DA6D-72F9F3049E4F}"/>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grpSp>
      <p:sp>
        <p:nvSpPr>
          <p:cNvPr id="12" name="Slide Number Placeholder 3">
            <a:extLst>
              <a:ext uri="{FF2B5EF4-FFF2-40B4-BE49-F238E27FC236}">
                <a16:creationId xmlns:a16="http://schemas.microsoft.com/office/drawing/2014/main" id="{7944311E-B315-2942-A6E2-6827F2186E8B}"/>
              </a:ext>
            </a:extLst>
          </p:cNvPr>
          <p:cNvSpPr txBox="1">
            <a:spLocks/>
          </p:cNvSpPr>
          <p:nvPr/>
        </p:nvSpPr>
        <p:spPr>
          <a:xfrm>
            <a:off x="9448780" y="6492865"/>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sym typeface="Arial"/>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sym typeface="Arial"/>
            </a:endParaRPr>
          </a:p>
        </p:txBody>
      </p:sp>
      <p:sp>
        <p:nvSpPr>
          <p:cNvPr id="15" name="TextBox 14">
            <a:extLst>
              <a:ext uri="{FF2B5EF4-FFF2-40B4-BE49-F238E27FC236}">
                <a16:creationId xmlns:a16="http://schemas.microsoft.com/office/drawing/2014/main" id="{BFAF3378-365B-1EC3-B821-3DC12CC5CEAB}"/>
              </a:ext>
            </a:extLst>
          </p:cNvPr>
          <p:cNvSpPr txBox="1"/>
          <p:nvPr/>
        </p:nvSpPr>
        <p:spPr>
          <a:xfrm>
            <a:off x="7200605" y="3278766"/>
            <a:ext cx="433263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1.76 x 100 = 176%</a:t>
            </a:r>
          </a:p>
        </p:txBody>
      </p:sp>
      <p:sp>
        <p:nvSpPr>
          <p:cNvPr id="7" name="&quot;No&quot; Symbol 6">
            <a:extLst>
              <a:ext uri="{FF2B5EF4-FFF2-40B4-BE49-F238E27FC236}">
                <a16:creationId xmlns:a16="http://schemas.microsoft.com/office/drawing/2014/main" id="{289DAB3C-0380-52C2-801E-6F4797B09856}"/>
              </a:ext>
            </a:extLst>
          </p:cNvPr>
          <p:cNvSpPr/>
          <p:nvPr/>
        </p:nvSpPr>
        <p:spPr>
          <a:xfrm>
            <a:off x="7708739" y="2384469"/>
            <a:ext cx="2673751" cy="2546431"/>
          </a:xfrm>
          <a:prstGeom prst="noSmoking">
            <a:avLst/>
          </a:prstGeom>
          <a:solidFill>
            <a:srgbClr val="820E2E"/>
          </a:solidFill>
          <a:ln>
            <a:solidFill>
              <a:srgbClr val="820E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F74A7A9B-B723-70EE-80AC-4776661C5675}"/>
              </a:ext>
            </a:extLst>
          </p:cNvPr>
          <p:cNvSpPr/>
          <p:nvPr/>
        </p:nvSpPr>
        <p:spPr>
          <a:xfrm>
            <a:off x="414814" y="1330527"/>
            <a:ext cx="11216640" cy="923330"/>
          </a:xfrm>
          <a:prstGeom prst="rect">
            <a:avLst/>
          </a:prstGeom>
          <a:solidFill>
            <a:srgbClr val="820E2E"/>
          </a:solidFill>
          <a:ln>
            <a:solidFill>
              <a:srgbClr val="820E2E"/>
            </a:solidFill>
          </a:ln>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Roboto Light" panose="02000000000000000000" pitchFamily="2" charset="0"/>
                <a:cs typeface="Arial" panose="020B0604020202020204" pitchFamily="34" charset="0"/>
                <a:sym typeface="Arial"/>
              </a:rPr>
              <a:t>Sometimes people will incorrectly report ROI. Rather than reporting net benefits, they will report gross benefits multiplied by 100 compared to program cost. Basically, multiplying the BCR by 100, thus, inaccurately reporting the net return. </a:t>
            </a:r>
          </a:p>
        </p:txBody>
      </p:sp>
      <p:sp>
        <p:nvSpPr>
          <p:cNvPr id="9" name="TextBox 8">
            <a:extLst>
              <a:ext uri="{FF2B5EF4-FFF2-40B4-BE49-F238E27FC236}">
                <a16:creationId xmlns:a16="http://schemas.microsoft.com/office/drawing/2014/main" id="{0498805C-1DE0-5757-35EC-80EDAE9FD7FF}"/>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Don’t do it!</a:t>
            </a:r>
          </a:p>
        </p:txBody>
      </p:sp>
    </p:spTree>
    <p:extLst>
      <p:ext uri="{BB962C8B-B14F-4D97-AF65-F5344CB8AC3E}">
        <p14:creationId xmlns:p14="http://schemas.microsoft.com/office/powerpoint/2010/main" val="2379349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6C9E5-EDB7-146C-27A0-BD51C7FB6F84}"/>
            </a:ext>
          </a:extLst>
        </p:cNvPr>
        <p:cNvGrpSpPr/>
        <p:nvPr/>
      </p:nvGrpSpPr>
      <p:grpSpPr>
        <a:xfrm>
          <a:off x="0" y="0"/>
          <a:ext cx="0" cy="0"/>
          <a:chOff x="0" y="0"/>
          <a:chExt cx="0" cy="0"/>
        </a:xfrm>
      </p:grpSpPr>
      <p:sp>
        <p:nvSpPr>
          <p:cNvPr id="2" name="Text Box 12">
            <a:extLst>
              <a:ext uri="{FF2B5EF4-FFF2-40B4-BE49-F238E27FC236}">
                <a16:creationId xmlns:a16="http://schemas.microsoft.com/office/drawing/2014/main" id="{1C5189A3-3CC9-159A-3390-8F41E68244D3}"/>
              </a:ext>
            </a:extLst>
          </p:cNvPr>
          <p:cNvSpPr txBox="1">
            <a:spLocks noChangeArrowheads="1"/>
          </p:cNvSpPr>
          <p:nvPr/>
        </p:nvSpPr>
        <p:spPr bwMode="auto">
          <a:xfrm>
            <a:off x="2019299" y="2693738"/>
            <a:ext cx="1588621"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BCR =</a:t>
            </a:r>
          </a:p>
        </p:txBody>
      </p:sp>
      <p:grpSp>
        <p:nvGrpSpPr>
          <p:cNvPr id="3" name="Group 2">
            <a:extLst>
              <a:ext uri="{FF2B5EF4-FFF2-40B4-BE49-F238E27FC236}">
                <a16:creationId xmlns:a16="http://schemas.microsoft.com/office/drawing/2014/main" id="{3623DD72-F9A6-4344-C439-CD387182EC74}"/>
              </a:ext>
            </a:extLst>
          </p:cNvPr>
          <p:cNvGrpSpPr>
            <a:grpSpLocks/>
          </p:cNvGrpSpPr>
          <p:nvPr/>
        </p:nvGrpSpPr>
        <p:grpSpPr bwMode="auto">
          <a:xfrm>
            <a:off x="3784759" y="2407974"/>
            <a:ext cx="4191000" cy="1189038"/>
            <a:chOff x="2667000" y="2133600"/>
            <a:chExt cx="4191000" cy="1189038"/>
          </a:xfrm>
        </p:grpSpPr>
        <p:sp>
          <p:nvSpPr>
            <p:cNvPr id="4" name="Text Box 10">
              <a:extLst>
                <a:ext uri="{FF2B5EF4-FFF2-40B4-BE49-F238E27FC236}">
                  <a16:creationId xmlns:a16="http://schemas.microsoft.com/office/drawing/2014/main" id="{C17808C3-4EC9-F769-B408-66D5AE3E0AA2}"/>
                </a:ext>
              </a:extLst>
            </p:cNvPr>
            <p:cNvSpPr txBox="1">
              <a:spLocks noChangeArrowheads="1"/>
            </p:cNvSpPr>
            <p:nvPr/>
          </p:nvSpPr>
          <p:spPr bwMode="auto">
            <a:xfrm>
              <a:off x="2971800" y="2133600"/>
              <a:ext cx="3810000" cy="118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$750,000</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$425,000</a:t>
              </a:r>
            </a:p>
          </p:txBody>
        </p:sp>
        <p:sp>
          <p:nvSpPr>
            <p:cNvPr id="6" name="Line 15">
              <a:extLst>
                <a:ext uri="{FF2B5EF4-FFF2-40B4-BE49-F238E27FC236}">
                  <a16:creationId xmlns:a16="http://schemas.microsoft.com/office/drawing/2014/main" id="{67BA6B8F-E211-2CBB-30E6-4B7F02878CD3}"/>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grpSp>
      <p:sp>
        <p:nvSpPr>
          <p:cNvPr id="7" name="Text Box 13">
            <a:extLst>
              <a:ext uri="{FF2B5EF4-FFF2-40B4-BE49-F238E27FC236}">
                <a16:creationId xmlns:a16="http://schemas.microsoft.com/office/drawing/2014/main" id="{9AB6BE0C-0DC6-8D34-CB3C-D28B4B74A3C7}"/>
              </a:ext>
            </a:extLst>
          </p:cNvPr>
          <p:cNvSpPr txBox="1">
            <a:spLocks noChangeArrowheads="1"/>
          </p:cNvSpPr>
          <p:nvPr/>
        </p:nvSpPr>
        <p:spPr bwMode="auto">
          <a:xfrm>
            <a:off x="854352" y="4315178"/>
            <a:ext cx="264922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sym typeface="Arial"/>
              </a:rPr>
              <a:t>ROI =</a:t>
            </a:r>
          </a:p>
        </p:txBody>
      </p:sp>
      <p:grpSp>
        <p:nvGrpSpPr>
          <p:cNvPr id="8" name="Group 10">
            <a:extLst>
              <a:ext uri="{FF2B5EF4-FFF2-40B4-BE49-F238E27FC236}">
                <a16:creationId xmlns:a16="http://schemas.microsoft.com/office/drawing/2014/main" id="{C5F5C2C9-AAC5-EB01-CCE7-9032D2AEFE8E}"/>
              </a:ext>
            </a:extLst>
          </p:cNvPr>
          <p:cNvGrpSpPr>
            <a:grpSpLocks/>
          </p:cNvGrpSpPr>
          <p:nvPr/>
        </p:nvGrpSpPr>
        <p:grpSpPr bwMode="auto">
          <a:xfrm>
            <a:off x="2962180" y="4028129"/>
            <a:ext cx="8618702" cy="1200329"/>
            <a:chOff x="2209800" y="3680561"/>
            <a:chExt cx="8618702" cy="1200329"/>
          </a:xfrm>
        </p:grpSpPr>
        <p:sp>
          <p:nvSpPr>
            <p:cNvPr id="9" name="Text Box 11">
              <a:extLst>
                <a:ext uri="{FF2B5EF4-FFF2-40B4-BE49-F238E27FC236}">
                  <a16:creationId xmlns:a16="http://schemas.microsoft.com/office/drawing/2014/main" id="{938213B8-73D2-BA2D-74BF-37A85AED5D08}"/>
                </a:ext>
              </a:extLst>
            </p:cNvPr>
            <p:cNvSpPr txBox="1">
              <a:spLocks noChangeArrowheads="1"/>
            </p:cNvSpPr>
            <p:nvPr/>
          </p:nvSpPr>
          <p:spPr bwMode="auto">
            <a:xfrm>
              <a:off x="2209800" y="3680561"/>
              <a:ext cx="5969482"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$750,000 - $425,000</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$425,000</a:t>
              </a:r>
            </a:p>
          </p:txBody>
        </p:sp>
        <p:sp>
          <p:nvSpPr>
            <p:cNvPr id="10" name="Line 14">
              <a:extLst>
                <a:ext uri="{FF2B5EF4-FFF2-40B4-BE49-F238E27FC236}">
                  <a16:creationId xmlns:a16="http://schemas.microsoft.com/office/drawing/2014/main" id="{A649738E-60B7-C0F7-989E-D0062D6E6C6A}"/>
                </a:ext>
              </a:extLst>
            </p:cNvPr>
            <p:cNvSpPr>
              <a:spLocks noChangeShapeType="1"/>
            </p:cNvSpPr>
            <p:nvPr/>
          </p:nvSpPr>
          <p:spPr bwMode="auto">
            <a:xfrm flipV="1">
              <a:off x="2362200" y="4259998"/>
              <a:ext cx="55626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1" name="Text Box 16">
              <a:extLst>
                <a:ext uri="{FF2B5EF4-FFF2-40B4-BE49-F238E27FC236}">
                  <a16:creationId xmlns:a16="http://schemas.microsoft.com/office/drawing/2014/main" id="{FA2D8C38-27B8-2442-B6F5-3E089281D181}"/>
                </a:ext>
              </a:extLst>
            </p:cNvPr>
            <p:cNvSpPr txBox="1">
              <a:spLocks noChangeArrowheads="1"/>
            </p:cNvSpPr>
            <p:nvPr/>
          </p:nvSpPr>
          <p:spPr bwMode="auto">
            <a:xfrm>
              <a:off x="8179282" y="3942069"/>
              <a:ext cx="264922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x 100 = 76% </a:t>
              </a:r>
            </a:p>
          </p:txBody>
        </p:sp>
      </p:grpSp>
      <p:sp>
        <p:nvSpPr>
          <p:cNvPr id="14" name="Rectangle 13">
            <a:extLst>
              <a:ext uri="{FF2B5EF4-FFF2-40B4-BE49-F238E27FC236}">
                <a16:creationId xmlns:a16="http://schemas.microsoft.com/office/drawing/2014/main" id="{11F8EE62-6E50-3249-8545-38CC6285DEEE}"/>
              </a:ext>
            </a:extLst>
          </p:cNvPr>
          <p:cNvSpPr/>
          <p:nvPr/>
        </p:nvSpPr>
        <p:spPr>
          <a:xfrm>
            <a:off x="414814" y="1330527"/>
            <a:ext cx="11216640" cy="369332"/>
          </a:xfrm>
          <a:prstGeom prst="rect">
            <a:avLst/>
          </a:prstGeom>
          <a:solidFill>
            <a:srgbClr val="820E2E"/>
          </a:solidFill>
          <a:ln>
            <a:solidFill>
              <a:srgbClr val="820E2E"/>
            </a:solidFill>
          </a:ln>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Roboto Light" panose="02000000000000000000" pitchFamily="2" charset="0"/>
                <a:cs typeface="Arial" panose="020B0604020202020204" pitchFamily="34" charset="0"/>
                <a:sym typeface="Arial"/>
              </a:rPr>
              <a:t>Benefit-cost ratio (BCR) and ROI are similar, yet different.</a:t>
            </a:r>
          </a:p>
        </p:txBody>
      </p:sp>
      <p:sp>
        <p:nvSpPr>
          <p:cNvPr id="12" name="Slide Number Placeholder 3">
            <a:extLst>
              <a:ext uri="{FF2B5EF4-FFF2-40B4-BE49-F238E27FC236}">
                <a16:creationId xmlns:a16="http://schemas.microsoft.com/office/drawing/2014/main" id="{619D973B-1332-3376-CCD8-5105DC14118C}"/>
              </a:ext>
            </a:extLst>
          </p:cNvPr>
          <p:cNvSpPr txBox="1">
            <a:spLocks/>
          </p:cNvSpPr>
          <p:nvPr/>
        </p:nvSpPr>
        <p:spPr>
          <a:xfrm>
            <a:off x="9448780" y="6492865"/>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sym typeface="Arial"/>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sym typeface="Arial"/>
            </a:endParaRPr>
          </a:p>
        </p:txBody>
      </p:sp>
      <p:sp>
        <p:nvSpPr>
          <p:cNvPr id="15" name="TextBox 14">
            <a:extLst>
              <a:ext uri="{FF2B5EF4-FFF2-40B4-BE49-F238E27FC236}">
                <a16:creationId xmlns:a16="http://schemas.microsoft.com/office/drawing/2014/main" id="{FA7A808A-253C-F176-0E2E-06FB9D5CFAC8}"/>
              </a:ext>
            </a:extLst>
          </p:cNvPr>
          <p:cNvSpPr txBox="1"/>
          <p:nvPr/>
        </p:nvSpPr>
        <p:spPr>
          <a:xfrm>
            <a:off x="8126664" y="2731811"/>
            <a:ext cx="20150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1.76:1</a:t>
            </a:r>
          </a:p>
        </p:txBody>
      </p:sp>
      <p:sp>
        <p:nvSpPr>
          <p:cNvPr id="13" name="TextBox 12">
            <a:extLst>
              <a:ext uri="{FF2B5EF4-FFF2-40B4-BE49-F238E27FC236}">
                <a16:creationId xmlns:a16="http://schemas.microsoft.com/office/drawing/2014/main" id="{CFF85442-F4E7-7136-7C96-ABD629464A32}"/>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Standard Definition of ROI</a:t>
            </a:r>
          </a:p>
        </p:txBody>
      </p:sp>
    </p:spTree>
    <p:extLst>
      <p:ext uri="{BB962C8B-B14F-4D97-AF65-F5344CB8AC3E}">
        <p14:creationId xmlns:p14="http://schemas.microsoft.com/office/powerpoint/2010/main" val="482503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B311D-7666-0934-34BE-940306C751B0}"/>
            </a:ext>
          </a:extLst>
        </p:cNvPr>
        <p:cNvGrpSpPr/>
        <p:nvPr/>
      </p:nvGrpSpPr>
      <p:grpSpPr>
        <a:xfrm>
          <a:off x="0" y="0"/>
          <a:ext cx="0" cy="0"/>
          <a:chOff x="0" y="0"/>
          <a:chExt cx="0" cy="0"/>
        </a:xfrm>
      </p:grpSpPr>
      <p:sp>
        <p:nvSpPr>
          <p:cNvPr id="2" name="Text Box 12">
            <a:extLst>
              <a:ext uri="{FF2B5EF4-FFF2-40B4-BE49-F238E27FC236}">
                <a16:creationId xmlns:a16="http://schemas.microsoft.com/office/drawing/2014/main" id="{39F66458-E26A-D388-7295-1EB01E6D20D4}"/>
              </a:ext>
            </a:extLst>
          </p:cNvPr>
          <p:cNvSpPr txBox="1">
            <a:spLocks noChangeArrowheads="1"/>
          </p:cNvSpPr>
          <p:nvPr/>
        </p:nvSpPr>
        <p:spPr bwMode="auto">
          <a:xfrm>
            <a:off x="2019299" y="2693738"/>
            <a:ext cx="1588621"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BCR =</a:t>
            </a:r>
          </a:p>
        </p:txBody>
      </p:sp>
      <p:grpSp>
        <p:nvGrpSpPr>
          <p:cNvPr id="3" name="Group 2">
            <a:extLst>
              <a:ext uri="{FF2B5EF4-FFF2-40B4-BE49-F238E27FC236}">
                <a16:creationId xmlns:a16="http://schemas.microsoft.com/office/drawing/2014/main" id="{42098CF6-F318-9162-29E4-CA3F6168656C}"/>
              </a:ext>
            </a:extLst>
          </p:cNvPr>
          <p:cNvGrpSpPr>
            <a:grpSpLocks/>
          </p:cNvGrpSpPr>
          <p:nvPr/>
        </p:nvGrpSpPr>
        <p:grpSpPr bwMode="auto">
          <a:xfrm>
            <a:off x="3784759" y="2407974"/>
            <a:ext cx="4191000" cy="1189038"/>
            <a:chOff x="2667000" y="2133600"/>
            <a:chExt cx="4191000" cy="1189038"/>
          </a:xfrm>
        </p:grpSpPr>
        <p:sp>
          <p:nvSpPr>
            <p:cNvPr id="4" name="Text Box 10">
              <a:extLst>
                <a:ext uri="{FF2B5EF4-FFF2-40B4-BE49-F238E27FC236}">
                  <a16:creationId xmlns:a16="http://schemas.microsoft.com/office/drawing/2014/main" id="{1EFD09EB-1032-A31D-AFA8-B808553C3B61}"/>
                </a:ext>
              </a:extLst>
            </p:cNvPr>
            <p:cNvSpPr txBox="1">
              <a:spLocks noChangeArrowheads="1"/>
            </p:cNvSpPr>
            <p:nvPr/>
          </p:nvSpPr>
          <p:spPr bwMode="auto">
            <a:xfrm>
              <a:off x="2971800" y="2133600"/>
              <a:ext cx="3810000" cy="118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$2,750,000</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$425,000</a:t>
              </a:r>
            </a:p>
          </p:txBody>
        </p:sp>
        <p:sp>
          <p:nvSpPr>
            <p:cNvPr id="6" name="Line 15">
              <a:extLst>
                <a:ext uri="{FF2B5EF4-FFF2-40B4-BE49-F238E27FC236}">
                  <a16:creationId xmlns:a16="http://schemas.microsoft.com/office/drawing/2014/main" id="{F54E332B-EA9B-9415-6675-B553136F80BA}"/>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grpSp>
      <p:sp>
        <p:nvSpPr>
          <p:cNvPr id="7" name="Text Box 13">
            <a:extLst>
              <a:ext uri="{FF2B5EF4-FFF2-40B4-BE49-F238E27FC236}">
                <a16:creationId xmlns:a16="http://schemas.microsoft.com/office/drawing/2014/main" id="{0FF5BFF3-0EF4-B3DE-61D0-F24AEF8D8043}"/>
              </a:ext>
            </a:extLst>
          </p:cNvPr>
          <p:cNvSpPr txBox="1">
            <a:spLocks noChangeArrowheads="1"/>
          </p:cNvSpPr>
          <p:nvPr/>
        </p:nvSpPr>
        <p:spPr bwMode="auto">
          <a:xfrm>
            <a:off x="854352" y="4315178"/>
            <a:ext cx="264922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sym typeface="Arial"/>
              </a:rPr>
              <a:t>ROI =</a:t>
            </a:r>
          </a:p>
        </p:txBody>
      </p:sp>
      <p:grpSp>
        <p:nvGrpSpPr>
          <p:cNvPr id="8" name="Group 10">
            <a:extLst>
              <a:ext uri="{FF2B5EF4-FFF2-40B4-BE49-F238E27FC236}">
                <a16:creationId xmlns:a16="http://schemas.microsoft.com/office/drawing/2014/main" id="{F2F005B5-92FB-2427-0FBC-2C1A4AAD6008}"/>
              </a:ext>
            </a:extLst>
          </p:cNvPr>
          <p:cNvGrpSpPr>
            <a:grpSpLocks/>
          </p:cNvGrpSpPr>
          <p:nvPr/>
        </p:nvGrpSpPr>
        <p:grpSpPr bwMode="auto">
          <a:xfrm>
            <a:off x="2962180" y="4028129"/>
            <a:ext cx="8712682" cy="1200329"/>
            <a:chOff x="2209800" y="3680561"/>
            <a:chExt cx="8712682" cy="1200329"/>
          </a:xfrm>
        </p:grpSpPr>
        <p:sp>
          <p:nvSpPr>
            <p:cNvPr id="9" name="Text Box 11">
              <a:extLst>
                <a:ext uri="{FF2B5EF4-FFF2-40B4-BE49-F238E27FC236}">
                  <a16:creationId xmlns:a16="http://schemas.microsoft.com/office/drawing/2014/main" id="{501E2308-46BE-C691-A6E1-FD106F374A6A}"/>
                </a:ext>
              </a:extLst>
            </p:cNvPr>
            <p:cNvSpPr txBox="1">
              <a:spLocks noChangeArrowheads="1"/>
            </p:cNvSpPr>
            <p:nvPr/>
          </p:nvSpPr>
          <p:spPr bwMode="auto">
            <a:xfrm>
              <a:off x="2209800" y="3680561"/>
              <a:ext cx="5969482"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$2,750,000 - $425,000</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$425,000</a:t>
              </a:r>
            </a:p>
          </p:txBody>
        </p:sp>
        <p:sp>
          <p:nvSpPr>
            <p:cNvPr id="10" name="Line 14">
              <a:extLst>
                <a:ext uri="{FF2B5EF4-FFF2-40B4-BE49-F238E27FC236}">
                  <a16:creationId xmlns:a16="http://schemas.microsoft.com/office/drawing/2014/main" id="{9D8510BA-0F5C-DBF4-75FF-B7F7D5D30C86}"/>
                </a:ext>
              </a:extLst>
            </p:cNvPr>
            <p:cNvSpPr>
              <a:spLocks noChangeShapeType="1"/>
            </p:cNvSpPr>
            <p:nvPr/>
          </p:nvSpPr>
          <p:spPr bwMode="auto">
            <a:xfrm flipV="1">
              <a:off x="2362200" y="4259998"/>
              <a:ext cx="55626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1" name="Text Box 16">
              <a:extLst>
                <a:ext uri="{FF2B5EF4-FFF2-40B4-BE49-F238E27FC236}">
                  <a16:creationId xmlns:a16="http://schemas.microsoft.com/office/drawing/2014/main" id="{54FDAFDE-BAC7-9E2B-B9E7-A2436A832805}"/>
                </a:ext>
              </a:extLst>
            </p:cNvPr>
            <p:cNvSpPr txBox="1">
              <a:spLocks noChangeArrowheads="1"/>
            </p:cNvSpPr>
            <p:nvPr/>
          </p:nvSpPr>
          <p:spPr bwMode="auto">
            <a:xfrm>
              <a:off x="8179282" y="3942069"/>
              <a:ext cx="27432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x 100 = 547% </a:t>
              </a:r>
            </a:p>
          </p:txBody>
        </p:sp>
      </p:grpSp>
      <p:sp>
        <p:nvSpPr>
          <p:cNvPr id="12" name="Slide Number Placeholder 3">
            <a:extLst>
              <a:ext uri="{FF2B5EF4-FFF2-40B4-BE49-F238E27FC236}">
                <a16:creationId xmlns:a16="http://schemas.microsoft.com/office/drawing/2014/main" id="{B6B97016-E928-1F3E-05A6-9AF17889F823}"/>
              </a:ext>
            </a:extLst>
          </p:cNvPr>
          <p:cNvSpPr txBox="1">
            <a:spLocks/>
          </p:cNvSpPr>
          <p:nvPr/>
        </p:nvSpPr>
        <p:spPr>
          <a:xfrm>
            <a:off x="9448780" y="6492865"/>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sym typeface="Arial"/>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sym typeface="Arial"/>
            </a:endParaRPr>
          </a:p>
        </p:txBody>
      </p:sp>
      <p:sp>
        <p:nvSpPr>
          <p:cNvPr id="15" name="TextBox 14">
            <a:extLst>
              <a:ext uri="{FF2B5EF4-FFF2-40B4-BE49-F238E27FC236}">
                <a16:creationId xmlns:a16="http://schemas.microsoft.com/office/drawing/2014/main" id="{CB63E8DA-61FC-F605-ACC6-DA29A158481D}"/>
              </a:ext>
            </a:extLst>
          </p:cNvPr>
          <p:cNvSpPr txBox="1"/>
          <p:nvPr/>
        </p:nvSpPr>
        <p:spPr>
          <a:xfrm>
            <a:off x="8126664" y="2731811"/>
            <a:ext cx="20150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6.47:1</a:t>
            </a:r>
          </a:p>
        </p:txBody>
      </p:sp>
      <p:sp>
        <p:nvSpPr>
          <p:cNvPr id="13" name="Rectangle 12">
            <a:extLst>
              <a:ext uri="{FF2B5EF4-FFF2-40B4-BE49-F238E27FC236}">
                <a16:creationId xmlns:a16="http://schemas.microsoft.com/office/drawing/2014/main" id="{A3D7705B-4FF9-23C8-13B4-78C46C2E5B62}"/>
              </a:ext>
            </a:extLst>
          </p:cNvPr>
          <p:cNvSpPr/>
          <p:nvPr/>
        </p:nvSpPr>
        <p:spPr>
          <a:xfrm>
            <a:off x="414814" y="5479390"/>
            <a:ext cx="7657318" cy="1061829"/>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Arial"/>
                <a:ea typeface="Roboto Light" panose="02000000000000000000" pitchFamily="2" charset="0"/>
                <a:cs typeface="Arial" panose="020B0604020202020204" pitchFamily="34" charset="0"/>
                <a:sym typeface="Arial"/>
              </a:rPr>
              <a:t>Increase store sales (1st year) = $2,750,000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Arial"/>
                <a:ea typeface="Roboto Light" panose="02000000000000000000" pitchFamily="2" charset="0"/>
                <a:cs typeface="Arial" panose="020B0604020202020204" pitchFamily="34" charset="0"/>
                <a:sym typeface="Arial"/>
              </a:rPr>
              <a:t>Gross profit on sales is 20%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Arial"/>
                <a:ea typeface="Roboto Light" panose="02000000000000000000" pitchFamily="2" charset="0"/>
                <a:cs typeface="Arial" panose="020B0604020202020204" pitchFamily="34" charset="0"/>
                <a:sym typeface="Arial"/>
              </a:rPr>
              <a:t>Program Cost (25 participants) = $425,000</a:t>
            </a:r>
          </a:p>
        </p:txBody>
      </p:sp>
      <p:sp>
        <p:nvSpPr>
          <p:cNvPr id="16" name="Rectangle 15">
            <a:extLst>
              <a:ext uri="{FF2B5EF4-FFF2-40B4-BE49-F238E27FC236}">
                <a16:creationId xmlns:a16="http://schemas.microsoft.com/office/drawing/2014/main" id="{5165A75B-7EB2-9A0A-73BC-569A05657D29}"/>
              </a:ext>
            </a:extLst>
          </p:cNvPr>
          <p:cNvSpPr/>
          <p:nvPr/>
        </p:nvSpPr>
        <p:spPr>
          <a:xfrm>
            <a:off x="414814" y="1330527"/>
            <a:ext cx="11216640" cy="923330"/>
          </a:xfrm>
          <a:prstGeom prst="rect">
            <a:avLst/>
          </a:prstGeom>
          <a:solidFill>
            <a:srgbClr val="820E2E"/>
          </a:solidFill>
          <a:ln>
            <a:solidFill>
              <a:srgbClr val="820E2E"/>
            </a:solidFill>
          </a:ln>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Roboto Light" panose="02000000000000000000" pitchFamily="2" charset="0"/>
                <a:cs typeface="Arial" panose="020B0604020202020204" pitchFamily="34" charset="0"/>
                <a:sym typeface="Arial"/>
              </a:rPr>
              <a:t>If you are calculating ROI on sales training, the impact of your work may be an increase in sales. However, you must still convert sales to ‘monetary benefit’ for the organization. This benefit is the gross profit. Thus, you must convert sales/revenue to profit.</a:t>
            </a:r>
          </a:p>
        </p:txBody>
      </p:sp>
      <p:sp>
        <p:nvSpPr>
          <p:cNvPr id="14" name="TextBox 13">
            <a:extLst>
              <a:ext uri="{FF2B5EF4-FFF2-40B4-BE49-F238E27FC236}">
                <a16:creationId xmlns:a16="http://schemas.microsoft.com/office/drawing/2014/main" id="{9D92FBEB-0849-1063-06BA-96FBAEB0F99A}"/>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Sometimes we will see this.</a:t>
            </a:r>
          </a:p>
        </p:txBody>
      </p:sp>
    </p:spTree>
    <p:extLst>
      <p:ext uri="{BB962C8B-B14F-4D97-AF65-F5344CB8AC3E}">
        <p14:creationId xmlns:p14="http://schemas.microsoft.com/office/powerpoint/2010/main" val="762509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book, indoor, table, text&#10;&#10;Description automatically generated">
            <a:extLst>
              <a:ext uri="{FF2B5EF4-FFF2-40B4-BE49-F238E27FC236}">
                <a16:creationId xmlns:a16="http://schemas.microsoft.com/office/drawing/2014/main" id="{86A764C5-2EC7-5548-96D1-4863C6EFA602}"/>
              </a:ext>
            </a:extLst>
          </p:cNvPr>
          <p:cNvPicPr>
            <a:picLocks noChangeAspect="1"/>
          </p:cNvPicPr>
          <p:nvPr/>
        </p:nvPicPr>
        <p:blipFill rotWithShape="1">
          <a:blip r:embed="rId3" cstate="screen">
            <a:duotone>
              <a:prstClr val="black"/>
              <a:srgbClr val="EEECE1">
                <a:tint val="45000"/>
                <a:satMod val="400000"/>
              </a:srgbClr>
            </a:duotone>
            <a:alphaModFix amt="35000"/>
            <a:extLst>
              <a:ext uri="{28A0092B-C50C-407E-A947-70E740481C1C}">
                <a14:useLocalDpi xmlns:a14="http://schemas.microsoft.com/office/drawing/2010/main"/>
              </a:ext>
            </a:extLst>
          </a:blip>
          <a:srcRect r="-1"/>
          <a:stretch/>
        </p:blipFill>
        <p:spPr>
          <a:xfrm>
            <a:off x="0" y="0"/>
            <a:ext cx="12192000" cy="6872990"/>
          </a:xfrm>
          <a:prstGeom prst="rect">
            <a:avLst/>
          </a:prstGeom>
        </p:spPr>
      </p:pic>
      <p:sp>
        <p:nvSpPr>
          <p:cNvPr id="2" name="Title 1">
            <a:extLst>
              <a:ext uri="{FF2B5EF4-FFF2-40B4-BE49-F238E27FC236}">
                <a16:creationId xmlns:a16="http://schemas.microsoft.com/office/drawing/2014/main" id="{C51281E7-C2ED-D542-9CA2-6D7AB16BAE91}"/>
              </a:ext>
            </a:extLst>
          </p:cNvPr>
          <p:cNvSpPr>
            <a:spLocks noGrp="1"/>
          </p:cNvSpPr>
          <p:nvPr>
            <p:ph type="title" idx="4294967295"/>
          </p:nvPr>
        </p:nvSpPr>
        <p:spPr>
          <a:xfrm>
            <a:off x="0" y="262106"/>
            <a:ext cx="10865513" cy="950913"/>
          </a:xfrm>
          <a:prstGeom prst="rect">
            <a:avLst/>
          </a:prstGeom>
        </p:spPr>
        <p:txBody>
          <a:bodyPr>
            <a:normAutofit/>
          </a:bodyPr>
          <a:lstStyle/>
          <a:p>
            <a:pPr algn="r"/>
            <a:r>
              <a:rPr lang="en-US" sz="5400" b="1" dirty="0">
                <a:cs typeface="Calibri" panose="020F0502020204030204" pitchFamily="34" charset="0"/>
              </a:rPr>
              <a:t>Resources</a:t>
            </a:r>
          </a:p>
        </p:txBody>
      </p:sp>
      <p:grpSp>
        <p:nvGrpSpPr>
          <p:cNvPr id="4" name="Group 3">
            <a:extLst>
              <a:ext uri="{FF2B5EF4-FFF2-40B4-BE49-F238E27FC236}">
                <a16:creationId xmlns:a16="http://schemas.microsoft.com/office/drawing/2014/main" id="{9A1E3AC6-7DEC-8E12-61E3-794514C3646F}"/>
              </a:ext>
            </a:extLst>
          </p:cNvPr>
          <p:cNvGrpSpPr/>
          <p:nvPr/>
        </p:nvGrpSpPr>
        <p:grpSpPr>
          <a:xfrm>
            <a:off x="673085" y="311614"/>
            <a:ext cx="7198071" cy="5857711"/>
            <a:chOff x="673085" y="311614"/>
            <a:chExt cx="7198071" cy="5857711"/>
          </a:xfrm>
        </p:grpSpPr>
        <p:pic>
          <p:nvPicPr>
            <p:cNvPr id="6" name="Picture 5">
              <a:extLst>
                <a:ext uri="{FF2B5EF4-FFF2-40B4-BE49-F238E27FC236}">
                  <a16:creationId xmlns:a16="http://schemas.microsoft.com/office/drawing/2014/main" id="{C3D50480-0827-4D49-34EE-6CC3A8548A25}"/>
                </a:ext>
              </a:extLst>
            </p:cNvPr>
            <p:cNvPicPr>
              <a:picLocks noChangeAspect="1"/>
            </p:cNvPicPr>
            <p:nvPr/>
          </p:nvPicPr>
          <p:blipFill>
            <a:blip r:embed="rId4"/>
            <a:srcRect/>
            <a:stretch/>
          </p:blipFill>
          <p:spPr>
            <a:xfrm>
              <a:off x="673085" y="311614"/>
              <a:ext cx="2165288" cy="3196903"/>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6">
              <a:extLst>
                <a:ext uri="{FF2B5EF4-FFF2-40B4-BE49-F238E27FC236}">
                  <a16:creationId xmlns:a16="http://schemas.microsoft.com/office/drawing/2014/main" id="{D022BF5F-1965-6048-A4D0-B385DA50AC71}"/>
                </a:ext>
              </a:extLst>
            </p:cNvPr>
            <p:cNvPicPr>
              <a:picLocks noChangeAspect="1" noChangeArrowheads="1"/>
            </p:cNvPicPr>
            <p:nvPr/>
          </p:nvPicPr>
          <p:blipFill>
            <a:blip r:embed="rId5"/>
            <a:srcRect/>
            <a:stretch/>
          </p:blipFill>
          <p:spPr bwMode="auto">
            <a:xfrm>
              <a:off x="1755729" y="957670"/>
              <a:ext cx="2165288" cy="3196904"/>
            </a:xfrm>
            <a:prstGeom prst="rect">
              <a:avLst/>
            </a:prstGeom>
            <a:noFill/>
            <a:ln>
              <a:solidFill>
                <a:srgbClr val="00000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34A441BC-4E1A-9C2F-1428-81F8CDE1BC7A}"/>
                </a:ext>
              </a:extLst>
            </p:cNvPr>
            <p:cNvPicPr>
              <a:picLocks noChangeAspect="1"/>
            </p:cNvPicPr>
            <p:nvPr/>
          </p:nvPicPr>
          <p:blipFill>
            <a:blip r:embed="rId6"/>
            <a:srcRect/>
            <a:stretch/>
          </p:blipFill>
          <p:spPr>
            <a:xfrm>
              <a:off x="2832641" y="1603726"/>
              <a:ext cx="2129637" cy="3196904"/>
            </a:xfrm>
            <a:prstGeom prst="rect">
              <a:avLst/>
            </a:prstGeom>
            <a:ln>
              <a:solidFill>
                <a:srgbClr val="000000"/>
              </a:solidFill>
            </a:ln>
            <a:effectLst>
              <a:outerShdw blurRad="50800" dist="38100" dir="2700000" algn="tl" rotWithShape="0">
                <a:prstClr val="black">
                  <a:alpha val="40000"/>
                </a:prstClr>
              </a:outerShdw>
            </a:effectLst>
          </p:spPr>
        </p:pic>
        <p:pic>
          <p:nvPicPr>
            <p:cNvPr id="15" name="Picture 14" descr="A poster with arrows pointing to success&#10;&#10;Description automatically generated">
              <a:extLst>
                <a:ext uri="{FF2B5EF4-FFF2-40B4-BE49-F238E27FC236}">
                  <a16:creationId xmlns:a16="http://schemas.microsoft.com/office/drawing/2014/main" id="{EEBB860F-2A67-7E88-5E44-D03173A81FB8}"/>
                </a:ext>
              </a:extLst>
            </p:cNvPr>
            <p:cNvPicPr>
              <a:picLocks noChangeAspect="1"/>
            </p:cNvPicPr>
            <p:nvPr/>
          </p:nvPicPr>
          <p:blipFill>
            <a:blip r:embed="rId7"/>
            <a:stretch>
              <a:fillRect/>
            </a:stretch>
          </p:blipFill>
          <p:spPr>
            <a:xfrm>
              <a:off x="4252819" y="2217729"/>
              <a:ext cx="2165288" cy="3247931"/>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3008B2A0-B9A2-1334-34C9-60123D7D3A0D}"/>
                </a:ext>
              </a:extLst>
            </p:cNvPr>
            <p:cNvPicPr>
              <a:picLocks noChangeAspect="1"/>
            </p:cNvPicPr>
            <p:nvPr/>
          </p:nvPicPr>
          <p:blipFill>
            <a:blip r:embed="rId8"/>
            <a:srcRect/>
            <a:stretch/>
          </p:blipFill>
          <p:spPr>
            <a:xfrm>
              <a:off x="5705869" y="2921394"/>
              <a:ext cx="2165287" cy="3247931"/>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grpSp>
      <p:sp>
        <p:nvSpPr>
          <p:cNvPr id="5" name="Slide Number Placeholder 1">
            <a:extLst>
              <a:ext uri="{FF2B5EF4-FFF2-40B4-BE49-F238E27FC236}">
                <a16:creationId xmlns:a16="http://schemas.microsoft.com/office/drawing/2014/main" id="{92B57237-9827-F288-D956-E4280B7824AE}"/>
              </a:ext>
            </a:extLst>
          </p:cNvPr>
          <p:cNvSpPr txBox="1">
            <a:spLocks/>
          </p:cNvSpPr>
          <p:nvPr/>
        </p:nvSpPr>
        <p:spPr>
          <a:xfrm>
            <a:off x="9441327" y="6492627"/>
            <a:ext cx="2742978" cy="365096"/>
          </a:xfrm>
          <a:prstGeom prst="rect">
            <a:avLst/>
          </a:prstGeom>
        </p:spPr>
        <p:txBody>
          <a:bodyPr vert="horz" lIns="91433" tIns="45716" rIns="91433" bIns="45716"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914368">
              <a:spcAft>
                <a:spcPts val="600"/>
              </a:spcAft>
              <a:defRPr/>
            </a:pPr>
            <a:fld id="{798BDFA3-3F45-4374-B800-2FC8FD908A4F}" type="slidenum">
              <a:rPr lang="en-US" sz="1600">
                <a:solidFill>
                  <a:prstClr val="black">
                    <a:lumMod val="50000"/>
                    <a:lumOff val="50000"/>
                  </a:prstClr>
                </a:solidFill>
                <a:latin typeface="Calibri" panose="020F0502020204030204"/>
              </a:rPr>
              <a:pPr algn="r" defTabSz="914368">
                <a:spcAft>
                  <a:spcPts val="600"/>
                </a:spcAft>
                <a:defRPr/>
              </a:pPr>
              <a:t>2</a:t>
            </a:fld>
            <a:endParaRPr lang="en-US" sz="1600" dirty="0">
              <a:solidFill>
                <a:prstClr val="black">
                  <a:lumMod val="50000"/>
                  <a:lumOff val="50000"/>
                </a:prstClr>
              </a:solidFill>
              <a:latin typeface="Calibri" panose="020F0502020204030204"/>
            </a:endParaRPr>
          </a:p>
        </p:txBody>
      </p:sp>
      <p:pic>
        <p:nvPicPr>
          <p:cNvPr id="11" name="Picture 10">
            <a:extLst>
              <a:ext uri="{FF2B5EF4-FFF2-40B4-BE49-F238E27FC236}">
                <a16:creationId xmlns:a16="http://schemas.microsoft.com/office/drawing/2014/main" id="{073C5218-3481-68F9-066A-4D7152BBCA59}"/>
              </a:ext>
            </a:extLst>
          </p:cNvPr>
          <p:cNvPicPr>
            <a:picLocks noChangeAspect="1"/>
          </p:cNvPicPr>
          <p:nvPr/>
        </p:nvPicPr>
        <p:blipFill>
          <a:blip r:embed="rId9"/>
          <a:stretch>
            <a:fillRect/>
          </a:stretch>
        </p:blipFill>
        <p:spPr>
          <a:xfrm>
            <a:off x="8655794" y="1037294"/>
            <a:ext cx="1571066" cy="1571066"/>
          </a:xfrm>
          <a:prstGeom prst="rect">
            <a:avLst/>
          </a:prstGeom>
        </p:spPr>
      </p:pic>
      <p:pic>
        <p:nvPicPr>
          <p:cNvPr id="14" name="Picture 13">
            <a:extLst>
              <a:ext uri="{FF2B5EF4-FFF2-40B4-BE49-F238E27FC236}">
                <a16:creationId xmlns:a16="http://schemas.microsoft.com/office/drawing/2014/main" id="{E53FFE55-9D2D-B66F-7E97-A6FBF4651807}"/>
              </a:ext>
            </a:extLst>
          </p:cNvPr>
          <p:cNvPicPr>
            <a:picLocks noChangeAspect="1"/>
          </p:cNvPicPr>
          <p:nvPr/>
        </p:nvPicPr>
        <p:blipFill>
          <a:blip r:embed="rId10"/>
          <a:stretch>
            <a:fillRect/>
          </a:stretch>
        </p:blipFill>
        <p:spPr>
          <a:xfrm>
            <a:off x="7415225" y="4106058"/>
            <a:ext cx="3599743" cy="2063267"/>
          </a:xfrm>
          <a:prstGeom prst="rect">
            <a:avLst/>
          </a:prstGeom>
        </p:spPr>
      </p:pic>
    </p:spTree>
    <p:extLst>
      <p:ext uri="{BB962C8B-B14F-4D97-AF65-F5344CB8AC3E}">
        <p14:creationId xmlns:p14="http://schemas.microsoft.com/office/powerpoint/2010/main" val="1839624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909D2-D3DC-B68A-F75E-9762BB170C76}"/>
            </a:ext>
          </a:extLst>
        </p:cNvPr>
        <p:cNvGrpSpPr/>
        <p:nvPr/>
      </p:nvGrpSpPr>
      <p:grpSpPr>
        <a:xfrm>
          <a:off x="0" y="0"/>
          <a:ext cx="0" cy="0"/>
          <a:chOff x="0" y="0"/>
          <a:chExt cx="0" cy="0"/>
        </a:xfrm>
      </p:grpSpPr>
      <p:sp>
        <p:nvSpPr>
          <p:cNvPr id="2" name="Text Box 12">
            <a:extLst>
              <a:ext uri="{FF2B5EF4-FFF2-40B4-BE49-F238E27FC236}">
                <a16:creationId xmlns:a16="http://schemas.microsoft.com/office/drawing/2014/main" id="{CF1355D3-C3ED-6D4B-B163-A00D7F4D12B5}"/>
              </a:ext>
            </a:extLst>
          </p:cNvPr>
          <p:cNvSpPr txBox="1">
            <a:spLocks noChangeArrowheads="1"/>
          </p:cNvSpPr>
          <p:nvPr/>
        </p:nvSpPr>
        <p:spPr bwMode="auto">
          <a:xfrm>
            <a:off x="2019299" y="2693738"/>
            <a:ext cx="1588621"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BCR =</a:t>
            </a:r>
          </a:p>
        </p:txBody>
      </p:sp>
      <p:grpSp>
        <p:nvGrpSpPr>
          <p:cNvPr id="3" name="Group 2">
            <a:extLst>
              <a:ext uri="{FF2B5EF4-FFF2-40B4-BE49-F238E27FC236}">
                <a16:creationId xmlns:a16="http://schemas.microsoft.com/office/drawing/2014/main" id="{32BCF24A-054B-6555-7137-D31183AD9242}"/>
              </a:ext>
            </a:extLst>
          </p:cNvPr>
          <p:cNvGrpSpPr>
            <a:grpSpLocks/>
          </p:cNvGrpSpPr>
          <p:nvPr/>
        </p:nvGrpSpPr>
        <p:grpSpPr bwMode="auto">
          <a:xfrm>
            <a:off x="3784759" y="2407974"/>
            <a:ext cx="4191000" cy="1189038"/>
            <a:chOff x="2667000" y="2133600"/>
            <a:chExt cx="4191000" cy="1189038"/>
          </a:xfrm>
        </p:grpSpPr>
        <p:sp>
          <p:nvSpPr>
            <p:cNvPr id="4" name="Text Box 10">
              <a:extLst>
                <a:ext uri="{FF2B5EF4-FFF2-40B4-BE49-F238E27FC236}">
                  <a16:creationId xmlns:a16="http://schemas.microsoft.com/office/drawing/2014/main" id="{562B1756-D69F-507F-8E3A-BB728FEFC712}"/>
                </a:ext>
              </a:extLst>
            </p:cNvPr>
            <p:cNvSpPr txBox="1">
              <a:spLocks noChangeArrowheads="1"/>
            </p:cNvSpPr>
            <p:nvPr/>
          </p:nvSpPr>
          <p:spPr bwMode="auto">
            <a:xfrm>
              <a:off x="2971800" y="2133600"/>
              <a:ext cx="3810000" cy="118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$2,750,000</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$425,000</a:t>
              </a:r>
            </a:p>
          </p:txBody>
        </p:sp>
        <p:sp>
          <p:nvSpPr>
            <p:cNvPr id="6" name="Line 15">
              <a:extLst>
                <a:ext uri="{FF2B5EF4-FFF2-40B4-BE49-F238E27FC236}">
                  <a16:creationId xmlns:a16="http://schemas.microsoft.com/office/drawing/2014/main" id="{4B22D245-1250-9E99-784A-E2620E531B36}"/>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grpSp>
      <p:sp>
        <p:nvSpPr>
          <p:cNvPr id="7" name="Text Box 13">
            <a:extLst>
              <a:ext uri="{FF2B5EF4-FFF2-40B4-BE49-F238E27FC236}">
                <a16:creationId xmlns:a16="http://schemas.microsoft.com/office/drawing/2014/main" id="{805C2383-9E3E-4D3F-2F62-430402B92708}"/>
              </a:ext>
            </a:extLst>
          </p:cNvPr>
          <p:cNvSpPr txBox="1">
            <a:spLocks noChangeArrowheads="1"/>
          </p:cNvSpPr>
          <p:nvPr/>
        </p:nvSpPr>
        <p:spPr bwMode="auto">
          <a:xfrm>
            <a:off x="854352" y="4315178"/>
            <a:ext cx="264922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sym typeface="Arial"/>
              </a:rPr>
              <a:t>ROI =</a:t>
            </a:r>
          </a:p>
        </p:txBody>
      </p:sp>
      <p:grpSp>
        <p:nvGrpSpPr>
          <p:cNvPr id="8" name="Group 10">
            <a:extLst>
              <a:ext uri="{FF2B5EF4-FFF2-40B4-BE49-F238E27FC236}">
                <a16:creationId xmlns:a16="http://schemas.microsoft.com/office/drawing/2014/main" id="{F6A34B29-85AE-8996-BC38-24A9F97446FC}"/>
              </a:ext>
            </a:extLst>
          </p:cNvPr>
          <p:cNvGrpSpPr>
            <a:grpSpLocks/>
          </p:cNvGrpSpPr>
          <p:nvPr/>
        </p:nvGrpSpPr>
        <p:grpSpPr bwMode="auto">
          <a:xfrm>
            <a:off x="2962180" y="4028129"/>
            <a:ext cx="8712682" cy="1200329"/>
            <a:chOff x="2209800" y="3680561"/>
            <a:chExt cx="8712682" cy="1200329"/>
          </a:xfrm>
        </p:grpSpPr>
        <p:sp>
          <p:nvSpPr>
            <p:cNvPr id="9" name="Text Box 11">
              <a:extLst>
                <a:ext uri="{FF2B5EF4-FFF2-40B4-BE49-F238E27FC236}">
                  <a16:creationId xmlns:a16="http://schemas.microsoft.com/office/drawing/2014/main" id="{8487F5FD-BA5E-FC44-22E2-ECDDB5BB2BD2}"/>
                </a:ext>
              </a:extLst>
            </p:cNvPr>
            <p:cNvSpPr txBox="1">
              <a:spLocks noChangeArrowheads="1"/>
            </p:cNvSpPr>
            <p:nvPr/>
          </p:nvSpPr>
          <p:spPr bwMode="auto">
            <a:xfrm>
              <a:off x="2209800" y="3680561"/>
              <a:ext cx="5969482"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$2,750,000 - $425,000</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$425,000</a:t>
              </a:r>
            </a:p>
          </p:txBody>
        </p:sp>
        <p:sp>
          <p:nvSpPr>
            <p:cNvPr id="10" name="Line 14">
              <a:extLst>
                <a:ext uri="{FF2B5EF4-FFF2-40B4-BE49-F238E27FC236}">
                  <a16:creationId xmlns:a16="http://schemas.microsoft.com/office/drawing/2014/main" id="{83EA24DF-3B4B-7712-19A0-2AC48ABEE321}"/>
                </a:ext>
              </a:extLst>
            </p:cNvPr>
            <p:cNvSpPr>
              <a:spLocks noChangeShapeType="1"/>
            </p:cNvSpPr>
            <p:nvPr/>
          </p:nvSpPr>
          <p:spPr bwMode="auto">
            <a:xfrm flipV="1">
              <a:off x="2362200" y="4259998"/>
              <a:ext cx="55626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1" name="Text Box 16">
              <a:extLst>
                <a:ext uri="{FF2B5EF4-FFF2-40B4-BE49-F238E27FC236}">
                  <a16:creationId xmlns:a16="http://schemas.microsoft.com/office/drawing/2014/main" id="{78ADB278-8433-B6FF-B2E9-7E3E7EF9E77B}"/>
                </a:ext>
              </a:extLst>
            </p:cNvPr>
            <p:cNvSpPr txBox="1">
              <a:spLocks noChangeArrowheads="1"/>
            </p:cNvSpPr>
            <p:nvPr/>
          </p:nvSpPr>
          <p:spPr bwMode="auto">
            <a:xfrm>
              <a:off x="8179282" y="3942069"/>
              <a:ext cx="27432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x 100 = 547% </a:t>
              </a:r>
            </a:p>
          </p:txBody>
        </p:sp>
      </p:grpSp>
      <p:sp>
        <p:nvSpPr>
          <p:cNvPr id="12" name="Slide Number Placeholder 3">
            <a:extLst>
              <a:ext uri="{FF2B5EF4-FFF2-40B4-BE49-F238E27FC236}">
                <a16:creationId xmlns:a16="http://schemas.microsoft.com/office/drawing/2014/main" id="{0ECE0832-97C1-AE85-0A3C-734C1CD27957}"/>
              </a:ext>
            </a:extLst>
          </p:cNvPr>
          <p:cNvSpPr txBox="1">
            <a:spLocks/>
          </p:cNvSpPr>
          <p:nvPr/>
        </p:nvSpPr>
        <p:spPr>
          <a:xfrm>
            <a:off x="9448780" y="6492865"/>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sym typeface="Arial"/>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sym typeface="Arial"/>
            </a:endParaRPr>
          </a:p>
        </p:txBody>
      </p:sp>
      <p:sp>
        <p:nvSpPr>
          <p:cNvPr id="15" name="TextBox 14">
            <a:extLst>
              <a:ext uri="{FF2B5EF4-FFF2-40B4-BE49-F238E27FC236}">
                <a16:creationId xmlns:a16="http://schemas.microsoft.com/office/drawing/2014/main" id="{E332409D-C7AD-9304-6D07-482A985FD2AD}"/>
              </a:ext>
            </a:extLst>
          </p:cNvPr>
          <p:cNvSpPr txBox="1"/>
          <p:nvPr/>
        </p:nvSpPr>
        <p:spPr>
          <a:xfrm>
            <a:off x="8126664" y="2731811"/>
            <a:ext cx="20150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6.47:1</a:t>
            </a:r>
          </a:p>
        </p:txBody>
      </p:sp>
      <p:sp>
        <p:nvSpPr>
          <p:cNvPr id="13" name="Rectangle 12">
            <a:extLst>
              <a:ext uri="{FF2B5EF4-FFF2-40B4-BE49-F238E27FC236}">
                <a16:creationId xmlns:a16="http://schemas.microsoft.com/office/drawing/2014/main" id="{98D26BC2-DD86-D2B4-11D3-1D475E7EA81B}"/>
              </a:ext>
            </a:extLst>
          </p:cNvPr>
          <p:cNvSpPr/>
          <p:nvPr/>
        </p:nvSpPr>
        <p:spPr>
          <a:xfrm>
            <a:off x="414814" y="5479390"/>
            <a:ext cx="7657318" cy="1061829"/>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Arial"/>
                <a:ea typeface="Roboto Light" panose="02000000000000000000" pitchFamily="2" charset="0"/>
                <a:cs typeface="Arial" panose="020B0604020202020204" pitchFamily="34" charset="0"/>
                <a:sym typeface="Arial"/>
              </a:rPr>
              <a:t>Increase store sales (1st year) = $2,750,000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Arial"/>
                <a:ea typeface="Roboto Light" panose="02000000000000000000" pitchFamily="2" charset="0"/>
                <a:cs typeface="Arial" panose="020B0604020202020204" pitchFamily="34" charset="0"/>
                <a:sym typeface="Arial"/>
              </a:rPr>
              <a:t>Gross profit on sales is 20%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Arial"/>
                <a:ea typeface="Roboto Light" panose="02000000000000000000" pitchFamily="2" charset="0"/>
                <a:cs typeface="Arial" panose="020B0604020202020204" pitchFamily="34" charset="0"/>
                <a:sym typeface="Arial"/>
              </a:rPr>
              <a:t>Program Cost (25 participants) = $425,000</a:t>
            </a:r>
          </a:p>
        </p:txBody>
      </p:sp>
      <p:sp>
        <p:nvSpPr>
          <p:cNvPr id="17" name="&quot;No&quot; Symbol 16">
            <a:extLst>
              <a:ext uri="{FF2B5EF4-FFF2-40B4-BE49-F238E27FC236}">
                <a16:creationId xmlns:a16="http://schemas.microsoft.com/office/drawing/2014/main" id="{0E6162B9-BB3A-AA94-68DC-7367C142F99B}"/>
              </a:ext>
            </a:extLst>
          </p:cNvPr>
          <p:cNvSpPr/>
          <p:nvPr/>
        </p:nvSpPr>
        <p:spPr>
          <a:xfrm>
            <a:off x="4543383" y="2484427"/>
            <a:ext cx="2673751" cy="2546431"/>
          </a:xfrm>
          <a:prstGeom prst="noSmoking">
            <a:avLst/>
          </a:prstGeom>
          <a:solidFill>
            <a:srgbClr val="820E2E"/>
          </a:solidFill>
          <a:ln>
            <a:solidFill>
              <a:srgbClr val="820E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sym typeface="Arial"/>
            </a:endParaRPr>
          </a:p>
        </p:txBody>
      </p:sp>
      <p:sp>
        <p:nvSpPr>
          <p:cNvPr id="14" name="Rectangle 13">
            <a:extLst>
              <a:ext uri="{FF2B5EF4-FFF2-40B4-BE49-F238E27FC236}">
                <a16:creationId xmlns:a16="http://schemas.microsoft.com/office/drawing/2014/main" id="{F81E8479-522F-EEC7-60E7-758CCF15CFDA}"/>
              </a:ext>
            </a:extLst>
          </p:cNvPr>
          <p:cNvSpPr/>
          <p:nvPr/>
        </p:nvSpPr>
        <p:spPr>
          <a:xfrm>
            <a:off x="414814" y="1330527"/>
            <a:ext cx="11216640" cy="923330"/>
          </a:xfrm>
          <a:prstGeom prst="rect">
            <a:avLst/>
          </a:prstGeom>
          <a:solidFill>
            <a:srgbClr val="820E2E"/>
          </a:solidFill>
          <a:ln>
            <a:solidFill>
              <a:srgbClr val="820E2E"/>
            </a:solidFill>
          </a:ln>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Roboto Light" panose="02000000000000000000" pitchFamily="2" charset="0"/>
                <a:cs typeface="Arial" panose="020B0604020202020204" pitchFamily="34" charset="0"/>
                <a:sym typeface="Arial"/>
              </a:rPr>
              <a:t>If you are calculating ROI on sales training, the impact of your work may be an increase in sales. However, you must still convert sales to ‘monetary benefit’ for the organization. This benefit is the gross profit. Thus, you must convert sales/revenue to profit.</a:t>
            </a:r>
          </a:p>
        </p:txBody>
      </p:sp>
      <p:sp>
        <p:nvSpPr>
          <p:cNvPr id="16" name="TextBox 15">
            <a:extLst>
              <a:ext uri="{FF2B5EF4-FFF2-40B4-BE49-F238E27FC236}">
                <a16:creationId xmlns:a16="http://schemas.microsoft.com/office/drawing/2014/main" id="{6CEE2D99-E61E-A817-B99B-52D277B204F6}"/>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Don’t do it!</a:t>
            </a:r>
          </a:p>
        </p:txBody>
      </p:sp>
    </p:spTree>
    <p:extLst>
      <p:ext uri="{BB962C8B-B14F-4D97-AF65-F5344CB8AC3E}">
        <p14:creationId xmlns:p14="http://schemas.microsoft.com/office/powerpoint/2010/main" val="3100429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C9EE1-5E03-2523-B462-06B6AE314453}"/>
            </a:ext>
          </a:extLst>
        </p:cNvPr>
        <p:cNvGrpSpPr/>
        <p:nvPr/>
      </p:nvGrpSpPr>
      <p:grpSpPr>
        <a:xfrm>
          <a:off x="0" y="0"/>
          <a:ext cx="0" cy="0"/>
          <a:chOff x="0" y="0"/>
          <a:chExt cx="0" cy="0"/>
        </a:xfrm>
      </p:grpSpPr>
      <p:sp>
        <p:nvSpPr>
          <p:cNvPr id="2" name="Text Box 12">
            <a:extLst>
              <a:ext uri="{FF2B5EF4-FFF2-40B4-BE49-F238E27FC236}">
                <a16:creationId xmlns:a16="http://schemas.microsoft.com/office/drawing/2014/main" id="{01A79222-5CB2-D11F-AB9D-321ECDF3B910}"/>
              </a:ext>
            </a:extLst>
          </p:cNvPr>
          <p:cNvSpPr txBox="1">
            <a:spLocks noChangeArrowheads="1"/>
          </p:cNvSpPr>
          <p:nvPr/>
        </p:nvSpPr>
        <p:spPr bwMode="auto">
          <a:xfrm>
            <a:off x="2019299" y="2693738"/>
            <a:ext cx="1588621"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BCR =</a:t>
            </a:r>
          </a:p>
        </p:txBody>
      </p:sp>
      <p:grpSp>
        <p:nvGrpSpPr>
          <p:cNvPr id="3" name="Group 2">
            <a:extLst>
              <a:ext uri="{FF2B5EF4-FFF2-40B4-BE49-F238E27FC236}">
                <a16:creationId xmlns:a16="http://schemas.microsoft.com/office/drawing/2014/main" id="{6E45BAA2-C5B2-33DA-8EF5-81597611BD27}"/>
              </a:ext>
            </a:extLst>
          </p:cNvPr>
          <p:cNvGrpSpPr>
            <a:grpSpLocks/>
          </p:cNvGrpSpPr>
          <p:nvPr/>
        </p:nvGrpSpPr>
        <p:grpSpPr bwMode="auto">
          <a:xfrm>
            <a:off x="3784759" y="2407974"/>
            <a:ext cx="4191000" cy="1189038"/>
            <a:chOff x="2667000" y="2133600"/>
            <a:chExt cx="4191000" cy="1189038"/>
          </a:xfrm>
        </p:grpSpPr>
        <p:sp>
          <p:nvSpPr>
            <p:cNvPr id="4" name="Text Box 10">
              <a:extLst>
                <a:ext uri="{FF2B5EF4-FFF2-40B4-BE49-F238E27FC236}">
                  <a16:creationId xmlns:a16="http://schemas.microsoft.com/office/drawing/2014/main" id="{6DF6177E-A09C-10BA-3BA6-E91A069544BD}"/>
                </a:ext>
              </a:extLst>
            </p:cNvPr>
            <p:cNvSpPr txBox="1">
              <a:spLocks noChangeArrowheads="1"/>
            </p:cNvSpPr>
            <p:nvPr/>
          </p:nvSpPr>
          <p:spPr bwMode="auto">
            <a:xfrm>
              <a:off x="2971800" y="2133600"/>
              <a:ext cx="3810000" cy="118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($2,750,000 x .20)</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$425,000</a:t>
              </a:r>
            </a:p>
          </p:txBody>
        </p:sp>
        <p:sp>
          <p:nvSpPr>
            <p:cNvPr id="6" name="Line 15">
              <a:extLst>
                <a:ext uri="{FF2B5EF4-FFF2-40B4-BE49-F238E27FC236}">
                  <a16:creationId xmlns:a16="http://schemas.microsoft.com/office/drawing/2014/main" id="{440DC2DD-1B08-703A-EF3D-958137FF7AB1}"/>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grpSp>
      <p:sp>
        <p:nvSpPr>
          <p:cNvPr id="7" name="Text Box 13">
            <a:extLst>
              <a:ext uri="{FF2B5EF4-FFF2-40B4-BE49-F238E27FC236}">
                <a16:creationId xmlns:a16="http://schemas.microsoft.com/office/drawing/2014/main" id="{0089441E-E095-ABA1-B1E8-C2DC87BD4656}"/>
              </a:ext>
            </a:extLst>
          </p:cNvPr>
          <p:cNvSpPr txBox="1">
            <a:spLocks noChangeArrowheads="1"/>
          </p:cNvSpPr>
          <p:nvPr/>
        </p:nvSpPr>
        <p:spPr bwMode="auto">
          <a:xfrm>
            <a:off x="854352" y="4315178"/>
            <a:ext cx="264922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sym typeface="Arial"/>
              </a:rPr>
              <a:t>ROI =</a:t>
            </a:r>
          </a:p>
        </p:txBody>
      </p:sp>
      <p:grpSp>
        <p:nvGrpSpPr>
          <p:cNvPr id="8" name="Group 10">
            <a:extLst>
              <a:ext uri="{FF2B5EF4-FFF2-40B4-BE49-F238E27FC236}">
                <a16:creationId xmlns:a16="http://schemas.microsoft.com/office/drawing/2014/main" id="{F6BCBFEC-6ABD-324E-D2C1-16C03337D60C}"/>
              </a:ext>
            </a:extLst>
          </p:cNvPr>
          <p:cNvGrpSpPr>
            <a:grpSpLocks/>
          </p:cNvGrpSpPr>
          <p:nvPr/>
        </p:nvGrpSpPr>
        <p:grpSpPr bwMode="auto">
          <a:xfrm>
            <a:off x="2962180" y="4028129"/>
            <a:ext cx="8712682" cy="1200329"/>
            <a:chOff x="2209800" y="3680561"/>
            <a:chExt cx="8712682" cy="1200329"/>
          </a:xfrm>
        </p:grpSpPr>
        <p:sp>
          <p:nvSpPr>
            <p:cNvPr id="9" name="Text Box 11">
              <a:extLst>
                <a:ext uri="{FF2B5EF4-FFF2-40B4-BE49-F238E27FC236}">
                  <a16:creationId xmlns:a16="http://schemas.microsoft.com/office/drawing/2014/main" id="{03C2B630-EF15-DA62-26DD-3C70ADFC017F}"/>
                </a:ext>
              </a:extLst>
            </p:cNvPr>
            <p:cNvSpPr txBox="1">
              <a:spLocks noChangeArrowheads="1"/>
            </p:cNvSpPr>
            <p:nvPr/>
          </p:nvSpPr>
          <p:spPr bwMode="auto">
            <a:xfrm>
              <a:off x="2209800" y="3680561"/>
              <a:ext cx="5969482"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($2,750,000 x .20) - $425,000</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$425,000</a:t>
              </a:r>
            </a:p>
          </p:txBody>
        </p:sp>
        <p:sp>
          <p:nvSpPr>
            <p:cNvPr id="10" name="Line 14">
              <a:extLst>
                <a:ext uri="{FF2B5EF4-FFF2-40B4-BE49-F238E27FC236}">
                  <a16:creationId xmlns:a16="http://schemas.microsoft.com/office/drawing/2014/main" id="{F076B7F8-B8F2-F40C-F4B6-4F1380C677D6}"/>
                </a:ext>
              </a:extLst>
            </p:cNvPr>
            <p:cNvSpPr>
              <a:spLocks noChangeShapeType="1"/>
            </p:cNvSpPr>
            <p:nvPr/>
          </p:nvSpPr>
          <p:spPr bwMode="auto">
            <a:xfrm flipV="1">
              <a:off x="2362200" y="4259998"/>
              <a:ext cx="55626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1" name="Text Box 16">
              <a:extLst>
                <a:ext uri="{FF2B5EF4-FFF2-40B4-BE49-F238E27FC236}">
                  <a16:creationId xmlns:a16="http://schemas.microsoft.com/office/drawing/2014/main" id="{0B3FBC55-0330-FF3B-AC1C-D4DDD407BD43}"/>
                </a:ext>
              </a:extLst>
            </p:cNvPr>
            <p:cNvSpPr txBox="1">
              <a:spLocks noChangeArrowheads="1"/>
            </p:cNvSpPr>
            <p:nvPr/>
          </p:nvSpPr>
          <p:spPr bwMode="auto">
            <a:xfrm>
              <a:off x="8179282" y="3942069"/>
              <a:ext cx="27432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x 100 = 29% </a:t>
              </a:r>
            </a:p>
          </p:txBody>
        </p:sp>
      </p:grpSp>
      <p:sp>
        <p:nvSpPr>
          <p:cNvPr id="5" name="TextBox 4">
            <a:extLst>
              <a:ext uri="{FF2B5EF4-FFF2-40B4-BE49-F238E27FC236}">
                <a16:creationId xmlns:a16="http://schemas.microsoft.com/office/drawing/2014/main" id="{6A78612A-2F91-E9CE-DD12-DDE8E71C0CC3}"/>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The</a:t>
            </a:r>
            <a:r>
              <a:rPr kumimoji="0" lang="en-US" sz="2900" b="1" i="0" u="none" strike="noStrike" kern="0" cap="none" spc="0" normalizeH="0" baseline="0" noProof="0" dirty="0">
                <a:ln>
                  <a:noFill/>
                </a:ln>
                <a:solidFill>
                  <a:srgbClr val="000000"/>
                </a:solidFill>
                <a:effectLst/>
                <a:uLnTx/>
                <a:uFillTx/>
                <a:latin typeface="Arial"/>
                <a:ea typeface="+mn-ea"/>
                <a:cs typeface="Arial"/>
                <a:sym typeface="Arial"/>
              </a:rPr>
              <a:t> value is profit from the sales.</a:t>
            </a:r>
          </a:p>
        </p:txBody>
      </p:sp>
      <p:sp>
        <p:nvSpPr>
          <p:cNvPr id="12" name="Slide Number Placeholder 3">
            <a:extLst>
              <a:ext uri="{FF2B5EF4-FFF2-40B4-BE49-F238E27FC236}">
                <a16:creationId xmlns:a16="http://schemas.microsoft.com/office/drawing/2014/main" id="{00CD703F-9FBB-FCE7-A94C-245270546B4A}"/>
              </a:ext>
            </a:extLst>
          </p:cNvPr>
          <p:cNvSpPr txBox="1">
            <a:spLocks/>
          </p:cNvSpPr>
          <p:nvPr/>
        </p:nvSpPr>
        <p:spPr>
          <a:xfrm>
            <a:off x="9448780" y="6492865"/>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sym typeface="Arial"/>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sym typeface="Arial"/>
            </a:endParaRPr>
          </a:p>
        </p:txBody>
      </p:sp>
      <p:sp>
        <p:nvSpPr>
          <p:cNvPr id="15" name="TextBox 14">
            <a:extLst>
              <a:ext uri="{FF2B5EF4-FFF2-40B4-BE49-F238E27FC236}">
                <a16:creationId xmlns:a16="http://schemas.microsoft.com/office/drawing/2014/main" id="{C6109375-532B-6728-FEB7-5F12FC91B37A}"/>
              </a:ext>
            </a:extLst>
          </p:cNvPr>
          <p:cNvSpPr txBox="1"/>
          <p:nvPr/>
        </p:nvSpPr>
        <p:spPr>
          <a:xfrm>
            <a:off x="8126664" y="2731811"/>
            <a:ext cx="20150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1.29:1</a:t>
            </a:r>
          </a:p>
        </p:txBody>
      </p:sp>
      <p:sp>
        <p:nvSpPr>
          <p:cNvPr id="13" name="Rectangle 12">
            <a:extLst>
              <a:ext uri="{FF2B5EF4-FFF2-40B4-BE49-F238E27FC236}">
                <a16:creationId xmlns:a16="http://schemas.microsoft.com/office/drawing/2014/main" id="{CEF5ADC3-67A4-9E6C-D44D-6BE908D88D6A}"/>
              </a:ext>
            </a:extLst>
          </p:cNvPr>
          <p:cNvSpPr/>
          <p:nvPr/>
        </p:nvSpPr>
        <p:spPr>
          <a:xfrm>
            <a:off x="414814" y="5479390"/>
            <a:ext cx="7657318" cy="1061829"/>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Arial"/>
                <a:ea typeface="Roboto Light" panose="02000000000000000000" pitchFamily="2" charset="0"/>
                <a:cs typeface="Arial" panose="020B0604020202020204" pitchFamily="34" charset="0"/>
                <a:sym typeface="Arial"/>
              </a:rPr>
              <a:t>Increase store sales (1st year) = $2,750,000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Arial"/>
                <a:ea typeface="Roboto Light" panose="02000000000000000000" pitchFamily="2" charset="0"/>
                <a:cs typeface="Arial" panose="020B0604020202020204" pitchFamily="34" charset="0"/>
                <a:sym typeface="Arial"/>
              </a:rPr>
              <a:t>Gross profit on sales is 20%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Arial"/>
                <a:ea typeface="Roboto Light" panose="02000000000000000000" pitchFamily="2" charset="0"/>
                <a:cs typeface="Arial" panose="020B0604020202020204" pitchFamily="34" charset="0"/>
                <a:sym typeface="Arial"/>
              </a:rPr>
              <a:t>Program Cost (25 participants) = $425,000</a:t>
            </a:r>
          </a:p>
        </p:txBody>
      </p:sp>
      <p:sp>
        <p:nvSpPr>
          <p:cNvPr id="14" name="Left Arrow 13">
            <a:extLst>
              <a:ext uri="{FF2B5EF4-FFF2-40B4-BE49-F238E27FC236}">
                <a16:creationId xmlns:a16="http://schemas.microsoft.com/office/drawing/2014/main" id="{FC77B0E3-33ED-CC2E-2BC8-6C4429BC0465}"/>
              </a:ext>
            </a:extLst>
          </p:cNvPr>
          <p:cNvSpPr/>
          <p:nvPr/>
        </p:nvSpPr>
        <p:spPr>
          <a:xfrm flipV="1">
            <a:off x="4089559" y="5807893"/>
            <a:ext cx="3098319" cy="431117"/>
          </a:xfrm>
          <a:prstGeom prst="leftArrow">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sym typeface="Arial"/>
            </a:endParaRPr>
          </a:p>
        </p:txBody>
      </p:sp>
      <p:sp>
        <p:nvSpPr>
          <p:cNvPr id="17" name="Rectangle 16">
            <a:extLst>
              <a:ext uri="{FF2B5EF4-FFF2-40B4-BE49-F238E27FC236}">
                <a16:creationId xmlns:a16="http://schemas.microsoft.com/office/drawing/2014/main" id="{E24A7B60-B0CB-1538-4BE5-1424179E2455}"/>
              </a:ext>
            </a:extLst>
          </p:cNvPr>
          <p:cNvSpPr/>
          <p:nvPr/>
        </p:nvSpPr>
        <p:spPr>
          <a:xfrm>
            <a:off x="414814" y="1330527"/>
            <a:ext cx="11216640" cy="923330"/>
          </a:xfrm>
          <a:prstGeom prst="rect">
            <a:avLst/>
          </a:prstGeom>
          <a:solidFill>
            <a:srgbClr val="820E2E"/>
          </a:solidFill>
          <a:ln>
            <a:solidFill>
              <a:srgbClr val="820E2E"/>
            </a:solidFill>
          </a:ln>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Roboto Light" panose="02000000000000000000" pitchFamily="2" charset="0"/>
                <a:cs typeface="Arial" panose="020B0604020202020204" pitchFamily="34" charset="0"/>
                <a:sym typeface="Arial"/>
              </a:rPr>
              <a:t>If you are calculating ROI on sales training, the impact of your work may be an increase in sales. However, you must still convert sales to ‘monetary benefit’ for the organization. This benefit is the gross profit. Thus, you must convert sales/revenue to profit.</a:t>
            </a:r>
          </a:p>
        </p:txBody>
      </p:sp>
    </p:spTree>
    <p:extLst>
      <p:ext uri="{BB962C8B-B14F-4D97-AF65-F5344CB8AC3E}">
        <p14:creationId xmlns:p14="http://schemas.microsoft.com/office/powerpoint/2010/main" val="1009683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4147B-E8FA-1AE6-EC95-FED6CEEC3371}"/>
            </a:ext>
          </a:extLst>
        </p:cNvPr>
        <p:cNvGrpSpPr/>
        <p:nvPr/>
      </p:nvGrpSpPr>
      <p:grpSpPr>
        <a:xfrm>
          <a:off x="0" y="0"/>
          <a:ext cx="0" cy="0"/>
          <a:chOff x="0" y="0"/>
          <a:chExt cx="0" cy="0"/>
        </a:xfrm>
      </p:grpSpPr>
      <p:sp>
        <p:nvSpPr>
          <p:cNvPr id="2" name="Text Box 12">
            <a:extLst>
              <a:ext uri="{FF2B5EF4-FFF2-40B4-BE49-F238E27FC236}">
                <a16:creationId xmlns:a16="http://schemas.microsoft.com/office/drawing/2014/main" id="{6E4BBB6B-CC74-2C52-8B37-E2A78CB57D32}"/>
              </a:ext>
            </a:extLst>
          </p:cNvPr>
          <p:cNvSpPr txBox="1">
            <a:spLocks noChangeArrowheads="1"/>
          </p:cNvSpPr>
          <p:nvPr/>
        </p:nvSpPr>
        <p:spPr bwMode="auto">
          <a:xfrm>
            <a:off x="2019299" y="2693738"/>
            <a:ext cx="1588621"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BCR =</a:t>
            </a:r>
          </a:p>
        </p:txBody>
      </p:sp>
      <p:grpSp>
        <p:nvGrpSpPr>
          <p:cNvPr id="3" name="Group 2">
            <a:extLst>
              <a:ext uri="{FF2B5EF4-FFF2-40B4-BE49-F238E27FC236}">
                <a16:creationId xmlns:a16="http://schemas.microsoft.com/office/drawing/2014/main" id="{D3A65524-516E-92F1-3860-44AFE12FF248}"/>
              </a:ext>
            </a:extLst>
          </p:cNvPr>
          <p:cNvGrpSpPr>
            <a:grpSpLocks/>
          </p:cNvGrpSpPr>
          <p:nvPr/>
        </p:nvGrpSpPr>
        <p:grpSpPr bwMode="auto">
          <a:xfrm>
            <a:off x="3784759" y="2407974"/>
            <a:ext cx="4191000" cy="1189038"/>
            <a:chOff x="2667000" y="2133600"/>
            <a:chExt cx="4191000" cy="1189038"/>
          </a:xfrm>
        </p:grpSpPr>
        <p:sp>
          <p:nvSpPr>
            <p:cNvPr id="4" name="Text Box 10">
              <a:extLst>
                <a:ext uri="{FF2B5EF4-FFF2-40B4-BE49-F238E27FC236}">
                  <a16:creationId xmlns:a16="http://schemas.microsoft.com/office/drawing/2014/main" id="{8112ABA3-35FA-C8C9-372E-B115CA2F16D1}"/>
                </a:ext>
              </a:extLst>
            </p:cNvPr>
            <p:cNvSpPr txBox="1">
              <a:spLocks noChangeArrowheads="1"/>
            </p:cNvSpPr>
            <p:nvPr/>
          </p:nvSpPr>
          <p:spPr bwMode="auto">
            <a:xfrm>
              <a:off x="2971800" y="2133600"/>
              <a:ext cx="3810000" cy="118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Program Benefits</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Program Costs</a:t>
              </a:r>
            </a:p>
          </p:txBody>
        </p:sp>
        <p:sp>
          <p:nvSpPr>
            <p:cNvPr id="6" name="Line 15">
              <a:extLst>
                <a:ext uri="{FF2B5EF4-FFF2-40B4-BE49-F238E27FC236}">
                  <a16:creationId xmlns:a16="http://schemas.microsoft.com/office/drawing/2014/main" id="{A51D08B8-A6A8-C3C4-C19D-1DE3BCC0B7AF}"/>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grpSp>
      <p:sp>
        <p:nvSpPr>
          <p:cNvPr id="7" name="Text Box 13">
            <a:extLst>
              <a:ext uri="{FF2B5EF4-FFF2-40B4-BE49-F238E27FC236}">
                <a16:creationId xmlns:a16="http://schemas.microsoft.com/office/drawing/2014/main" id="{2C3558AB-7B6F-77C1-C68A-51565944422D}"/>
              </a:ext>
            </a:extLst>
          </p:cNvPr>
          <p:cNvSpPr txBox="1">
            <a:spLocks noChangeArrowheads="1"/>
          </p:cNvSpPr>
          <p:nvPr/>
        </p:nvSpPr>
        <p:spPr bwMode="auto">
          <a:xfrm>
            <a:off x="854352" y="4315178"/>
            <a:ext cx="264922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sym typeface="Arial"/>
              </a:rPr>
              <a:t>ROI =</a:t>
            </a:r>
          </a:p>
        </p:txBody>
      </p:sp>
      <p:grpSp>
        <p:nvGrpSpPr>
          <p:cNvPr id="8" name="Group 10">
            <a:extLst>
              <a:ext uri="{FF2B5EF4-FFF2-40B4-BE49-F238E27FC236}">
                <a16:creationId xmlns:a16="http://schemas.microsoft.com/office/drawing/2014/main" id="{D3A955AF-6F58-28C5-047A-F3F8425FF1D6}"/>
              </a:ext>
            </a:extLst>
          </p:cNvPr>
          <p:cNvGrpSpPr>
            <a:grpSpLocks/>
          </p:cNvGrpSpPr>
          <p:nvPr/>
        </p:nvGrpSpPr>
        <p:grpSpPr bwMode="auto">
          <a:xfrm>
            <a:off x="2962180" y="4028129"/>
            <a:ext cx="8389620" cy="1200329"/>
            <a:chOff x="2209800" y="3680561"/>
            <a:chExt cx="8389620" cy="1200329"/>
          </a:xfrm>
        </p:grpSpPr>
        <p:sp>
          <p:nvSpPr>
            <p:cNvPr id="9" name="Text Box 11">
              <a:extLst>
                <a:ext uri="{FF2B5EF4-FFF2-40B4-BE49-F238E27FC236}">
                  <a16:creationId xmlns:a16="http://schemas.microsoft.com/office/drawing/2014/main" id="{C1C20317-DBB4-2A81-FF95-E99EE73183F3}"/>
                </a:ext>
              </a:extLst>
            </p:cNvPr>
            <p:cNvSpPr txBox="1">
              <a:spLocks noChangeArrowheads="1"/>
            </p:cNvSpPr>
            <p:nvPr/>
          </p:nvSpPr>
          <p:spPr bwMode="auto">
            <a:xfrm>
              <a:off x="2209800" y="3680561"/>
              <a:ext cx="5969482"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Program Benefits – Program Costs</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Program Costs</a:t>
              </a:r>
            </a:p>
          </p:txBody>
        </p:sp>
        <p:sp>
          <p:nvSpPr>
            <p:cNvPr id="10" name="Line 14">
              <a:extLst>
                <a:ext uri="{FF2B5EF4-FFF2-40B4-BE49-F238E27FC236}">
                  <a16:creationId xmlns:a16="http://schemas.microsoft.com/office/drawing/2014/main" id="{867ADA2F-7589-9889-A0F9-A2A1BCC0A8CD}"/>
                </a:ext>
              </a:extLst>
            </p:cNvPr>
            <p:cNvSpPr>
              <a:spLocks noChangeShapeType="1"/>
            </p:cNvSpPr>
            <p:nvPr/>
          </p:nvSpPr>
          <p:spPr bwMode="auto">
            <a:xfrm flipV="1">
              <a:off x="2362200" y="4259998"/>
              <a:ext cx="55626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1" name="Text Box 16">
              <a:extLst>
                <a:ext uri="{FF2B5EF4-FFF2-40B4-BE49-F238E27FC236}">
                  <a16:creationId xmlns:a16="http://schemas.microsoft.com/office/drawing/2014/main" id="{F2047066-4FDB-3825-2C44-74D41C255744}"/>
                </a:ext>
              </a:extLst>
            </p:cNvPr>
            <p:cNvSpPr txBox="1">
              <a:spLocks noChangeArrowheads="1"/>
            </p:cNvSpPr>
            <p:nvPr/>
          </p:nvSpPr>
          <p:spPr bwMode="auto">
            <a:xfrm>
              <a:off x="8179282" y="3942069"/>
              <a:ext cx="2420138"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x 100 </a:t>
              </a:r>
            </a:p>
          </p:txBody>
        </p:sp>
      </p:grpSp>
      <p:sp>
        <p:nvSpPr>
          <p:cNvPr id="14" name="Rectangle 13">
            <a:extLst>
              <a:ext uri="{FF2B5EF4-FFF2-40B4-BE49-F238E27FC236}">
                <a16:creationId xmlns:a16="http://schemas.microsoft.com/office/drawing/2014/main" id="{ACF242B2-00AD-CDB3-F21F-9570F727090B}"/>
              </a:ext>
            </a:extLst>
          </p:cNvPr>
          <p:cNvSpPr/>
          <p:nvPr/>
        </p:nvSpPr>
        <p:spPr>
          <a:xfrm>
            <a:off x="414814" y="1330527"/>
            <a:ext cx="11216640" cy="646331"/>
          </a:xfrm>
          <a:prstGeom prst="rect">
            <a:avLst/>
          </a:prstGeom>
          <a:solidFill>
            <a:srgbClr val="820E2E"/>
          </a:solidFill>
          <a:ln>
            <a:solidFill>
              <a:srgbClr val="820E2E"/>
            </a:solidFill>
          </a:ln>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Roboto Light" panose="02000000000000000000" pitchFamily="2" charset="0"/>
                <a:cs typeface="Arial" panose="020B0604020202020204" pitchFamily="34" charset="0"/>
                <a:sym typeface="Arial"/>
              </a:rPr>
              <a:t>Return on investment evaluates the efficiency or profitability of an investment. Benefit-cost ratio (BCR) indicates the gross return. Return on Investment (ROI) indicates the net return as a percentage.</a:t>
            </a:r>
          </a:p>
        </p:txBody>
      </p:sp>
      <p:sp>
        <p:nvSpPr>
          <p:cNvPr id="5" name="TextBox 4">
            <a:extLst>
              <a:ext uri="{FF2B5EF4-FFF2-40B4-BE49-F238E27FC236}">
                <a16:creationId xmlns:a16="http://schemas.microsoft.com/office/drawing/2014/main" id="{A44C0037-28A8-D214-8654-241B18CDB76D}"/>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Standard Definition of ROI</a:t>
            </a:r>
          </a:p>
        </p:txBody>
      </p:sp>
      <p:sp>
        <p:nvSpPr>
          <p:cNvPr id="12" name="Slide Number Placeholder 3">
            <a:extLst>
              <a:ext uri="{FF2B5EF4-FFF2-40B4-BE49-F238E27FC236}">
                <a16:creationId xmlns:a16="http://schemas.microsoft.com/office/drawing/2014/main" id="{2FF43C1C-CDC3-2AA2-C8F8-2F7035689CAF}"/>
              </a:ext>
            </a:extLst>
          </p:cNvPr>
          <p:cNvSpPr txBox="1">
            <a:spLocks/>
          </p:cNvSpPr>
          <p:nvPr/>
        </p:nvSpPr>
        <p:spPr>
          <a:xfrm>
            <a:off x="9448780" y="6492865"/>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sym typeface="Arial"/>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sym typeface="Arial"/>
            </a:endParaRPr>
          </a:p>
        </p:txBody>
      </p:sp>
    </p:spTree>
    <p:extLst>
      <p:ext uri="{BB962C8B-B14F-4D97-AF65-F5344CB8AC3E}">
        <p14:creationId xmlns:p14="http://schemas.microsoft.com/office/powerpoint/2010/main" val="843263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E8411-E515-D204-271D-B4A86E79FCA7}"/>
            </a:ext>
          </a:extLst>
        </p:cNvPr>
        <p:cNvGrpSpPr/>
        <p:nvPr/>
      </p:nvGrpSpPr>
      <p:grpSpPr>
        <a:xfrm>
          <a:off x="0" y="0"/>
          <a:ext cx="0" cy="0"/>
          <a:chOff x="0" y="0"/>
          <a:chExt cx="0" cy="0"/>
        </a:xfrm>
      </p:grpSpPr>
      <p:pic>
        <p:nvPicPr>
          <p:cNvPr id="3" name="Picture 2" descr="Analyzing People, Brainstorming, Business">
            <a:extLst>
              <a:ext uri="{FF2B5EF4-FFF2-40B4-BE49-F238E27FC236}">
                <a16:creationId xmlns:a16="http://schemas.microsoft.com/office/drawing/2014/main" id="{83B7D1EF-57A5-CC6A-7626-072930CC6249}"/>
              </a:ext>
            </a:extLst>
          </p:cNvPr>
          <p:cNvPicPr>
            <a:picLocks noChangeAspect="1" noChangeArrowheads="1"/>
          </p:cNvPicPr>
          <p:nvPr/>
        </p:nvPicPr>
        <p:blipFill rotWithShape="1">
          <a:blip r:embed="rId2" cstate="email">
            <a:alphaModFix/>
            <a:extLst>
              <a:ext uri="{28A0092B-C50C-407E-A947-70E740481C1C}">
                <a14:useLocalDpi xmlns:a14="http://schemas.microsoft.com/office/drawing/2010/main"/>
              </a:ext>
            </a:extLst>
          </a:blip>
          <a:srcRect/>
          <a:stretch/>
        </p:blipFill>
        <p:spPr bwMode="auto">
          <a:xfrm>
            <a:off x="-76200" y="0"/>
            <a:ext cx="2984938" cy="3124200"/>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
        <p:nvSpPr>
          <p:cNvPr id="4" name="Subtitle 2">
            <a:extLst>
              <a:ext uri="{FF2B5EF4-FFF2-40B4-BE49-F238E27FC236}">
                <a16:creationId xmlns:a16="http://schemas.microsoft.com/office/drawing/2014/main" id="{EEFC0297-CEE8-E6DC-D368-7825CB22B2A1}"/>
              </a:ext>
            </a:extLst>
          </p:cNvPr>
          <p:cNvSpPr txBox="1">
            <a:spLocks/>
          </p:cNvSpPr>
          <p:nvPr/>
        </p:nvSpPr>
        <p:spPr>
          <a:xfrm>
            <a:off x="3503601" y="271463"/>
            <a:ext cx="7903151" cy="9094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Senior Executives Want Impact and ROI</a:t>
            </a:r>
          </a:p>
        </p:txBody>
      </p:sp>
      <p:sp>
        <p:nvSpPr>
          <p:cNvPr id="5" name="TextBox 4">
            <a:extLst>
              <a:ext uri="{FF2B5EF4-FFF2-40B4-BE49-F238E27FC236}">
                <a16:creationId xmlns:a16="http://schemas.microsoft.com/office/drawing/2014/main" id="{59019DB3-3A56-58B4-F49F-09875A00AA53}"/>
              </a:ext>
            </a:extLst>
          </p:cNvPr>
          <p:cNvSpPr txBox="1"/>
          <p:nvPr/>
        </p:nvSpPr>
        <p:spPr>
          <a:xfrm>
            <a:off x="609600" y="6014580"/>
            <a:ext cx="11460943" cy="30777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pitchFamily="-111" charset="-128"/>
                <a:cs typeface="Calibri" panose="020F0502020204030204" pitchFamily="34" charset="0"/>
              </a:rPr>
              <a:t>ROI Institute and ATD research </a:t>
            </a: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itchFamily="-111" charset="-128"/>
                <a:cs typeface="Calibri" panose="020F0502020204030204" pitchFamily="34" charset="0"/>
              </a:rPr>
              <a:t>show that the data CEOs receive are not demonstrating what they want out of their talent investment. (N=96)</a:t>
            </a:r>
            <a:endPar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pitchFamily="-111" charset="-128"/>
              <a:cs typeface="Calibri" panose="020F0502020204030204" pitchFamily="34" charset="0"/>
            </a:endParaRPr>
          </a:p>
        </p:txBody>
      </p:sp>
      <p:graphicFrame>
        <p:nvGraphicFramePr>
          <p:cNvPr id="6" name="Table 5">
            <a:extLst>
              <a:ext uri="{FF2B5EF4-FFF2-40B4-BE49-F238E27FC236}">
                <a16:creationId xmlns:a16="http://schemas.microsoft.com/office/drawing/2014/main" id="{436EB0DD-8601-55C4-6013-49D7F4E5F4D1}"/>
              </a:ext>
            </a:extLst>
          </p:cNvPr>
          <p:cNvGraphicFramePr>
            <a:graphicFrameLocks noGrp="1"/>
          </p:cNvGraphicFramePr>
          <p:nvPr/>
        </p:nvGraphicFramePr>
        <p:xfrm>
          <a:off x="3503603" y="1351218"/>
          <a:ext cx="7903151" cy="4568692"/>
        </p:xfrm>
        <a:graphic>
          <a:graphicData uri="http://schemas.openxmlformats.org/drawingml/2006/table">
            <a:tbl>
              <a:tblPr firstRow="1" bandRow="1">
                <a:tableStyleId>{2D5ABB26-0587-4C30-8999-92F81FD0307C}</a:tableStyleId>
              </a:tblPr>
              <a:tblGrid>
                <a:gridCol w="2882394">
                  <a:extLst>
                    <a:ext uri="{9D8B030D-6E8A-4147-A177-3AD203B41FA5}">
                      <a16:colId xmlns:a16="http://schemas.microsoft.com/office/drawing/2014/main" val="20000"/>
                    </a:ext>
                  </a:extLst>
                </a:gridCol>
                <a:gridCol w="1619599">
                  <a:extLst>
                    <a:ext uri="{9D8B030D-6E8A-4147-A177-3AD203B41FA5}">
                      <a16:colId xmlns:a16="http://schemas.microsoft.com/office/drawing/2014/main" val="20001"/>
                    </a:ext>
                  </a:extLst>
                </a:gridCol>
                <a:gridCol w="1748005">
                  <a:extLst>
                    <a:ext uri="{9D8B030D-6E8A-4147-A177-3AD203B41FA5}">
                      <a16:colId xmlns:a16="http://schemas.microsoft.com/office/drawing/2014/main" val="20002"/>
                    </a:ext>
                  </a:extLst>
                </a:gridCol>
                <a:gridCol w="1653153">
                  <a:extLst>
                    <a:ext uri="{9D8B030D-6E8A-4147-A177-3AD203B41FA5}">
                      <a16:colId xmlns:a16="http://schemas.microsoft.com/office/drawing/2014/main" val="20003"/>
                    </a:ext>
                  </a:extLst>
                </a:gridCol>
              </a:tblGrid>
              <a:tr h="768279">
                <a:tc>
                  <a:txBody>
                    <a:bodyPr/>
                    <a:lstStyle/>
                    <a:p>
                      <a:pPr algn="ctr">
                        <a:lnSpc>
                          <a:spcPct val="100000"/>
                        </a:lnSpc>
                      </a:pPr>
                      <a:r>
                        <a:rPr lang="en-US" sz="2000" dirty="0">
                          <a:solidFill>
                            <a:schemeClr val="bg1"/>
                          </a:solidFill>
                          <a:latin typeface="Arial" panose="020B0604020202020204" pitchFamily="34" charset="0"/>
                          <a:cs typeface="Arial" panose="020B0604020202020204" pitchFamily="34" charset="0"/>
                        </a:rPr>
                        <a:t>Measures</a:t>
                      </a:r>
                    </a:p>
                  </a:txBody>
                  <a:tcPr anchor="ctr">
                    <a:lnL w="12700" cap="flat" cmpd="sng" algn="ctr">
                      <a:solidFill>
                        <a:schemeClr val="tx1"/>
                      </a:solidFill>
                      <a:prstDash val="solid"/>
                      <a:round/>
                      <a:headEnd type="none" w="med" len="med"/>
                      <a:tailEnd type="none" w="med" len="med"/>
                    </a:lnL>
                    <a:lnR w="12700" cap="flat" cmpd="sng" algn="ctr">
                      <a:solidFill>
                        <a:prstClr val="white">
                          <a:lumMod val="65000"/>
                        </a:prstClr>
                      </a:solidFill>
                      <a:prstDash val="dot"/>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tc>
                  <a:txBody>
                    <a:bodyPr/>
                    <a:lstStyle/>
                    <a:p>
                      <a:pPr algn="ctr">
                        <a:lnSpc>
                          <a:spcPct val="100000"/>
                        </a:lnSpc>
                      </a:pPr>
                      <a:r>
                        <a:rPr lang="en-US" sz="2000" dirty="0">
                          <a:solidFill>
                            <a:schemeClr val="bg1"/>
                          </a:solidFill>
                          <a:latin typeface="Arial" panose="020B0604020202020204" pitchFamily="34" charset="0"/>
                          <a:cs typeface="Arial" panose="020B0604020202020204" pitchFamily="34" charset="0"/>
                        </a:rPr>
                        <a:t>Currently Measure</a:t>
                      </a:r>
                    </a:p>
                  </a:txBody>
                  <a:tcPr anchor="ctr">
                    <a:lnL w="12700" cap="flat" cmpd="sng" algn="ctr">
                      <a:solidFill>
                        <a:prstClr val="white">
                          <a:lumMod val="65000"/>
                        </a:prstClr>
                      </a:solidFill>
                      <a:prstDash val="dot"/>
                      <a:round/>
                      <a:headEnd type="none" w="med" len="med"/>
                      <a:tailEnd type="none" w="med" len="med"/>
                    </a:lnL>
                    <a:lnR w="12700" cap="flat" cmpd="sng" algn="ctr">
                      <a:solidFill>
                        <a:srgbClr val="A6A6A6"/>
                      </a:solidFill>
                      <a:prstDash val="dot"/>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tc>
                  <a:txBody>
                    <a:bodyPr/>
                    <a:lstStyle/>
                    <a:p>
                      <a:pPr algn="ctr">
                        <a:lnSpc>
                          <a:spcPct val="100000"/>
                        </a:lnSpc>
                      </a:pPr>
                      <a:r>
                        <a:rPr lang="en-US" sz="2000" dirty="0">
                          <a:solidFill>
                            <a:schemeClr val="bg1"/>
                          </a:solidFill>
                          <a:latin typeface="Arial" panose="020B0604020202020204" pitchFamily="34" charset="0"/>
                          <a:cs typeface="Arial" panose="020B0604020202020204" pitchFamily="34" charset="0"/>
                        </a:rPr>
                        <a:t>Should Measure</a:t>
                      </a:r>
                    </a:p>
                  </a:txBody>
                  <a:tcPr anchor="ctr">
                    <a:lnL w="12700" cap="flat" cmpd="sng" algn="ctr">
                      <a:solidFill>
                        <a:srgbClr val="A6A6A6"/>
                      </a:solidFill>
                      <a:prstDash val="dot"/>
                      <a:round/>
                      <a:headEnd type="none" w="med" len="med"/>
                      <a:tailEnd type="none" w="med" len="med"/>
                    </a:lnL>
                    <a:lnR w="12700" cap="flat" cmpd="sng" algn="ctr">
                      <a:solidFill>
                        <a:srgbClr val="A6A6A6"/>
                      </a:solidFill>
                      <a:prstDash val="dot"/>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tc>
                  <a:txBody>
                    <a:bodyPr/>
                    <a:lstStyle/>
                    <a:p>
                      <a:pPr algn="ctr">
                        <a:lnSpc>
                          <a:spcPct val="100000"/>
                        </a:lnSpc>
                      </a:pPr>
                      <a:r>
                        <a:rPr lang="en-US" sz="2000" dirty="0">
                          <a:solidFill>
                            <a:schemeClr val="bg1"/>
                          </a:solidFill>
                          <a:latin typeface="Arial" panose="020B0604020202020204" pitchFamily="34" charset="0"/>
                          <a:cs typeface="Arial" panose="020B0604020202020204" pitchFamily="34" charset="0"/>
                        </a:rPr>
                        <a:t>Importance</a:t>
                      </a:r>
                    </a:p>
                  </a:txBody>
                  <a:tcPr anchor="ctr">
                    <a:lnL w="12700" cap="flat" cmpd="sng" algn="ctr">
                      <a:solidFill>
                        <a:srgbClr val="A6A6A6"/>
                      </a:solidFill>
                      <a:prstDash val="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extLst>
                  <a:ext uri="{0D108BD9-81ED-4DB2-BD59-A6C34878D82A}">
                    <a16:rowId xmlns:a16="http://schemas.microsoft.com/office/drawing/2014/main" val="10000"/>
                  </a:ext>
                </a:extLst>
              </a:tr>
              <a:tr h="493270">
                <a:tc>
                  <a:txBody>
                    <a:bodyPr/>
                    <a:lstStyle/>
                    <a:p>
                      <a:pPr>
                        <a:lnSpc>
                          <a:spcPct val="80000"/>
                        </a:lnSpc>
                      </a:pPr>
                      <a:r>
                        <a:rPr lang="en-US" sz="2000" dirty="0">
                          <a:solidFill>
                            <a:srgbClr val="000000"/>
                          </a:solidFill>
                          <a:latin typeface="Arial" panose="020B0604020202020204" pitchFamily="34" charset="0"/>
                          <a:cs typeface="Arial" panose="020B0604020202020204" pitchFamily="34" charset="0"/>
                        </a:rPr>
                        <a:t>Inputs and Indicators</a:t>
                      </a:r>
                    </a:p>
                  </a:txBody>
                  <a:tcPr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94%</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86%</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6</a:t>
                      </a:r>
                    </a:p>
                  </a:txBody>
                  <a:tcPr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472449">
                <a:tc>
                  <a:txBody>
                    <a:bodyPr/>
                    <a:lstStyle/>
                    <a:p>
                      <a:pPr>
                        <a:lnSpc>
                          <a:spcPct val="80000"/>
                        </a:lnSpc>
                      </a:pPr>
                      <a:r>
                        <a:rPr lang="en-US" sz="2000" dirty="0">
                          <a:solidFill>
                            <a:srgbClr val="000000"/>
                          </a:solidFill>
                          <a:latin typeface="Arial" panose="020B0604020202020204" pitchFamily="34" charset="0"/>
                          <a:cs typeface="Arial" panose="020B0604020202020204" pitchFamily="34" charset="0"/>
                        </a:rPr>
                        <a:t>Efficiency</a:t>
                      </a:r>
                    </a:p>
                  </a:txBody>
                  <a:tcPr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78%</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82%</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7</a:t>
                      </a:r>
                    </a:p>
                  </a:txBody>
                  <a:tcPr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72449">
                <a:tc>
                  <a:txBody>
                    <a:bodyPr/>
                    <a:lstStyle/>
                    <a:p>
                      <a:pPr>
                        <a:lnSpc>
                          <a:spcPct val="80000"/>
                        </a:lnSpc>
                      </a:pPr>
                      <a:r>
                        <a:rPr lang="en-US" sz="2000" dirty="0">
                          <a:solidFill>
                            <a:srgbClr val="000000"/>
                          </a:solidFill>
                          <a:latin typeface="Arial" panose="020B0604020202020204" pitchFamily="34" charset="0"/>
                          <a:cs typeface="Arial" panose="020B0604020202020204" pitchFamily="34" charset="0"/>
                        </a:rPr>
                        <a:t>Reaction</a:t>
                      </a:r>
                    </a:p>
                  </a:txBody>
                  <a:tcPr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53%</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22%</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8</a:t>
                      </a:r>
                    </a:p>
                  </a:txBody>
                  <a:tcPr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3"/>
                  </a:ext>
                </a:extLst>
              </a:tr>
              <a:tr h="472449">
                <a:tc>
                  <a:txBody>
                    <a:bodyPr/>
                    <a:lstStyle/>
                    <a:p>
                      <a:pPr>
                        <a:lnSpc>
                          <a:spcPct val="80000"/>
                        </a:lnSpc>
                      </a:pPr>
                      <a:r>
                        <a:rPr lang="en-US" sz="2000" dirty="0">
                          <a:solidFill>
                            <a:srgbClr val="000000"/>
                          </a:solidFill>
                          <a:latin typeface="Arial" panose="020B0604020202020204" pitchFamily="34" charset="0"/>
                          <a:cs typeface="Arial" panose="020B0604020202020204" pitchFamily="34" charset="0"/>
                        </a:rPr>
                        <a:t>Learning</a:t>
                      </a:r>
                    </a:p>
                  </a:txBody>
                  <a:tcPr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32%</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28%</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5</a:t>
                      </a:r>
                    </a:p>
                  </a:txBody>
                  <a:tcPr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72449">
                <a:tc>
                  <a:txBody>
                    <a:bodyPr/>
                    <a:lstStyle/>
                    <a:p>
                      <a:pPr>
                        <a:lnSpc>
                          <a:spcPct val="80000"/>
                        </a:lnSpc>
                      </a:pPr>
                      <a:r>
                        <a:rPr lang="en-US" sz="2000" dirty="0">
                          <a:solidFill>
                            <a:srgbClr val="000000"/>
                          </a:solidFill>
                          <a:latin typeface="Arial" panose="020B0604020202020204" pitchFamily="34" charset="0"/>
                          <a:cs typeface="Arial" panose="020B0604020202020204" pitchFamily="34" charset="0"/>
                        </a:rPr>
                        <a:t>Application</a:t>
                      </a:r>
                    </a:p>
                  </a:txBody>
                  <a:tcPr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11%</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61%</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4</a:t>
                      </a:r>
                    </a:p>
                  </a:txBody>
                  <a:tcPr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5"/>
                  </a:ext>
                </a:extLst>
              </a:tr>
              <a:tr h="472449">
                <a:tc>
                  <a:txBody>
                    <a:bodyPr/>
                    <a:lstStyle/>
                    <a:p>
                      <a:pPr>
                        <a:lnSpc>
                          <a:spcPct val="80000"/>
                        </a:lnSpc>
                      </a:pPr>
                      <a:r>
                        <a:rPr lang="en-US" sz="2000" dirty="0">
                          <a:solidFill>
                            <a:srgbClr val="000000"/>
                          </a:solidFill>
                          <a:latin typeface="Arial" panose="020B0604020202020204" pitchFamily="34" charset="0"/>
                          <a:cs typeface="Arial" panose="020B0604020202020204" pitchFamily="34" charset="0"/>
                        </a:rPr>
                        <a:t>Impact</a:t>
                      </a:r>
                    </a:p>
                  </a:txBody>
                  <a:tcPr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8%</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96%</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1</a:t>
                      </a:r>
                    </a:p>
                  </a:txBody>
                  <a:tcPr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72449">
                <a:tc>
                  <a:txBody>
                    <a:bodyPr/>
                    <a:lstStyle/>
                    <a:p>
                      <a:pPr>
                        <a:lnSpc>
                          <a:spcPct val="80000"/>
                        </a:lnSpc>
                      </a:pPr>
                      <a:r>
                        <a:rPr lang="en-US" sz="2000" baseline="0" dirty="0">
                          <a:solidFill>
                            <a:srgbClr val="000000"/>
                          </a:solidFill>
                          <a:latin typeface="Arial" panose="020B0604020202020204" pitchFamily="34" charset="0"/>
                          <a:cs typeface="Arial" panose="020B0604020202020204" pitchFamily="34" charset="0"/>
                        </a:rPr>
                        <a:t>ROI</a:t>
                      </a:r>
                      <a:endParaRPr lang="en-US" sz="2000" dirty="0">
                        <a:solidFill>
                          <a:srgbClr val="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4%</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74%</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2</a:t>
                      </a:r>
                    </a:p>
                  </a:txBody>
                  <a:tcPr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7"/>
                  </a:ext>
                </a:extLst>
              </a:tr>
              <a:tr h="472449">
                <a:tc>
                  <a:txBody>
                    <a:bodyPr/>
                    <a:lstStyle/>
                    <a:p>
                      <a:pPr>
                        <a:lnSpc>
                          <a:spcPct val="80000"/>
                        </a:lnSpc>
                      </a:pPr>
                      <a:r>
                        <a:rPr lang="en-US" sz="2000" dirty="0">
                          <a:solidFill>
                            <a:srgbClr val="000000"/>
                          </a:solidFill>
                          <a:latin typeface="Arial" panose="020B0604020202020204" pitchFamily="34" charset="0"/>
                          <a:cs typeface="Arial" panose="020B0604020202020204" pitchFamily="34" charset="0"/>
                        </a:rPr>
                        <a:t>Awards</a:t>
                      </a:r>
                    </a:p>
                  </a:txBody>
                  <a:tcPr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40%</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44%</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0000"/>
                        </a:lnSpc>
                      </a:pPr>
                      <a:r>
                        <a:rPr lang="en-US" sz="2000" dirty="0">
                          <a:solidFill>
                            <a:srgbClr val="000000"/>
                          </a:solidFill>
                          <a:latin typeface="Arial" panose="020B0604020202020204" pitchFamily="34" charset="0"/>
                          <a:cs typeface="Arial" panose="020B0604020202020204" pitchFamily="34" charset="0"/>
                        </a:rPr>
                        <a:t>3</a:t>
                      </a:r>
                    </a:p>
                  </a:txBody>
                  <a:tcPr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bl>
          </a:graphicData>
        </a:graphic>
      </p:graphicFrame>
      <p:sp>
        <p:nvSpPr>
          <p:cNvPr id="7" name="Slide Number Placeholder 7">
            <a:extLst>
              <a:ext uri="{FF2B5EF4-FFF2-40B4-BE49-F238E27FC236}">
                <a16:creationId xmlns:a16="http://schemas.microsoft.com/office/drawing/2014/main" id="{3AAD5535-DFA9-A36B-B19D-3E88C0B93E34}"/>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23</a:t>
            </a:fld>
            <a:endParaRPr kumimoji="0" lang="en-US" sz="16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Arial" charset="0"/>
            </a:endParaRPr>
          </a:p>
        </p:txBody>
      </p:sp>
      <p:sp>
        <p:nvSpPr>
          <p:cNvPr id="2" name="Google Shape;858;p15">
            <a:extLst>
              <a:ext uri="{FF2B5EF4-FFF2-40B4-BE49-F238E27FC236}">
                <a16:creationId xmlns:a16="http://schemas.microsoft.com/office/drawing/2014/main" id="{8B712CE8-2980-4AA7-7868-74885555857B}"/>
              </a:ext>
            </a:extLst>
          </p:cNvPr>
          <p:cNvSpPr/>
          <p:nvPr/>
        </p:nvSpPr>
        <p:spPr>
          <a:xfrm>
            <a:off x="3503602" y="4507330"/>
            <a:ext cx="7903150" cy="892521"/>
          </a:xfrm>
          <a:prstGeom prst="rect">
            <a:avLst/>
          </a:prstGeom>
          <a:noFill/>
          <a:ln w="69850" cap="flat" cmpd="sng">
            <a:solidFill>
              <a:srgbClr val="820E2E"/>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635358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58418" y="1213723"/>
            <a:ext cx="10869018" cy="604838"/>
          </a:xfrm>
          <a:prstGeom prst="rect">
            <a:avLst/>
          </a:prstGeom>
          <a:noFill/>
          <a:ln/>
        </p:spPr>
        <p:txBody>
          <a:bodyPr wrap="square" lIns="0" tIns="0" rIns="0" bIns="0" rtlCol="0" anchor="t"/>
          <a:lstStyle/>
          <a:p>
            <a:r>
              <a:rPr lang="en-US" dirty="0">
                <a:solidFill>
                  <a:srgbClr val="000000"/>
                </a:solidFill>
                <a:latin typeface="Arial" panose="020B0604020202020204" pitchFamily="34" charset="0"/>
                <a:ea typeface="Nunito Sans" pitchFamily="34" charset="-122"/>
                <a:cs typeface="Arial" panose="020B0604020202020204" pitchFamily="34" charset="0"/>
              </a:rPr>
              <a:t>Not all programs need to be evaluated for impact and ROI. Use these eight key criteria to determine which programs warrant comprehensive evaluation.</a:t>
            </a:r>
            <a:endParaRPr lang="en-US" dirty="0">
              <a:latin typeface="Arial" panose="020B0604020202020204" pitchFamily="34" charset="0"/>
              <a:cs typeface="Arial" panose="020B0604020202020204" pitchFamily="34" charset="0"/>
            </a:endParaRPr>
          </a:p>
        </p:txBody>
      </p:sp>
      <p:sp>
        <p:nvSpPr>
          <p:cNvPr id="5" name="Text 2"/>
          <p:cNvSpPr/>
          <p:nvPr/>
        </p:nvSpPr>
        <p:spPr>
          <a:xfrm>
            <a:off x="1204913" y="2107518"/>
            <a:ext cx="2967633" cy="295275"/>
          </a:xfrm>
          <a:prstGeom prst="rect">
            <a:avLst/>
          </a:prstGeom>
          <a:noFill/>
          <a:ln/>
        </p:spPr>
        <p:txBody>
          <a:bodyPr wrap="none" lIns="0" tIns="0" rIns="0" bIns="0" rtlCol="0" anchor="t"/>
          <a:lstStyle/>
          <a:p>
            <a:pPr>
              <a:lnSpc>
                <a:spcPts val="2292"/>
              </a:lnSpc>
            </a:pPr>
            <a:r>
              <a:rPr lang="en-US" sz="2400" dirty="0">
                <a:solidFill>
                  <a:srgbClr val="000000"/>
                </a:solidFill>
                <a:latin typeface="Arial" panose="020B0604020202020204" pitchFamily="34" charset="0"/>
                <a:ea typeface="Playfair Display Bold" pitchFamily="34" charset="-122"/>
                <a:cs typeface="Arial" panose="020B0604020202020204" pitchFamily="34" charset="0"/>
              </a:rPr>
              <a:t>Importance of the Program</a:t>
            </a:r>
            <a:endParaRPr lang="en-US" sz="2400" dirty="0">
              <a:latin typeface="Arial" panose="020B0604020202020204" pitchFamily="34" charset="0"/>
              <a:cs typeface="Arial" panose="020B0604020202020204" pitchFamily="34" charset="0"/>
            </a:endParaRPr>
          </a:p>
        </p:txBody>
      </p:sp>
      <p:sp>
        <p:nvSpPr>
          <p:cNvPr id="7" name="Text 3"/>
          <p:cNvSpPr/>
          <p:nvPr/>
        </p:nvSpPr>
        <p:spPr>
          <a:xfrm>
            <a:off x="6757491" y="2107518"/>
            <a:ext cx="4125417" cy="295275"/>
          </a:xfrm>
          <a:prstGeom prst="rect">
            <a:avLst/>
          </a:prstGeom>
          <a:noFill/>
          <a:ln/>
        </p:spPr>
        <p:txBody>
          <a:bodyPr wrap="none" lIns="0" tIns="0" rIns="0" bIns="0" rtlCol="0" anchor="t"/>
          <a:lstStyle/>
          <a:p>
            <a:pPr>
              <a:lnSpc>
                <a:spcPts val="2292"/>
              </a:lnSpc>
            </a:pPr>
            <a:r>
              <a:rPr lang="en-US" sz="2400" dirty="0">
                <a:solidFill>
                  <a:srgbClr val="000000"/>
                </a:solidFill>
                <a:latin typeface="Arial" panose="020B0604020202020204" pitchFamily="34" charset="0"/>
                <a:ea typeface="Playfair Display Bold" pitchFamily="34" charset="-122"/>
                <a:cs typeface="Arial" panose="020B0604020202020204" pitchFamily="34" charset="0"/>
              </a:rPr>
              <a:t>Linkage to Problems or Opportunities</a:t>
            </a:r>
            <a:endParaRPr lang="en-US" sz="2400" dirty="0">
              <a:latin typeface="Arial" panose="020B0604020202020204" pitchFamily="34" charset="0"/>
              <a:cs typeface="Arial" panose="020B0604020202020204" pitchFamily="34" charset="0"/>
            </a:endParaRPr>
          </a:p>
        </p:txBody>
      </p:sp>
      <p:sp>
        <p:nvSpPr>
          <p:cNvPr id="9" name="Text 4"/>
          <p:cNvSpPr/>
          <p:nvPr/>
        </p:nvSpPr>
        <p:spPr>
          <a:xfrm>
            <a:off x="1204914" y="3058431"/>
            <a:ext cx="3356769" cy="295275"/>
          </a:xfrm>
          <a:prstGeom prst="rect">
            <a:avLst/>
          </a:prstGeom>
          <a:noFill/>
          <a:ln/>
        </p:spPr>
        <p:txBody>
          <a:bodyPr wrap="none" lIns="0" tIns="0" rIns="0" bIns="0" rtlCol="0" anchor="t"/>
          <a:lstStyle/>
          <a:p>
            <a:pPr>
              <a:lnSpc>
                <a:spcPts val="2292"/>
              </a:lnSpc>
            </a:pPr>
            <a:r>
              <a:rPr lang="en-US" sz="2400" dirty="0">
                <a:solidFill>
                  <a:srgbClr val="000000"/>
                </a:solidFill>
                <a:latin typeface="Arial" panose="020B0604020202020204" pitchFamily="34" charset="0"/>
                <a:ea typeface="Playfair Display Bold" pitchFamily="34" charset="-122"/>
                <a:cs typeface="Arial" panose="020B0604020202020204" pitchFamily="34" charset="0"/>
              </a:rPr>
              <a:t>Linkage to Strategic Objectives</a:t>
            </a:r>
            <a:endParaRPr lang="en-US" sz="2400" dirty="0">
              <a:latin typeface="Arial" panose="020B0604020202020204" pitchFamily="34" charset="0"/>
              <a:cs typeface="Arial" panose="020B0604020202020204" pitchFamily="34" charset="0"/>
            </a:endParaRPr>
          </a:p>
        </p:txBody>
      </p:sp>
      <p:sp>
        <p:nvSpPr>
          <p:cNvPr id="11" name="Text 5"/>
          <p:cNvSpPr/>
          <p:nvPr/>
        </p:nvSpPr>
        <p:spPr>
          <a:xfrm>
            <a:off x="6757491" y="3058431"/>
            <a:ext cx="3806825" cy="295275"/>
          </a:xfrm>
          <a:prstGeom prst="rect">
            <a:avLst/>
          </a:prstGeom>
          <a:noFill/>
          <a:ln/>
        </p:spPr>
        <p:txBody>
          <a:bodyPr wrap="none" lIns="0" tIns="0" rIns="0" bIns="0" rtlCol="0" anchor="t"/>
          <a:lstStyle/>
          <a:p>
            <a:pPr>
              <a:lnSpc>
                <a:spcPts val="2292"/>
              </a:lnSpc>
            </a:pPr>
            <a:r>
              <a:rPr lang="en-US" sz="2400" dirty="0">
                <a:solidFill>
                  <a:srgbClr val="000000"/>
                </a:solidFill>
                <a:latin typeface="Arial" panose="020B0604020202020204" pitchFamily="34" charset="0"/>
                <a:ea typeface="Playfair Display Bold" pitchFamily="34" charset="-122"/>
                <a:cs typeface="Arial" panose="020B0604020202020204" pitchFamily="34" charset="0"/>
              </a:rPr>
              <a:t>Management Interest in Evaluation</a:t>
            </a:r>
            <a:endParaRPr lang="en-US" sz="2400" dirty="0">
              <a:latin typeface="Arial" panose="020B0604020202020204" pitchFamily="34" charset="0"/>
              <a:cs typeface="Arial" panose="020B0604020202020204" pitchFamily="34" charset="0"/>
            </a:endParaRPr>
          </a:p>
        </p:txBody>
      </p:sp>
      <p:sp>
        <p:nvSpPr>
          <p:cNvPr id="13" name="Text 6"/>
          <p:cNvSpPr/>
          <p:nvPr/>
        </p:nvSpPr>
        <p:spPr>
          <a:xfrm>
            <a:off x="1204913" y="4009343"/>
            <a:ext cx="2362696" cy="295275"/>
          </a:xfrm>
          <a:prstGeom prst="rect">
            <a:avLst/>
          </a:prstGeom>
          <a:noFill/>
          <a:ln/>
        </p:spPr>
        <p:txBody>
          <a:bodyPr wrap="none" lIns="0" tIns="0" rIns="0" bIns="0" rtlCol="0" anchor="t"/>
          <a:lstStyle/>
          <a:p>
            <a:pPr>
              <a:lnSpc>
                <a:spcPts val="2292"/>
              </a:lnSpc>
            </a:pPr>
            <a:r>
              <a:rPr lang="en-US" sz="2400" dirty="0">
                <a:solidFill>
                  <a:srgbClr val="000000"/>
                </a:solidFill>
                <a:latin typeface="Arial" panose="020B0604020202020204" pitchFamily="34" charset="0"/>
                <a:ea typeface="Playfair Display Bold" pitchFamily="34" charset="-122"/>
                <a:cs typeface="Arial" panose="020B0604020202020204" pitchFamily="34" charset="0"/>
              </a:rPr>
              <a:t>Cost of the Program</a:t>
            </a:r>
            <a:endParaRPr lang="en-US" sz="2400" dirty="0">
              <a:latin typeface="Arial" panose="020B0604020202020204" pitchFamily="34" charset="0"/>
              <a:cs typeface="Arial" panose="020B0604020202020204" pitchFamily="34" charset="0"/>
            </a:endParaRPr>
          </a:p>
        </p:txBody>
      </p:sp>
      <p:sp>
        <p:nvSpPr>
          <p:cNvPr id="15" name="Text 7"/>
          <p:cNvSpPr/>
          <p:nvPr/>
        </p:nvSpPr>
        <p:spPr>
          <a:xfrm>
            <a:off x="6757492" y="4009343"/>
            <a:ext cx="2661543" cy="295275"/>
          </a:xfrm>
          <a:prstGeom prst="rect">
            <a:avLst/>
          </a:prstGeom>
          <a:noFill/>
          <a:ln/>
        </p:spPr>
        <p:txBody>
          <a:bodyPr wrap="none" lIns="0" tIns="0" rIns="0" bIns="0" rtlCol="0" anchor="t"/>
          <a:lstStyle/>
          <a:p>
            <a:pPr>
              <a:lnSpc>
                <a:spcPts val="2292"/>
              </a:lnSpc>
            </a:pPr>
            <a:r>
              <a:rPr lang="en-US" sz="2400" dirty="0">
                <a:solidFill>
                  <a:srgbClr val="000000"/>
                </a:solidFill>
                <a:latin typeface="Arial" panose="020B0604020202020204" pitchFamily="34" charset="0"/>
                <a:ea typeface="Playfair Display Bold" pitchFamily="34" charset="-122"/>
                <a:cs typeface="Arial" panose="020B0604020202020204" pitchFamily="34" charset="0"/>
              </a:rPr>
              <a:t>Visibility of the Program</a:t>
            </a:r>
            <a:endParaRPr lang="en-US" sz="2400" dirty="0">
              <a:latin typeface="Arial" panose="020B0604020202020204" pitchFamily="34" charset="0"/>
              <a:cs typeface="Arial" panose="020B0604020202020204" pitchFamily="34" charset="0"/>
            </a:endParaRPr>
          </a:p>
        </p:txBody>
      </p:sp>
      <p:sp>
        <p:nvSpPr>
          <p:cNvPr id="17" name="Text 8"/>
          <p:cNvSpPr/>
          <p:nvPr/>
        </p:nvSpPr>
        <p:spPr>
          <a:xfrm>
            <a:off x="1204913" y="4960256"/>
            <a:ext cx="2529582" cy="295275"/>
          </a:xfrm>
          <a:prstGeom prst="rect">
            <a:avLst/>
          </a:prstGeom>
          <a:noFill/>
          <a:ln/>
        </p:spPr>
        <p:txBody>
          <a:bodyPr wrap="none" lIns="0" tIns="0" rIns="0" bIns="0" rtlCol="0" anchor="t"/>
          <a:lstStyle/>
          <a:p>
            <a:pPr>
              <a:lnSpc>
                <a:spcPts val="2292"/>
              </a:lnSpc>
            </a:pPr>
            <a:r>
              <a:rPr lang="en-US" sz="2400" dirty="0">
                <a:solidFill>
                  <a:srgbClr val="000000"/>
                </a:solidFill>
                <a:latin typeface="Arial" panose="020B0604020202020204" pitchFamily="34" charset="0"/>
                <a:ea typeface="Playfair Display Bold" pitchFamily="34" charset="-122"/>
                <a:cs typeface="Arial" panose="020B0604020202020204" pitchFamily="34" charset="0"/>
              </a:rPr>
              <a:t>Size of Target Audience</a:t>
            </a:r>
            <a:endParaRPr lang="en-US" sz="2400" dirty="0">
              <a:latin typeface="Arial" panose="020B0604020202020204" pitchFamily="34" charset="0"/>
              <a:cs typeface="Arial" panose="020B0604020202020204" pitchFamily="34" charset="0"/>
            </a:endParaRPr>
          </a:p>
        </p:txBody>
      </p:sp>
      <p:sp>
        <p:nvSpPr>
          <p:cNvPr id="19" name="Text 9"/>
          <p:cNvSpPr/>
          <p:nvPr/>
        </p:nvSpPr>
        <p:spPr>
          <a:xfrm>
            <a:off x="6757492" y="4960256"/>
            <a:ext cx="2757488" cy="295275"/>
          </a:xfrm>
          <a:prstGeom prst="rect">
            <a:avLst/>
          </a:prstGeom>
          <a:noFill/>
          <a:ln/>
        </p:spPr>
        <p:txBody>
          <a:bodyPr wrap="none" lIns="0" tIns="0" rIns="0" bIns="0" rtlCol="0" anchor="t"/>
          <a:lstStyle/>
          <a:p>
            <a:pPr>
              <a:lnSpc>
                <a:spcPts val="2292"/>
              </a:lnSpc>
            </a:pPr>
            <a:r>
              <a:rPr lang="en-US" sz="2400" dirty="0">
                <a:solidFill>
                  <a:srgbClr val="000000"/>
                </a:solidFill>
                <a:latin typeface="Arial" panose="020B0604020202020204" pitchFamily="34" charset="0"/>
                <a:ea typeface="Playfair Display Bold" pitchFamily="34" charset="-122"/>
                <a:cs typeface="Arial" panose="020B0604020202020204" pitchFamily="34" charset="0"/>
              </a:rPr>
              <a:t>Life Cycle of the Program</a:t>
            </a:r>
            <a:endParaRPr lang="en-US" sz="2400" dirty="0">
              <a:latin typeface="Arial" panose="020B0604020202020204" pitchFamily="34" charset="0"/>
              <a:cs typeface="Arial" panose="020B0604020202020204" pitchFamily="34" charset="0"/>
            </a:endParaRPr>
          </a:p>
        </p:txBody>
      </p:sp>
      <p:sp>
        <p:nvSpPr>
          <p:cNvPr id="20" name="Title 1">
            <a:extLst>
              <a:ext uri="{FF2B5EF4-FFF2-40B4-BE49-F238E27FC236}">
                <a16:creationId xmlns:a16="http://schemas.microsoft.com/office/drawing/2014/main" id="{8668348B-7334-61E7-880D-09C9CD447C1C}"/>
              </a:ext>
            </a:extLst>
          </p:cNvPr>
          <p:cNvSpPr txBox="1">
            <a:spLocks/>
          </p:cNvSpPr>
          <p:nvPr/>
        </p:nvSpPr>
        <p:spPr>
          <a:xfrm>
            <a:off x="554736" y="355092"/>
            <a:ext cx="11082528" cy="73152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latin typeface="Arial" panose="020B0604020202020204" pitchFamily="34" charset="0"/>
                <a:cs typeface="Arial" panose="020B0604020202020204" pitchFamily="34" charset="0"/>
              </a:rPr>
              <a:t>Criteria for selecting programs to evaluate to impact and ROI</a:t>
            </a:r>
          </a:p>
        </p:txBody>
      </p:sp>
      <p:sp>
        <p:nvSpPr>
          <p:cNvPr id="27" name="Graphic 23" descr="Checkmark with solid fill">
            <a:extLst>
              <a:ext uri="{FF2B5EF4-FFF2-40B4-BE49-F238E27FC236}">
                <a16:creationId xmlns:a16="http://schemas.microsoft.com/office/drawing/2014/main" id="{DAF4EFB0-D606-E165-3B6A-3688694E0484}"/>
              </a:ext>
            </a:extLst>
          </p:cNvPr>
          <p:cNvSpPr/>
          <p:nvPr/>
        </p:nvSpPr>
        <p:spPr>
          <a:xfrm>
            <a:off x="564113" y="2087399"/>
            <a:ext cx="481387" cy="338117"/>
          </a:xfrm>
          <a:custGeom>
            <a:avLst/>
            <a:gdLst>
              <a:gd name="connsiteX0" fmla="*/ 439188 w 481387"/>
              <a:gd name="connsiteY0" fmla="*/ 0 h 338117"/>
              <a:gd name="connsiteX1" fmla="*/ 172445 w 481387"/>
              <a:gd name="connsiteY1" fmla="*/ 252155 h 338117"/>
              <a:gd name="connsiteX2" fmla="*/ 44283 w 481387"/>
              <a:gd name="connsiteY2" fmla="*/ 120868 h 338117"/>
              <a:gd name="connsiteX3" fmla="*/ 0 w 481387"/>
              <a:gd name="connsiteY3" fmla="*/ 163067 h 338117"/>
              <a:gd name="connsiteX4" fmla="*/ 170361 w 481387"/>
              <a:gd name="connsiteY4" fmla="*/ 338118 h 338117"/>
              <a:gd name="connsiteX5" fmla="*/ 215166 w 481387"/>
              <a:gd name="connsiteY5" fmla="*/ 296439 h 338117"/>
              <a:gd name="connsiteX6" fmla="*/ 481388 w 481387"/>
              <a:gd name="connsiteY6" fmla="*/ 43763 h 338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387" h="338117">
                <a:moveTo>
                  <a:pt x="439188" y="0"/>
                </a:moveTo>
                <a:lnTo>
                  <a:pt x="172445" y="252155"/>
                </a:lnTo>
                <a:lnTo>
                  <a:pt x="44283" y="120868"/>
                </a:lnTo>
                <a:lnTo>
                  <a:pt x="0" y="163067"/>
                </a:lnTo>
                <a:lnTo>
                  <a:pt x="170361" y="338118"/>
                </a:lnTo>
                <a:lnTo>
                  <a:pt x="215166" y="296439"/>
                </a:lnTo>
                <a:lnTo>
                  <a:pt x="481388" y="43763"/>
                </a:lnTo>
                <a:close/>
              </a:path>
            </a:pathLst>
          </a:custGeom>
          <a:solidFill>
            <a:srgbClr val="820E2E"/>
          </a:solidFill>
          <a:ln w="5159" cap="flat">
            <a:solidFill>
              <a:srgbClr val="820E2E"/>
            </a:solidFill>
            <a:prstDash val="solid"/>
            <a:miter/>
          </a:ln>
        </p:spPr>
        <p:txBody>
          <a:bodyPr rtlCol="0" anchor="ctr"/>
          <a:lstStyle/>
          <a:p>
            <a:endParaRPr lang="en-US"/>
          </a:p>
        </p:txBody>
      </p:sp>
      <p:sp>
        <p:nvSpPr>
          <p:cNvPr id="26" name="Graphic 24" descr="Checkmark with solid fill">
            <a:extLst>
              <a:ext uri="{FF2B5EF4-FFF2-40B4-BE49-F238E27FC236}">
                <a16:creationId xmlns:a16="http://schemas.microsoft.com/office/drawing/2014/main" id="{978841ED-E5AF-A0AE-3411-5ABDEF85C526}"/>
              </a:ext>
            </a:extLst>
          </p:cNvPr>
          <p:cNvSpPr/>
          <p:nvPr/>
        </p:nvSpPr>
        <p:spPr>
          <a:xfrm>
            <a:off x="564113" y="3038311"/>
            <a:ext cx="481387" cy="338117"/>
          </a:xfrm>
          <a:custGeom>
            <a:avLst/>
            <a:gdLst>
              <a:gd name="connsiteX0" fmla="*/ 439188 w 481387"/>
              <a:gd name="connsiteY0" fmla="*/ 0 h 338117"/>
              <a:gd name="connsiteX1" fmla="*/ 172445 w 481387"/>
              <a:gd name="connsiteY1" fmla="*/ 252155 h 338117"/>
              <a:gd name="connsiteX2" fmla="*/ 44283 w 481387"/>
              <a:gd name="connsiteY2" fmla="*/ 120868 h 338117"/>
              <a:gd name="connsiteX3" fmla="*/ 0 w 481387"/>
              <a:gd name="connsiteY3" fmla="*/ 163067 h 338117"/>
              <a:gd name="connsiteX4" fmla="*/ 170361 w 481387"/>
              <a:gd name="connsiteY4" fmla="*/ 338118 h 338117"/>
              <a:gd name="connsiteX5" fmla="*/ 215166 w 481387"/>
              <a:gd name="connsiteY5" fmla="*/ 296439 h 338117"/>
              <a:gd name="connsiteX6" fmla="*/ 481388 w 481387"/>
              <a:gd name="connsiteY6" fmla="*/ 43763 h 338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387" h="338117">
                <a:moveTo>
                  <a:pt x="439188" y="0"/>
                </a:moveTo>
                <a:lnTo>
                  <a:pt x="172445" y="252155"/>
                </a:lnTo>
                <a:lnTo>
                  <a:pt x="44283" y="120868"/>
                </a:lnTo>
                <a:lnTo>
                  <a:pt x="0" y="163067"/>
                </a:lnTo>
                <a:lnTo>
                  <a:pt x="170361" y="338118"/>
                </a:lnTo>
                <a:lnTo>
                  <a:pt x="215166" y="296439"/>
                </a:lnTo>
                <a:lnTo>
                  <a:pt x="481388" y="43763"/>
                </a:lnTo>
                <a:close/>
              </a:path>
            </a:pathLst>
          </a:custGeom>
          <a:solidFill>
            <a:srgbClr val="820E2E"/>
          </a:solidFill>
          <a:ln w="5159" cap="flat">
            <a:solidFill>
              <a:srgbClr val="820E2E"/>
            </a:solidFill>
            <a:prstDash val="solid"/>
            <a:miter/>
          </a:ln>
        </p:spPr>
        <p:txBody>
          <a:bodyPr rtlCol="0" anchor="ctr"/>
          <a:lstStyle/>
          <a:p>
            <a:endParaRPr lang="en-US"/>
          </a:p>
        </p:txBody>
      </p:sp>
      <p:sp>
        <p:nvSpPr>
          <p:cNvPr id="28" name="Graphic 24" descr="Checkmark with solid fill">
            <a:extLst>
              <a:ext uri="{FF2B5EF4-FFF2-40B4-BE49-F238E27FC236}">
                <a16:creationId xmlns:a16="http://schemas.microsoft.com/office/drawing/2014/main" id="{7824904E-3DD3-8FC3-B2B3-049F7AF36ABE}"/>
              </a:ext>
            </a:extLst>
          </p:cNvPr>
          <p:cNvSpPr/>
          <p:nvPr/>
        </p:nvSpPr>
        <p:spPr>
          <a:xfrm>
            <a:off x="564113" y="3987921"/>
            <a:ext cx="481387" cy="338117"/>
          </a:xfrm>
          <a:custGeom>
            <a:avLst/>
            <a:gdLst>
              <a:gd name="connsiteX0" fmla="*/ 439188 w 481387"/>
              <a:gd name="connsiteY0" fmla="*/ 0 h 338117"/>
              <a:gd name="connsiteX1" fmla="*/ 172445 w 481387"/>
              <a:gd name="connsiteY1" fmla="*/ 252155 h 338117"/>
              <a:gd name="connsiteX2" fmla="*/ 44283 w 481387"/>
              <a:gd name="connsiteY2" fmla="*/ 120868 h 338117"/>
              <a:gd name="connsiteX3" fmla="*/ 0 w 481387"/>
              <a:gd name="connsiteY3" fmla="*/ 163067 h 338117"/>
              <a:gd name="connsiteX4" fmla="*/ 170361 w 481387"/>
              <a:gd name="connsiteY4" fmla="*/ 338118 h 338117"/>
              <a:gd name="connsiteX5" fmla="*/ 215166 w 481387"/>
              <a:gd name="connsiteY5" fmla="*/ 296439 h 338117"/>
              <a:gd name="connsiteX6" fmla="*/ 481388 w 481387"/>
              <a:gd name="connsiteY6" fmla="*/ 43763 h 338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387" h="338117">
                <a:moveTo>
                  <a:pt x="439188" y="0"/>
                </a:moveTo>
                <a:lnTo>
                  <a:pt x="172445" y="252155"/>
                </a:lnTo>
                <a:lnTo>
                  <a:pt x="44283" y="120868"/>
                </a:lnTo>
                <a:lnTo>
                  <a:pt x="0" y="163067"/>
                </a:lnTo>
                <a:lnTo>
                  <a:pt x="170361" y="338118"/>
                </a:lnTo>
                <a:lnTo>
                  <a:pt x="215166" y="296439"/>
                </a:lnTo>
                <a:lnTo>
                  <a:pt x="481388" y="43763"/>
                </a:lnTo>
                <a:close/>
              </a:path>
            </a:pathLst>
          </a:custGeom>
          <a:solidFill>
            <a:srgbClr val="820E2E"/>
          </a:solidFill>
          <a:ln w="5159" cap="flat">
            <a:solidFill>
              <a:srgbClr val="820E2E"/>
            </a:solidFill>
            <a:prstDash val="solid"/>
            <a:miter/>
          </a:ln>
        </p:spPr>
        <p:txBody>
          <a:bodyPr rtlCol="0" anchor="ctr"/>
          <a:lstStyle/>
          <a:p>
            <a:endParaRPr lang="en-US"/>
          </a:p>
        </p:txBody>
      </p:sp>
      <p:sp>
        <p:nvSpPr>
          <p:cNvPr id="29" name="Graphic 24" descr="Checkmark with solid fill">
            <a:extLst>
              <a:ext uri="{FF2B5EF4-FFF2-40B4-BE49-F238E27FC236}">
                <a16:creationId xmlns:a16="http://schemas.microsoft.com/office/drawing/2014/main" id="{B59F57F4-39E8-5043-6A48-99146566DDE4}"/>
              </a:ext>
            </a:extLst>
          </p:cNvPr>
          <p:cNvSpPr/>
          <p:nvPr/>
        </p:nvSpPr>
        <p:spPr>
          <a:xfrm>
            <a:off x="564113" y="4917414"/>
            <a:ext cx="481387" cy="338117"/>
          </a:xfrm>
          <a:custGeom>
            <a:avLst/>
            <a:gdLst>
              <a:gd name="connsiteX0" fmla="*/ 439188 w 481387"/>
              <a:gd name="connsiteY0" fmla="*/ 0 h 338117"/>
              <a:gd name="connsiteX1" fmla="*/ 172445 w 481387"/>
              <a:gd name="connsiteY1" fmla="*/ 252155 h 338117"/>
              <a:gd name="connsiteX2" fmla="*/ 44283 w 481387"/>
              <a:gd name="connsiteY2" fmla="*/ 120868 h 338117"/>
              <a:gd name="connsiteX3" fmla="*/ 0 w 481387"/>
              <a:gd name="connsiteY3" fmla="*/ 163067 h 338117"/>
              <a:gd name="connsiteX4" fmla="*/ 170361 w 481387"/>
              <a:gd name="connsiteY4" fmla="*/ 338118 h 338117"/>
              <a:gd name="connsiteX5" fmla="*/ 215166 w 481387"/>
              <a:gd name="connsiteY5" fmla="*/ 296439 h 338117"/>
              <a:gd name="connsiteX6" fmla="*/ 481388 w 481387"/>
              <a:gd name="connsiteY6" fmla="*/ 43763 h 338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387" h="338117">
                <a:moveTo>
                  <a:pt x="439188" y="0"/>
                </a:moveTo>
                <a:lnTo>
                  <a:pt x="172445" y="252155"/>
                </a:lnTo>
                <a:lnTo>
                  <a:pt x="44283" y="120868"/>
                </a:lnTo>
                <a:lnTo>
                  <a:pt x="0" y="163067"/>
                </a:lnTo>
                <a:lnTo>
                  <a:pt x="170361" y="338118"/>
                </a:lnTo>
                <a:lnTo>
                  <a:pt x="215166" y="296439"/>
                </a:lnTo>
                <a:lnTo>
                  <a:pt x="481388" y="43763"/>
                </a:lnTo>
                <a:close/>
              </a:path>
            </a:pathLst>
          </a:custGeom>
          <a:solidFill>
            <a:srgbClr val="820E2E"/>
          </a:solidFill>
          <a:ln w="5159" cap="flat">
            <a:solidFill>
              <a:srgbClr val="820E2E"/>
            </a:solidFill>
            <a:prstDash val="solid"/>
            <a:miter/>
          </a:ln>
        </p:spPr>
        <p:txBody>
          <a:bodyPr rtlCol="0" anchor="ctr"/>
          <a:lstStyle/>
          <a:p>
            <a:endParaRPr lang="en-US"/>
          </a:p>
        </p:txBody>
      </p:sp>
      <p:sp>
        <p:nvSpPr>
          <p:cNvPr id="30" name="Graphic 24" descr="Checkmark with solid fill">
            <a:extLst>
              <a:ext uri="{FF2B5EF4-FFF2-40B4-BE49-F238E27FC236}">
                <a16:creationId xmlns:a16="http://schemas.microsoft.com/office/drawing/2014/main" id="{4275BF50-D91C-1951-AF3E-019D08767FAC}"/>
              </a:ext>
            </a:extLst>
          </p:cNvPr>
          <p:cNvSpPr/>
          <p:nvPr/>
        </p:nvSpPr>
        <p:spPr>
          <a:xfrm>
            <a:off x="6096000" y="2064676"/>
            <a:ext cx="481387" cy="338117"/>
          </a:xfrm>
          <a:custGeom>
            <a:avLst/>
            <a:gdLst>
              <a:gd name="connsiteX0" fmla="*/ 439188 w 481387"/>
              <a:gd name="connsiteY0" fmla="*/ 0 h 338117"/>
              <a:gd name="connsiteX1" fmla="*/ 172445 w 481387"/>
              <a:gd name="connsiteY1" fmla="*/ 252155 h 338117"/>
              <a:gd name="connsiteX2" fmla="*/ 44283 w 481387"/>
              <a:gd name="connsiteY2" fmla="*/ 120868 h 338117"/>
              <a:gd name="connsiteX3" fmla="*/ 0 w 481387"/>
              <a:gd name="connsiteY3" fmla="*/ 163067 h 338117"/>
              <a:gd name="connsiteX4" fmla="*/ 170361 w 481387"/>
              <a:gd name="connsiteY4" fmla="*/ 338118 h 338117"/>
              <a:gd name="connsiteX5" fmla="*/ 215166 w 481387"/>
              <a:gd name="connsiteY5" fmla="*/ 296439 h 338117"/>
              <a:gd name="connsiteX6" fmla="*/ 481388 w 481387"/>
              <a:gd name="connsiteY6" fmla="*/ 43763 h 338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387" h="338117">
                <a:moveTo>
                  <a:pt x="439188" y="0"/>
                </a:moveTo>
                <a:lnTo>
                  <a:pt x="172445" y="252155"/>
                </a:lnTo>
                <a:lnTo>
                  <a:pt x="44283" y="120868"/>
                </a:lnTo>
                <a:lnTo>
                  <a:pt x="0" y="163067"/>
                </a:lnTo>
                <a:lnTo>
                  <a:pt x="170361" y="338118"/>
                </a:lnTo>
                <a:lnTo>
                  <a:pt x="215166" y="296439"/>
                </a:lnTo>
                <a:lnTo>
                  <a:pt x="481388" y="43763"/>
                </a:lnTo>
                <a:close/>
              </a:path>
            </a:pathLst>
          </a:custGeom>
          <a:solidFill>
            <a:srgbClr val="820E2E"/>
          </a:solidFill>
          <a:ln w="5159" cap="flat">
            <a:solidFill>
              <a:srgbClr val="820E2E"/>
            </a:solidFill>
            <a:prstDash val="solid"/>
            <a:miter/>
          </a:ln>
        </p:spPr>
        <p:txBody>
          <a:bodyPr rtlCol="0" anchor="ctr"/>
          <a:lstStyle/>
          <a:p>
            <a:endParaRPr lang="en-US"/>
          </a:p>
        </p:txBody>
      </p:sp>
      <p:sp>
        <p:nvSpPr>
          <p:cNvPr id="31" name="Graphic 24" descr="Checkmark with solid fill">
            <a:extLst>
              <a:ext uri="{FF2B5EF4-FFF2-40B4-BE49-F238E27FC236}">
                <a16:creationId xmlns:a16="http://schemas.microsoft.com/office/drawing/2014/main" id="{8D8D5E3A-365C-A7AA-33CD-2D48FC1B4C97}"/>
              </a:ext>
            </a:extLst>
          </p:cNvPr>
          <p:cNvSpPr/>
          <p:nvPr/>
        </p:nvSpPr>
        <p:spPr>
          <a:xfrm>
            <a:off x="6121259" y="3015589"/>
            <a:ext cx="481387" cy="338117"/>
          </a:xfrm>
          <a:custGeom>
            <a:avLst/>
            <a:gdLst>
              <a:gd name="connsiteX0" fmla="*/ 439188 w 481387"/>
              <a:gd name="connsiteY0" fmla="*/ 0 h 338117"/>
              <a:gd name="connsiteX1" fmla="*/ 172445 w 481387"/>
              <a:gd name="connsiteY1" fmla="*/ 252155 h 338117"/>
              <a:gd name="connsiteX2" fmla="*/ 44283 w 481387"/>
              <a:gd name="connsiteY2" fmla="*/ 120868 h 338117"/>
              <a:gd name="connsiteX3" fmla="*/ 0 w 481387"/>
              <a:gd name="connsiteY3" fmla="*/ 163067 h 338117"/>
              <a:gd name="connsiteX4" fmla="*/ 170361 w 481387"/>
              <a:gd name="connsiteY4" fmla="*/ 338118 h 338117"/>
              <a:gd name="connsiteX5" fmla="*/ 215166 w 481387"/>
              <a:gd name="connsiteY5" fmla="*/ 296439 h 338117"/>
              <a:gd name="connsiteX6" fmla="*/ 481388 w 481387"/>
              <a:gd name="connsiteY6" fmla="*/ 43763 h 338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387" h="338117">
                <a:moveTo>
                  <a:pt x="439188" y="0"/>
                </a:moveTo>
                <a:lnTo>
                  <a:pt x="172445" y="252155"/>
                </a:lnTo>
                <a:lnTo>
                  <a:pt x="44283" y="120868"/>
                </a:lnTo>
                <a:lnTo>
                  <a:pt x="0" y="163067"/>
                </a:lnTo>
                <a:lnTo>
                  <a:pt x="170361" y="338118"/>
                </a:lnTo>
                <a:lnTo>
                  <a:pt x="215166" y="296439"/>
                </a:lnTo>
                <a:lnTo>
                  <a:pt x="481388" y="43763"/>
                </a:lnTo>
                <a:close/>
              </a:path>
            </a:pathLst>
          </a:custGeom>
          <a:solidFill>
            <a:srgbClr val="820E2E"/>
          </a:solidFill>
          <a:ln w="5159" cap="flat">
            <a:solidFill>
              <a:srgbClr val="820E2E"/>
            </a:solidFill>
            <a:prstDash val="solid"/>
            <a:miter/>
          </a:ln>
        </p:spPr>
        <p:txBody>
          <a:bodyPr rtlCol="0" anchor="ctr"/>
          <a:lstStyle/>
          <a:p>
            <a:endParaRPr lang="en-US"/>
          </a:p>
        </p:txBody>
      </p:sp>
      <p:sp>
        <p:nvSpPr>
          <p:cNvPr id="32" name="Graphic 24" descr="Checkmark with solid fill">
            <a:extLst>
              <a:ext uri="{FF2B5EF4-FFF2-40B4-BE49-F238E27FC236}">
                <a16:creationId xmlns:a16="http://schemas.microsoft.com/office/drawing/2014/main" id="{8EBF7ACA-1916-E912-C2AA-5C65184F1710}"/>
              </a:ext>
            </a:extLst>
          </p:cNvPr>
          <p:cNvSpPr/>
          <p:nvPr/>
        </p:nvSpPr>
        <p:spPr>
          <a:xfrm>
            <a:off x="6092927" y="4009343"/>
            <a:ext cx="481387" cy="338117"/>
          </a:xfrm>
          <a:custGeom>
            <a:avLst/>
            <a:gdLst>
              <a:gd name="connsiteX0" fmla="*/ 439188 w 481387"/>
              <a:gd name="connsiteY0" fmla="*/ 0 h 338117"/>
              <a:gd name="connsiteX1" fmla="*/ 172445 w 481387"/>
              <a:gd name="connsiteY1" fmla="*/ 252155 h 338117"/>
              <a:gd name="connsiteX2" fmla="*/ 44283 w 481387"/>
              <a:gd name="connsiteY2" fmla="*/ 120868 h 338117"/>
              <a:gd name="connsiteX3" fmla="*/ 0 w 481387"/>
              <a:gd name="connsiteY3" fmla="*/ 163067 h 338117"/>
              <a:gd name="connsiteX4" fmla="*/ 170361 w 481387"/>
              <a:gd name="connsiteY4" fmla="*/ 338118 h 338117"/>
              <a:gd name="connsiteX5" fmla="*/ 215166 w 481387"/>
              <a:gd name="connsiteY5" fmla="*/ 296439 h 338117"/>
              <a:gd name="connsiteX6" fmla="*/ 481388 w 481387"/>
              <a:gd name="connsiteY6" fmla="*/ 43763 h 338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387" h="338117">
                <a:moveTo>
                  <a:pt x="439188" y="0"/>
                </a:moveTo>
                <a:lnTo>
                  <a:pt x="172445" y="252155"/>
                </a:lnTo>
                <a:lnTo>
                  <a:pt x="44283" y="120868"/>
                </a:lnTo>
                <a:lnTo>
                  <a:pt x="0" y="163067"/>
                </a:lnTo>
                <a:lnTo>
                  <a:pt x="170361" y="338118"/>
                </a:lnTo>
                <a:lnTo>
                  <a:pt x="215166" y="296439"/>
                </a:lnTo>
                <a:lnTo>
                  <a:pt x="481388" y="43763"/>
                </a:lnTo>
                <a:close/>
              </a:path>
            </a:pathLst>
          </a:custGeom>
          <a:solidFill>
            <a:srgbClr val="820E2E"/>
          </a:solidFill>
          <a:ln w="5159" cap="flat">
            <a:solidFill>
              <a:srgbClr val="820E2E"/>
            </a:solidFill>
            <a:prstDash val="solid"/>
            <a:miter/>
          </a:ln>
        </p:spPr>
        <p:txBody>
          <a:bodyPr rtlCol="0" anchor="ctr"/>
          <a:lstStyle/>
          <a:p>
            <a:endParaRPr lang="en-US"/>
          </a:p>
        </p:txBody>
      </p:sp>
      <p:sp>
        <p:nvSpPr>
          <p:cNvPr id="33" name="Graphic 24" descr="Checkmark with solid fill">
            <a:extLst>
              <a:ext uri="{FF2B5EF4-FFF2-40B4-BE49-F238E27FC236}">
                <a16:creationId xmlns:a16="http://schemas.microsoft.com/office/drawing/2014/main" id="{7E0FF7EB-A9E0-C78E-AB1B-95A9530259E8}"/>
              </a:ext>
            </a:extLst>
          </p:cNvPr>
          <p:cNvSpPr/>
          <p:nvPr/>
        </p:nvSpPr>
        <p:spPr>
          <a:xfrm>
            <a:off x="6092927" y="4917413"/>
            <a:ext cx="481387" cy="338117"/>
          </a:xfrm>
          <a:custGeom>
            <a:avLst/>
            <a:gdLst>
              <a:gd name="connsiteX0" fmla="*/ 439188 w 481387"/>
              <a:gd name="connsiteY0" fmla="*/ 0 h 338117"/>
              <a:gd name="connsiteX1" fmla="*/ 172445 w 481387"/>
              <a:gd name="connsiteY1" fmla="*/ 252155 h 338117"/>
              <a:gd name="connsiteX2" fmla="*/ 44283 w 481387"/>
              <a:gd name="connsiteY2" fmla="*/ 120868 h 338117"/>
              <a:gd name="connsiteX3" fmla="*/ 0 w 481387"/>
              <a:gd name="connsiteY3" fmla="*/ 163067 h 338117"/>
              <a:gd name="connsiteX4" fmla="*/ 170361 w 481387"/>
              <a:gd name="connsiteY4" fmla="*/ 338118 h 338117"/>
              <a:gd name="connsiteX5" fmla="*/ 215166 w 481387"/>
              <a:gd name="connsiteY5" fmla="*/ 296439 h 338117"/>
              <a:gd name="connsiteX6" fmla="*/ 481388 w 481387"/>
              <a:gd name="connsiteY6" fmla="*/ 43763 h 338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387" h="338117">
                <a:moveTo>
                  <a:pt x="439188" y="0"/>
                </a:moveTo>
                <a:lnTo>
                  <a:pt x="172445" y="252155"/>
                </a:lnTo>
                <a:lnTo>
                  <a:pt x="44283" y="120868"/>
                </a:lnTo>
                <a:lnTo>
                  <a:pt x="0" y="163067"/>
                </a:lnTo>
                <a:lnTo>
                  <a:pt x="170361" y="338118"/>
                </a:lnTo>
                <a:lnTo>
                  <a:pt x="215166" y="296439"/>
                </a:lnTo>
                <a:lnTo>
                  <a:pt x="481388" y="43763"/>
                </a:lnTo>
                <a:close/>
              </a:path>
            </a:pathLst>
          </a:custGeom>
          <a:solidFill>
            <a:srgbClr val="820E2E"/>
          </a:solidFill>
          <a:ln w="5159" cap="flat">
            <a:solidFill>
              <a:srgbClr val="820E2E"/>
            </a:solidFill>
            <a:prstDash val="solid"/>
            <a:miter/>
          </a:ln>
        </p:spPr>
        <p:txBody>
          <a:bodyPr rtlCol="0" anchor="ctr"/>
          <a:lstStyle/>
          <a:p>
            <a:endParaRPr lang="en-US"/>
          </a:p>
        </p:txBody>
      </p:sp>
      <p:sp>
        <p:nvSpPr>
          <p:cNvPr id="34" name="Rectangle 33">
            <a:extLst>
              <a:ext uri="{FF2B5EF4-FFF2-40B4-BE49-F238E27FC236}">
                <a16:creationId xmlns:a16="http://schemas.microsoft.com/office/drawing/2014/main" id="{8A2ABCFF-FE43-7C65-1B10-DD15E3AD4896}"/>
              </a:ext>
            </a:extLst>
          </p:cNvPr>
          <p:cNvSpPr/>
          <p:nvPr/>
        </p:nvSpPr>
        <p:spPr>
          <a:xfrm>
            <a:off x="3177" y="6553200"/>
            <a:ext cx="12188825" cy="3048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849"/>
        <p:cNvGrpSpPr/>
        <p:nvPr/>
      </p:nvGrpSpPr>
      <p:grpSpPr>
        <a:xfrm>
          <a:off x="0" y="0"/>
          <a:ext cx="0" cy="0"/>
          <a:chOff x="0" y="0"/>
          <a:chExt cx="0" cy="0"/>
        </a:xfrm>
      </p:grpSpPr>
      <p:sp>
        <p:nvSpPr>
          <p:cNvPr id="850" name="Google Shape;850;p15"/>
          <p:cNvSpPr/>
          <p:nvPr/>
        </p:nvSpPr>
        <p:spPr>
          <a:xfrm>
            <a:off x="0" y="10886"/>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51" name="Google Shape;851;p15"/>
          <p:cNvSpPr/>
          <p:nvPr/>
        </p:nvSpPr>
        <p:spPr>
          <a:xfrm>
            <a:off x="0" y="0"/>
            <a:ext cx="2013557" cy="6858000"/>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52" name="Google Shape;852;p15"/>
          <p:cNvSpPr>
            <a:spLocks noGrp="1"/>
          </p:cNvSpPr>
          <p:nvPr>
            <p:ph type="title" idx="4294967295"/>
          </p:nvPr>
        </p:nvSpPr>
        <p:spPr>
          <a:xfrm>
            <a:off x="605811" y="262378"/>
            <a:ext cx="2815491" cy="2769780"/>
          </a:xfrm>
          <a:prstGeom prst="ellipse">
            <a:avLst/>
          </a:prstGeom>
          <a:solidFill>
            <a:srgbClr val="262626"/>
          </a:solidFill>
          <a:ln w="174625" cap="flat" cmpd="thinThick">
            <a:solidFill>
              <a:srgbClr val="262626"/>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2400"/>
              <a:buFont typeface="Calibri"/>
              <a:buNone/>
            </a:pPr>
            <a:r>
              <a:rPr lang="en-US" sz="2400" b="1" dirty="0">
                <a:solidFill>
                  <a:srgbClr val="FFFFFF"/>
                </a:solidFill>
                <a:latin typeface="Calibri"/>
                <a:ea typeface="Calibri"/>
                <a:cs typeface="Calibri"/>
                <a:sym typeface="Calibri"/>
              </a:rPr>
              <a:t>Measurement Targets</a:t>
            </a:r>
            <a:endParaRPr sz="2400" dirty="0">
              <a:solidFill>
                <a:srgbClr val="FFFFFF"/>
              </a:solidFill>
              <a:latin typeface="Calibri"/>
              <a:ea typeface="Calibri"/>
              <a:cs typeface="Calibri"/>
              <a:sym typeface="Calibri"/>
            </a:endParaRPr>
          </a:p>
        </p:txBody>
      </p:sp>
      <p:graphicFrame>
        <p:nvGraphicFramePr>
          <p:cNvPr id="853" name="Google Shape;853;p15"/>
          <p:cNvGraphicFramePr/>
          <p:nvPr>
            <p:extLst>
              <p:ext uri="{D42A27DB-BD31-4B8C-83A1-F6EECF244321}">
                <p14:modId xmlns:p14="http://schemas.microsoft.com/office/powerpoint/2010/main" val="87056281"/>
              </p:ext>
            </p:extLst>
          </p:nvPr>
        </p:nvGraphicFramePr>
        <p:xfrm>
          <a:off x="4038601" y="1647268"/>
          <a:ext cx="7013274" cy="3830950"/>
        </p:xfrm>
        <a:graphic>
          <a:graphicData uri="http://schemas.openxmlformats.org/drawingml/2006/table">
            <a:tbl>
              <a:tblPr firstRow="1" bandRow="1">
                <a:noFill/>
              </a:tblPr>
              <a:tblGrid>
                <a:gridCol w="516153">
                  <a:extLst>
                    <a:ext uri="{9D8B030D-6E8A-4147-A177-3AD203B41FA5}">
                      <a16:colId xmlns:a16="http://schemas.microsoft.com/office/drawing/2014/main" val="20000"/>
                    </a:ext>
                  </a:extLst>
                </a:gridCol>
                <a:gridCol w="1722469">
                  <a:extLst>
                    <a:ext uri="{9D8B030D-6E8A-4147-A177-3AD203B41FA5}">
                      <a16:colId xmlns:a16="http://schemas.microsoft.com/office/drawing/2014/main" val="20001"/>
                    </a:ext>
                  </a:extLst>
                </a:gridCol>
                <a:gridCol w="2591343">
                  <a:extLst>
                    <a:ext uri="{9D8B030D-6E8A-4147-A177-3AD203B41FA5}">
                      <a16:colId xmlns:a16="http://schemas.microsoft.com/office/drawing/2014/main" val="20002"/>
                    </a:ext>
                  </a:extLst>
                </a:gridCol>
                <a:gridCol w="2183309">
                  <a:extLst>
                    <a:ext uri="{9D8B030D-6E8A-4147-A177-3AD203B41FA5}">
                      <a16:colId xmlns:a16="http://schemas.microsoft.com/office/drawing/2014/main" val="20003"/>
                    </a:ext>
                  </a:extLst>
                </a:gridCol>
              </a:tblGrid>
              <a:tr h="768775">
                <a:tc gridSpan="2">
                  <a:txBody>
                    <a:bodyPr/>
                    <a:lstStyle/>
                    <a:p>
                      <a:pPr marL="0" marR="0" lvl="0" indent="0" algn="ctr" rtl="0">
                        <a:spcBef>
                          <a:spcPts val="0"/>
                        </a:spcBef>
                        <a:spcAft>
                          <a:spcPts val="0"/>
                        </a:spcAft>
                        <a:buNone/>
                      </a:pPr>
                      <a:r>
                        <a:rPr lang="en-US" sz="2000" u="none" strike="noStrike" cap="none">
                          <a:solidFill>
                            <a:schemeClr val="lt1"/>
                          </a:solidFill>
                          <a:latin typeface="Calibri"/>
                          <a:ea typeface="Calibri"/>
                          <a:cs typeface="Calibri"/>
                          <a:sym typeface="Calibri"/>
                        </a:rPr>
                        <a:t>Level</a:t>
                      </a:r>
                      <a:endParaRPr/>
                    </a:p>
                  </a:txBody>
                  <a:tcPr marL="125225" marR="125225" marT="62600" marB="626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820E2E"/>
                    </a:solidFill>
                  </a:tcPr>
                </a:tc>
                <a:tc hMerge="1">
                  <a:txBody>
                    <a:bodyPr/>
                    <a:lstStyle/>
                    <a:p>
                      <a:endParaRPr lang="en-US"/>
                    </a:p>
                  </a:txBody>
                  <a:tcPr/>
                </a:tc>
                <a:tc>
                  <a:txBody>
                    <a:bodyPr/>
                    <a:lstStyle/>
                    <a:p>
                      <a:pPr marL="0" marR="0" lvl="0" indent="0" algn="ctr" rtl="0">
                        <a:spcBef>
                          <a:spcPts val="0"/>
                        </a:spcBef>
                        <a:spcAft>
                          <a:spcPts val="0"/>
                        </a:spcAft>
                        <a:buNone/>
                      </a:pPr>
                      <a:r>
                        <a:rPr lang="en-US" sz="2000" u="none" strike="noStrike" cap="none" dirty="0">
                          <a:solidFill>
                            <a:schemeClr val="lt1"/>
                          </a:solidFill>
                          <a:latin typeface="Calibri"/>
                          <a:ea typeface="Calibri"/>
                          <a:cs typeface="Calibri"/>
                          <a:sym typeface="Calibri"/>
                        </a:rPr>
                        <a:t>Recommended Minimum % of Programs</a:t>
                      </a:r>
                      <a:endParaRPr dirty="0"/>
                    </a:p>
                  </a:txBody>
                  <a:tcPr marL="125225" marR="125225" marT="62600" marB="626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820E2E"/>
                    </a:solidFill>
                  </a:tcPr>
                </a:tc>
                <a:tc>
                  <a:txBody>
                    <a:bodyPr/>
                    <a:lstStyle/>
                    <a:p>
                      <a:pPr marL="0" marR="0" lvl="0" indent="0" algn="ctr" rtl="0">
                        <a:spcBef>
                          <a:spcPts val="0"/>
                        </a:spcBef>
                        <a:spcAft>
                          <a:spcPts val="0"/>
                        </a:spcAft>
                        <a:buNone/>
                      </a:pPr>
                      <a:r>
                        <a:rPr lang="en-US" sz="2000" u="none" strike="noStrike" cap="none">
                          <a:solidFill>
                            <a:schemeClr val="lt1"/>
                          </a:solidFill>
                          <a:latin typeface="Calibri"/>
                          <a:ea typeface="Calibri"/>
                          <a:cs typeface="Calibri"/>
                          <a:sym typeface="Calibri"/>
                        </a:rPr>
                        <a:t>**Benchmarking %</a:t>
                      </a:r>
                      <a:endParaRPr/>
                    </a:p>
                  </a:txBody>
                  <a:tcPr marL="125225" marR="125225" marT="62600" marB="626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820E2E"/>
                    </a:solidFill>
                  </a:tcPr>
                </a:tc>
                <a:extLst>
                  <a:ext uri="{0D108BD9-81ED-4DB2-BD59-A6C34878D82A}">
                    <a16:rowId xmlns:a16="http://schemas.microsoft.com/office/drawing/2014/main" val="10000"/>
                  </a:ext>
                </a:extLst>
              </a:tr>
              <a:tr h="465225">
                <a:tc>
                  <a:txBody>
                    <a:bodyPr/>
                    <a:lstStyle/>
                    <a:p>
                      <a:pPr marL="0" marR="0" lvl="0" indent="0" algn="l" rtl="0">
                        <a:spcBef>
                          <a:spcPts val="0"/>
                        </a:spcBef>
                        <a:spcAft>
                          <a:spcPts val="0"/>
                        </a:spcAft>
                        <a:buNone/>
                      </a:pPr>
                      <a:r>
                        <a:rPr lang="en-US" sz="2000" b="1" u="none" strike="noStrike" cap="none">
                          <a:solidFill>
                            <a:srgbClr val="3A3838"/>
                          </a:solidFill>
                          <a:latin typeface="Calibri"/>
                          <a:ea typeface="Calibri"/>
                          <a:cs typeface="Calibri"/>
                          <a:sym typeface="Calibri"/>
                        </a:rPr>
                        <a:t>0</a:t>
                      </a:r>
                      <a:endParaRPr/>
                    </a:p>
                  </a:txBody>
                  <a:tcPr marL="125225" marR="125225" marT="62600" marB="626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2F2F2"/>
                    </a:solidFill>
                  </a:tcPr>
                </a:tc>
                <a:tc>
                  <a:txBody>
                    <a:bodyPr/>
                    <a:lstStyle/>
                    <a:p>
                      <a:pPr marL="0" marR="0" lvl="0" indent="0" algn="l" rtl="0">
                        <a:spcBef>
                          <a:spcPts val="0"/>
                        </a:spcBef>
                        <a:spcAft>
                          <a:spcPts val="0"/>
                        </a:spcAft>
                        <a:buNone/>
                      </a:pPr>
                      <a:r>
                        <a:rPr lang="en-US" sz="2000" b="1" u="none" strike="noStrike" cap="none">
                          <a:solidFill>
                            <a:srgbClr val="3A3838"/>
                          </a:solidFill>
                          <a:latin typeface="Calibri"/>
                          <a:ea typeface="Calibri"/>
                          <a:cs typeface="Calibri"/>
                          <a:sym typeface="Calibri"/>
                        </a:rPr>
                        <a:t>Input</a:t>
                      </a:r>
                      <a:endParaRPr/>
                    </a:p>
                  </a:txBody>
                  <a:tcPr marL="125225" marR="125225" marT="62600" marB="626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2F2F2"/>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100%</a:t>
                      </a:r>
                      <a:endParaRPr/>
                    </a:p>
                  </a:txBody>
                  <a:tcPr marL="125225" marR="125225" marT="62600" marB="626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2F2F2"/>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100%</a:t>
                      </a:r>
                      <a:endParaRPr/>
                    </a:p>
                  </a:txBody>
                  <a:tcPr marL="125225" marR="125225" marT="62600" marB="6260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solidFill>
                      <a:srgbClr val="F2F2F2"/>
                    </a:solidFill>
                  </a:tcPr>
                </a:tc>
                <a:extLst>
                  <a:ext uri="{0D108BD9-81ED-4DB2-BD59-A6C34878D82A}">
                    <a16:rowId xmlns:a16="http://schemas.microsoft.com/office/drawing/2014/main" val="10001"/>
                  </a:ext>
                </a:extLst>
              </a:tr>
              <a:tr h="465225">
                <a:tc>
                  <a:txBody>
                    <a:bodyPr/>
                    <a:lstStyle/>
                    <a:p>
                      <a:pPr marL="0" marR="0" lvl="0" indent="0" algn="l" rtl="0">
                        <a:spcBef>
                          <a:spcPts val="0"/>
                        </a:spcBef>
                        <a:spcAft>
                          <a:spcPts val="0"/>
                        </a:spcAft>
                        <a:buClr>
                          <a:srgbClr val="3A3838"/>
                        </a:buClr>
                        <a:buSzPts val="2000"/>
                        <a:buFont typeface="Calibri"/>
                        <a:buNone/>
                      </a:pPr>
                      <a:r>
                        <a:rPr lang="en-US" sz="2000" b="1" u="none" strike="noStrike" cap="none">
                          <a:solidFill>
                            <a:srgbClr val="3A3838"/>
                          </a:solidFill>
                          <a:latin typeface="Calibri"/>
                          <a:ea typeface="Calibri"/>
                          <a:cs typeface="Calibri"/>
                          <a:sym typeface="Calibri"/>
                        </a:rPr>
                        <a:t>1</a:t>
                      </a:r>
                      <a:endParaRPr/>
                    </a:p>
                  </a:txBody>
                  <a:tcPr marL="125225" marR="125225" marT="62600" marB="626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chemeClr val="lt1"/>
                    </a:solidFill>
                  </a:tcPr>
                </a:tc>
                <a:tc>
                  <a:txBody>
                    <a:bodyPr/>
                    <a:lstStyle/>
                    <a:p>
                      <a:pPr marL="0" marR="0" lvl="0" indent="0" algn="l" rtl="0">
                        <a:spcBef>
                          <a:spcPts val="0"/>
                        </a:spcBef>
                        <a:spcAft>
                          <a:spcPts val="0"/>
                        </a:spcAft>
                        <a:buClr>
                          <a:srgbClr val="3A3838"/>
                        </a:buClr>
                        <a:buSzPts val="2000"/>
                        <a:buFont typeface="Calibri"/>
                        <a:buNone/>
                      </a:pPr>
                      <a:r>
                        <a:rPr lang="en-US" sz="2000" b="1" u="none" strike="noStrike" cap="none">
                          <a:solidFill>
                            <a:srgbClr val="3A3838"/>
                          </a:solidFill>
                          <a:latin typeface="Calibri"/>
                          <a:ea typeface="Calibri"/>
                          <a:cs typeface="Calibri"/>
                          <a:sym typeface="Calibri"/>
                        </a:rPr>
                        <a:t>Reaction</a:t>
                      </a:r>
                      <a:endParaRPr/>
                    </a:p>
                  </a:txBody>
                  <a:tcPr marL="125225" marR="125225" marT="62600" marB="62600" anchor="ctr">
                    <a:lnL w="9525" cap="flat" cmpd="sng">
                      <a:solidFill>
                        <a:srgbClr val="000000">
                          <a:alpha val="0"/>
                        </a:srgbClr>
                      </a:solidFill>
                      <a:prstDash val="solid"/>
                      <a:round/>
                      <a:headEnd type="none" w="sm" len="sm"/>
                      <a:tailEnd type="none" w="sm" len="sm"/>
                    </a:lnL>
                    <a:solidFill>
                      <a:schemeClr val="lt1"/>
                    </a:solidFill>
                  </a:tcPr>
                </a:tc>
                <a:tc>
                  <a:txBody>
                    <a:bodyPr/>
                    <a:lstStyle/>
                    <a:p>
                      <a:pPr marL="0" marR="0" lvl="0" indent="0" algn="ctr" rtl="0">
                        <a:spcBef>
                          <a:spcPts val="0"/>
                        </a:spcBef>
                        <a:spcAft>
                          <a:spcPts val="0"/>
                        </a:spcAft>
                        <a:buNone/>
                      </a:pPr>
                      <a:r>
                        <a:rPr lang="en-US" sz="2000" b="1" u="none" strike="noStrike" cap="none" dirty="0">
                          <a:solidFill>
                            <a:srgbClr val="3A3838"/>
                          </a:solidFill>
                          <a:latin typeface="Calibri"/>
                          <a:ea typeface="Calibri"/>
                          <a:cs typeface="Calibri"/>
                          <a:sym typeface="Calibri"/>
                        </a:rPr>
                        <a:t>90 - 100%</a:t>
                      </a:r>
                      <a:endParaRPr dirty="0"/>
                    </a:p>
                  </a:txBody>
                  <a:tcPr marL="125225" marR="125225" marT="62600" marB="62600" anchor="ctr">
                    <a:solidFill>
                      <a:schemeClr val="lt1"/>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80%</a:t>
                      </a:r>
                      <a:endParaRPr/>
                    </a:p>
                  </a:txBody>
                  <a:tcPr marL="125225" marR="125225" marT="62600" marB="62600" anchor="ctr">
                    <a:lnR w="12700" cap="flat" cmpd="sng">
                      <a:solidFill>
                        <a:schemeClr val="dk1"/>
                      </a:solidFill>
                      <a:prstDash val="solid"/>
                      <a:round/>
                      <a:headEnd type="none" w="sm" len="sm"/>
                      <a:tailEnd type="none" w="sm" len="sm"/>
                    </a:lnR>
                    <a:solidFill>
                      <a:schemeClr val="lt1"/>
                    </a:solidFill>
                  </a:tcPr>
                </a:tc>
                <a:extLst>
                  <a:ext uri="{0D108BD9-81ED-4DB2-BD59-A6C34878D82A}">
                    <a16:rowId xmlns:a16="http://schemas.microsoft.com/office/drawing/2014/main" val="10002"/>
                  </a:ext>
                </a:extLst>
              </a:tr>
              <a:tr h="465225">
                <a:tc>
                  <a:txBody>
                    <a:bodyPr/>
                    <a:lstStyle/>
                    <a:p>
                      <a:pPr marL="0" marR="0" lvl="0" indent="0" algn="l" rtl="0">
                        <a:spcBef>
                          <a:spcPts val="0"/>
                        </a:spcBef>
                        <a:spcAft>
                          <a:spcPts val="0"/>
                        </a:spcAft>
                        <a:buClr>
                          <a:srgbClr val="3A3838"/>
                        </a:buClr>
                        <a:buSzPts val="2000"/>
                        <a:buFont typeface="Calibri"/>
                        <a:buNone/>
                      </a:pPr>
                      <a:r>
                        <a:rPr lang="en-US" sz="2000" b="1" u="none" strike="noStrike" cap="none">
                          <a:solidFill>
                            <a:srgbClr val="3A3838"/>
                          </a:solidFill>
                          <a:latin typeface="Calibri"/>
                          <a:ea typeface="Calibri"/>
                          <a:cs typeface="Calibri"/>
                          <a:sym typeface="Calibri"/>
                        </a:rPr>
                        <a:t>2</a:t>
                      </a:r>
                      <a:endParaRPr/>
                    </a:p>
                  </a:txBody>
                  <a:tcPr marL="125225" marR="125225" marT="62600" marB="626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2F2F2"/>
                    </a:solidFill>
                  </a:tcPr>
                </a:tc>
                <a:tc>
                  <a:txBody>
                    <a:bodyPr/>
                    <a:lstStyle/>
                    <a:p>
                      <a:pPr marL="0" marR="0" lvl="0" indent="0" algn="l" rtl="0">
                        <a:spcBef>
                          <a:spcPts val="0"/>
                        </a:spcBef>
                        <a:spcAft>
                          <a:spcPts val="0"/>
                        </a:spcAft>
                        <a:buClr>
                          <a:srgbClr val="3A3838"/>
                        </a:buClr>
                        <a:buSzPts val="2000"/>
                        <a:buFont typeface="Calibri"/>
                        <a:buNone/>
                      </a:pPr>
                      <a:r>
                        <a:rPr lang="en-US" sz="2000" b="1" u="none" strike="noStrike" cap="none">
                          <a:solidFill>
                            <a:srgbClr val="3A3838"/>
                          </a:solidFill>
                          <a:latin typeface="Calibri"/>
                          <a:ea typeface="Calibri"/>
                          <a:cs typeface="Calibri"/>
                          <a:sym typeface="Calibri"/>
                        </a:rPr>
                        <a:t>Learning</a:t>
                      </a:r>
                      <a:endParaRPr/>
                    </a:p>
                  </a:txBody>
                  <a:tcPr marL="125225" marR="125225" marT="62600" marB="62600" anchor="ctr">
                    <a:lnL w="9525" cap="flat" cmpd="sng">
                      <a:solidFill>
                        <a:srgbClr val="000000">
                          <a:alpha val="0"/>
                        </a:srgbClr>
                      </a:solidFill>
                      <a:prstDash val="solid"/>
                      <a:round/>
                      <a:headEnd type="none" w="sm" len="sm"/>
                      <a:tailEnd type="none" w="sm" len="sm"/>
                    </a:lnL>
                    <a:solidFill>
                      <a:srgbClr val="F2F2F2"/>
                    </a:solidFill>
                  </a:tcPr>
                </a:tc>
                <a:tc>
                  <a:txBody>
                    <a:bodyPr/>
                    <a:lstStyle/>
                    <a:p>
                      <a:pPr marL="0" marR="0" lvl="0" indent="0" algn="ctr" rtl="0">
                        <a:spcBef>
                          <a:spcPts val="0"/>
                        </a:spcBef>
                        <a:spcAft>
                          <a:spcPts val="0"/>
                        </a:spcAft>
                        <a:buNone/>
                      </a:pPr>
                      <a:r>
                        <a:rPr lang="en-US" sz="2000" b="1" u="none" strike="noStrike" cap="none" dirty="0">
                          <a:solidFill>
                            <a:srgbClr val="3A3838"/>
                          </a:solidFill>
                          <a:latin typeface="Calibri"/>
                          <a:ea typeface="Calibri"/>
                          <a:cs typeface="Calibri"/>
                          <a:sym typeface="Calibri"/>
                        </a:rPr>
                        <a:t>60 - 90%</a:t>
                      </a:r>
                      <a:endParaRPr dirty="0"/>
                    </a:p>
                  </a:txBody>
                  <a:tcPr marL="125225" marR="125225" marT="62600" marB="62600" anchor="ctr">
                    <a:solidFill>
                      <a:srgbClr val="F2F2F2"/>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70%</a:t>
                      </a:r>
                      <a:endParaRPr/>
                    </a:p>
                  </a:txBody>
                  <a:tcPr marL="125225" marR="125225" marT="62600" marB="62600" anchor="ctr">
                    <a:lnR w="12700" cap="flat" cmpd="sng">
                      <a:solidFill>
                        <a:schemeClr val="dk1"/>
                      </a:solidFill>
                      <a:prstDash val="solid"/>
                      <a:round/>
                      <a:headEnd type="none" w="sm" len="sm"/>
                      <a:tailEnd type="none" w="sm" len="sm"/>
                    </a:lnR>
                    <a:solidFill>
                      <a:srgbClr val="F2F2F2"/>
                    </a:solidFill>
                  </a:tcPr>
                </a:tc>
                <a:extLst>
                  <a:ext uri="{0D108BD9-81ED-4DB2-BD59-A6C34878D82A}">
                    <a16:rowId xmlns:a16="http://schemas.microsoft.com/office/drawing/2014/main" val="10003"/>
                  </a:ext>
                </a:extLst>
              </a:tr>
              <a:tr h="465225">
                <a:tc>
                  <a:txBody>
                    <a:bodyPr/>
                    <a:lstStyle/>
                    <a:p>
                      <a:pPr marL="0" marR="0" lvl="0" indent="0" algn="l" rtl="0">
                        <a:spcBef>
                          <a:spcPts val="0"/>
                        </a:spcBef>
                        <a:spcAft>
                          <a:spcPts val="0"/>
                        </a:spcAft>
                        <a:buClr>
                          <a:srgbClr val="3A3838"/>
                        </a:buClr>
                        <a:buSzPts val="2000"/>
                        <a:buFont typeface="Calibri"/>
                        <a:buNone/>
                      </a:pPr>
                      <a:r>
                        <a:rPr lang="en-US" sz="2000" b="1" u="none" strike="noStrike" cap="none">
                          <a:solidFill>
                            <a:srgbClr val="3A3838"/>
                          </a:solidFill>
                          <a:latin typeface="Calibri"/>
                          <a:ea typeface="Calibri"/>
                          <a:cs typeface="Calibri"/>
                          <a:sym typeface="Calibri"/>
                        </a:rPr>
                        <a:t>3</a:t>
                      </a:r>
                      <a:endParaRPr/>
                    </a:p>
                  </a:txBody>
                  <a:tcPr marL="125225" marR="125225" marT="62600" marB="626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chemeClr val="lt1"/>
                    </a:solidFill>
                  </a:tcPr>
                </a:tc>
                <a:tc>
                  <a:txBody>
                    <a:bodyPr/>
                    <a:lstStyle/>
                    <a:p>
                      <a:pPr marL="0" marR="0" lvl="0" indent="0" algn="l" rtl="0">
                        <a:spcBef>
                          <a:spcPts val="0"/>
                        </a:spcBef>
                        <a:spcAft>
                          <a:spcPts val="0"/>
                        </a:spcAft>
                        <a:buClr>
                          <a:srgbClr val="3A3838"/>
                        </a:buClr>
                        <a:buSzPts val="2000"/>
                        <a:buFont typeface="Calibri"/>
                        <a:buNone/>
                      </a:pPr>
                      <a:r>
                        <a:rPr lang="en-US" sz="2000" b="1" u="none" strike="noStrike" cap="none">
                          <a:solidFill>
                            <a:srgbClr val="3A3838"/>
                          </a:solidFill>
                          <a:latin typeface="Calibri"/>
                          <a:ea typeface="Calibri"/>
                          <a:cs typeface="Calibri"/>
                          <a:sym typeface="Calibri"/>
                        </a:rPr>
                        <a:t>Application</a:t>
                      </a:r>
                      <a:endParaRPr/>
                    </a:p>
                  </a:txBody>
                  <a:tcPr marL="125225" marR="125225" marT="62600" marB="62600" anchor="ctr">
                    <a:lnL w="9525" cap="flat" cmpd="sng">
                      <a:solidFill>
                        <a:srgbClr val="000000">
                          <a:alpha val="0"/>
                        </a:srgbClr>
                      </a:solidFill>
                      <a:prstDash val="solid"/>
                      <a:round/>
                      <a:headEnd type="none" w="sm" len="sm"/>
                      <a:tailEnd type="none" w="sm" len="sm"/>
                    </a:lnL>
                    <a:solidFill>
                      <a:schemeClr val="lt1"/>
                    </a:solidFill>
                  </a:tcPr>
                </a:tc>
                <a:tc>
                  <a:txBody>
                    <a:bodyPr/>
                    <a:lstStyle/>
                    <a:p>
                      <a:pPr marL="0" marR="0" lvl="0" indent="0" algn="ctr" rtl="0">
                        <a:spcBef>
                          <a:spcPts val="0"/>
                        </a:spcBef>
                        <a:spcAft>
                          <a:spcPts val="0"/>
                        </a:spcAft>
                        <a:buNone/>
                      </a:pPr>
                      <a:r>
                        <a:rPr lang="en-US" sz="2000" b="1" u="none" strike="noStrike" cap="none" dirty="0">
                          <a:solidFill>
                            <a:srgbClr val="3A3838"/>
                          </a:solidFill>
                          <a:latin typeface="Calibri"/>
                          <a:ea typeface="Calibri"/>
                          <a:cs typeface="Calibri"/>
                          <a:sym typeface="Calibri"/>
                        </a:rPr>
                        <a:t>30 - 40%</a:t>
                      </a:r>
                      <a:endParaRPr dirty="0"/>
                    </a:p>
                  </a:txBody>
                  <a:tcPr marL="125225" marR="125225" marT="62600" marB="62600" anchor="ctr">
                    <a:solidFill>
                      <a:schemeClr val="lt1"/>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49%</a:t>
                      </a:r>
                      <a:endParaRPr/>
                    </a:p>
                  </a:txBody>
                  <a:tcPr marL="125225" marR="125225" marT="62600" marB="62600" anchor="ctr">
                    <a:lnR w="12700" cap="flat" cmpd="sng">
                      <a:solidFill>
                        <a:schemeClr val="dk1"/>
                      </a:solidFill>
                      <a:prstDash val="solid"/>
                      <a:round/>
                      <a:headEnd type="none" w="sm" len="sm"/>
                      <a:tailEnd type="none" w="sm" len="sm"/>
                    </a:lnR>
                    <a:solidFill>
                      <a:schemeClr val="lt1"/>
                    </a:solidFill>
                  </a:tcPr>
                </a:tc>
                <a:extLst>
                  <a:ext uri="{0D108BD9-81ED-4DB2-BD59-A6C34878D82A}">
                    <a16:rowId xmlns:a16="http://schemas.microsoft.com/office/drawing/2014/main" val="10004"/>
                  </a:ext>
                </a:extLst>
              </a:tr>
              <a:tr h="465225">
                <a:tc>
                  <a:txBody>
                    <a:bodyPr/>
                    <a:lstStyle/>
                    <a:p>
                      <a:pPr marL="0" marR="0" lvl="0" indent="0" algn="l" rtl="0">
                        <a:spcBef>
                          <a:spcPts val="0"/>
                        </a:spcBef>
                        <a:spcAft>
                          <a:spcPts val="0"/>
                        </a:spcAft>
                        <a:buClr>
                          <a:srgbClr val="3A3838"/>
                        </a:buClr>
                        <a:buSzPts val="2000"/>
                        <a:buFont typeface="Calibri"/>
                        <a:buNone/>
                      </a:pPr>
                      <a:r>
                        <a:rPr lang="en-US" sz="2000" b="1" u="none" strike="noStrike" cap="none">
                          <a:solidFill>
                            <a:srgbClr val="3A3838"/>
                          </a:solidFill>
                          <a:latin typeface="Calibri"/>
                          <a:ea typeface="Calibri"/>
                          <a:cs typeface="Calibri"/>
                          <a:sym typeface="Calibri"/>
                        </a:rPr>
                        <a:t>4</a:t>
                      </a:r>
                      <a:endParaRPr/>
                    </a:p>
                  </a:txBody>
                  <a:tcPr marL="125225" marR="125225" marT="62600" marB="626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2F2F2"/>
                    </a:solidFill>
                  </a:tcPr>
                </a:tc>
                <a:tc>
                  <a:txBody>
                    <a:bodyPr/>
                    <a:lstStyle/>
                    <a:p>
                      <a:pPr marL="0" marR="0" lvl="0" indent="0" algn="l" rtl="0">
                        <a:spcBef>
                          <a:spcPts val="0"/>
                        </a:spcBef>
                        <a:spcAft>
                          <a:spcPts val="0"/>
                        </a:spcAft>
                        <a:buClr>
                          <a:srgbClr val="3A3838"/>
                        </a:buClr>
                        <a:buSzPts val="2000"/>
                        <a:buFont typeface="Calibri"/>
                        <a:buNone/>
                      </a:pPr>
                      <a:r>
                        <a:rPr lang="en-US" sz="2000" b="1" u="none" strike="noStrike" cap="none">
                          <a:solidFill>
                            <a:srgbClr val="3A3838"/>
                          </a:solidFill>
                          <a:latin typeface="Calibri"/>
                          <a:ea typeface="Calibri"/>
                          <a:cs typeface="Calibri"/>
                          <a:sym typeface="Calibri"/>
                        </a:rPr>
                        <a:t>Impact</a:t>
                      </a:r>
                      <a:endParaRPr/>
                    </a:p>
                  </a:txBody>
                  <a:tcPr marL="125225" marR="125225" marT="62600" marB="62600" anchor="ctr">
                    <a:lnL w="9525" cap="flat" cmpd="sng">
                      <a:solidFill>
                        <a:srgbClr val="000000">
                          <a:alpha val="0"/>
                        </a:srgbClr>
                      </a:solidFill>
                      <a:prstDash val="solid"/>
                      <a:round/>
                      <a:headEnd type="none" w="sm" len="sm"/>
                      <a:tailEnd type="none" w="sm" len="sm"/>
                    </a:lnL>
                    <a:solidFill>
                      <a:srgbClr val="F2F2F2"/>
                    </a:solidFill>
                  </a:tcPr>
                </a:tc>
                <a:tc>
                  <a:txBody>
                    <a:bodyPr/>
                    <a:lstStyle/>
                    <a:p>
                      <a:pPr marL="0" marR="0" lvl="0" indent="0" algn="ctr" rtl="0">
                        <a:spcBef>
                          <a:spcPts val="0"/>
                        </a:spcBef>
                        <a:spcAft>
                          <a:spcPts val="0"/>
                        </a:spcAft>
                        <a:buNone/>
                      </a:pPr>
                      <a:r>
                        <a:rPr lang="en-US" sz="2000" b="1" u="none" strike="noStrike" cap="none" dirty="0">
                          <a:solidFill>
                            <a:srgbClr val="3A3838"/>
                          </a:solidFill>
                          <a:latin typeface="Calibri"/>
                          <a:ea typeface="Calibri"/>
                          <a:cs typeface="Calibri"/>
                          <a:sym typeface="Calibri"/>
                        </a:rPr>
                        <a:t>10 - 20%</a:t>
                      </a:r>
                      <a:endParaRPr dirty="0"/>
                    </a:p>
                  </a:txBody>
                  <a:tcPr marL="125225" marR="125225" marT="62600" marB="62600" anchor="ctr">
                    <a:solidFill>
                      <a:srgbClr val="F2F2F2"/>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37%</a:t>
                      </a:r>
                      <a:endParaRPr/>
                    </a:p>
                  </a:txBody>
                  <a:tcPr marL="125225" marR="125225" marT="62600" marB="62600" anchor="ctr">
                    <a:lnR w="12700" cap="flat" cmpd="sng">
                      <a:solidFill>
                        <a:schemeClr val="dk1"/>
                      </a:solidFill>
                      <a:prstDash val="solid"/>
                      <a:round/>
                      <a:headEnd type="none" w="sm" len="sm"/>
                      <a:tailEnd type="none" w="sm" len="sm"/>
                    </a:lnR>
                    <a:solidFill>
                      <a:srgbClr val="F2F2F2"/>
                    </a:solidFill>
                  </a:tcPr>
                </a:tc>
                <a:extLst>
                  <a:ext uri="{0D108BD9-81ED-4DB2-BD59-A6C34878D82A}">
                    <a16:rowId xmlns:a16="http://schemas.microsoft.com/office/drawing/2014/main" val="10005"/>
                  </a:ext>
                </a:extLst>
              </a:tr>
              <a:tr h="465225">
                <a:tc>
                  <a:txBody>
                    <a:bodyPr/>
                    <a:lstStyle/>
                    <a:p>
                      <a:pPr marL="0" marR="0" lvl="0" indent="0" algn="l" rtl="0">
                        <a:spcBef>
                          <a:spcPts val="0"/>
                        </a:spcBef>
                        <a:spcAft>
                          <a:spcPts val="0"/>
                        </a:spcAft>
                        <a:buNone/>
                      </a:pPr>
                      <a:r>
                        <a:rPr lang="en-US" sz="2000" b="1" u="none" strike="noStrike" cap="none">
                          <a:solidFill>
                            <a:srgbClr val="3A3838"/>
                          </a:solidFill>
                          <a:latin typeface="Calibri"/>
                          <a:ea typeface="Calibri"/>
                          <a:cs typeface="Calibri"/>
                          <a:sym typeface="Calibri"/>
                        </a:rPr>
                        <a:t>5</a:t>
                      </a:r>
                      <a:endParaRPr/>
                    </a:p>
                  </a:txBody>
                  <a:tcPr marL="125225" marR="125225" marT="62600" marB="626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2000" b="1" u="none" strike="noStrike" cap="none">
                          <a:solidFill>
                            <a:srgbClr val="3A3838"/>
                          </a:solidFill>
                          <a:latin typeface="Calibri"/>
                          <a:ea typeface="Calibri"/>
                          <a:cs typeface="Calibri"/>
                          <a:sym typeface="Calibri"/>
                        </a:rPr>
                        <a:t>ROI </a:t>
                      </a:r>
                      <a:endParaRPr/>
                    </a:p>
                  </a:txBody>
                  <a:tcPr marL="125225" marR="125225" marT="62600" marB="62600" anchor="ctr">
                    <a:lnL w="9525" cap="flat" cmpd="sng">
                      <a:solidFill>
                        <a:srgbClr val="000000">
                          <a:alpha val="0"/>
                        </a:srgbClr>
                      </a:solidFill>
                      <a:prstDash val="solid"/>
                      <a:round/>
                      <a:headEnd type="none" w="sm" len="sm"/>
                      <a:tailEnd type="none" w="sm" len="sm"/>
                    </a:lnL>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2000" b="1" u="none" strike="noStrike" cap="none" dirty="0">
                          <a:solidFill>
                            <a:srgbClr val="3A3838"/>
                          </a:solidFill>
                          <a:latin typeface="Calibri"/>
                          <a:ea typeface="Calibri"/>
                          <a:cs typeface="Calibri"/>
                          <a:sym typeface="Calibri"/>
                        </a:rPr>
                        <a:t>5 - 10%</a:t>
                      </a:r>
                      <a:endParaRPr dirty="0"/>
                    </a:p>
                  </a:txBody>
                  <a:tcPr marL="125225" marR="125225" marT="62600" marB="62600" anchor="ctr">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2000" b="1" u="none" strike="noStrike" cap="none" dirty="0">
                          <a:solidFill>
                            <a:srgbClr val="3A3838"/>
                          </a:solidFill>
                          <a:latin typeface="Calibri"/>
                          <a:ea typeface="Calibri"/>
                          <a:cs typeface="Calibri"/>
                          <a:sym typeface="Calibri"/>
                        </a:rPr>
                        <a:t>18%</a:t>
                      </a:r>
                      <a:endParaRPr dirty="0"/>
                    </a:p>
                  </a:txBody>
                  <a:tcPr marL="125225" marR="125225" marT="62600" marB="62600" anchor="ctr">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bl>
          </a:graphicData>
        </a:graphic>
      </p:graphicFrame>
      <p:sp>
        <p:nvSpPr>
          <p:cNvPr id="854" name="Google Shape;854;p15"/>
          <p:cNvSpPr txBox="1"/>
          <p:nvPr/>
        </p:nvSpPr>
        <p:spPr>
          <a:xfrm>
            <a:off x="4038600" y="901598"/>
            <a:ext cx="7188201" cy="584735"/>
          </a:xfrm>
          <a:prstGeom prst="rect">
            <a:avLst/>
          </a:prstGeom>
          <a:noFill/>
          <a:ln>
            <a:noFill/>
          </a:ln>
        </p:spPr>
        <p:txBody>
          <a:bodyPr spcFirstLastPara="1" wrap="square" lIns="91425" tIns="45700" rIns="91425" bIns="45700" anchor="t" anchorCtr="0">
            <a:spAutoFit/>
          </a:bodyPr>
          <a:lstStyle/>
          <a:p>
            <a:pPr marL="0" marR="0" lvl="0" indent="0" defTabSz="914400" rtl="0" eaLnBrk="1" fontAlgn="auto" latinLnBrk="0" hangingPunct="1">
              <a:lnSpc>
                <a:spcPct val="100000"/>
              </a:lnSpc>
              <a:spcBef>
                <a:spcPts val="0"/>
              </a:spcBef>
              <a:spcAft>
                <a:spcPts val="0"/>
              </a:spcAft>
              <a:buClr>
                <a:srgbClr val="000000"/>
              </a:buClr>
              <a:buSzPts val="3600"/>
              <a:buFont typeface="Calibri"/>
              <a:buNone/>
              <a:tabLst/>
              <a:defRPr/>
            </a:pPr>
            <a:r>
              <a:rPr kumimoji="0" lang="en-US" sz="3200" b="1" i="0" u="none" strike="noStrike" kern="0" cap="none" spc="0" normalizeH="0" baseline="0" noProof="0" dirty="0">
                <a:ln>
                  <a:noFill/>
                </a:ln>
                <a:solidFill>
                  <a:srgbClr val="000000"/>
                </a:solidFill>
                <a:effectLst/>
                <a:uLnTx/>
                <a:uFillTx/>
                <a:ea typeface="Calibri"/>
                <a:cs typeface="Calibri"/>
                <a:sym typeface="Calibri"/>
              </a:rPr>
              <a:t>*Benchmarking Percentages</a:t>
            </a:r>
            <a:endParaRPr kumimoji="0" sz="3200" b="0" i="0" u="none" strike="noStrike" kern="0" cap="none" spc="0" normalizeH="0" baseline="0" noProof="0" dirty="0">
              <a:ln>
                <a:noFill/>
              </a:ln>
              <a:solidFill>
                <a:srgbClr val="000000"/>
              </a:solidFill>
              <a:effectLst/>
              <a:uLnTx/>
              <a:uFillTx/>
              <a:ea typeface="ＭＳ Ｐゴシック" pitchFamily="-111" charset="-128"/>
              <a:cs typeface="Arial"/>
              <a:sym typeface="Arial"/>
            </a:endParaRPr>
          </a:p>
        </p:txBody>
      </p:sp>
      <p:sp>
        <p:nvSpPr>
          <p:cNvPr id="855" name="Google Shape;855;p15"/>
          <p:cNvSpPr txBox="1"/>
          <p:nvPr/>
        </p:nvSpPr>
        <p:spPr>
          <a:xfrm>
            <a:off x="4038600" y="5844162"/>
            <a:ext cx="7013274"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**Benchmarking 2020</a:t>
            </a:r>
            <a:endParaRPr kumimoji="0" sz="140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p:txBody>
      </p:sp>
      <p:sp>
        <p:nvSpPr>
          <p:cNvPr id="856" name="Google Shape;856;p15"/>
          <p:cNvSpPr txBox="1"/>
          <p:nvPr/>
        </p:nvSpPr>
        <p:spPr>
          <a:xfrm>
            <a:off x="4038600" y="5519930"/>
            <a:ext cx="7013274"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800" b="0" i="0" u="none" strike="noStrike" kern="0" cap="none" spc="0" normalizeH="0" baseline="0" noProof="0" dirty="0">
                <a:ln>
                  <a:noFill/>
                </a:ln>
                <a:solidFill>
                  <a:srgbClr val="000000"/>
                </a:solidFill>
                <a:effectLst/>
                <a:uLnTx/>
                <a:uFillTx/>
                <a:latin typeface="Calibri"/>
                <a:ea typeface="Calibri"/>
                <a:cs typeface="Calibri"/>
                <a:sym typeface="Calibri"/>
              </a:rPr>
              <a:t>*Percentage of programs evaluated at each level each year</a:t>
            </a:r>
            <a:endParaRPr kumimoji="0" sz="1400" b="0" i="0" u="none" strike="noStrike" kern="0" cap="none" spc="0" normalizeH="0" baseline="0" noProof="0" dirty="0">
              <a:ln>
                <a:noFill/>
              </a:ln>
              <a:solidFill>
                <a:srgbClr val="000000"/>
              </a:solidFill>
              <a:effectLst/>
              <a:uLnTx/>
              <a:uFillTx/>
              <a:latin typeface="Arial"/>
              <a:ea typeface="ＭＳ Ｐゴシック" pitchFamily="-111" charset="-128"/>
              <a:cs typeface="Arial"/>
              <a:sym typeface="Arial"/>
            </a:endParaRPr>
          </a:p>
        </p:txBody>
      </p:sp>
      <p:sp>
        <p:nvSpPr>
          <p:cNvPr id="2" name="Slide Number Placeholder 7">
            <a:extLst>
              <a:ext uri="{FF2B5EF4-FFF2-40B4-BE49-F238E27FC236}">
                <a16:creationId xmlns:a16="http://schemas.microsoft.com/office/drawing/2014/main" id="{4DD488A5-7473-19B1-7FB0-C8F045C96616}"/>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914368">
              <a:spcAft>
                <a:spcPts val="600"/>
              </a:spcAft>
              <a:defRPr/>
            </a:pPr>
            <a:fld id="{6C87D5E4-4A75-4C06-B0FE-F348C1B1AF83}" type="slidenum">
              <a:rPr lang="en-US" sz="1600">
                <a:solidFill>
                  <a:schemeClr val="tx1">
                    <a:lumMod val="50000"/>
                    <a:lumOff val="50000"/>
                  </a:schemeClr>
                </a:solidFill>
                <a:latin typeface="Calibri" panose="020F0502020204030204"/>
              </a:rPr>
              <a:pPr defTabSz="914368">
                <a:spcAft>
                  <a:spcPts val="600"/>
                </a:spcAft>
                <a:defRPr/>
              </a:pPr>
              <a:t>25</a:t>
            </a:fld>
            <a:endParaRPr lang="en-US" sz="1600" dirty="0">
              <a:solidFill>
                <a:schemeClr val="tx1">
                  <a:lumMod val="50000"/>
                  <a:lumOff val="50000"/>
                </a:schemeClr>
              </a:solidFill>
              <a:latin typeface="Calibri" panose="020F0502020204030204"/>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1652E4E-D062-4BD3-BB25-5B0686D92209}"/>
              </a:ext>
            </a:extLst>
          </p:cNvPr>
          <p:cNvGraphicFramePr>
            <a:graphicFrameLocks noGrp="1"/>
          </p:cNvGraphicFramePr>
          <p:nvPr/>
        </p:nvGraphicFramePr>
        <p:xfrm>
          <a:off x="1862103" y="732221"/>
          <a:ext cx="8478801" cy="5450394"/>
        </p:xfrm>
        <a:graphic>
          <a:graphicData uri="http://schemas.openxmlformats.org/drawingml/2006/table">
            <a:tbl>
              <a:tblPr firstRow="1" bandRow="1"/>
              <a:tblGrid>
                <a:gridCol w="2064689">
                  <a:extLst>
                    <a:ext uri="{9D8B030D-6E8A-4147-A177-3AD203B41FA5}">
                      <a16:colId xmlns:a16="http://schemas.microsoft.com/office/drawing/2014/main" val="4008302579"/>
                    </a:ext>
                  </a:extLst>
                </a:gridCol>
                <a:gridCol w="826798">
                  <a:extLst>
                    <a:ext uri="{9D8B030D-6E8A-4147-A177-3AD203B41FA5}">
                      <a16:colId xmlns:a16="http://schemas.microsoft.com/office/drawing/2014/main" val="1524283254"/>
                    </a:ext>
                  </a:extLst>
                </a:gridCol>
                <a:gridCol w="1182553">
                  <a:extLst>
                    <a:ext uri="{9D8B030D-6E8A-4147-A177-3AD203B41FA5}">
                      <a16:colId xmlns:a16="http://schemas.microsoft.com/office/drawing/2014/main" val="2985456340"/>
                    </a:ext>
                  </a:extLst>
                </a:gridCol>
                <a:gridCol w="3244607">
                  <a:extLst>
                    <a:ext uri="{9D8B030D-6E8A-4147-A177-3AD203B41FA5}">
                      <a16:colId xmlns:a16="http://schemas.microsoft.com/office/drawing/2014/main" val="2280493022"/>
                    </a:ext>
                  </a:extLst>
                </a:gridCol>
                <a:gridCol w="1160154">
                  <a:extLst>
                    <a:ext uri="{9D8B030D-6E8A-4147-A177-3AD203B41FA5}">
                      <a16:colId xmlns:a16="http://schemas.microsoft.com/office/drawing/2014/main" val="732123313"/>
                    </a:ext>
                  </a:extLst>
                </a:gridCol>
              </a:tblGrid>
              <a:tr h="310793">
                <a:tc>
                  <a:txBody>
                    <a:bodyPr/>
                    <a:lstStyle/>
                    <a:p>
                      <a:pPr>
                        <a:lnSpc>
                          <a:spcPct val="107000"/>
                        </a:lnSpc>
                      </a:pPr>
                      <a:endParaRPr lang="en-US" sz="1000" dirty="0">
                        <a:effectLst/>
                        <a:latin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2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LEVEL</a:t>
                      </a:r>
                      <a:endParaRPr lang="en-US" sz="10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2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ISSUE</a:t>
                      </a:r>
                      <a:endParaRPr lang="en-US" sz="10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2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MEASURES</a:t>
                      </a:r>
                      <a:endParaRPr lang="en-US" sz="10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2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TARGETS</a:t>
                      </a:r>
                      <a:r>
                        <a:rPr lang="en-US" sz="1200" b="1" i="1" u="none"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1000" i="1" u="none"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444252742"/>
                  </a:ext>
                </a:extLst>
              </a:tr>
              <a:tr h="771247">
                <a:tc>
                  <a:txBody>
                    <a:bodyPr/>
                    <a:lstStyle/>
                    <a:p>
                      <a:pPr marL="0" marR="0" algn="ctr">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This is easy</a:t>
                      </a:r>
                    </a:p>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Always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Inputs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l" defTabSz="914400" rtl="0" eaLnBrk="1" latinLnBrk="0" hangingPunct="1">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Volume, Hours, Convenience, Cost</a:t>
                      </a: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2746449807"/>
                  </a:ext>
                </a:extLst>
              </a:tr>
              <a:tr h="877454">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This is easy</a:t>
                      </a:r>
                    </a:p>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Almost always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Reaction</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nSpc>
                          <a:spcPct val="107000"/>
                        </a:lnSpc>
                        <a:spcBef>
                          <a:spcPts val="0"/>
                        </a:spcBef>
                        <a:spcAft>
                          <a:spcPts val="0"/>
                        </a:spcAft>
                      </a:pPr>
                      <a:r>
                        <a:rPr lang="en-US" sz="14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Relevance, Engaging, </a:t>
                      </a:r>
                      <a:r>
                        <a:rPr lang="en-US" sz="14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Important, Useful, </a:t>
                      </a:r>
                      <a:r>
                        <a:rPr lang="en-US" sz="14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New Content, </a:t>
                      </a:r>
                      <a:r>
                        <a:rPr lang="en-US" sz="14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Intent to Use, </a:t>
                      </a:r>
                      <a:r>
                        <a:rPr lang="en-US" sz="14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Recommend to Others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2471144213"/>
                  </a:ext>
                </a:extLst>
              </a:tr>
              <a:tr h="743175">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Not difficult</a:t>
                      </a:r>
                    </a:p>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Usually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Learning</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Concepts, Trends, Facts, Contacts, Skills, Competencies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559052919"/>
                  </a:ext>
                </a:extLst>
              </a:tr>
              <a:tr h="1015728">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Possible</a:t>
                      </a:r>
                    </a:p>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Often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Application</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indent="0" algn="l">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Use of content, Frequency of Use, Success with Use, Barriers, Enablers</a:t>
                      </a:r>
                      <a:endParaRPr lang="en-US" sz="1400" dirty="0">
                        <a:effectLst/>
                        <a:latin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261977128"/>
                  </a:ext>
                </a:extLst>
              </a:tr>
              <a:tr h="976513">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Not so difficult to connect</a:t>
                      </a:r>
                    </a:p>
                    <a:p>
                      <a:pPr marL="0" marR="0">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Sometimes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Impact</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Productivity, Time, Quality, Costs, Image, Reputation, Engagement, Compliance</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4188113110"/>
                  </a:ext>
                </a:extLst>
              </a:tr>
              <a:tr h="754607">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Possible for many programs</a:t>
                      </a:r>
                    </a:p>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Rarely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ROI</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Benefit Cost Ratio or Return on Investment, Expressed as a Percent</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1808446062"/>
                  </a:ext>
                </a:extLst>
              </a:tr>
            </a:tbl>
          </a:graphicData>
        </a:graphic>
      </p:graphicFrame>
      <p:grpSp>
        <p:nvGrpSpPr>
          <p:cNvPr id="24" name="Group 23">
            <a:extLst>
              <a:ext uri="{FF2B5EF4-FFF2-40B4-BE49-F238E27FC236}">
                <a16:creationId xmlns:a16="http://schemas.microsoft.com/office/drawing/2014/main" id="{3C0F8E31-B51B-4E3D-82D7-9063F22EE550}"/>
              </a:ext>
            </a:extLst>
          </p:cNvPr>
          <p:cNvGrpSpPr/>
          <p:nvPr/>
        </p:nvGrpSpPr>
        <p:grpSpPr>
          <a:xfrm>
            <a:off x="5162395" y="1408800"/>
            <a:ext cx="381000" cy="4015934"/>
            <a:chOff x="4764736" y="2016079"/>
            <a:chExt cx="381000" cy="4015934"/>
          </a:xfrm>
        </p:grpSpPr>
        <p:sp>
          <p:nvSpPr>
            <p:cNvPr id="8" name="Down Arrow 19">
              <a:extLst>
                <a:ext uri="{FF2B5EF4-FFF2-40B4-BE49-F238E27FC236}">
                  <a16:creationId xmlns:a16="http://schemas.microsoft.com/office/drawing/2014/main" id="{1D85B47D-2086-4536-96B6-A365840B378F}"/>
                </a:ext>
              </a:extLst>
            </p:cNvPr>
            <p:cNvSpPr/>
            <p:nvPr/>
          </p:nvSpPr>
          <p:spPr>
            <a:xfrm>
              <a:off x="4764736" y="5594155"/>
              <a:ext cx="381000" cy="437858"/>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Verdana" pitchFamily="34" charset="0"/>
                <a:ea typeface="ＭＳ Ｐゴシック" pitchFamily="-111" charset="-128"/>
                <a:cs typeface="+mn-cs"/>
              </a:endParaRPr>
            </a:p>
          </p:txBody>
        </p:sp>
        <p:sp>
          <p:nvSpPr>
            <p:cNvPr id="9" name="Down Arrow 20">
              <a:extLst>
                <a:ext uri="{FF2B5EF4-FFF2-40B4-BE49-F238E27FC236}">
                  <a16:creationId xmlns:a16="http://schemas.microsoft.com/office/drawing/2014/main" id="{01898BEE-5E7D-4902-AF20-7E163BFDABE2}"/>
                </a:ext>
              </a:extLst>
            </p:cNvPr>
            <p:cNvSpPr/>
            <p:nvPr/>
          </p:nvSpPr>
          <p:spPr>
            <a:xfrm>
              <a:off x="4764736" y="2833688"/>
              <a:ext cx="381000" cy="438619"/>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Verdana" pitchFamily="34" charset="0"/>
                <a:ea typeface="ＭＳ Ｐゴシック" pitchFamily="-111" charset="-128"/>
                <a:cs typeface="+mn-cs"/>
              </a:endParaRPr>
            </a:p>
          </p:txBody>
        </p:sp>
        <p:sp>
          <p:nvSpPr>
            <p:cNvPr id="10" name="Down Arrow 21">
              <a:extLst>
                <a:ext uri="{FF2B5EF4-FFF2-40B4-BE49-F238E27FC236}">
                  <a16:creationId xmlns:a16="http://schemas.microsoft.com/office/drawing/2014/main" id="{508A6AE5-452A-41F9-87C9-3561872AB258}"/>
                </a:ext>
              </a:extLst>
            </p:cNvPr>
            <p:cNvSpPr/>
            <p:nvPr/>
          </p:nvSpPr>
          <p:spPr>
            <a:xfrm>
              <a:off x="4764736" y="3717107"/>
              <a:ext cx="381000" cy="438619"/>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Verdana" pitchFamily="34" charset="0"/>
                <a:ea typeface="ＭＳ Ｐゴシック" pitchFamily="-111" charset="-128"/>
                <a:cs typeface="+mn-cs"/>
              </a:endParaRPr>
            </a:p>
          </p:txBody>
        </p:sp>
        <p:sp>
          <p:nvSpPr>
            <p:cNvPr id="11" name="Down Arrow 22">
              <a:extLst>
                <a:ext uri="{FF2B5EF4-FFF2-40B4-BE49-F238E27FC236}">
                  <a16:creationId xmlns:a16="http://schemas.microsoft.com/office/drawing/2014/main" id="{61405A25-D01E-4400-BF3C-9E67F8B6AAF3}"/>
                </a:ext>
              </a:extLst>
            </p:cNvPr>
            <p:cNvSpPr/>
            <p:nvPr/>
          </p:nvSpPr>
          <p:spPr>
            <a:xfrm>
              <a:off x="4764736" y="4644843"/>
              <a:ext cx="381000" cy="438619"/>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Verdana" pitchFamily="34" charset="0"/>
                <a:ea typeface="ＭＳ Ｐゴシック" pitchFamily="-111" charset="-128"/>
                <a:cs typeface="+mn-cs"/>
              </a:endParaRPr>
            </a:p>
          </p:txBody>
        </p:sp>
        <p:sp>
          <p:nvSpPr>
            <p:cNvPr id="12" name="Down Arrow 23">
              <a:extLst>
                <a:ext uri="{FF2B5EF4-FFF2-40B4-BE49-F238E27FC236}">
                  <a16:creationId xmlns:a16="http://schemas.microsoft.com/office/drawing/2014/main" id="{3070396D-92B9-440E-BEBD-25D33032B47E}"/>
                </a:ext>
              </a:extLst>
            </p:cNvPr>
            <p:cNvSpPr/>
            <p:nvPr/>
          </p:nvSpPr>
          <p:spPr>
            <a:xfrm>
              <a:off x="4764736" y="2016079"/>
              <a:ext cx="381000" cy="438619"/>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Verdana" pitchFamily="34" charset="0"/>
                <a:ea typeface="ＭＳ Ｐゴシック" pitchFamily="-111" charset="-128"/>
                <a:cs typeface="+mn-cs"/>
              </a:endParaRPr>
            </a:p>
          </p:txBody>
        </p:sp>
      </p:grpSp>
      <p:grpSp>
        <p:nvGrpSpPr>
          <p:cNvPr id="23" name="Group 22">
            <a:extLst>
              <a:ext uri="{FF2B5EF4-FFF2-40B4-BE49-F238E27FC236}">
                <a16:creationId xmlns:a16="http://schemas.microsoft.com/office/drawing/2014/main" id="{D823AEE7-05FB-4802-9053-D451C6A235F5}"/>
              </a:ext>
            </a:extLst>
          </p:cNvPr>
          <p:cNvGrpSpPr/>
          <p:nvPr/>
        </p:nvGrpSpPr>
        <p:grpSpPr>
          <a:xfrm>
            <a:off x="1354286" y="2038707"/>
            <a:ext cx="524770" cy="1724025"/>
            <a:chOff x="1140705" y="2618283"/>
            <a:chExt cx="524770" cy="1724025"/>
          </a:xfrm>
        </p:grpSpPr>
        <p:sp>
          <p:nvSpPr>
            <p:cNvPr id="14" name="Right Bracket 13">
              <a:extLst>
                <a:ext uri="{FF2B5EF4-FFF2-40B4-BE49-F238E27FC236}">
                  <a16:creationId xmlns:a16="http://schemas.microsoft.com/office/drawing/2014/main" id="{B56F1C83-6851-49BF-91EA-919E12D05D98}"/>
                </a:ext>
              </a:extLst>
            </p:cNvPr>
            <p:cNvSpPr/>
            <p:nvPr/>
          </p:nvSpPr>
          <p:spPr>
            <a:xfrm flipH="1">
              <a:off x="1270187" y="2618283"/>
              <a:ext cx="395288" cy="1724025"/>
            </a:xfrm>
            <a:prstGeom prst="rightBracket">
              <a:avLst/>
            </a:prstGeom>
            <a:ln w="57150">
              <a:solidFill>
                <a:srgbClr val="820E2E"/>
              </a:solidFill>
            </a:ln>
          </p:spPr>
          <p:style>
            <a:lnRef idx="2">
              <a:schemeClr val="accent6"/>
            </a:lnRef>
            <a:fillRef idx="0">
              <a:schemeClr val="accent6"/>
            </a:fillRef>
            <a:effectRef idx="1">
              <a:schemeClr val="accent6"/>
            </a:effectRef>
            <a:fontRef idx="minor">
              <a:schemeClr val="tx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5" name="TextBox 2057">
              <a:extLst>
                <a:ext uri="{FF2B5EF4-FFF2-40B4-BE49-F238E27FC236}">
                  <a16:creationId xmlns:a16="http://schemas.microsoft.com/office/drawing/2014/main" id="{11D95C23-4CA0-4777-9093-B11E881C42E4}"/>
                </a:ext>
              </a:extLst>
            </p:cNvPr>
            <p:cNvSpPr txBox="1">
              <a:spLocks noChangeArrowheads="1"/>
            </p:cNvSpPr>
            <p:nvPr/>
          </p:nvSpPr>
          <p:spPr bwMode="auto">
            <a:xfrm rot="16200000">
              <a:off x="673980" y="3282298"/>
              <a:ext cx="1201738" cy="2682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a:t>
              </a:r>
              <a:r>
                <a:rPr kumimoji="0" lang="en-US" altLang="en-US" sz="14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Can predict</a:t>
              </a:r>
              <a:endParaRPr kumimoji="0" lang="en-US" altLang="en-US" sz="1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grpSp>
      <p:grpSp>
        <p:nvGrpSpPr>
          <p:cNvPr id="3" name="Group 2">
            <a:extLst>
              <a:ext uri="{FF2B5EF4-FFF2-40B4-BE49-F238E27FC236}">
                <a16:creationId xmlns:a16="http://schemas.microsoft.com/office/drawing/2014/main" id="{2CCFA413-4C32-48A6-843B-95968BBEC751}"/>
              </a:ext>
            </a:extLst>
          </p:cNvPr>
          <p:cNvGrpSpPr/>
          <p:nvPr/>
        </p:nvGrpSpPr>
        <p:grpSpPr>
          <a:xfrm>
            <a:off x="1237671" y="4621181"/>
            <a:ext cx="641385" cy="1514475"/>
            <a:chOff x="1035015" y="5270687"/>
            <a:chExt cx="641385" cy="1514475"/>
          </a:xfrm>
        </p:grpSpPr>
        <p:sp>
          <p:nvSpPr>
            <p:cNvPr id="17" name="Right Bracket 16">
              <a:extLst>
                <a:ext uri="{FF2B5EF4-FFF2-40B4-BE49-F238E27FC236}">
                  <a16:creationId xmlns:a16="http://schemas.microsoft.com/office/drawing/2014/main" id="{48AA6C2D-5061-4788-818A-4E6D5C1752D1}"/>
                </a:ext>
              </a:extLst>
            </p:cNvPr>
            <p:cNvSpPr/>
            <p:nvPr/>
          </p:nvSpPr>
          <p:spPr>
            <a:xfrm flipH="1">
              <a:off x="1281113" y="5270687"/>
              <a:ext cx="395287" cy="1514475"/>
            </a:xfrm>
            <a:prstGeom prst="rightBracket">
              <a:avLst/>
            </a:prstGeom>
            <a:noFill/>
            <a:ln w="57150" cap="flat" cmpd="sng" algn="ctr">
              <a:solidFill>
                <a:srgbClr val="820E2E"/>
              </a:solidFill>
              <a:prstDash val="solid"/>
              <a:miter lim="800000"/>
            </a:ln>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18" name="TextBox 2058">
              <a:extLst>
                <a:ext uri="{FF2B5EF4-FFF2-40B4-BE49-F238E27FC236}">
                  <a16:creationId xmlns:a16="http://schemas.microsoft.com/office/drawing/2014/main" id="{31288D54-E1CF-42EB-B84C-916EA972D879}"/>
                </a:ext>
              </a:extLst>
            </p:cNvPr>
            <p:cNvSpPr txBox="1">
              <a:spLocks noChangeArrowheads="1"/>
            </p:cNvSpPr>
            <p:nvPr/>
          </p:nvSpPr>
          <p:spPr bwMode="auto">
            <a:xfrm rot="16200000">
              <a:off x="727401" y="5782337"/>
              <a:ext cx="1137515" cy="5222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Executives prefer </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grpSp>
      <p:grpSp>
        <p:nvGrpSpPr>
          <p:cNvPr id="2" name="Group 1">
            <a:extLst>
              <a:ext uri="{FF2B5EF4-FFF2-40B4-BE49-F238E27FC236}">
                <a16:creationId xmlns:a16="http://schemas.microsoft.com/office/drawing/2014/main" id="{B80FDE18-7EDF-4815-86AC-64E3CD3CB4B9}"/>
              </a:ext>
            </a:extLst>
          </p:cNvPr>
          <p:cNvGrpSpPr/>
          <p:nvPr/>
        </p:nvGrpSpPr>
        <p:grpSpPr>
          <a:xfrm>
            <a:off x="5691704" y="4084181"/>
            <a:ext cx="2990169" cy="396866"/>
            <a:chOff x="5283332" y="4873820"/>
            <a:chExt cx="2990169" cy="396866"/>
          </a:xfrm>
        </p:grpSpPr>
        <p:cxnSp>
          <p:nvCxnSpPr>
            <p:cNvPr id="20" name="Straight Arrow Connector 19">
              <a:extLst>
                <a:ext uri="{FF2B5EF4-FFF2-40B4-BE49-F238E27FC236}">
                  <a16:creationId xmlns:a16="http://schemas.microsoft.com/office/drawing/2014/main" id="{9E3A7859-5989-445F-A536-62B357012C5F}"/>
                </a:ext>
              </a:extLst>
            </p:cNvPr>
            <p:cNvCxnSpPr/>
            <p:nvPr/>
          </p:nvCxnSpPr>
          <p:spPr>
            <a:xfrm flipH="1">
              <a:off x="5283332" y="5153000"/>
              <a:ext cx="231647" cy="117686"/>
            </a:xfrm>
            <a:prstGeom prst="straightConnector1">
              <a:avLst/>
            </a:prstGeom>
            <a:ln w="38100">
              <a:solidFill>
                <a:srgbClr val="990000"/>
              </a:solidFill>
              <a:tailEnd type="triangle"/>
            </a:ln>
          </p:spPr>
          <p:style>
            <a:lnRef idx="2">
              <a:schemeClr val="accent1"/>
            </a:lnRef>
            <a:fillRef idx="0">
              <a:schemeClr val="accent1"/>
            </a:fillRef>
            <a:effectRef idx="1">
              <a:schemeClr val="accent1"/>
            </a:effectRef>
            <a:fontRef idx="minor">
              <a:schemeClr val="tx1"/>
            </a:fontRef>
          </p:style>
        </p:cxnSp>
        <p:sp>
          <p:nvSpPr>
            <p:cNvPr id="21" name="Text Box 2">
              <a:extLst>
                <a:ext uri="{FF2B5EF4-FFF2-40B4-BE49-F238E27FC236}">
                  <a16:creationId xmlns:a16="http://schemas.microsoft.com/office/drawing/2014/main" id="{532E2F8F-C20B-44A7-8CAB-D641E02C53B9}"/>
                </a:ext>
              </a:extLst>
            </p:cNvPr>
            <p:cNvSpPr txBox="1">
              <a:spLocks noChangeArrowheads="1"/>
            </p:cNvSpPr>
            <p:nvPr/>
          </p:nvSpPr>
          <p:spPr bwMode="auto">
            <a:xfrm>
              <a:off x="5564780" y="4873820"/>
              <a:ext cx="2708721" cy="304800"/>
            </a:xfrm>
            <a:prstGeom prst="roundRect">
              <a:avLst/>
            </a:prstGeom>
            <a:solidFill>
              <a:srgbClr val="820E2E"/>
            </a:solidFill>
            <a:ln w="19050">
              <a:solidFill>
                <a:schemeClr val="bg2"/>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a:no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pitchFamily="34" charset="0"/>
                  <a:ea typeface="Times New Roman" panose="02020603050405020304" pitchFamily="18" charset="0"/>
                  <a:cs typeface="Calibri" panose="020F0502020204030204" pitchFamily="34" charset="0"/>
                </a:rPr>
                <a:t>Must take a step to isolate the effects</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sp>
        <p:nvSpPr>
          <p:cNvPr id="22" name="Rectangle 35">
            <a:extLst>
              <a:ext uri="{FF2B5EF4-FFF2-40B4-BE49-F238E27FC236}">
                <a16:creationId xmlns:a16="http://schemas.microsoft.com/office/drawing/2014/main" id="{790EAB78-81F3-452A-B8D5-9B2E6E9665E5}"/>
              </a:ext>
            </a:extLst>
          </p:cNvPr>
          <p:cNvSpPr>
            <a:spLocks noChangeArrowheads="1"/>
          </p:cNvSpPr>
          <p:nvPr/>
        </p:nvSpPr>
        <p:spPr bwMode="auto">
          <a:xfrm>
            <a:off x="2066468" y="864270"/>
            <a:ext cx="184731" cy="36933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Verdana" pitchFamily="34" charset="0"/>
              <a:ea typeface="ＭＳ Ｐゴシック" pitchFamily="-111" charset="-128"/>
              <a:cs typeface="+mn-cs"/>
            </a:endParaRPr>
          </a:p>
        </p:txBody>
      </p:sp>
      <p:sp>
        <p:nvSpPr>
          <p:cNvPr id="27" name="Text Box 2">
            <a:extLst>
              <a:ext uri="{FF2B5EF4-FFF2-40B4-BE49-F238E27FC236}">
                <a16:creationId xmlns:a16="http://schemas.microsoft.com/office/drawing/2014/main" id="{39118308-DE45-4D8C-BFF0-1C43F5805261}"/>
              </a:ext>
            </a:extLst>
          </p:cNvPr>
          <p:cNvSpPr txBox="1">
            <a:spLocks noChangeArrowheads="1"/>
          </p:cNvSpPr>
          <p:nvPr/>
        </p:nvSpPr>
        <p:spPr bwMode="auto">
          <a:xfrm>
            <a:off x="1316001" y="6267474"/>
            <a:ext cx="5181600" cy="24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105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**Best Practice: Percent of programs evaluated at this level each year.</a:t>
            </a:r>
            <a:endParaRPr kumimoji="0" lang="en-US" altLang="en-US" sz="1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8" name="Rectangle 32">
            <a:extLst>
              <a:ext uri="{FF2B5EF4-FFF2-40B4-BE49-F238E27FC236}">
                <a16:creationId xmlns:a16="http://schemas.microsoft.com/office/drawing/2014/main" id="{70A87065-1188-4CC6-8F9C-0373BC5A5F78}"/>
              </a:ext>
            </a:extLst>
          </p:cNvPr>
          <p:cNvSpPr>
            <a:spLocks noChangeArrowheads="1"/>
          </p:cNvSpPr>
          <p:nvPr/>
        </p:nvSpPr>
        <p:spPr bwMode="auto">
          <a:xfrm>
            <a:off x="1316001" y="102272"/>
            <a:ext cx="9144000" cy="58477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rPr>
              <a:t>The Value Chain</a:t>
            </a:r>
          </a:p>
        </p:txBody>
      </p:sp>
      <p:sp>
        <p:nvSpPr>
          <p:cNvPr id="5" name="Slide Number Placeholder 7">
            <a:extLst>
              <a:ext uri="{FF2B5EF4-FFF2-40B4-BE49-F238E27FC236}">
                <a16:creationId xmlns:a16="http://schemas.microsoft.com/office/drawing/2014/main" id="{F661DA65-1738-4BD9-D75D-BE60B7D58B3C}"/>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914368">
              <a:spcAft>
                <a:spcPts val="600"/>
              </a:spcAft>
              <a:defRPr/>
            </a:pPr>
            <a:fld id="{6C87D5E4-4A75-4C06-B0FE-F348C1B1AF83}" type="slidenum">
              <a:rPr lang="en-US" sz="1600">
                <a:solidFill>
                  <a:prstClr val="white"/>
                </a:solidFill>
                <a:latin typeface="Calibri" panose="020F0502020204030204"/>
              </a:rPr>
              <a:pPr defTabSz="914368">
                <a:spcAft>
                  <a:spcPts val="600"/>
                </a:spcAft>
                <a:defRPr/>
              </a:pPr>
              <a:t>26</a:t>
            </a:fld>
            <a:endParaRPr lang="en-US" sz="1600" dirty="0">
              <a:solidFill>
                <a:prstClr val="white"/>
              </a:solidFill>
              <a:latin typeface="Calibri" panose="020F0502020204030204"/>
            </a:endParaRPr>
          </a:p>
        </p:txBody>
      </p:sp>
    </p:spTree>
    <p:extLst>
      <p:ext uri="{BB962C8B-B14F-4D97-AF65-F5344CB8AC3E}">
        <p14:creationId xmlns:p14="http://schemas.microsoft.com/office/powerpoint/2010/main" val="433954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1">
            <a:extLst>
              <a:ext uri="{FF2B5EF4-FFF2-40B4-BE49-F238E27FC236}">
                <a16:creationId xmlns:a16="http://schemas.microsoft.com/office/drawing/2014/main" id="{BE96DB10-04F1-64D1-5706-AD59180D43BC}"/>
              </a:ext>
            </a:extLst>
          </p:cNvPr>
          <p:cNvSpPr>
            <a:spLocks noChangeArrowheads="1"/>
          </p:cNvSpPr>
          <p:nvPr/>
        </p:nvSpPr>
        <p:spPr bwMode="auto">
          <a:xfrm rot="10800000">
            <a:off x="2919892" y="2376167"/>
            <a:ext cx="2646586" cy="3276600"/>
          </a:xfrm>
          <a:prstGeom prst="roundRect">
            <a:avLst>
              <a:gd name="adj" fmla="val 9278"/>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cxnSp>
        <p:nvCxnSpPr>
          <p:cNvPr id="4" name="Straight Arrow Connector 52">
            <a:extLst>
              <a:ext uri="{FF2B5EF4-FFF2-40B4-BE49-F238E27FC236}">
                <a16:creationId xmlns:a16="http://schemas.microsoft.com/office/drawing/2014/main" id="{522F048A-50CD-F76E-6070-3C295CC13A8D}"/>
              </a:ext>
            </a:extLst>
          </p:cNvPr>
          <p:cNvCxnSpPr/>
          <p:nvPr/>
        </p:nvCxnSpPr>
        <p:spPr bwMode="auto">
          <a:xfrm>
            <a:off x="3215556" y="4059653"/>
            <a:ext cx="216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5" name="Rounded Rectangle 4">
            <a:extLst>
              <a:ext uri="{FF2B5EF4-FFF2-40B4-BE49-F238E27FC236}">
                <a16:creationId xmlns:a16="http://schemas.microsoft.com/office/drawing/2014/main" id="{CBCA763D-B946-43C0-613E-5B407CC84F8F}"/>
              </a:ext>
            </a:extLst>
          </p:cNvPr>
          <p:cNvSpPr/>
          <p:nvPr/>
        </p:nvSpPr>
        <p:spPr>
          <a:xfrm flipH="1">
            <a:off x="106826" y="1476110"/>
            <a:ext cx="5103785" cy="456688"/>
          </a:xfrm>
          <a:prstGeom prst="roundRect">
            <a:avLst>
              <a:gd name="adj" fmla="val 3895"/>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7" name="Rectangle 6">
            <a:extLst>
              <a:ext uri="{FF2B5EF4-FFF2-40B4-BE49-F238E27FC236}">
                <a16:creationId xmlns:a16="http://schemas.microsoft.com/office/drawing/2014/main" id="{FD109024-E0DA-6D97-D81B-57FB431590AD}"/>
              </a:ext>
            </a:extLst>
          </p:cNvPr>
          <p:cNvSpPr/>
          <p:nvPr/>
        </p:nvSpPr>
        <p:spPr>
          <a:xfrm>
            <a:off x="109177" y="1479750"/>
            <a:ext cx="11329739" cy="400110"/>
          </a:xfrm>
          <a:prstGeom prst="rect">
            <a:avLst/>
          </a:prstGeom>
        </p:spPr>
        <p:txBody>
          <a:bodyPr wrap="square" anchor="t">
            <a:spAutoFit/>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rPr>
              <a:t>Designing for the Delivery of Business Results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8" name="Rectangle 20">
            <a:extLst>
              <a:ext uri="{FF2B5EF4-FFF2-40B4-BE49-F238E27FC236}">
                <a16:creationId xmlns:a16="http://schemas.microsoft.com/office/drawing/2014/main" id="{ECB531C0-36D5-DEFF-04D8-1705CACE8F27}"/>
              </a:ext>
            </a:extLst>
          </p:cNvPr>
          <p:cNvSpPr>
            <a:spLocks noChangeArrowheads="1"/>
          </p:cNvSpPr>
          <p:nvPr/>
        </p:nvSpPr>
        <p:spPr bwMode="auto">
          <a:xfrm rot="10800000">
            <a:off x="73226" y="2376167"/>
            <a:ext cx="2746504" cy="3276600"/>
          </a:xfrm>
          <a:prstGeom prst="roundRect">
            <a:avLst>
              <a:gd name="adj" fmla="val 10176"/>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9" name="Rectangle 8">
            <a:extLst>
              <a:ext uri="{FF2B5EF4-FFF2-40B4-BE49-F238E27FC236}">
                <a16:creationId xmlns:a16="http://schemas.microsoft.com/office/drawing/2014/main" id="{6ADDA938-ACE3-CBA2-F573-00993E503916}"/>
              </a:ext>
            </a:extLst>
          </p:cNvPr>
          <p:cNvSpPr/>
          <p:nvPr/>
        </p:nvSpPr>
        <p:spPr>
          <a:xfrm>
            <a:off x="106826" y="2546766"/>
            <a:ext cx="2894080" cy="33855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PLAN THE EVALUATION</a:t>
            </a:r>
          </a:p>
        </p:txBody>
      </p:sp>
      <p:sp>
        <p:nvSpPr>
          <p:cNvPr id="10" name="Rectangle 9">
            <a:extLst>
              <a:ext uri="{FF2B5EF4-FFF2-40B4-BE49-F238E27FC236}">
                <a16:creationId xmlns:a16="http://schemas.microsoft.com/office/drawing/2014/main" id="{F8ECC2E9-5050-F3AB-305D-0B2DDD54B69D}"/>
              </a:ext>
            </a:extLst>
          </p:cNvPr>
          <p:cNvSpPr/>
          <p:nvPr/>
        </p:nvSpPr>
        <p:spPr>
          <a:xfrm>
            <a:off x="3360980" y="2525134"/>
            <a:ext cx="229854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COLLECT DATA</a:t>
            </a:r>
          </a:p>
        </p:txBody>
      </p:sp>
      <p:sp>
        <p:nvSpPr>
          <p:cNvPr id="11" name="Rectangle 22">
            <a:extLst>
              <a:ext uri="{FF2B5EF4-FFF2-40B4-BE49-F238E27FC236}">
                <a16:creationId xmlns:a16="http://schemas.microsoft.com/office/drawing/2014/main" id="{7CB833FC-93F4-F17B-2387-258F5CF521EF}"/>
              </a:ext>
            </a:extLst>
          </p:cNvPr>
          <p:cNvSpPr>
            <a:spLocks noChangeArrowheads="1"/>
          </p:cNvSpPr>
          <p:nvPr/>
        </p:nvSpPr>
        <p:spPr bwMode="auto">
          <a:xfrm rot="10800000">
            <a:off x="5645792" y="2375815"/>
            <a:ext cx="3685352" cy="3276600"/>
          </a:xfrm>
          <a:prstGeom prst="roundRect">
            <a:avLst>
              <a:gd name="adj" fmla="val 7470"/>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2" name="Rectangle 11">
            <a:extLst>
              <a:ext uri="{FF2B5EF4-FFF2-40B4-BE49-F238E27FC236}">
                <a16:creationId xmlns:a16="http://schemas.microsoft.com/office/drawing/2014/main" id="{B6FF25BD-2697-70BC-5D7E-2370BD626761}"/>
              </a:ext>
            </a:extLst>
          </p:cNvPr>
          <p:cNvSpPr/>
          <p:nvPr/>
        </p:nvSpPr>
        <p:spPr>
          <a:xfrm>
            <a:off x="6102755" y="2546988"/>
            <a:ext cx="201717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ANALYZE DATA</a:t>
            </a:r>
          </a:p>
        </p:txBody>
      </p:sp>
      <p:sp>
        <p:nvSpPr>
          <p:cNvPr id="14" name="Rectangle 29">
            <a:extLst>
              <a:ext uri="{FF2B5EF4-FFF2-40B4-BE49-F238E27FC236}">
                <a16:creationId xmlns:a16="http://schemas.microsoft.com/office/drawing/2014/main" id="{2627E799-82B0-6BD8-6704-C5B517277D45}"/>
              </a:ext>
            </a:extLst>
          </p:cNvPr>
          <p:cNvSpPr>
            <a:spLocks noChangeArrowheads="1"/>
          </p:cNvSpPr>
          <p:nvPr/>
        </p:nvSpPr>
        <p:spPr bwMode="auto">
          <a:xfrm rot="10800000">
            <a:off x="9357082" y="2382025"/>
            <a:ext cx="2682700" cy="3276600"/>
          </a:xfrm>
          <a:prstGeom prst="roundRect">
            <a:avLst>
              <a:gd name="adj" fmla="val 12184"/>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 name="Rectangle 14">
            <a:extLst>
              <a:ext uri="{FF2B5EF4-FFF2-40B4-BE49-F238E27FC236}">
                <a16:creationId xmlns:a16="http://schemas.microsoft.com/office/drawing/2014/main" id="{A0E4C900-0561-8649-83F4-07292036E350}"/>
              </a:ext>
            </a:extLst>
          </p:cNvPr>
          <p:cNvSpPr/>
          <p:nvPr/>
        </p:nvSpPr>
        <p:spPr>
          <a:xfrm>
            <a:off x="9404056" y="2531544"/>
            <a:ext cx="2541175" cy="338554"/>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OPTIMIZE RESULTS</a:t>
            </a:r>
            <a:endPar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6" name="Rectangle 15">
            <a:extLst>
              <a:ext uri="{FF2B5EF4-FFF2-40B4-BE49-F238E27FC236}">
                <a16:creationId xmlns:a16="http://schemas.microsoft.com/office/drawing/2014/main" id="{B5F18238-3A4F-5793-E6E0-F9EA0C8FADAB}"/>
              </a:ext>
            </a:extLst>
          </p:cNvPr>
          <p:cNvSpPr/>
          <p:nvPr/>
        </p:nvSpPr>
        <p:spPr>
          <a:xfrm>
            <a:off x="8014883" y="4336355"/>
            <a:ext cx="1194752"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5: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ROI</a:t>
            </a: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7" name="Rectangle 16">
            <a:extLst>
              <a:ext uri="{FF2B5EF4-FFF2-40B4-BE49-F238E27FC236}">
                <a16:creationId xmlns:a16="http://schemas.microsoft.com/office/drawing/2014/main" id="{89D59169-9CB2-77CB-86E6-852816B5CD5B}"/>
              </a:ext>
            </a:extLst>
          </p:cNvPr>
          <p:cNvSpPr/>
          <p:nvPr/>
        </p:nvSpPr>
        <p:spPr>
          <a:xfrm>
            <a:off x="3124596" y="3162181"/>
            <a:ext cx="1516063" cy="3693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1: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REACTION AND PLANNED ACTION</a:t>
            </a:r>
          </a:p>
        </p:txBody>
      </p:sp>
      <p:sp>
        <p:nvSpPr>
          <p:cNvPr id="18" name="Rectangle 17">
            <a:extLst>
              <a:ext uri="{FF2B5EF4-FFF2-40B4-BE49-F238E27FC236}">
                <a16:creationId xmlns:a16="http://schemas.microsoft.com/office/drawing/2014/main" id="{B2E86182-0D0E-8F51-43F8-B5FFEE20AD82}"/>
              </a:ext>
            </a:extLst>
          </p:cNvPr>
          <p:cNvSpPr/>
          <p:nvPr/>
        </p:nvSpPr>
        <p:spPr>
          <a:xfrm>
            <a:off x="4569465" y="3163107"/>
            <a:ext cx="1025844" cy="374398"/>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3:</a:t>
            </a:r>
            <a:endParaRPr kumimoji="0" lang="en-US" sz="933"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APPLICATION</a:t>
            </a:r>
          </a:p>
        </p:txBody>
      </p:sp>
      <p:sp>
        <p:nvSpPr>
          <p:cNvPr id="19" name="Rectangle 18">
            <a:extLst>
              <a:ext uri="{FF2B5EF4-FFF2-40B4-BE49-F238E27FC236}">
                <a16:creationId xmlns:a16="http://schemas.microsoft.com/office/drawing/2014/main" id="{82372CDF-8ECE-8FC8-F891-CA06BDEC2D2C}"/>
              </a:ext>
            </a:extLst>
          </p:cNvPr>
          <p:cNvSpPr/>
          <p:nvPr/>
        </p:nvSpPr>
        <p:spPr>
          <a:xfrm>
            <a:off x="3126269" y="4702413"/>
            <a:ext cx="1397000"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2: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LEARNING</a:t>
            </a:r>
          </a:p>
        </p:txBody>
      </p:sp>
      <p:sp>
        <p:nvSpPr>
          <p:cNvPr id="20" name="Rectangle 19">
            <a:extLst>
              <a:ext uri="{FF2B5EF4-FFF2-40B4-BE49-F238E27FC236}">
                <a16:creationId xmlns:a16="http://schemas.microsoft.com/office/drawing/2014/main" id="{4BA10AE5-523F-A7AE-72C9-B2CDBF62AD47}"/>
              </a:ext>
            </a:extLst>
          </p:cNvPr>
          <p:cNvSpPr/>
          <p:nvPr/>
        </p:nvSpPr>
        <p:spPr>
          <a:xfrm>
            <a:off x="4510250" y="4698581"/>
            <a:ext cx="1183640"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4: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IMPACT</a:t>
            </a:r>
            <a:endParaRPr kumimoji="0" lang="en-US" sz="933"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21" name="Rectangle 20">
            <a:extLst>
              <a:ext uri="{FF2B5EF4-FFF2-40B4-BE49-F238E27FC236}">
                <a16:creationId xmlns:a16="http://schemas.microsoft.com/office/drawing/2014/main" id="{061627EC-FC74-63C3-CA14-FAAABBFD78FF}"/>
              </a:ext>
            </a:extLst>
          </p:cNvPr>
          <p:cNvSpPr/>
          <p:nvPr/>
        </p:nvSpPr>
        <p:spPr>
          <a:xfrm>
            <a:off x="7848119" y="5413204"/>
            <a:ext cx="1638325" cy="2358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INTANGIBLE BENEFITS</a:t>
            </a:r>
          </a:p>
        </p:txBody>
      </p:sp>
      <p:cxnSp>
        <p:nvCxnSpPr>
          <p:cNvPr id="22" name="Straight Arrow Connector 21">
            <a:extLst>
              <a:ext uri="{FF2B5EF4-FFF2-40B4-BE49-F238E27FC236}">
                <a16:creationId xmlns:a16="http://schemas.microsoft.com/office/drawing/2014/main" id="{D80E9EC8-C8C7-0D4A-1F92-26B583E97462}"/>
              </a:ext>
            </a:extLst>
          </p:cNvPr>
          <p:cNvCxnSpPr/>
          <p:nvPr/>
        </p:nvCxnSpPr>
        <p:spPr bwMode="auto">
          <a:xfrm>
            <a:off x="1088476" y="4042485"/>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4" name="Straight Arrow Connector 23">
            <a:extLst>
              <a:ext uri="{FF2B5EF4-FFF2-40B4-BE49-F238E27FC236}">
                <a16:creationId xmlns:a16="http://schemas.microsoft.com/office/drawing/2014/main" id="{9BDB8925-98E8-2D05-180B-FD9DEFE59B92}"/>
              </a:ext>
            </a:extLst>
          </p:cNvPr>
          <p:cNvCxnSpPr/>
          <p:nvPr/>
        </p:nvCxnSpPr>
        <p:spPr bwMode="auto">
          <a:xfrm>
            <a:off x="8558975" y="3370893"/>
            <a:ext cx="0" cy="27432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5" name="Straight Arrow Connector 24">
            <a:extLst>
              <a:ext uri="{FF2B5EF4-FFF2-40B4-BE49-F238E27FC236}">
                <a16:creationId xmlns:a16="http://schemas.microsoft.com/office/drawing/2014/main" id="{F49F369D-1EFA-38FC-B672-1608612CFC47}"/>
              </a:ext>
            </a:extLst>
          </p:cNvPr>
          <p:cNvCxnSpPr>
            <a:cxnSpLocks/>
          </p:cNvCxnSpPr>
          <p:nvPr/>
        </p:nvCxnSpPr>
        <p:spPr bwMode="auto">
          <a:xfrm flipV="1">
            <a:off x="8790979" y="4053100"/>
            <a:ext cx="614185" cy="13105"/>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6" name="Straight Arrow Connector 25">
            <a:extLst>
              <a:ext uri="{FF2B5EF4-FFF2-40B4-BE49-F238E27FC236}">
                <a16:creationId xmlns:a16="http://schemas.microsoft.com/office/drawing/2014/main" id="{C7678133-8706-ADDA-5602-9190A99E2547}"/>
              </a:ext>
            </a:extLst>
          </p:cNvPr>
          <p:cNvCxnSpPr/>
          <p:nvPr/>
        </p:nvCxnSpPr>
        <p:spPr bwMode="auto">
          <a:xfrm flipH="1" flipV="1">
            <a:off x="9311998" y="4616350"/>
            <a:ext cx="0" cy="533399"/>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7" name="Straight Arrow Connector 26">
            <a:extLst>
              <a:ext uri="{FF2B5EF4-FFF2-40B4-BE49-F238E27FC236}">
                <a16:creationId xmlns:a16="http://schemas.microsoft.com/office/drawing/2014/main" id="{4D14144B-39D4-BE77-F6A6-3E32EA6EDE39}"/>
              </a:ext>
            </a:extLst>
          </p:cNvPr>
          <p:cNvCxnSpPr/>
          <p:nvPr/>
        </p:nvCxnSpPr>
        <p:spPr bwMode="auto">
          <a:xfrm flipH="1">
            <a:off x="8367399" y="5133951"/>
            <a:ext cx="947157" cy="0"/>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28" name="Straight Arrow Connector 27">
            <a:extLst>
              <a:ext uri="{FF2B5EF4-FFF2-40B4-BE49-F238E27FC236}">
                <a16:creationId xmlns:a16="http://schemas.microsoft.com/office/drawing/2014/main" id="{4453A65F-950A-49D7-A08C-2D6B8F22E62A}"/>
              </a:ext>
            </a:extLst>
          </p:cNvPr>
          <p:cNvCxnSpPr/>
          <p:nvPr/>
        </p:nvCxnSpPr>
        <p:spPr bwMode="auto">
          <a:xfrm>
            <a:off x="7804438" y="4044430"/>
            <a:ext cx="419707"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9" name="Straight Arrow Connector 28">
            <a:extLst>
              <a:ext uri="{FF2B5EF4-FFF2-40B4-BE49-F238E27FC236}">
                <a16:creationId xmlns:a16="http://schemas.microsoft.com/office/drawing/2014/main" id="{86A9AC65-BAC0-8171-8CFE-92A63641F8F7}"/>
              </a:ext>
            </a:extLst>
          </p:cNvPr>
          <p:cNvCxnSpPr>
            <a:cxnSpLocks/>
          </p:cNvCxnSpPr>
          <p:nvPr/>
        </p:nvCxnSpPr>
        <p:spPr bwMode="auto">
          <a:xfrm flipV="1">
            <a:off x="7898602" y="4032298"/>
            <a:ext cx="20257" cy="1052363"/>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30" name="Straight Arrow Connector 29">
            <a:extLst>
              <a:ext uri="{FF2B5EF4-FFF2-40B4-BE49-F238E27FC236}">
                <a16:creationId xmlns:a16="http://schemas.microsoft.com/office/drawing/2014/main" id="{46ACB9F6-C7C6-8893-C8AB-B4B7BCE6D277}"/>
              </a:ext>
            </a:extLst>
          </p:cNvPr>
          <p:cNvCxnSpPr/>
          <p:nvPr/>
        </p:nvCxnSpPr>
        <p:spPr bwMode="auto">
          <a:xfrm flipV="1">
            <a:off x="7898602" y="5084661"/>
            <a:ext cx="231377" cy="12831"/>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1" name="Straight Arrow Connector 30">
            <a:extLst>
              <a:ext uri="{FF2B5EF4-FFF2-40B4-BE49-F238E27FC236}">
                <a16:creationId xmlns:a16="http://schemas.microsoft.com/office/drawing/2014/main" id="{8794582C-A99D-5AA9-2F7D-231C99A8E5AD}"/>
              </a:ext>
            </a:extLst>
          </p:cNvPr>
          <p:cNvCxnSpPr/>
          <p:nvPr/>
        </p:nvCxnSpPr>
        <p:spPr bwMode="auto">
          <a:xfrm>
            <a:off x="4362290" y="4026267"/>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2" name="Straight Arrow Connector 31">
            <a:extLst>
              <a:ext uri="{FF2B5EF4-FFF2-40B4-BE49-F238E27FC236}">
                <a16:creationId xmlns:a16="http://schemas.microsoft.com/office/drawing/2014/main" id="{C596D1A8-1FF1-0C98-AFD0-87C678B5E73E}"/>
              </a:ext>
            </a:extLst>
          </p:cNvPr>
          <p:cNvCxnSpPr/>
          <p:nvPr/>
        </p:nvCxnSpPr>
        <p:spPr bwMode="auto">
          <a:xfrm>
            <a:off x="2256476" y="4042485"/>
            <a:ext cx="216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3" name="Straight Arrow Connector 32">
            <a:extLst>
              <a:ext uri="{FF2B5EF4-FFF2-40B4-BE49-F238E27FC236}">
                <a16:creationId xmlns:a16="http://schemas.microsoft.com/office/drawing/2014/main" id="{154D812C-CB13-0D8E-2314-69E825FC7A69}"/>
              </a:ext>
            </a:extLst>
          </p:cNvPr>
          <p:cNvCxnSpPr/>
          <p:nvPr/>
        </p:nvCxnSpPr>
        <p:spPr bwMode="auto">
          <a:xfrm>
            <a:off x="5476640" y="4044417"/>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4" name="Straight Arrow Connector 33">
            <a:extLst>
              <a:ext uri="{FF2B5EF4-FFF2-40B4-BE49-F238E27FC236}">
                <a16:creationId xmlns:a16="http://schemas.microsoft.com/office/drawing/2014/main" id="{AAA0D640-E727-940D-FB67-8D813BDF0806}"/>
              </a:ext>
            </a:extLst>
          </p:cNvPr>
          <p:cNvCxnSpPr/>
          <p:nvPr/>
        </p:nvCxnSpPr>
        <p:spPr bwMode="auto">
          <a:xfrm>
            <a:off x="6419216" y="4037019"/>
            <a:ext cx="27432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35" name="Rounded Rectangle 34">
            <a:extLst>
              <a:ext uri="{FF2B5EF4-FFF2-40B4-BE49-F238E27FC236}">
                <a16:creationId xmlns:a16="http://schemas.microsoft.com/office/drawing/2014/main" id="{8A3C1046-F219-657C-FF4F-CB58BA64EC96}"/>
              </a:ext>
            </a:extLst>
          </p:cNvPr>
          <p:cNvSpPr/>
          <p:nvPr/>
        </p:nvSpPr>
        <p:spPr bwMode="auto">
          <a:xfrm>
            <a:off x="163836" y="3508053"/>
            <a:ext cx="929530" cy="112128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Start with Why</a:t>
            </a: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Align Programs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With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Business</a:t>
            </a:r>
          </a:p>
        </p:txBody>
      </p:sp>
      <p:sp>
        <p:nvSpPr>
          <p:cNvPr id="36" name="Rounded Rectangle 35">
            <a:extLst>
              <a:ext uri="{FF2B5EF4-FFF2-40B4-BE49-F238E27FC236}">
                <a16:creationId xmlns:a16="http://schemas.microsoft.com/office/drawing/2014/main" id="{5D50C8F9-B2C0-8AD1-2D8E-2741B8B86FC6}"/>
              </a:ext>
            </a:extLst>
          </p:cNvPr>
          <p:cNvSpPr/>
          <p:nvPr/>
        </p:nvSpPr>
        <p:spPr bwMode="auto">
          <a:xfrm>
            <a:off x="1264544" y="3530533"/>
            <a:ext cx="1057048" cy="110845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Feasible</a:t>
            </a:r>
            <a:r>
              <a:rPr kumimoji="0" lang="en-US" sz="105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Select the Right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Solution</a:t>
            </a:r>
          </a:p>
        </p:txBody>
      </p:sp>
      <p:sp>
        <p:nvSpPr>
          <p:cNvPr id="37" name="Rounded Rectangle 36">
            <a:extLst>
              <a:ext uri="{FF2B5EF4-FFF2-40B4-BE49-F238E27FC236}">
                <a16:creationId xmlns:a16="http://schemas.microsoft.com/office/drawing/2014/main" id="{4D6F4AAD-A40D-F1F7-D0FE-EBE8F3C6BD02}"/>
              </a:ext>
            </a:extLst>
          </p:cNvPr>
          <p:cNvSpPr/>
          <p:nvPr/>
        </p:nvSpPr>
        <p:spPr bwMode="auto">
          <a:xfrm>
            <a:off x="3412310" y="3543921"/>
            <a:ext cx="949980" cy="1121283"/>
          </a:xfrm>
          <a:prstGeom prst="roundRect">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t>
            </a: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ake it Matter:</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Design for Input,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Reaction 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Learning</a:t>
            </a:r>
          </a:p>
        </p:txBody>
      </p:sp>
      <p:sp>
        <p:nvSpPr>
          <p:cNvPr id="38" name="Rounded Rectangle 37">
            <a:extLst>
              <a:ext uri="{FF2B5EF4-FFF2-40B4-BE49-F238E27FC236}">
                <a16:creationId xmlns:a16="http://schemas.microsoft.com/office/drawing/2014/main" id="{4262ECCD-9649-379F-DFAB-2C9BF388F7A0}"/>
              </a:ext>
            </a:extLst>
          </p:cNvPr>
          <p:cNvSpPr/>
          <p:nvPr/>
        </p:nvSpPr>
        <p:spPr bwMode="auto">
          <a:xfrm>
            <a:off x="5692591" y="3525025"/>
            <a:ext cx="856860" cy="1108452"/>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Credible: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Isolate 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Effects of the </a:t>
            </a:r>
            <a:b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b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Program</a:t>
            </a:r>
          </a:p>
        </p:txBody>
      </p:sp>
      <p:sp>
        <p:nvSpPr>
          <p:cNvPr id="39" name="Rounded Rectangle 38">
            <a:extLst>
              <a:ext uri="{FF2B5EF4-FFF2-40B4-BE49-F238E27FC236}">
                <a16:creationId xmlns:a16="http://schemas.microsoft.com/office/drawing/2014/main" id="{A0258D00-9917-6A3E-95F5-A0935CD6A50A}"/>
              </a:ext>
            </a:extLst>
          </p:cNvPr>
          <p:cNvSpPr/>
          <p:nvPr/>
        </p:nvSpPr>
        <p:spPr bwMode="auto">
          <a:xfrm>
            <a:off x="6688178" y="3556310"/>
            <a:ext cx="1169668" cy="105103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Convert Data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Monetary Value</a:t>
            </a:r>
          </a:p>
        </p:txBody>
      </p:sp>
      <p:sp>
        <p:nvSpPr>
          <p:cNvPr id="40" name="Rounded Rectangle 39">
            <a:extLst>
              <a:ext uri="{FF2B5EF4-FFF2-40B4-BE49-F238E27FC236}">
                <a16:creationId xmlns:a16="http://schemas.microsoft.com/office/drawing/2014/main" id="{E3E7CDB2-3FDE-ACF2-CB77-2B7B68CB91E9}"/>
              </a:ext>
            </a:extLst>
          </p:cNvPr>
          <p:cNvSpPr/>
          <p:nvPr/>
        </p:nvSpPr>
        <p:spPr bwMode="auto">
          <a:xfrm>
            <a:off x="7973752" y="2523779"/>
            <a:ext cx="1279019" cy="932501"/>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Capture Costs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Program</a:t>
            </a:r>
          </a:p>
        </p:txBody>
      </p:sp>
      <p:sp>
        <p:nvSpPr>
          <p:cNvPr id="41" name="Rounded Rectangle 40">
            <a:extLst>
              <a:ext uri="{FF2B5EF4-FFF2-40B4-BE49-F238E27FC236}">
                <a16:creationId xmlns:a16="http://schemas.microsoft.com/office/drawing/2014/main" id="{156A3767-FF09-32A9-FBAE-82192CE9960C}"/>
              </a:ext>
            </a:extLst>
          </p:cNvPr>
          <p:cNvSpPr/>
          <p:nvPr/>
        </p:nvSpPr>
        <p:spPr bwMode="auto">
          <a:xfrm>
            <a:off x="7983278" y="3611043"/>
            <a:ext cx="1269495" cy="71249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Calculate ROI</a:t>
            </a:r>
          </a:p>
        </p:txBody>
      </p:sp>
      <p:sp>
        <p:nvSpPr>
          <p:cNvPr id="42" name="Rounded Rectangle 41">
            <a:extLst>
              <a:ext uri="{FF2B5EF4-FFF2-40B4-BE49-F238E27FC236}">
                <a16:creationId xmlns:a16="http://schemas.microsoft.com/office/drawing/2014/main" id="{E2EE275C-452B-E984-C469-6E7474D1258F}"/>
              </a:ext>
            </a:extLst>
          </p:cNvPr>
          <p:cNvSpPr/>
          <p:nvPr/>
        </p:nvSpPr>
        <p:spPr bwMode="auto">
          <a:xfrm>
            <a:off x="7857846" y="4588471"/>
            <a:ext cx="1394927" cy="775385"/>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Identify Intangible Measures</a:t>
            </a:r>
          </a:p>
        </p:txBody>
      </p:sp>
      <p:sp>
        <p:nvSpPr>
          <p:cNvPr id="43" name="Oval 42">
            <a:extLst>
              <a:ext uri="{FF2B5EF4-FFF2-40B4-BE49-F238E27FC236}">
                <a16:creationId xmlns:a16="http://schemas.microsoft.com/office/drawing/2014/main" id="{9BB35252-E39E-EBA9-8A87-6EFFB8A7062F}"/>
              </a:ext>
            </a:extLst>
          </p:cNvPr>
          <p:cNvSpPr/>
          <p:nvPr/>
        </p:nvSpPr>
        <p:spPr bwMode="auto">
          <a:xfrm>
            <a:off x="9350003" y="3432821"/>
            <a:ext cx="1247775" cy="1193854"/>
          </a:xfrm>
          <a:prstGeom prst="ellipse">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Tell the Story:</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Communicate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Results to Key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Stakeholders</a:t>
            </a:r>
          </a:p>
        </p:txBody>
      </p:sp>
      <p:sp>
        <p:nvSpPr>
          <p:cNvPr id="44" name="Rounded Rectangle 45">
            <a:extLst>
              <a:ext uri="{FF2B5EF4-FFF2-40B4-BE49-F238E27FC236}">
                <a16:creationId xmlns:a16="http://schemas.microsoft.com/office/drawing/2014/main" id="{01E4A57F-82D7-E762-B331-B5C02BCB5F8A}"/>
              </a:ext>
            </a:extLst>
          </p:cNvPr>
          <p:cNvSpPr/>
          <p:nvPr/>
        </p:nvSpPr>
        <p:spPr bwMode="auto">
          <a:xfrm>
            <a:off x="2472476" y="3544025"/>
            <a:ext cx="758480" cy="110845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Expect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Success</a:t>
            </a: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Plan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Results</a:t>
            </a:r>
          </a:p>
        </p:txBody>
      </p:sp>
      <p:sp>
        <p:nvSpPr>
          <p:cNvPr id="45" name="Rounded Rectangle 51">
            <a:extLst>
              <a:ext uri="{FF2B5EF4-FFF2-40B4-BE49-F238E27FC236}">
                <a16:creationId xmlns:a16="http://schemas.microsoft.com/office/drawing/2014/main" id="{A6A2170C-6A30-C1C3-8FD1-3C9D5E7D0D2C}"/>
              </a:ext>
            </a:extLst>
          </p:cNvPr>
          <p:cNvSpPr/>
          <p:nvPr/>
        </p:nvSpPr>
        <p:spPr bwMode="auto">
          <a:xfrm>
            <a:off x="4552450" y="3544879"/>
            <a:ext cx="949980" cy="1121283"/>
          </a:xfrm>
          <a:prstGeom prst="roundRect">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t>
            </a: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ake it Stick:</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Design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Application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and Impact</a:t>
            </a:r>
          </a:p>
        </p:txBody>
      </p:sp>
      <p:cxnSp>
        <p:nvCxnSpPr>
          <p:cNvPr id="46" name="Straight Arrow Connector 32">
            <a:extLst>
              <a:ext uri="{FF2B5EF4-FFF2-40B4-BE49-F238E27FC236}">
                <a16:creationId xmlns:a16="http://schemas.microsoft.com/office/drawing/2014/main" id="{48A27670-2326-F20F-D7C4-6F16D61290B0}"/>
              </a:ext>
            </a:extLst>
          </p:cNvPr>
          <p:cNvCxnSpPr>
            <a:cxnSpLocks/>
          </p:cNvCxnSpPr>
          <p:nvPr/>
        </p:nvCxnSpPr>
        <p:spPr bwMode="auto">
          <a:xfrm>
            <a:off x="10597778" y="4044417"/>
            <a:ext cx="173944"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47" name="Losange 14335">
            <a:extLst>
              <a:ext uri="{FF2B5EF4-FFF2-40B4-BE49-F238E27FC236}">
                <a16:creationId xmlns:a16="http://schemas.microsoft.com/office/drawing/2014/main" id="{F9A9E5D5-C313-994F-E0F9-7B2E22EFC21D}"/>
              </a:ext>
            </a:extLst>
          </p:cNvPr>
          <p:cNvSpPr/>
          <p:nvPr/>
        </p:nvSpPr>
        <p:spPr>
          <a:xfrm>
            <a:off x="10755130" y="3358171"/>
            <a:ext cx="1284652" cy="1347484"/>
          </a:xfrm>
          <a:prstGeom prst="diamond">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Optimize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Results:</a:t>
            </a:r>
            <a:endPar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Use Black Box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Thinking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Increase Funding</a:t>
            </a:r>
          </a:p>
        </p:txBody>
      </p:sp>
      <p:sp>
        <p:nvSpPr>
          <p:cNvPr id="48" name="Rectangle 47">
            <a:extLst>
              <a:ext uri="{FF2B5EF4-FFF2-40B4-BE49-F238E27FC236}">
                <a16:creationId xmlns:a16="http://schemas.microsoft.com/office/drawing/2014/main" id="{5B037795-B7E6-C3D2-4CC2-C0CCDABD4D8F}"/>
              </a:ext>
            </a:extLst>
          </p:cNvPr>
          <p:cNvSpPr/>
          <p:nvPr/>
        </p:nvSpPr>
        <p:spPr>
          <a:xfrm>
            <a:off x="919876" y="3294261"/>
            <a:ext cx="1516063" cy="230832"/>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0: INPUT</a:t>
            </a:r>
            <a:endPar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49" name="Google Shape;1161;p25">
            <a:extLst>
              <a:ext uri="{FF2B5EF4-FFF2-40B4-BE49-F238E27FC236}">
                <a16:creationId xmlns:a16="http://schemas.microsoft.com/office/drawing/2014/main" id="{40203D49-ECD4-CF94-FD86-64B41172CEC3}"/>
              </a:ext>
            </a:extLst>
          </p:cNvPr>
          <p:cNvSpPr txBox="1"/>
          <p:nvPr/>
        </p:nvSpPr>
        <p:spPr>
          <a:xfrm>
            <a:off x="163836" y="6534368"/>
            <a:ext cx="9421353" cy="246221"/>
          </a:xfrm>
          <a:prstGeom prst="rect">
            <a:avLst/>
          </a:prstGeom>
          <a:noFill/>
          <a:ln>
            <a:noFill/>
          </a:ln>
        </p:spPr>
        <p:txBody>
          <a:bodyPr spcFirstLastPara="1" wrap="square" lIns="91425" tIns="45700" rIns="91425" bIns="45700" anchor="t" anchorCtr="0">
            <a:sp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sym typeface="Calibri"/>
              </a:rPr>
              <a:t>©2025 ROI Institute Inc. All Rights Reserved.</a:t>
            </a:r>
            <a:endParaRPr kumimoji="0"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pic>
        <p:nvPicPr>
          <p:cNvPr id="51" name="Picture 50">
            <a:extLst>
              <a:ext uri="{FF2B5EF4-FFF2-40B4-BE49-F238E27FC236}">
                <a16:creationId xmlns:a16="http://schemas.microsoft.com/office/drawing/2014/main" id="{D96D0A09-B1F6-1236-BA83-B9539A12785A}"/>
              </a:ext>
            </a:extLst>
          </p:cNvPr>
          <p:cNvPicPr>
            <a:picLocks noChangeAspect="1"/>
          </p:cNvPicPr>
          <p:nvPr/>
        </p:nvPicPr>
        <p:blipFill>
          <a:blip r:embed="rId3"/>
          <a:stretch>
            <a:fillRect/>
          </a:stretch>
        </p:blipFill>
        <p:spPr>
          <a:xfrm>
            <a:off x="10170087" y="5943680"/>
            <a:ext cx="1850933" cy="261630"/>
          </a:xfrm>
          <a:prstGeom prst="rect">
            <a:avLst/>
          </a:prstGeom>
        </p:spPr>
      </p:pic>
      <p:sp>
        <p:nvSpPr>
          <p:cNvPr id="52" name="Slide Number Placeholder 3">
            <a:extLst>
              <a:ext uri="{FF2B5EF4-FFF2-40B4-BE49-F238E27FC236}">
                <a16:creationId xmlns:a16="http://schemas.microsoft.com/office/drawing/2014/main" id="{7563E9D0-B872-C8DB-B7C8-194D71C7581F}"/>
              </a:ext>
            </a:extLst>
          </p:cNvPr>
          <p:cNvSpPr txBox="1">
            <a:spLocks/>
          </p:cNvSpPr>
          <p:nvPr/>
        </p:nvSpPr>
        <p:spPr>
          <a:xfrm>
            <a:off x="9448780" y="6492865"/>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3" name="TextBox 2">
            <a:extLst>
              <a:ext uri="{FF2B5EF4-FFF2-40B4-BE49-F238E27FC236}">
                <a16:creationId xmlns:a16="http://schemas.microsoft.com/office/drawing/2014/main" id="{520EE3B1-0B8E-90C3-D33A-D6A52CB556EF}"/>
              </a:ext>
            </a:extLst>
          </p:cNvPr>
          <p:cNvSpPr txBox="1"/>
          <p:nvPr/>
        </p:nvSpPr>
        <p:spPr>
          <a:xfrm>
            <a:off x="73226" y="430474"/>
            <a:ext cx="12069627"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The ROI Methodology Process Model</a:t>
            </a:r>
          </a:p>
        </p:txBody>
      </p:sp>
    </p:spTree>
    <p:extLst>
      <p:ext uri="{BB962C8B-B14F-4D97-AF65-F5344CB8AC3E}">
        <p14:creationId xmlns:p14="http://schemas.microsoft.com/office/powerpoint/2010/main" val="21881927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67C48-3FA5-6075-3541-1D09563532E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6C145F7-F189-F5F1-A55A-C31F0320F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549A363A-9ADB-E859-4727-CB98BD6D0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96D6FB8-C553-70AB-3C0F-1F415F8815A0}"/>
              </a:ext>
            </a:extLst>
          </p:cNvPr>
          <p:cNvSpPr>
            <a:spLocks noGrp="1"/>
          </p:cNvSpPr>
          <p:nvPr>
            <p:ph type="title"/>
          </p:nvPr>
        </p:nvSpPr>
        <p:spPr>
          <a:xfrm>
            <a:off x="836676" y="428625"/>
            <a:ext cx="10515600" cy="962566"/>
          </a:xfrm>
        </p:spPr>
        <p:txBody>
          <a:bodyPr anchor="ctr">
            <a:normAutofit/>
          </a:bodyPr>
          <a:lstStyle/>
          <a:p>
            <a:pPr algn="ctr">
              <a:lnSpc>
                <a:spcPct val="100000"/>
              </a:lnSpc>
            </a:pPr>
            <a:r>
              <a:rPr lang="en-US" sz="5400" b="1" dirty="0"/>
              <a:t>Guiding Principles</a:t>
            </a:r>
          </a:p>
        </p:txBody>
      </p:sp>
      <p:sp>
        <p:nvSpPr>
          <p:cNvPr id="3" name="Content Placeholder 2">
            <a:extLst>
              <a:ext uri="{FF2B5EF4-FFF2-40B4-BE49-F238E27FC236}">
                <a16:creationId xmlns:a16="http://schemas.microsoft.com/office/drawing/2014/main" id="{42A8618F-BA49-6B17-D867-FFC80A5045AC}"/>
              </a:ext>
            </a:extLst>
          </p:cNvPr>
          <p:cNvSpPr>
            <a:spLocks noGrp="1"/>
          </p:cNvSpPr>
          <p:nvPr>
            <p:ph idx="1"/>
          </p:nvPr>
        </p:nvSpPr>
        <p:spPr>
          <a:xfrm>
            <a:off x="616338" y="1391191"/>
            <a:ext cx="10956276" cy="4941416"/>
          </a:xfrm>
        </p:spPr>
        <p:txBody>
          <a:bodyPr>
            <a:noAutofit/>
          </a:bodyPr>
          <a:lstStyle/>
          <a:p>
            <a:pPr marL="457200" lvl="0" indent="-457200">
              <a:lnSpc>
                <a:spcPct val="100000"/>
              </a:lnSpc>
              <a:spcBef>
                <a:spcPts val="0"/>
              </a:spcBef>
              <a:spcAft>
                <a:spcPts val="600"/>
              </a:spcAft>
              <a:buClr>
                <a:schemeClr val="tx1"/>
              </a:buClr>
              <a:buFont typeface="+mj-lt"/>
              <a:buAutoNum type="arabicPeriod"/>
            </a:pPr>
            <a:r>
              <a:rPr lang="en-US" sz="1900" dirty="0"/>
              <a:t>When conducting a higher-level evaluation, collect data at lower levels.</a:t>
            </a:r>
          </a:p>
          <a:p>
            <a:pPr marL="457200" lvl="0" indent="-457200">
              <a:lnSpc>
                <a:spcPct val="100000"/>
              </a:lnSpc>
              <a:spcBef>
                <a:spcPts val="0"/>
              </a:spcBef>
              <a:spcAft>
                <a:spcPts val="600"/>
              </a:spcAft>
              <a:buClr>
                <a:schemeClr val="tx1"/>
              </a:buClr>
              <a:buFont typeface="+mj-lt"/>
              <a:buAutoNum type="arabicPeriod"/>
            </a:pPr>
            <a:r>
              <a:rPr lang="en-US" sz="1900" dirty="0"/>
              <a:t>When planning a higher-level evaluation, the previous level of evaluation is not required to be comprehensive.</a:t>
            </a:r>
          </a:p>
          <a:p>
            <a:pPr marL="457200" lvl="0" indent="-457200">
              <a:lnSpc>
                <a:spcPct val="100000"/>
              </a:lnSpc>
              <a:spcBef>
                <a:spcPts val="0"/>
              </a:spcBef>
              <a:spcAft>
                <a:spcPts val="600"/>
              </a:spcAft>
              <a:buClr>
                <a:schemeClr val="tx1"/>
              </a:buClr>
              <a:buFont typeface="+mj-lt"/>
              <a:buAutoNum type="arabicPeriod"/>
            </a:pPr>
            <a:r>
              <a:rPr lang="en-US" sz="1900" dirty="0"/>
              <a:t>When collecting and analyzing data, use only the most credible sources.</a:t>
            </a:r>
          </a:p>
          <a:p>
            <a:pPr marL="457200" lvl="0" indent="-457200">
              <a:lnSpc>
                <a:spcPct val="100000"/>
              </a:lnSpc>
              <a:spcBef>
                <a:spcPts val="0"/>
              </a:spcBef>
              <a:spcAft>
                <a:spcPts val="600"/>
              </a:spcAft>
              <a:buClr>
                <a:schemeClr val="tx1"/>
              </a:buClr>
              <a:buFont typeface="+mj-lt"/>
              <a:buAutoNum type="arabicPeriod"/>
            </a:pPr>
            <a:r>
              <a:rPr lang="en-US" sz="1900" dirty="0"/>
              <a:t>When analyzing data, select the most conservative alternative for calculations.</a:t>
            </a:r>
          </a:p>
          <a:p>
            <a:pPr marL="457200" lvl="0" indent="-457200">
              <a:lnSpc>
                <a:spcPct val="100000"/>
              </a:lnSpc>
              <a:spcBef>
                <a:spcPts val="0"/>
              </a:spcBef>
              <a:spcAft>
                <a:spcPts val="600"/>
              </a:spcAft>
              <a:buClr>
                <a:schemeClr val="tx1"/>
              </a:buClr>
              <a:buFont typeface="+mj-lt"/>
              <a:buAutoNum type="arabicPeriod"/>
            </a:pPr>
            <a:r>
              <a:rPr lang="en-US" sz="1900" dirty="0"/>
              <a:t>Use at least one method to isolate the effects of a project.</a:t>
            </a:r>
          </a:p>
          <a:p>
            <a:pPr marL="457200" lvl="0" indent="-457200">
              <a:lnSpc>
                <a:spcPct val="100000"/>
              </a:lnSpc>
              <a:spcBef>
                <a:spcPts val="0"/>
              </a:spcBef>
              <a:spcAft>
                <a:spcPts val="600"/>
              </a:spcAft>
              <a:buClr>
                <a:schemeClr val="tx1"/>
              </a:buClr>
              <a:buFont typeface="+mj-lt"/>
              <a:buAutoNum type="arabicPeriod"/>
            </a:pPr>
            <a:r>
              <a:rPr lang="en-US" sz="1900" dirty="0"/>
              <a:t>If no improvement data are available for a population or from a speciﬁc source, assume that little or no improvement has occurred. </a:t>
            </a:r>
          </a:p>
          <a:p>
            <a:pPr marL="457200" lvl="0" indent="-457200">
              <a:lnSpc>
                <a:spcPct val="100000"/>
              </a:lnSpc>
              <a:spcBef>
                <a:spcPts val="0"/>
              </a:spcBef>
              <a:spcAft>
                <a:spcPts val="600"/>
              </a:spcAft>
              <a:buClr>
                <a:schemeClr val="tx1"/>
              </a:buClr>
              <a:buFont typeface="+mj-lt"/>
              <a:buAutoNum type="arabicPeriod"/>
            </a:pPr>
            <a:r>
              <a:rPr lang="en-US" sz="1900" dirty="0"/>
              <a:t>Adjust estimates of improvement for potential errors of estimation.</a:t>
            </a:r>
          </a:p>
          <a:p>
            <a:pPr marL="457200" lvl="0" indent="-457200">
              <a:lnSpc>
                <a:spcPct val="100000"/>
              </a:lnSpc>
              <a:spcBef>
                <a:spcPts val="0"/>
              </a:spcBef>
              <a:spcAft>
                <a:spcPts val="600"/>
              </a:spcAft>
              <a:buClr>
                <a:schemeClr val="tx1"/>
              </a:buClr>
              <a:buFont typeface="+mj-lt"/>
              <a:buAutoNum type="arabicPeriod"/>
            </a:pPr>
            <a:r>
              <a:rPr lang="en-US" sz="1900" dirty="0"/>
              <a:t>Avoid use of extreme data items and unsupported claims when calculating ROI.</a:t>
            </a:r>
          </a:p>
          <a:p>
            <a:pPr marL="457200" lvl="0" indent="-457200">
              <a:lnSpc>
                <a:spcPct val="100000"/>
              </a:lnSpc>
              <a:spcBef>
                <a:spcPts val="0"/>
              </a:spcBef>
              <a:spcAft>
                <a:spcPts val="600"/>
              </a:spcAft>
              <a:buClr>
                <a:schemeClr val="tx1"/>
              </a:buClr>
              <a:buFont typeface="+mj-lt"/>
              <a:buAutoNum type="arabicPeriod"/>
            </a:pPr>
            <a:r>
              <a:rPr lang="en-US" sz="1900" dirty="0"/>
              <a:t>Use only the ﬁrst year of annual beneﬁts in ROI analysis of short-term solutions.</a:t>
            </a:r>
          </a:p>
          <a:p>
            <a:pPr marL="457200" lvl="0" indent="-457200">
              <a:lnSpc>
                <a:spcPct val="100000"/>
              </a:lnSpc>
              <a:spcBef>
                <a:spcPts val="0"/>
              </a:spcBef>
              <a:spcAft>
                <a:spcPts val="600"/>
              </a:spcAft>
              <a:buClr>
                <a:schemeClr val="tx1"/>
              </a:buClr>
              <a:buFont typeface="+mj-lt"/>
              <a:buAutoNum type="arabicPeriod"/>
            </a:pPr>
            <a:r>
              <a:rPr lang="en-US" sz="1900" dirty="0"/>
              <a:t>Fully load all costs of a solution, project, or program when analyzing ROI.</a:t>
            </a:r>
          </a:p>
          <a:p>
            <a:pPr marL="457200" lvl="0" indent="-457200">
              <a:lnSpc>
                <a:spcPct val="100000"/>
              </a:lnSpc>
              <a:spcBef>
                <a:spcPts val="0"/>
              </a:spcBef>
              <a:spcAft>
                <a:spcPts val="600"/>
              </a:spcAft>
              <a:buClr>
                <a:schemeClr val="tx1"/>
              </a:buClr>
              <a:buFont typeface="+mj-lt"/>
              <a:buAutoNum type="arabicPeriod"/>
            </a:pPr>
            <a:r>
              <a:rPr lang="en-US" sz="1900" dirty="0"/>
              <a:t>Intangible measures are deﬁned as measures that are purposely not converted to monetary values.</a:t>
            </a:r>
          </a:p>
          <a:p>
            <a:pPr marL="457200" lvl="0" indent="-457200">
              <a:lnSpc>
                <a:spcPct val="100000"/>
              </a:lnSpc>
              <a:spcBef>
                <a:spcPts val="0"/>
              </a:spcBef>
              <a:spcAft>
                <a:spcPts val="600"/>
              </a:spcAft>
              <a:buClr>
                <a:schemeClr val="tx1"/>
              </a:buClr>
              <a:buFont typeface="+mj-lt"/>
              <a:buAutoNum type="arabicPeriod"/>
            </a:pPr>
            <a:r>
              <a:rPr lang="en-US" sz="1900" dirty="0"/>
              <a:t>Communicate the results of ROI Methodology to all key stakeholders.</a:t>
            </a:r>
          </a:p>
        </p:txBody>
      </p:sp>
      <p:sp>
        <p:nvSpPr>
          <p:cNvPr id="5" name="Slide Number Placeholder 7">
            <a:extLst>
              <a:ext uri="{FF2B5EF4-FFF2-40B4-BE49-F238E27FC236}">
                <a16:creationId xmlns:a16="http://schemas.microsoft.com/office/drawing/2014/main" id="{52363032-F1CB-3153-F1EC-B853A946780B}"/>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srgbClr val="171616">
                    <a:lumMod val="50000"/>
                    <a:lumOff val="50000"/>
                  </a:srgbClr>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28</a:t>
            </a:fld>
            <a:endParaRPr kumimoji="0" lang="en-US" sz="1600" b="0" i="0" u="none" strike="noStrike" kern="1200" cap="none" spc="0" normalizeH="0" baseline="0" noProof="0" dirty="0">
              <a:ln>
                <a:noFill/>
              </a:ln>
              <a:solidFill>
                <a:srgbClr val="171616">
                  <a:lumMod val="50000"/>
                  <a:lumOff val="50000"/>
                </a:srgbClr>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961022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D810040-1E78-78D4-D262-AF9E0454997E}"/>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578977A8-BF65-4C45-E57F-77BCFA395330}"/>
              </a:ext>
            </a:extLst>
          </p:cNvPr>
          <p:cNvSpPr txBox="1"/>
          <p:nvPr/>
        </p:nvSpPr>
        <p:spPr>
          <a:xfrm>
            <a:off x="228600" y="1459230"/>
            <a:ext cx="6477000" cy="393954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Start with Why</a:t>
            </a:r>
            <a:endParaRPr kumimoji="0" lang="en-US" sz="2400" b="1"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Align Programs with the Business</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Design Thinking Principle 1</a:t>
            </a:r>
            <a:br>
              <a:rPr kumimoji="0" lang="en-US" sz="3600" b="1"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br>
            <a:r>
              <a:rPr kumimoji="0" lang="en-US" sz="3200" b="0"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A problem-solving approach to handle problems on a systems levels</a:t>
            </a:r>
            <a:endParaRPr kumimoji="0" lang="en-US" sz="3200" b="1"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 name="Slide Number Placeholder 1">
            <a:extLst>
              <a:ext uri="{FF2B5EF4-FFF2-40B4-BE49-F238E27FC236}">
                <a16:creationId xmlns:a16="http://schemas.microsoft.com/office/drawing/2014/main" id="{AA88CB44-EBFE-948D-3D6E-362FB5A49F74}"/>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007396-4EF8-4446-A4A3-FA7862915E1A}" type="slidenum">
              <a:rPr kumimoji="0" lang="en-US" sz="900" b="0" i="0" u="none" strike="noStrike" kern="1200" cap="none" spc="0" normalizeH="0" baseline="0" noProof="0" smtClean="0">
                <a:ln>
                  <a:noFill/>
                </a:ln>
                <a:solidFill>
                  <a:prstClr val="black">
                    <a:tint val="75000"/>
                  </a:prstClr>
                </a:solidFill>
                <a:effectLst/>
                <a:uLnTx/>
                <a:uFillTx/>
                <a:latin typeface="Verdana" pitchFamily="34" charset="0"/>
                <a:ea typeface="ＭＳ Ｐゴシック" pitchFamily="-11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en-US" sz="900" b="0" i="0" u="none" strike="noStrike" kern="1200" cap="none" spc="0" normalizeH="0" baseline="0" noProof="0" dirty="0">
              <a:ln>
                <a:noFill/>
              </a:ln>
              <a:solidFill>
                <a:prstClr val="black">
                  <a:tint val="75000"/>
                </a:prstClr>
              </a:solidFill>
              <a:effectLst/>
              <a:uLnTx/>
              <a:uFillTx/>
              <a:latin typeface="Verdana" pitchFamily="34" charset="0"/>
              <a:ea typeface="ＭＳ Ｐゴシック" pitchFamily="-111" charset="-128"/>
              <a:cs typeface="+mn-cs"/>
            </a:endParaRPr>
          </a:p>
        </p:txBody>
      </p:sp>
      <p:sp>
        <p:nvSpPr>
          <p:cNvPr id="3" name="Slide Number Placeholder 7">
            <a:extLst>
              <a:ext uri="{FF2B5EF4-FFF2-40B4-BE49-F238E27FC236}">
                <a16:creationId xmlns:a16="http://schemas.microsoft.com/office/drawing/2014/main" id="{755A2A76-1B3E-5C69-89B0-9BDE37FFE2DF}"/>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29</a:t>
            </a:fld>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67626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751808F-2937-0141-9D0E-9FCB3D4C75EF}"/>
              </a:ext>
            </a:extLst>
          </p:cNvPr>
          <p:cNvSpPr>
            <a:spLocks noGrp="1"/>
          </p:cNvSpPr>
          <p:nvPr>
            <p:ph type="title"/>
          </p:nvPr>
        </p:nvSpPr>
        <p:spPr>
          <a:xfrm>
            <a:off x="836676" y="393433"/>
            <a:ext cx="10515600" cy="934506"/>
          </a:xfrm>
        </p:spPr>
        <p:txBody>
          <a:bodyPr anchor="ctr">
            <a:normAutofit/>
          </a:bodyPr>
          <a:lstStyle/>
          <a:p>
            <a:pPr>
              <a:lnSpc>
                <a:spcPct val="100000"/>
              </a:lnSpc>
            </a:pPr>
            <a:r>
              <a:rPr lang="en-US" sz="3200" b="1" dirty="0">
                <a:solidFill>
                  <a:schemeClr val="tx1"/>
                </a:solidFill>
                <a:latin typeface="Arial" panose="020B0604020202020204" pitchFamily="34" charset="0"/>
                <a:cs typeface="Arial" panose="020B0604020202020204" pitchFamily="34" charset="0"/>
              </a:rPr>
              <a:t>Objectives</a:t>
            </a:r>
            <a:endParaRPr lang="en-US" sz="32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064ABB2-27AC-984F-A6FF-3F1BF4C9CB83}"/>
              </a:ext>
            </a:extLst>
          </p:cNvPr>
          <p:cNvSpPr>
            <a:spLocks noGrp="1"/>
          </p:cNvSpPr>
          <p:nvPr>
            <p:ph idx="1"/>
          </p:nvPr>
        </p:nvSpPr>
        <p:spPr>
          <a:xfrm>
            <a:off x="613611" y="1372236"/>
            <a:ext cx="11256825" cy="4960619"/>
          </a:xfrm>
        </p:spPr>
        <p:txBody>
          <a:bodyPr>
            <a:noAutofit/>
          </a:bodyPr>
          <a:lstStyle/>
          <a:p>
            <a:pPr marL="0" lvl="0" indent="0">
              <a:lnSpc>
                <a:spcPct val="100000"/>
              </a:lnSpc>
              <a:spcBef>
                <a:spcPts val="0"/>
              </a:spcBef>
              <a:spcAft>
                <a:spcPts val="600"/>
              </a:spcAft>
              <a:buClr>
                <a:schemeClr val="tx1"/>
              </a:buClr>
              <a:buNone/>
            </a:pPr>
            <a:r>
              <a:rPr lang="en-US" sz="2100" dirty="0">
                <a:latin typeface="Arial" panose="020B0604020202020204" pitchFamily="34" charset="0"/>
                <a:cs typeface="Arial" panose="020B0604020202020204" pitchFamily="34" charset="0"/>
              </a:rPr>
              <a:t>After attending this session, participants should be able to:</a:t>
            </a:r>
          </a:p>
          <a:p>
            <a:pPr marL="574675" lvl="0" indent="-395288">
              <a:lnSpc>
                <a:spcPct val="100000"/>
              </a:lnSpc>
              <a:spcBef>
                <a:spcPts val="0"/>
              </a:spcBef>
              <a:spcAft>
                <a:spcPts val="600"/>
              </a:spcAft>
              <a:buClr>
                <a:schemeClr val="tx1"/>
              </a:buClr>
              <a:buFont typeface="+mj-lt"/>
              <a:buAutoNum type="arabicPeriod"/>
            </a:pPr>
            <a:r>
              <a:rPr lang="en-US" sz="2100" dirty="0">
                <a:latin typeface="Arial" panose="020B0604020202020204" pitchFamily="34" charset="0"/>
                <a:cs typeface="Arial" panose="020B0604020202020204" pitchFamily="34" charset="0"/>
              </a:rPr>
              <a:t>Describe the steps in the ROI Methodology.</a:t>
            </a:r>
          </a:p>
          <a:p>
            <a:pPr marL="574675" lvl="0" indent="-395288">
              <a:lnSpc>
                <a:spcPct val="100000"/>
              </a:lnSpc>
              <a:spcBef>
                <a:spcPts val="0"/>
              </a:spcBef>
              <a:spcAft>
                <a:spcPts val="600"/>
              </a:spcAft>
              <a:buClr>
                <a:schemeClr val="tx1"/>
              </a:buClr>
              <a:buFont typeface="+mj-lt"/>
              <a:buAutoNum type="arabicPeriod"/>
            </a:pPr>
            <a:r>
              <a:rPr lang="en-US" sz="2100" dirty="0">
                <a:latin typeface="Arial" panose="020B0604020202020204" pitchFamily="34" charset="0"/>
                <a:cs typeface="Arial" panose="020B0604020202020204" pitchFamily="34" charset="0"/>
              </a:rPr>
              <a:t>Use objectives with key results to drive high performance.</a:t>
            </a:r>
          </a:p>
          <a:p>
            <a:pPr marL="574675" lvl="0" indent="-395288">
              <a:lnSpc>
                <a:spcPct val="100000"/>
              </a:lnSpc>
              <a:spcBef>
                <a:spcPts val="0"/>
              </a:spcBef>
              <a:spcAft>
                <a:spcPts val="600"/>
              </a:spcAft>
              <a:buClr>
                <a:schemeClr val="tx1"/>
              </a:buClr>
              <a:buFont typeface="+mj-lt"/>
              <a:buAutoNum type="arabicPeriod"/>
            </a:pPr>
            <a:r>
              <a:rPr lang="en-US" sz="2100" dirty="0">
                <a:latin typeface="Arial" panose="020B0604020202020204" pitchFamily="34" charset="0"/>
                <a:cs typeface="Arial" panose="020B0604020202020204" pitchFamily="34" charset="0"/>
              </a:rPr>
              <a:t>Define a high-performance team.</a:t>
            </a:r>
          </a:p>
          <a:p>
            <a:pPr marL="574675" lvl="0" indent="-395288">
              <a:lnSpc>
                <a:spcPct val="100000"/>
              </a:lnSpc>
              <a:spcBef>
                <a:spcPts val="0"/>
              </a:spcBef>
              <a:spcAft>
                <a:spcPts val="600"/>
              </a:spcAft>
              <a:buClr>
                <a:schemeClr val="tx1"/>
              </a:buClr>
              <a:buFont typeface="+mj-lt"/>
              <a:buAutoNum type="arabicPeriod"/>
            </a:pPr>
            <a:r>
              <a:rPr lang="en-US" sz="2100" dirty="0">
                <a:latin typeface="Arial" panose="020B0604020202020204" pitchFamily="34" charset="0"/>
                <a:cs typeface="Arial" panose="020B0604020202020204" pitchFamily="34" charset="0"/>
              </a:rPr>
              <a:t>Identify the levels of performance of team members.</a:t>
            </a:r>
          </a:p>
          <a:p>
            <a:pPr marL="574675" lvl="0" indent="-395288">
              <a:lnSpc>
                <a:spcPct val="100000"/>
              </a:lnSpc>
              <a:spcBef>
                <a:spcPts val="0"/>
              </a:spcBef>
              <a:spcAft>
                <a:spcPts val="600"/>
              </a:spcAft>
              <a:buClr>
                <a:schemeClr val="tx1"/>
              </a:buClr>
              <a:buFont typeface="+mj-lt"/>
              <a:buAutoNum type="arabicPeriod"/>
            </a:pPr>
            <a:r>
              <a:rPr lang="en-US" sz="2100" dirty="0">
                <a:latin typeface="Arial" panose="020B0604020202020204" pitchFamily="34" charset="0"/>
                <a:cs typeface="Arial" panose="020B0604020202020204" pitchFamily="34" charset="0"/>
              </a:rPr>
              <a:t>Describe the role of first-level managers in driving high performance. </a:t>
            </a:r>
          </a:p>
          <a:p>
            <a:pPr marL="574675" lvl="0" indent="-395288">
              <a:lnSpc>
                <a:spcPct val="100000"/>
              </a:lnSpc>
              <a:spcBef>
                <a:spcPts val="0"/>
              </a:spcBef>
              <a:spcAft>
                <a:spcPts val="600"/>
              </a:spcAft>
              <a:buClr>
                <a:schemeClr val="tx1"/>
              </a:buClr>
              <a:buFont typeface="+mj-lt"/>
              <a:buAutoNum type="arabicPeriod"/>
            </a:pPr>
            <a:r>
              <a:rPr lang="en-US" sz="2100" dirty="0">
                <a:latin typeface="Arial" panose="020B0604020202020204" pitchFamily="34" charset="0"/>
                <a:cs typeface="Arial" panose="020B0604020202020204" pitchFamily="34" charset="0"/>
              </a:rPr>
              <a:t>Explain how a performance management system should support high performance.</a:t>
            </a:r>
          </a:p>
          <a:p>
            <a:pPr marL="574675" lvl="0" indent="-395288">
              <a:lnSpc>
                <a:spcPct val="100000"/>
              </a:lnSpc>
              <a:spcBef>
                <a:spcPts val="0"/>
              </a:spcBef>
              <a:spcAft>
                <a:spcPts val="600"/>
              </a:spcAft>
              <a:buClr>
                <a:schemeClr val="tx1"/>
              </a:buClr>
              <a:buFont typeface="+mj-lt"/>
              <a:buAutoNum type="arabicPeriod"/>
            </a:pPr>
            <a:r>
              <a:rPr lang="en-US" sz="2100" dirty="0">
                <a:latin typeface="Arial" panose="020B0604020202020204" pitchFamily="34" charset="0"/>
                <a:cs typeface="Arial" panose="020B0604020202020204" pitchFamily="34" charset="0"/>
              </a:rPr>
              <a:t>Define the role of culture in driving high-performance organizations.</a:t>
            </a:r>
          </a:p>
          <a:p>
            <a:pPr marL="574675" lvl="0" indent="-395288">
              <a:lnSpc>
                <a:spcPct val="100000"/>
              </a:lnSpc>
              <a:spcBef>
                <a:spcPts val="0"/>
              </a:spcBef>
              <a:spcAft>
                <a:spcPts val="600"/>
              </a:spcAft>
              <a:buClr>
                <a:schemeClr val="tx1"/>
              </a:buClr>
              <a:buFont typeface="+mj-lt"/>
              <a:buAutoNum type="arabicPeriod"/>
            </a:pPr>
            <a:r>
              <a:rPr lang="en-US" sz="2100" dirty="0">
                <a:latin typeface="Arial" panose="020B0604020202020204" pitchFamily="34" charset="0"/>
                <a:cs typeface="Arial" panose="020B0604020202020204" pitchFamily="34" charset="0"/>
              </a:rPr>
              <a:t>Describe how innovation should support high-performance teams.</a:t>
            </a:r>
          </a:p>
          <a:p>
            <a:pPr marL="574675" lvl="0" indent="-395288">
              <a:lnSpc>
                <a:spcPct val="100000"/>
              </a:lnSpc>
              <a:spcBef>
                <a:spcPts val="0"/>
              </a:spcBef>
              <a:spcAft>
                <a:spcPts val="600"/>
              </a:spcAft>
              <a:buClr>
                <a:schemeClr val="tx1"/>
              </a:buClr>
              <a:buFont typeface="+mj-lt"/>
              <a:buAutoNum type="arabicPeriod"/>
            </a:pPr>
            <a:r>
              <a:rPr lang="en-US" sz="2100" dirty="0">
                <a:latin typeface="Arial" panose="020B0604020202020204" pitchFamily="34" charset="0"/>
                <a:cs typeface="Arial" panose="020B0604020202020204" pitchFamily="34" charset="0"/>
              </a:rPr>
              <a:t>Explain the leader's role in delivering high performance.</a:t>
            </a:r>
          </a:p>
          <a:p>
            <a:pPr marL="574675" lvl="0" indent="-395288">
              <a:lnSpc>
                <a:spcPct val="100000"/>
              </a:lnSpc>
              <a:spcBef>
                <a:spcPts val="0"/>
              </a:spcBef>
              <a:spcAft>
                <a:spcPts val="600"/>
              </a:spcAft>
              <a:buClr>
                <a:schemeClr val="tx1"/>
              </a:buClr>
              <a:buFont typeface="+mj-lt"/>
              <a:buAutoNum type="arabicPeriod"/>
            </a:pPr>
            <a:r>
              <a:rPr lang="en-US" sz="2100" dirty="0">
                <a:latin typeface="Arial" panose="020B0604020202020204" pitchFamily="34" charset="0"/>
                <a:cs typeface="Arial" panose="020B0604020202020204" pitchFamily="34" charset="0"/>
              </a:rPr>
              <a:t>Evaluate high-performance teams and important initiatives at the impact and ROI levels.</a:t>
            </a:r>
          </a:p>
        </p:txBody>
      </p:sp>
      <p:sp>
        <p:nvSpPr>
          <p:cNvPr id="5" name="Slide Number Placeholder 1">
            <a:extLst>
              <a:ext uri="{FF2B5EF4-FFF2-40B4-BE49-F238E27FC236}">
                <a16:creationId xmlns:a16="http://schemas.microsoft.com/office/drawing/2014/main" id="{80901F11-B182-1382-18D6-863B41FBE824}"/>
              </a:ext>
            </a:extLst>
          </p:cNvPr>
          <p:cNvSpPr txBox="1">
            <a:spLocks/>
          </p:cNvSpPr>
          <p:nvPr/>
        </p:nvSpPr>
        <p:spPr>
          <a:xfrm>
            <a:off x="9441327" y="6492627"/>
            <a:ext cx="2742978" cy="365096"/>
          </a:xfrm>
          <a:prstGeom prst="rect">
            <a:avLst/>
          </a:prstGeom>
        </p:spPr>
        <p:txBody>
          <a:bodyPr vert="horz" lIns="91433" tIns="45716" rIns="91433" bIns="45716"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914368">
              <a:spcAft>
                <a:spcPts val="600"/>
              </a:spcAft>
              <a:defRPr/>
            </a:pPr>
            <a:fld id="{798BDFA3-3F45-4374-B800-2FC8FD908A4F}" type="slidenum">
              <a:rPr lang="en-US" sz="1600">
                <a:solidFill>
                  <a:schemeClr val="bg1"/>
                </a:solidFill>
                <a:latin typeface="Calibri" panose="020F0502020204030204"/>
              </a:rPr>
              <a:pPr algn="r" defTabSz="914368">
                <a:spcAft>
                  <a:spcPts val="600"/>
                </a:spcAft>
                <a:defRPr/>
              </a:pPr>
              <a:t>3</a:t>
            </a:fld>
            <a:endParaRPr lang="en-US" sz="1600" dirty="0">
              <a:solidFill>
                <a:schemeClr val="bg1"/>
              </a:solidFill>
              <a:latin typeface="Calibri" panose="020F0502020204030204"/>
            </a:endParaRPr>
          </a:p>
        </p:txBody>
      </p:sp>
    </p:spTree>
    <p:extLst>
      <p:ext uri="{BB962C8B-B14F-4D97-AF65-F5344CB8AC3E}">
        <p14:creationId xmlns:p14="http://schemas.microsoft.com/office/powerpoint/2010/main" val="13382069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988480-5AC6-BDC1-667F-2C6C7E989000}"/>
            </a:ext>
          </a:extLst>
        </p:cNvPr>
        <p:cNvGrpSpPr/>
        <p:nvPr/>
      </p:nvGrpSpPr>
      <p:grpSpPr>
        <a:xfrm>
          <a:off x="0" y="0"/>
          <a:ext cx="0" cy="0"/>
          <a:chOff x="0" y="0"/>
          <a:chExt cx="0" cy="0"/>
        </a:xfrm>
      </p:grpSpPr>
      <p:sp>
        <p:nvSpPr>
          <p:cNvPr id="13" name="Google Shape;1509;p37">
            <a:extLst>
              <a:ext uri="{FF2B5EF4-FFF2-40B4-BE49-F238E27FC236}">
                <a16:creationId xmlns:a16="http://schemas.microsoft.com/office/drawing/2014/main" id="{92A091CF-F930-DA4D-F8A2-8836135BB206}"/>
              </a:ext>
            </a:extLst>
          </p:cNvPr>
          <p:cNvSpPr txBox="1"/>
          <p:nvPr/>
        </p:nvSpPr>
        <p:spPr>
          <a:xfrm>
            <a:off x="9448800" y="6490366"/>
            <a:ext cx="2743200" cy="365125"/>
          </a:xfrm>
          <a:prstGeom prst="rect">
            <a:avLst/>
          </a:prstGeom>
          <a:noFill/>
          <a:ln>
            <a:noFill/>
          </a:ln>
        </p:spPr>
        <p:txBody>
          <a:bodyPr spcFirstLastPara="1" wrap="square" lIns="91425" tIns="45700" rIns="91425" bIns="45700" anchor="ctr" anchorCtr="0">
            <a:normAutofit/>
          </a:bodyPr>
          <a:lstStyle/>
          <a:p>
            <a:pPr marL="0" marR="0" lvl="0" indent="0" algn="r" defTabSz="914400" rtl="0" eaLnBrk="1" fontAlgn="auto" latinLnBrk="0" hangingPunct="1">
              <a:lnSpc>
                <a:spcPct val="100000"/>
              </a:lnSpc>
              <a:spcBef>
                <a:spcPts val="0"/>
              </a:spcBef>
              <a:spcAft>
                <a:spcPts val="0"/>
              </a:spcAft>
              <a:buClr>
                <a:srgbClr val="7F7F7F"/>
              </a:buClr>
              <a:buSzPts val="1200"/>
              <a:buFont typeface="Calibri"/>
              <a:buNone/>
              <a:tabLst/>
              <a:defRPr/>
            </a:pPr>
            <a:fld id="{00000000-1234-1234-1234-123412341234}" type="slidenum">
              <a:rPr kumimoji="0" lang="en-US" sz="1200" b="0" i="0" u="none" strike="noStrike" kern="0" cap="none" spc="0" normalizeH="0" baseline="0" noProof="0">
                <a:ln>
                  <a:noFill/>
                </a:ln>
                <a:solidFill>
                  <a:prstClr val="white"/>
                </a:solidFill>
                <a:effectLst/>
                <a:uLnTx/>
                <a:uFillTx/>
                <a:latin typeface="Calibri Light" panose="020F0302020204030204"/>
                <a:ea typeface="Calibri"/>
                <a:cs typeface="Arial" panose="020B0604020202020204" pitchFamily="34" charset="0"/>
                <a:sym typeface="Calibri"/>
              </a:rPr>
              <a:pPr marL="0" marR="0" lvl="0" indent="0" algn="r" defTabSz="914400" rtl="0" eaLnBrk="1" fontAlgn="auto" latinLnBrk="0" hangingPunct="1">
                <a:lnSpc>
                  <a:spcPct val="100000"/>
                </a:lnSpc>
                <a:spcBef>
                  <a:spcPts val="0"/>
                </a:spcBef>
                <a:spcAft>
                  <a:spcPts val="0"/>
                </a:spcAft>
                <a:buClr>
                  <a:srgbClr val="7F7F7F"/>
                </a:buClr>
                <a:buSzPts val="1200"/>
                <a:buFont typeface="Calibri"/>
                <a:buNone/>
                <a:tabLst/>
                <a:defRPr/>
              </a:pPr>
              <a:t>30</a:t>
            </a:fld>
            <a:endParaRPr kumimoji="0" sz="1200" b="0" i="0" u="none" strike="noStrike" kern="0" cap="none" spc="0" normalizeH="0" baseline="0" noProof="0" dirty="0">
              <a:ln>
                <a:noFill/>
              </a:ln>
              <a:solidFill>
                <a:prstClr val="white"/>
              </a:solidFill>
              <a:effectLst/>
              <a:uLnTx/>
              <a:uFillTx/>
              <a:latin typeface="Calibri Light" panose="020F0302020204030204"/>
              <a:ea typeface="Calibri"/>
              <a:cs typeface="Arial" panose="020B0604020202020204" pitchFamily="34" charset="0"/>
              <a:sym typeface="Calibri"/>
            </a:endParaRPr>
          </a:p>
        </p:txBody>
      </p:sp>
      <p:grpSp>
        <p:nvGrpSpPr>
          <p:cNvPr id="5" name="Group 4">
            <a:extLst>
              <a:ext uri="{FF2B5EF4-FFF2-40B4-BE49-F238E27FC236}">
                <a16:creationId xmlns:a16="http://schemas.microsoft.com/office/drawing/2014/main" id="{E1492B0D-9691-B627-2902-16F515823972}"/>
              </a:ext>
            </a:extLst>
          </p:cNvPr>
          <p:cNvGrpSpPr/>
          <p:nvPr/>
        </p:nvGrpSpPr>
        <p:grpSpPr>
          <a:xfrm>
            <a:off x="1578839" y="441722"/>
            <a:ext cx="8638035" cy="5974556"/>
            <a:chOff x="1530757" y="1414181"/>
            <a:chExt cx="6863278" cy="4810417"/>
          </a:xfrm>
        </p:grpSpPr>
        <p:cxnSp>
          <p:nvCxnSpPr>
            <p:cNvPr id="15" name="Straight Arrow Connector 14">
              <a:extLst>
                <a:ext uri="{FF2B5EF4-FFF2-40B4-BE49-F238E27FC236}">
                  <a16:creationId xmlns:a16="http://schemas.microsoft.com/office/drawing/2014/main" id="{7BD86073-1C1C-C8CF-8B9B-CEF8C6EE9B97}"/>
                </a:ext>
              </a:extLst>
            </p:cNvPr>
            <p:cNvCxnSpPr>
              <a:cxnSpLocks/>
            </p:cNvCxnSpPr>
            <p:nvPr/>
          </p:nvCxnSpPr>
          <p:spPr>
            <a:xfrm>
              <a:off x="2819400" y="1752600"/>
              <a:ext cx="1371600" cy="4038600"/>
            </a:xfrm>
            <a:prstGeom prst="straightConnector1">
              <a:avLst/>
            </a:prstGeom>
            <a:ln w="76200" cap="rnd">
              <a:solidFill>
                <a:srgbClr val="820E2E"/>
              </a:solidFill>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47DC1E54-75EE-0E11-5A13-DA550E1B50A2}"/>
                </a:ext>
              </a:extLst>
            </p:cNvPr>
            <p:cNvCxnSpPr>
              <a:cxnSpLocks/>
            </p:cNvCxnSpPr>
            <p:nvPr/>
          </p:nvCxnSpPr>
          <p:spPr>
            <a:xfrm flipV="1">
              <a:off x="6400800" y="1752600"/>
              <a:ext cx="1295400" cy="3962400"/>
            </a:xfrm>
            <a:prstGeom prst="straightConnector1">
              <a:avLst/>
            </a:prstGeom>
            <a:ln w="76200" cap="rnd">
              <a:solidFill>
                <a:srgbClr val="820E2E"/>
              </a:solidFill>
              <a:tailEnd type="triangle" w="lg" len="med"/>
            </a:ln>
            <a:effectLst/>
          </p:spPr>
          <p:style>
            <a:lnRef idx="2">
              <a:schemeClr val="accent1"/>
            </a:lnRef>
            <a:fillRef idx="0">
              <a:schemeClr val="accent1"/>
            </a:fillRef>
            <a:effectRef idx="1">
              <a:schemeClr val="accent1"/>
            </a:effectRef>
            <a:fontRef idx="minor">
              <a:schemeClr val="tx1"/>
            </a:fontRef>
          </p:style>
        </p:cxnSp>
        <p:sp>
          <p:nvSpPr>
            <p:cNvPr id="17" name="Oval 16">
              <a:extLst>
                <a:ext uri="{FF2B5EF4-FFF2-40B4-BE49-F238E27FC236}">
                  <a16:creationId xmlns:a16="http://schemas.microsoft.com/office/drawing/2014/main" id="{D290095E-0505-48A6-C64D-3D7806AB21BD}"/>
                </a:ext>
              </a:extLst>
            </p:cNvPr>
            <p:cNvSpPr>
              <a:spLocks noChangeAspect="1"/>
            </p:cNvSpPr>
            <p:nvPr/>
          </p:nvSpPr>
          <p:spPr>
            <a:xfrm>
              <a:off x="3124200" y="209438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5</a:t>
              </a:r>
            </a:p>
          </p:txBody>
        </p:sp>
        <p:sp>
          <p:nvSpPr>
            <p:cNvPr id="18" name="Oval 17">
              <a:extLst>
                <a:ext uri="{FF2B5EF4-FFF2-40B4-BE49-F238E27FC236}">
                  <a16:creationId xmlns:a16="http://schemas.microsoft.com/office/drawing/2014/main" id="{1828991A-DBBF-A802-AA85-4E1556C98740}"/>
                </a:ext>
              </a:extLst>
            </p:cNvPr>
            <p:cNvSpPr>
              <a:spLocks noChangeAspect="1"/>
            </p:cNvSpPr>
            <p:nvPr/>
          </p:nvSpPr>
          <p:spPr>
            <a:xfrm>
              <a:off x="7129735" y="209438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5</a:t>
              </a:r>
            </a:p>
          </p:txBody>
        </p:sp>
        <p:sp>
          <p:nvSpPr>
            <p:cNvPr id="19" name="Oval 18">
              <a:extLst>
                <a:ext uri="{FF2B5EF4-FFF2-40B4-BE49-F238E27FC236}">
                  <a16:creationId xmlns:a16="http://schemas.microsoft.com/office/drawing/2014/main" id="{B4F956A9-20E8-836A-96E1-C1B6DB5FFB8F}"/>
                </a:ext>
              </a:extLst>
            </p:cNvPr>
            <p:cNvSpPr>
              <a:spLocks noChangeAspect="1"/>
            </p:cNvSpPr>
            <p:nvPr/>
          </p:nvSpPr>
          <p:spPr>
            <a:xfrm>
              <a:off x="3321443" y="2751316"/>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4</a:t>
              </a:r>
            </a:p>
          </p:txBody>
        </p:sp>
        <p:sp>
          <p:nvSpPr>
            <p:cNvPr id="20" name="Oval 19">
              <a:extLst>
                <a:ext uri="{FF2B5EF4-FFF2-40B4-BE49-F238E27FC236}">
                  <a16:creationId xmlns:a16="http://schemas.microsoft.com/office/drawing/2014/main" id="{896D7C90-F3DC-B243-CE84-1D79255C2833}"/>
                </a:ext>
              </a:extLst>
            </p:cNvPr>
            <p:cNvSpPr>
              <a:spLocks noChangeAspect="1"/>
            </p:cNvSpPr>
            <p:nvPr/>
          </p:nvSpPr>
          <p:spPr>
            <a:xfrm>
              <a:off x="6532111" y="4034969"/>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2</a:t>
              </a:r>
            </a:p>
          </p:txBody>
        </p:sp>
        <p:sp>
          <p:nvSpPr>
            <p:cNvPr id="21" name="Oval 20">
              <a:extLst>
                <a:ext uri="{FF2B5EF4-FFF2-40B4-BE49-F238E27FC236}">
                  <a16:creationId xmlns:a16="http://schemas.microsoft.com/office/drawing/2014/main" id="{7A42E437-BD52-923F-1B49-64A9B627FDBE}"/>
                </a:ext>
              </a:extLst>
            </p:cNvPr>
            <p:cNvSpPr>
              <a:spLocks noChangeAspect="1"/>
            </p:cNvSpPr>
            <p:nvPr/>
          </p:nvSpPr>
          <p:spPr>
            <a:xfrm>
              <a:off x="3780609" y="4034969"/>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2</a:t>
              </a:r>
            </a:p>
          </p:txBody>
        </p:sp>
        <p:sp>
          <p:nvSpPr>
            <p:cNvPr id="22" name="Oval 21">
              <a:extLst>
                <a:ext uri="{FF2B5EF4-FFF2-40B4-BE49-F238E27FC236}">
                  <a16:creationId xmlns:a16="http://schemas.microsoft.com/office/drawing/2014/main" id="{D577CB4D-9FD1-C7F0-CC0C-81AF1AB8257D}"/>
                </a:ext>
              </a:extLst>
            </p:cNvPr>
            <p:cNvSpPr>
              <a:spLocks noChangeAspect="1"/>
            </p:cNvSpPr>
            <p:nvPr/>
          </p:nvSpPr>
          <p:spPr>
            <a:xfrm>
              <a:off x="3597729" y="339842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3</a:t>
              </a:r>
            </a:p>
          </p:txBody>
        </p:sp>
        <p:sp>
          <p:nvSpPr>
            <p:cNvPr id="24" name="Oval 23">
              <a:extLst>
                <a:ext uri="{FF2B5EF4-FFF2-40B4-BE49-F238E27FC236}">
                  <a16:creationId xmlns:a16="http://schemas.microsoft.com/office/drawing/2014/main" id="{F61D9E4E-C9D0-47EC-D799-A0021CB2A281}"/>
                </a:ext>
              </a:extLst>
            </p:cNvPr>
            <p:cNvSpPr>
              <a:spLocks noChangeAspect="1"/>
            </p:cNvSpPr>
            <p:nvPr/>
          </p:nvSpPr>
          <p:spPr>
            <a:xfrm>
              <a:off x="6726965" y="339842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3</a:t>
              </a:r>
            </a:p>
          </p:txBody>
        </p:sp>
        <p:sp>
          <p:nvSpPr>
            <p:cNvPr id="25" name="Oval 24">
              <a:extLst>
                <a:ext uri="{FF2B5EF4-FFF2-40B4-BE49-F238E27FC236}">
                  <a16:creationId xmlns:a16="http://schemas.microsoft.com/office/drawing/2014/main" id="{F8AE2163-2C94-F5D3-6967-9C67ABD52AE9}"/>
                </a:ext>
              </a:extLst>
            </p:cNvPr>
            <p:cNvSpPr>
              <a:spLocks noChangeAspect="1"/>
            </p:cNvSpPr>
            <p:nvPr/>
          </p:nvSpPr>
          <p:spPr>
            <a:xfrm>
              <a:off x="6934200" y="2751316"/>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4</a:t>
              </a:r>
            </a:p>
          </p:txBody>
        </p:sp>
        <p:sp>
          <p:nvSpPr>
            <p:cNvPr id="26" name="Oval 25">
              <a:extLst>
                <a:ext uri="{FF2B5EF4-FFF2-40B4-BE49-F238E27FC236}">
                  <a16:creationId xmlns:a16="http://schemas.microsoft.com/office/drawing/2014/main" id="{4AC56714-6456-DB64-3E9B-BF2014E19238}"/>
                </a:ext>
              </a:extLst>
            </p:cNvPr>
            <p:cNvSpPr>
              <a:spLocks noChangeAspect="1"/>
            </p:cNvSpPr>
            <p:nvPr/>
          </p:nvSpPr>
          <p:spPr>
            <a:xfrm>
              <a:off x="4008120" y="467151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1</a:t>
              </a:r>
            </a:p>
          </p:txBody>
        </p:sp>
        <p:sp>
          <p:nvSpPr>
            <p:cNvPr id="27" name="Oval 26">
              <a:extLst>
                <a:ext uri="{FF2B5EF4-FFF2-40B4-BE49-F238E27FC236}">
                  <a16:creationId xmlns:a16="http://schemas.microsoft.com/office/drawing/2014/main" id="{9B873FF9-5DF9-C6A0-479A-6284E7ADDC24}"/>
                </a:ext>
              </a:extLst>
            </p:cNvPr>
            <p:cNvSpPr>
              <a:spLocks noChangeAspect="1"/>
            </p:cNvSpPr>
            <p:nvPr/>
          </p:nvSpPr>
          <p:spPr>
            <a:xfrm>
              <a:off x="6324600" y="467151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1</a:t>
              </a:r>
            </a:p>
          </p:txBody>
        </p:sp>
        <p:cxnSp>
          <p:nvCxnSpPr>
            <p:cNvPr id="28" name="Straight Arrow Connector 27">
              <a:extLst>
                <a:ext uri="{FF2B5EF4-FFF2-40B4-BE49-F238E27FC236}">
                  <a16:creationId xmlns:a16="http://schemas.microsoft.com/office/drawing/2014/main" id="{78D5D4D5-107E-F60D-76F4-CBF75BC70128}"/>
                </a:ext>
              </a:extLst>
            </p:cNvPr>
            <p:cNvCxnSpPr>
              <a:cxnSpLocks/>
            </p:cNvCxnSpPr>
            <p:nvPr/>
          </p:nvCxnSpPr>
          <p:spPr>
            <a:xfrm>
              <a:off x="3429000" y="2208684"/>
              <a:ext cx="3654335" cy="0"/>
            </a:xfrm>
            <a:prstGeom prst="straightConnector1">
              <a:avLst/>
            </a:prstGeom>
            <a:ln w="69850" cap="rnd">
              <a:solidFill>
                <a:srgbClr val="820E2E"/>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2BE4666C-E65A-1B68-3B96-B75A83707BC2}"/>
                </a:ext>
              </a:extLst>
            </p:cNvPr>
            <p:cNvCxnSpPr>
              <a:cxnSpLocks/>
            </p:cNvCxnSpPr>
            <p:nvPr/>
          </p:nvCxnSpPr>
          <p:spPr>
            <a:xfrm>
              <a:off x="3610247" y="2865616"/>
              <a:ext cx="3291840" cy="0"/>
            </a:xfrm>
            <a:prstGeom prst="straightConnector1">
              <a:avLst/>
            </a:prstGeom>
            <a:ln w="69850" cap="rnd">
              <a:solidFill>
                <a:srgbClr val="820E2E"/>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8FD0F616-966D-B13E-C96F-A0F1E03A5C8D}"/>
                </a:ext>
              </a:extLst>
            </p:cNvPr>
            <p:cNvCxnSpPr>
              <a:cxnSpLocks/>
            </p:cNvCxnSpPr>
            <p:nvPr/>
          </p:nvCxnSpPr>
          <p:spPr>
            <a:xfrm>
              <a:off x="3884567" y="3512724"/>
              <a:ext cx="2788920" cy="0"/>
            </a:xfrm>
            <a:prstGeom prst="straightConnector1">
              <a:avLst/>
            </a:prstGeom>
            <a:ln w="69850" cap="rnd">
              <a:solidFill>
                <a:srgbClr val="820E2E"/>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705F1761-D17B-4A2A-527E-90F9C6AB7B19}"/>
                </a:ext>
              </a:extLst>
            </p:cNvPr>
            <p:cNvCxnSpPr>
              <a:cxnSpLocks/>
            </p:cNvCxnSpPr>
            <p:nvPr/>
          </p:nvCxnSpPr>
          <p:spPr>
            <a:xfrm>
              <a:off x="4067447" y="4149269"/>
              <a:ext cx="2423160" cy="0"/>
            </a:xfrm>
            <a:prstGeom prst="straightConnector1">
              <a:avLst/>
            </a:prstGeom>
            <a:ln w="69850" cap="rnd">
              <a:solidFill>
                <a:srgbClr val="820E2E"/>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A938D735-A77F-5F9E-8035-B4E52F8CBD66}"/>
                </a:ext>
              </a:extLst>
            </p:cNvPr>
            <p:cNvCxnSpPr>
              <a:cxnSpLocks/>
            </p:cNvCxnSpPr>
            <p:nvPr/>
          </p:nvCxnSpPr>
          <p:spPr>
            <a:xfrm>
              <a:off x="4296047" y="4785814"/>
              <a:ext cx="1965960" cy="0"/>
            </a:xfrm>
            <a:prstGeom prst="straightConnector1">
              <a:avLst/>
            </a:prstGeom>
            <a:ln w="69850" cap="rnd">
              <a:solidFill>
                <a:srgbClr val="820E2E"/>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C3090A77-A256-F0FC-8449-F71EB36410E4}"/>
                </a:ext>
              </a:extLst>
            </p:cNvPr>
            <p:cNvSpPr txBox="1"/>
            <p:nvPr/>
          </p:nvSpPr>
          <p:spPr>
            <a:xfrm>
              <a:off x="1530758" y="2076767"/>
              <a:ext cx="1356693" cy="29736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Payoff Needs</a:t>
              </a:r>
            </a:p>
          </p:txBody>
        </p:sp>
        <p:sp>
          <p:nvSpPr>
            <p:cNvPr id="34" name="TextBox 33">
              <a:extLst>
                <a:ext uri="{FF2B5EF4-FFF2-40B4-BE49-F238E27FC236}">
                  <a16:creationId xmlns:a16="http://schemas.microsoft.com/office/drawing/2014/main" id="{0E738212-675B-55D7-8772-97BB5E2FA401}"/>
                </a:ext>
              </a:extLst>
            </p:cNvPr>
            <p:cNvSpPr txBox="1"/>
            <p:nvPr/>
          </p:nvSpPr>
          <p:spPr>
            <a:xfrm>
              <a:off x="1567579" y="2723977"/>
              <a:ext cx="1528335" cy="29736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Business Needs</a:t>
              </a:r>
            </a:p>
          </p:txBody>
        </p:sp>
        <p:sp>
          <p:nvSpPr>
            <p:cNvPr id="35" name="TextBox 34">
              <a:extLst>
                <a:ext uri="{FF2B5EF4-FFF2-40B4-BE49-F238E27FC236}">
                  <a16:creationId xmlns:a16="http://schemas.microsoft.com/office/drawing/2014/main" id="{5DA90056-0369-E743-600E-3D50CFF4AE1C}"/>
                </a:ext>
              </a:extLst>
            </p:cNvPr>
            <p:cNvSpPr txBox="1"/>
            <p:nvPr/>
          </p:nvSpPr>
          <p:spPr>
            <a:xfrm>
              <a:off x="1530757" y="3369468"/>
              <a:ext cx="1782892" cy="29736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Performance Needs</a:t>
              </a:r>
            </a:p>
          </p:txBody>
        </p:sp>
        <p:sp>
          <p:nvSpPr>
            <p:cNvPr id="36" name="TextBox 35">
              <a:extLst>
                <a:ext uri="{FF2B5EF4-FFF2-40B4-BE49-F238E27FC236}">
                  <a16:creationId xmlns:a16="http://schemas.microsoft.com/office/drawing/2014/main" id="{67E4387C-3080-0989-E70D-B477CFD56EE8}"/>
                </a:ext>
              </a:extLst>
            </p:cNvPr>
            <p:cNvSpPr txBox="1"/>
            <p:nvPr/>
          </p:nvSpPr>
          <p:spPr>
            <a:xfrm>
              <a:off x="2057132" y="4644446"/>
              <a:ext cx="1613575" cy="29736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Preference Needs</a:t>
              </a:r>
            </a:p>
          </p:txBody>
        </p:sp>
        <p:sp>
          <p:nvSpPr>
            <p:cNvPr id="37" name="TextBox 36">
              <a:extLst>
                <a:ext uri="{FF2B5EF4-FFF2-40B4-BE49-F238E27FC236}">
                  <a16:creationId xmlns:a16="http://schemas.microsoft.com/office/drawing/2014/main" id="{42F7CBFA-4077-EF27-98AE-C3FC9DF51214}"/>
                </a:ext>
              </a:extLst>
            </p:cNvPr>
            <p:cNvSpPr txBox="1"/>
            <p:nvPr/>
          </p:nvSpPr>
          <p:spPr>
            <a:xfrm>
              <a:off x="2021507" y="4006957"/>
              <a:ext cx="1504118" cy="29736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Learning Needs</a:t>
              </a:r>
            </a:p>
          </p:txBody>
        </p:sp>
        <p:sp>
          <p:nvSpPr>
            <p:cNvPr id="38" name="TextBox 37">
              <a:extLst>
                <a:ext uri="{FF2B5EF4-FFF2-40B4-BE49-F238E27FC236}">
                  <a16:creationId xmlns:a16="http://schemas.microsoft.com/office/drawing/2014/main" id="{73C2A406-3D82-B353-9657-477FDD2CBC37}"/>
                </a:ext>
              </a:extLst>
            </p:cNvPr>
            <p:cNvSpPr txBox="1"/>
            <p:nvPr/>
          </p:nvSpPr>
          <p:spPr>
            <a:xfrm>
              <a:off x="6771110" y="4637130"/>
              <a:ext cx="1219325"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Reaction</a:t>
              </a:r>
            </a:p>
          </p:txBody>
        </p:sp>
        <p:sp>
          <p:nvSpPr>
            <p:cNvPr id="39" name="TextBox 38">
              <a:extLst>
                <a:ext uri="{FF2B5EF4-FFF2-40B4-BE49-F238E27FC236}">
                  <a16:creationId xmlns:a16="http://schemas.microsoft.com/office/drawing/2014/main" id="{CD565FC4-5DF2-F0C8-02C3-898E916401E8}"/>
                </a:ext>
              </a:extLst>
            </p:cNvPr>
            <p:cNvSpPr txBox="1"/>
            <p:nvPr/>
          </p:nvSpPr>
          <p:spPr>
            <a:xfrm>
              <a:off x="7076847" y="4010770"/>
              <a:ext cx="917301"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Learning</a:t>
              </a:r>
            </a:p>
          </p:txBody>
        </p:sp>
        <p:sp>
          <p:nvSpPr>
            <p:cNvPr id="40" name="TextBox 39">
              <a:extLst>
                <a:ext uri="{FF2B5EF4-FFF2-40B4-BE49-F238E27FC236}">
                  <a16:creationId xmlns:a16="http://schemas.microsoft.com/office/drawing/2014/main" id="{D583E3B6-10C3-5577-93B2-39183A9654E6}"/>
                </a:ext>
              </a:extLst>
            </p:cNvPr>
            <p:cNvSpPr txBox="1"/>
            <p:nvPr/>
          </p:nvSpPr>
          <p:spPr>
            <a:xfrm>
              <a:off x="7277100" y="3374225"/>
              <a:ext cx="1116935"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Application</a:t>
              </a:r>
            </a:p>
          </p:txBody>
        </p:sp>
        <p:sp>
          <p:nvSpPr>
            <p:cNvPr id="41" name="TextBox 40">
              <a:extLst>
                <a:ext uri="{FF2B5EF4-FFF2-40B4-BE49-F238E27FC236}">
                  <a16:creationId xmlns:a16="http://schemas.microsoft.com/office/drawing/2014/main" id="{BFBF6B2C-4DA8-6308-B7EA-C06F3570A65B}"/>
                </a:ext>
              </a:extLst>
            </p:cNvPr>
            <p:cNvSpPr txBox="1"/>
            <p:nvPr/>
          </p:nvSpPr>
          <p:spPr>
            <a:xfrm>
              <a:off x="7414681" y="2727117"/>
              <a:ext cx="812258"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Impact</a:t>
              </a:r>
            </a:p>
          </p:txBody>
        </p:sp>
        <p:sp>
          <p:nvSpPr>
            <p:cNvPr id="42" name="TextBox 41">
              <a:extLst>
                <a:ext uri="{FF2B5EF4-FFF2-40B4-BE49-F238E27FC236}">
                  <a16:creationId xmlns:a16="http://schemas.microsoft.com/office/drawing/2014/main" id="{6F91E82F-25C9-A2C6-EADA-5EF623AAE684}"/>
                </a:ext>
              </a:extLst>
            </p:cNvPr>
            <p:cNvSpPr txBox="1"/>
            <p:nvPr/>
          </p:nvSpPr>
          <p:spPr>
            <a:xfrm>
              <a:off x="7619028" y="2101359"/>
              <a:ext cx="620525"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ROI</a:t>
              </a:r>
            </a:p>
          </p:txBody>
        </p:sp>
        <p:sp>
          <p:nvSpPr>
            <p:cNvPr id="43" name="TextBox 42">
              <a:extLst>
                <a:ext uri="{FF2B5EF4-FFF2-40B4-BE49-F238E27FC236}">
                  <a16:creationId xmlns:a16="http://schemas.microsoft.com/office/drawing/2014/main" id="{0435949E-A545-A98A-3EAE-646BEA4741A9}"/>
                </a:ext>
              </a:extLst>
            </p:cNvPr>
            <p:cNvSpPr txBox="1"/>
            <p:nvPr/>
          </p:nvSpPr>
          <p:spPr>
            <a:xfrm>
              <a:off x="4297004" y="1927177"/>
              <a:ext cx="1778030" cy="22302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ROI Objectives</a:t>
              </a:r>
            </a:p>
          </p:txBody>
        </p:sp>
        <p:sp>
          <p:nvSpPr>
            <p:cNvPr id="44" name="TextBox 43">
              <a:extLst>
                <a:ext uri="{FF2B5EF4-FFF2-40B4-BE49-F238E27FC236}">
                  <a16:creationId xmlns:a16="http://schemas.microsoft.com/office/drawing/2014/main" id="{ED5F0D29-7FE6-C41D-AB06-152A150D1711}"/>
                </a:ext>
              </a:extLst>
            </p:cNvPr>
            <p:cNvSpPr txBox="1"/>
            <p:nvPr/>
          </p:nvSpPr>
          <p:spPr>
            <a:xfrm>
              <a:off x="4202727" y="2513831"/>
              <a:ext cx="1941647" cy="297368"/>
            </a:xfrm>
            <a:prstGeom prst="rect">
              <a:avLst/>
            </a:prstGeom>
            <a:noFill/>
          </p:spPr>
          <p:txBody>
            <a:bodyPr wrap="square" rtlCol="0">
              <a:spAutoFit/>
            </a:bodyPr>
            <a:lstStyle>
              <a:defPPr>
                <a:defRPr lang="en-US"/>
              </a:defPPr>
              <a:lvl1pPr algn="ctr">
                <a:defRPr sz="12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Impact Objectives</a:t>
              </a:r>
            </a:p>
          </p:txBody>
        </p:sp>
        <p:sp>
          <p:nvSpPr>
            <p:cNvPr id="45" name="TextBox 44">
              <a:extLst>
                <a:ext uri="{FF2B5EF4-FFF2-40B4-BE49-F238E27FC236}">
                  <a16:creationId xmlns:a16="http://schemas.microsoft.com/office/drawing/2014/main" id="{8E8C0ED3-46B5-3314-5753-ECED376DCCC3}"/>
                </a:ext>
              </a:extLst>
            </p:cNvPr>
            <p:cNvSpPr txBox="1"/>
            <p:nvPr/>
          </p:nvSpPr>
          <p:spPr>
            <a:xfrm>
              <a:off x="4046383" y="3116845"/>
              <a:ext cx="2212986"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Application Objectives</a:t>
              </a:r>
            </a:p>
          </p:txBody>
        </p:sp>
        <p:sp>
          <p:nvSpPr>
            <p:cNvPr id="46" name="TextBox 45">
              <a:extLst>
                <a:ext uri="{FF2B5EF4-FFF2-40B4-BE49-F238E27FC236}">
                  <a16:creationId xmlns:a16="http://schemas.microsoft.com/office/drawing/2014/main" id="{6077648E-C536-F646-014A-DC2A994CC17A}"/>
                </a:ext>
              </a:extLst>
            </p:cNvPr>
            <p:cNvSpPr txBox="1"/>
            <p:nvPr/>
          </p:nvSpPr>
          <p:spPr>
            <a:xfrm>
              <a:off x="4281419" y="3799018"/>
              <a:ext cx="1805080"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Learning Objectives</a:t>
              </a:r>
            </a:p>
          </p:txBody>
        </p:sp>
        <p:sp>
          <p:nvSpPr>
            <p:cNvPr id="47" name="TextBox 46">
              <a:extLst>
                <a:ext uri="{FF2B5EF4-FFF2-40B4-BE49-F238E27FC236}">
                  <a16:creationId xmlns:a16="http://schemas.microsoft.com/office/drawing/2014/main" id="{C2D703CF-D8F4-CDFD-D062-B387884C570B}"/>
                </a:ext>
              </a:extLst>
            </p:cNvPr>
            <p:cNvSpPr txBox="1"/>
            <p:nvPr/>
          </p:nvSpPr>
          <p:spPr>
            <a:xfrm>
              <a:off x="4273378" y="4482721"/>
              <a:ext cx="1840238" cy="22302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Reaction Objectives</a:t>
              </a:r>
            </a:p>
          </p:txBody>
        </p:sp>
        <p:sp>
          <p:nvSpPr>
            <p:cNvPr id="48" name="Oval 47">
              <a:extLst>
                <a:ext uri="{FF2B5EF4-FFF2-40B4-BE49-F238E27FC236}">
                  <a16:creationId xmlns:a16="http://schemas.microsoft.com/office/drawing/2014/main" id="{B02D4927-533D-B15C-D3DD-A9E3D01779CC}"/>
                </a:ext>
              </a:extLst>
            </p:cNvPr>
            <p:cNvSpPr/>
            <p:nvPr/>
          </p:nvSpPr>
          <p:spPr>
            <a:xfrm>
              <a:off x="4449162" y="5550672"/>
              <a:ext cx="1614011" cy="673926"/>
            </a:xfrm>
            <a:prstGeom prst="ellipse">
              <a:avLst/>
            </a:prstGeom>
            <a:solidFill>
              <a:srgbClr val="820E2E"/>
            </a:solidFill>
            <a:ln>
              <a:solidFill>
                <a:srgbClr val="820E2E"/>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Project</a:t>
              </a:r>
            </a:p>
          </p:txBody>
        </p:sp>
        <p:sp>
          <p:nvSpPr>
            <p:cNvPr id="51" name="TextBox 50">
              <a:extLst>
                <a:ext uri="{FF2B5EF4-FFF2-40B4-BE49-F238E27FC236}">
                  <a16:creationId xmlns:a16="http://schemas.microsoft.com/office/drawing/2014/main" id="{AF397EEB-4148-80F1-4600-003ED6D36136}"/>
                </a:ext>
              </a:extLst>
            </p:cNvPr>
            <p:cNvSpPr txBox="1"/>
            <p:nvPr/>
          </p:nvSpPr>
          <p:spPr>
            <a:xfrm>
              <a:off x="2261714" y="1414181"/>
              <a:ext cx="702954" cy="2478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Start here</a:t>
              </a:r>
            </a:p>
          </p:txBody>
        </p:sp>
        <p:sp>
          <p:nvSpPr>
            <p:cNvPr id="52" name="TextBox 51">
              <a:extLst>
                <a:ext uri="{FF2B5EF4-FFF2-40B4-BE49-F238E27FC236}">
                  <a16:creationId xmlns:a16="http://schemas.microsoft.com/office/drawing/2014/main" id="{7375E4F6-B545-A465-8302-7D913B65E28A}"/>
                </a:ext>
              </a:extLst>
            </p:cNvPr>
            <p:cNvSpPr txBox="1"/>
            <p:nvPr/>
          </p:nvSpPr>
          <p:spPr>
            <a:xfrm>
              <a:off x="7162800" y="1418553"/>
              <a:ext cx="649003" cy="2478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End here</a:t>
              </a:r>
            </a:p>
          </p:txBody>
        </p:sp>
      </p:grpSp>
      <p:cxnSp>
        <p:nvCxnSpPr>
          <p:cNvPr id="3" name="Straight Connector 2">
            <a:extLst>
              <a:ext uri="{FF2B5EF4-FFF2-40B4-BE49-F238E27FC236}">
                <a16:creationId xmlns:a16="http://schemas.microsoft.com/office/drawing/2014/main" id="{EFD01D85-3878-FBAD-3906-CDCED75C7BA8}"/>
              </a:ext>
            </a:extLst>
          </p:cNvPr>
          <p:cNvCxnSpPr>
            <a:cxnSpLocks/>
          </p:cNvCxnSpPr>
          <p:nvPr/>
        </p:nvCxnSpPr>
        <p:spPr>
          <a:xfrm>
            <a:off x="2498812" y="5002360"/>
            <a:ext cx="7109011" cy="0"/>
          </a:xfrm>
          <a:prstGeom prst="line">
            <a:avLst/>
          </a:prstGeom>
          <a:ln w="19050">
            <a:solidFill>
              <a:schemeClr val="tx1">
                <a:lumMod val="50000"/>
                <a:lumOff val="50000"/>
              </a:schemeClr>
            </a:solidFill>
            <a:prstDash val="dash"/>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B0C603B5-639F-9C54-96EA-B007EF680ED1}"/>
              </a:ext>
            </a:extLst>
          </p:cNvPr>
          <p:cNvSpPr txBox="1"/>
          <p:nvPr/>
        </p:nvSpPr>
        <p:spPr>
          <a:xfrm>
            <a:off x="2353508" y="5154183"/>
            <a:ext cx="2296901"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Input Needs</a:t>
            </a:r>
          </a:p>
        </p:txBody>
      </p:sp>
      <p:sp>
        <p:nvSpPr>
          <p:cNvPr id="8" name="TextBox 7">
            <a:extLst>
              <a:ext uri="{FF2B5EF4-FFF2-40B4-BE49-F238E27FC236}">
                <a16:creationId xmlns:a16="http://schemas.microsoft.com/office/drawing/2014/main" id="{966A0C01-8044-F0C5-D7E0-17E7066F6719}"/>
              </a:ext>
            </a:extLst>
          </p:cNvPr>
          <p:cNvSpPr txBox="1"/>
          <p:nvPr/>
        </p:nvSpPr>
        <p:spPr>
          <a:xfrm>
            <a:off x="8099767" y="5181088"/>
            <a:ext cx="87107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Inputs</a:t>
            </a:r>
          </a:p>
        </p:txBody>
      </p:sp>
      <p:sp>
        <p:nvSpPr>
          <p:cNvPr id="12" name="Oval 11">
            <a:extLst>
              <a:ext uri="{FF2B5EF4-FFF2-40B4-BE49-F238E27FC236}">
                <a16:creationId xmlns:a16="http://schemas.microsoft.com/office/drawing/2014/main" id="{28D5DC56-CCB9-3DDD-CABE-D602BE612F25}"/>
              </a:ext>
            </a:extLst>
          </p:cNvPr>
          <p:cNvSpPr>
            <a:spLocks noChangeAspect="1"/>
          </p:cNvSpPr>
          <p:nvPr/>
        </p:nvSpPr>
        <p:spPr>
          <a:xfrm>
            <a:off x="4952132" y="5161727"/>
            <a:ext cx="287713" cy="283922"/>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0</a:t>
            </a:r>
          </a:p>
        </p:txBody>
      </p:sp>
      <p:sp>
        <p:nvSpPr>
          <p:cNvPr id="55" name="Oval 54">
            <a:extLst>
              <a:ext uri="{FF2B5EF4-FFF2-40B4-BE49-F238E27FC236}">
                <a16:creationId xmlns:a16="http://schemas.microsoft.com/office/drawing/2014/main" id="{9F6FEA35-FDAA-D48F-ED93-5FA202E268F3}"/>
              </a:ext>
            </a:extLst>
          </p:cNvPr>
          <p:cNvSpPr>
            <a:spLocks noChangeAspect="1"/>
          </p:cNvSpPr>
          <p:nvPr/>
        </p:nvSpPr>
        <p:spPr>
          <a:xfrm>
            <a:off x="7270757" y="5151786"/>
            <a:ext cx="287713" cy="283922"/>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0</a:t>
            </a:r>
          </a:p>
        </p:txBody>
      </p:sp>
      <p:sp>
        <p:nvSpPr>
          <p:cNvPr id="56" name="TextBox 55">
            <a:extLst>
              <a:ext uri="{FF2B5EF4-FFF2-40B4-BE49-F238E27FC236}">
                <a16:creationId xmlns:a16="http://schemas.microsoft.com/office/drawing/2014/main" id="{C907B130-9B61-B12B-5075-9F534663D9E6}"/>
              </a:ext>
            </a:extLst>
          </p:cNvPr>
          <p:cNvSpPr txBox="1"/>
          <p:nvPr/>
        </p:nvSpPr>
        <p:spPr>
          <a:xfrm>
            <a:off x="5187850" y="5156716"/>
            <a:ext cx="2220335"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Input Objectives</a:t>
            </a:r>
          </a:p>
        </p:txBody>
      </p:sp>
      <p:pic>
        <p:nvPicPr>
          <p:cNvPr id="4" name="Picture 2" descr="INSTITI ">
            <a:extLst>
              <a:ext uri="{FF2B5EF4-FFF2-40B4-BE49-F238E27FC236}">
                <a16:creationId xmlns:a16="http://schemas.microsoft.com/office/drawing/2014/main" id="{A2C76563-EB06-2C7A-449F-5EED322D87F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8129" y="6368002"/>
            <a:ext cx="1708641" cy="24472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BBE97FB-3E63-0609-9260-B5ABF21858BE}"/>
              </a:ext>
            </a:extLst>
          </p:cNvPr>
          <p:cNvSpPr txBox="1"/>
          <p:nvPr/>
        </p:nvSpPr>
        <p:spPr>
          <a:xfrm>
            <a:off x="260757" y="152909"/>
            <a:ext cx="11749283" cy="58477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Arial"/>
              </a:rPr>
              <a:t>The Alignment Model</a:t>
            </a:r>
          </a:p>
        </p:txBody>
      </p:sp>
      <p:sp>
        <p:nvSpPr>
          <p:cNvPr id="11" name="TextBox 10">
            <a:extLst>
              <a:ext uri="{FF2B5EF4-FFF2-40B4-BE49-F238E27FC236}">
                <a16:creationId xmlns:a16="http://schemas.microsoft.com/office/drawing/2014/main" id="{D65A8CFF-31CE-3C84-9453-EE20E6346748}"/>
              </a:ext>
            </a:extLst>
          </p:cNvPr>
          <p:cNvSpPr txBox="1"/>
          <p:nvPr/>
        </p:nvSpPr>
        <p:spPr>
          <a:xfrm>
            <a:off x="9995509" y="3579347"/>
            <a:ext cx="18114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MEASUREMENT &amp;</a:t>
            </a:r>
            <a:br>
              <a:rPr kumimoji="0" lang="en-US" sz="1600" b="1"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br>
            <a:r>
              <a:rPr kumimoji="0" lang="en-US" sz="1600" b="1"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 EVALUATION</a:t>
            </a:r>
          </a:p>
        </p:txBody>
      </p:sp>
      <p:sp>
        <p:nvSpPr>
          <p:cNvPr id="14" name="TextBox 13">
            <a:extLst>
              <a:ext uri="{FF2B5EF4-FFF2-40B4-BE49-F238E27FC236}">
                <a16:creationId xmlns:a16="http://schemas.microsoft.com/office/drawing/2014/main" id="{499678F2-8D8C-69F5-F16A-5044BC441F6C}"/>
              </a:ext>
            </a:extLst>
          </p:cNvPr>
          <p:cNvSpPr txBox="1"/>
          <p:nvPr/>
        </p:nvSpPr>
        <p:spPr>
          <a:xfrm>
            <a:off x="165270" y="3579348"/>
            <a:ext cx="191800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INITIAL ANALYSIS &amp; </a:t>
            </a:r>
            <a:br>
              <a:rPr kumimoji="0" lang="en-US" sz="1600" b="1"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br>
            <a:r>
              <a:rPr kumimoji="0" lang="en-US" sz="1600" b="1"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FORECASTING</a:t>
            </a:r>
          </a:p>
        </p:txBody>
      </p:sp>
      <p:sp>
        <p:nvSpPr>
          <p:cNvPr id="2" name="Slide Number Placeholder 7">
            <a:extLst>
              <a:ext uri="{FF2B5EF4-FFF2-40B4-BE49-F238E27FC236}">
                <a16:creationId xmlns:a16="http://schemas.microsoft.com/office/drawing/2014/main" id="{B56DEBEC-D76F-7F96-CD9D-61FBA0C77093}"/>
              </a:ext>
            </a:extLst>
          </p:cNvPr>
          <p:cNvSpPr txBox="1">
            <a:spLocks/>
          </p:cNvSpPr>
          <p:nvPr/>
        </p:nvSpPr>
        <p:spPr>
          <a:xfrm>
            <a:off x="11004550" y="6492875"/>
            <a:ext cx="1187450" cy="365125"/>
          </a:xfrm>
          <a:prstGeom prst="rect">
            <a:avLst/>
          </a:prstGeom>
        </p:spPr>
        <p:txBody>
          <a:bodyPr vert="horz" lIns="91440" tIns="45720" rIns="91440" bIns="45720"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400"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charset="0"/>
              </a:rPr>
              <a:pPr marL="0" marR="0" lvl="0" indent="0" algn="r" defTabSz="914400" rtl="0" eaLnBrk="1" fontAlgn="base" latinLnBrk="0" hangingPunct="1">
                <a:lnSpc>
                  <a:spcPct val="100000"/>
                </a:lnSpc>
                <a:spcBef>
                  <a:spcPct val="0"/>
                </a:spcBef>
                <a:spcAft>
                  <a:spcPts val="600"/>
                </a:spcAft>
                <a:buClrTx/>
                <a:buSzTx/>
                <a:buFontTx/>
                <a:buNone/>
                <a:tabLst/>
                <a:defRPr/>
              </a:pPr>
              <a:t>30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26746447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FB7910-1CC0-C76D-BEE4-6BE242317E17}"/>
            </a:ext>
          </a:extLst>
        </p:cNvPr>
        <p:cNvGrpSpPr/>
        <p:nvPr/>
      </p:nvGrpSpPr>
      <p:grpSpPr>
        <a:xfrm>
          <a:off x="0" y="0"/>
          <a:ext cx="0" cy="0"/>
          <a:chOff x="0" y="0"/>
          <a:chExt cx="0" cy="0"/>
        </a:xfrm>
      </p:grpSpPr>
      <p:sp>
        <p:nvSpPr>
          <p:cNvPr id="13" name="Google Shape;1509;p37">
            <a:extLst>
              <a:ext uri="{FF2B5EF4-FFF2-40B4-BE49-F238E27FC236}">
                <a16:creationId xmlns:a16="http://schemas.microsoft.com/office/drawing/2014/main" id="{40BFC784-1186-4C98-167D-80E632C6999A}"/>
              </a:ext>
            </a:extLst>
          </p:cNvPr>
          <p:cNvSpPr txBox="1"/>
          <p:nvPr/>
        </p:nvSpPr>
        <p:spPr>
          <a:xfrm>
            <a:off x="9448800" y="6490366"/>
            <a:ext cx="2743200" cy="365125"/>
          </a:xfrm>
          <a:prstGeom prst="rect">
            <a:avLst/>
          </a:prstGeom>
          <a:noFill/>
          <a:ln>
            <a:noFill/>
          </a:ln>
        </p:spPr>
        <p:txBody>
          <a:bodyPr spcFirstLastPara="1" wrap="square" lIns="91425" tIns="45700" rIns="91425" bIns="45700" anchor="ctr" anchorCtr="0">
            <a:normAutofit/>
          </a:bodyPr>
          <a:lstStyle/>
          <a:p>
            <a:pPr marL="0" marR="0" lvl="0" indent="0" algn="r" defTabSz="914400" rtl="0" eaLnBrk="1" fontAlgn="auto" latinLnBrk="0" hangingPunct="1">
              <a:lnSpc>
                <a:spcPct val="100000"/>
              </a:lnSpc>
              <a:spcBef>
                <a:spcPts val="0"/>
              </a:spcBef>
              <a:spcAft>
                <a:spcPts val="0"/>
              </a:spcAft>
              <a:buClr>
                <a:srgbClr val="7F7F7F"/>
              </a:buClr>
              <a:buSzPts val="1200"/>
              <a:buFont typeface="Calibri"/>
              <a:buNone/>
              <a:tabLst/>
              <a:defRPr/>
            </a:pPr>
            <a:fld id="{00000000-1234-1234-1234-123412341234}" type="slidenum">
              <a:rPr kumimoji="0" lang="en-US" sz="1200" b="0" i="0" u="none" strike="noStrike" kern="0" cap="none" spc="0" normalizeH="0" baseline="0" noProof="0">
                <a:ln>
                  <a:noFill/>
                </a:ln>
                <a:solidFill>
                  <a:prstClr val="white"/>
                </a:solidFill>
                <a:effectLst/>
                <a:uLnTx/>
                <a:uFillTx/>
                <a:latin typeface="Calibri Light" panose="020F0302020204030204"/>
                <a:ea typeface="Calibri"/>
                <a:cs typeface="Arial" panose="020B0604020202020204" pitchFamily="34" charset="0"/>
                <a:sym typeface="Calibri"/>
              </a:rPr>
              <a:pPr marL="0" marR="0" lvl="0" indent="0" algn="r" defTabSz="914400" rtl="0" eaLnBrk="1" fontAlgn="auto" latinLnBrk="0" hangingPunct="1">
                <a:lnSpc>
                  <a:spcPct val="100000"/>
                </a:lnSpc>
                <a:spcBef>
                  <a:spcPts val="0"/>
                </a:spcBef>
                <a:spcAft>
                  <a:spcPts val="0"/>
                </a:spcAft>
                <a:buClr>
                  <a:srgbClr val="7F7F7F"/>
                </a:buClr>
                <a:buSzPts val="1200"/>
                <a:buFont typeface="Calibri"/>
                <a:buNone/>
                <a:tabLst/>
                <a:defRPr/>
              </a:pPr>
              <a:t>31</a:t>
            </a:fld>
            <a:endParaRPr kumimoji="0" sz="1200" b="0" i="0" u="none" strike="noStrike" kern="0" cap="none" spc="0" normalizeH="0" baseline="0" noProof="0" dirty="0">
              <a:ln>
                <a:noFill/>
              </a:ln>
              <a:solidFill>
                <a:prstClr val="white"/>
              </a:solidFill>
              <a:effectLst/>
              <a:uLnTx/>
              <a:uFillTx/>
              <a:latin typeface="Calibri Light" panose="020F0302020204030204"/>
              <a:ea typeface="Calibri"/>
              <a:cs typeface="Arial" panose="020B0604020202020204" pitchFamily="34" charset="0"/>
              <a:sym typeface="Calibri"/>
            </a:endParaRPr>
          </a:p>
        </p:txBody>
      </p:sp>
      <p:grpSp>
        <p:nvGrpSpPr>
          <p:cNvPr id="5" name="Group 4">
            <a:extLst>
              <a:ext uri="{FF2B5EF4-FFF2-40B4-BE49-F238E27FC236}">
                <a16:creationId xmlns:a16="http://schemas.microsoft.com/office/drawing/2014/main" id="{F239FD0A-C100-EFF3-8B3D-E886E7FBA14E}"/>
              </a:ext>
            </a:extLst>
          </p:cNvPr>
          <p:cNvGrpSpPr/>
          <p:nvPr/>
        </p:nvGrpSpPr>
        <p:grpSpPr>
          <a:xfrm>
            <a:off x="328129" y="441722"/>
            <a:ext cx="9888745" cy="5974556"/>
            <a:chOff x="537016" y="1414181"/>
            <a:chExt cx="7857019" cy="4810417"/>
          </a:xfrm>
        </p:grpSpPr>
        <p:cxnSp>
          <p:nvCxnSpPr>
            <p:cNvPr id="15" name="Straight Arrow Connector 14">
              <a:extLst>
                <a:ext uri="{FF2B5EF4-FFF2-40B4-BE49-F238E27FC236}">
                  <a16:creationId xmlns:a16="http://schemas.microsoft.com/office/drawing/2014/main" id="{88D9E587-A955-8BEE-E846-F52A28AFF6B0}"/>
                </a:ext>
              </a:extLst>
            </p:cNvPr>
            <p:cNvCxnSpPr>
              <a:cxnSpLocks/>
            </p:cNvCxnSpPr>
            <p:nvPr/>
          </p:nvCxnSpPr>
          <p:spPr>
            <a:xfrm>
              <a:off x="2819400" y="1752600"/>
              <a:ext cx="1371600" cy="4038600"/>
            </a:xfrm>
            <a:prstGeom prst="straightConnector1">
              <a:avLst/>
            </a:prstGeom>
            <a:ln w="76200" cap="rnd">
              <a:solidFill>
                <a:srgbClr val="820E2E"/>
              </a:solidFill>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9B5C26B8-4F5E-A1E1-D349-3B0BB95F820E}"/>
                </a:ext>
              </a:extLst>
            </p:cNvPr>
            <p:cNvCxnSpPr>
              <a:cxnSpLocks/>
            </p:cNvCxnSpPr>
            <p:nvPr/>
          </p:nvCxnSpPr>
          <p:spPr>
            <a:xfrm flipV="1">
              <a:off x="6400800" y="1752600"/>
              <a:ext cx="1295400" cy="3962400"/>
            </a:xfrm>
            <a:prstGeom prst="straightConnector1">
              <a:avLst/>
            </a:prstGeom>
            <a:ln w="76200" cap="rnd">
              <a:solidFill>
                <a:srgbClr val="820E2E"/>
              </a:solidFill>
              <a:tailEnd type="triangle" w="lg" len="med"/>
            </a:ln>
            <a:effectLst/>
          </p:spPr>
          <p:style>
            <a:lnRef idx="2">
              <a:schemeClr val="accent1"/>
            </a:lnRef>
            <a:fillRef idx="0">
              <a:schemeClr val="accent1"/>
            </a:fillRef>
            <a:effectRef idx="1">
              <a:schemeClr val="accent1"/>
            </a:effectRef>
            <a:fontRef idx="minor">
              <a:schemeClr val="tx1"/>
            </a:fontRef>
          </p:style>
        </p:cxnSp>
        <p:sp>
          <p:nvSpPr>
            <p:cNvPr id="17" name="Oval 16">
              <a:extLst>
                <a:ext uri="{FF2B5EF4-FFF2-40B4-BE49-F238E27FC236}">
                  <a16:creationId xmlns:a16="http://schemas.microsoft.com/office/drawing/2014/main" id="{A3CA9DD4-B06D-3951-C318-8FFC8C4D2498}"/>
                </a:ext>
              </a:extLst>
            </p:cNvPr>
            <p:cNvSpPr>
              <a:spLocks noChangeAspect="1"/>
            </p:cNvSpPr>
            <p:nvPr/>
          </p:nvSpPr>
          <p:spPr>
            <a:xfrm>
              <a:off x="3124200" y="209438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5</a:t>
              </a:r>
            </a:p>
          </p:txBody>
        </p:sp>
        <p:sp>
          <p:nvSpPr>
            <p:cNvPr id="18" name="Oval 17">
              <a:extLst>
                <a:ext uri="{FF2B5EF4-FFF2-40B4-BE49-F238E27FC236}">
                  <a16:creationId xmlns:a16="http://schemas.microsoft.com/office/drawing/2014/main" id="{E5BE3CAB-62AB-9BF9-77C4-D41E33FE5486}"/>
                </a:ext>
              </a:extLst>
            </p:cNvPr>
            <p:cNvSpPr>
              <a:spLocks noChangeAspect="1"/>
            </p:cNvSpPr>
            <p:nvPr/>
          </p:nvSpPr>
          <p:spPr>
            <a:xfrm>
              <a:off x="7129735" y="209438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5</a:t>
              </a:r>
            </a:p>
          </p:txBody>
        </p:sp>
        <p:sp>
          <p:nvSpPr>
            <p:cNvPr id="19" name="Oval 18">
              <a:extLst>
                <a:ext uri="{FF2B5EF4-FFF2-40B4-BE49-F238E27FC236}">
                  <a16:creationId xmlns:a16="http://schemas.microsoft.com/office/drawing/2014/main" id="{95098DF9-DFCD-ABFB-3906-EE85067F178B}"/>
                </a:ext>
              </a:extLst>
            </p:cNvPr>
            <p:cNvSpPr>
              <a:spLocks noChangeAspect="1"/>
            </p:cNvSpPr>
            <p:nvPr/>
          </p:nvSpPr>
          <p:spPr>
            <a:xfrm>
              <a:off x="3321443" y="2751316"/>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4</a:t>
              </a:r>
            </a:p>
          </p:txBody>
        </p:sp>
        <p:sp>
          <p:nvSpPr>
            <p:cNvPr id="20" name="Oval 19">
              <a:extLst>
                <a:ext uri="{FF2B5EF4-FFF2-40B4-BE49-F238E27FC236}">
                  <a16:creationId xmlns:a16="http://schemas.microsoft.com/office/drawing/2014/main" id="{F9D1D628-2173-F531-E70B-511F7AD90823}"/>
                </a:ext>
              </a:extLst>
            </p:cNvPr>
            <p:cNvSpPr>
              <a:spLocks noChangeAspect="1"/>
            </p:cNvSpPr>
            <p:nvPr/>
          </p:nvSpPr>
          <p:spPr>
            <a:xfrm>
              <a:off x="6532111" y="4034969"/>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2</a:t>
              </a:r>
            </a:p>
          </p:txBody>
        </p:sp>
        <p:sp>
          <p:nvSpPr>
            <p:cNvPr id="21" name="Oval 20">
              <a:extLst>
                <a:ext uri="{FF2B5EF4-FFF2-40B4-BE49-F238E27FC236}">
                  <a16:creationId xmlns:a16="http://schemas.microsoft.com/office/drawing/2014/main" id="{3928A184-556F-D8C3-BE26-85CADA1D5C96}"/>
                </a:ext>
              </a:extLst>
            </p:cNvPr>
            <p:cNvSpPr>
              <a:spLocks noChangeAspect="1"/>
            </p:cNvSpPr>
            <p:nvPr/>
          </p:nvSpPr>
          <p:spPr>
            <a:xfrm>
              <a:off x="3780609" y="4034969"/>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2</a:t>
              </a:r>
            </a:p>
          </p:txBody>
        </p:sp>
        <p:sp>
          <p:nvSpPr>
            <p:cNvPr id="22" name="Oval 21">
              <a:extLst>
                <a:ext uri="{FF2B5EF4-FFF2-40B4-BE49-F238E27FC236}">
                  <a16:creationId xmlns:a16="http://schemas.microsoft.com/office/drawing/2014/main" id="{ECDCE42B-A52D-A116-8C44-D8DCB8FE1686}"/>
                </a:ext>
              </a:extLst>
            </p:cNvPr>
            <p:cNvSpPr>
              <a:spLocks noChangeAspect="1"/>
            </p:cNvSpPr>
            <p:nvPr/>
          </p:nvSpPr>
          <p:spPr>
            <a:xfrm>
              <a:off x="3597729" y="339842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3</a:t>
              </a:r>
            </a:p>
          </p:txBody>
        </p:sp>
        <p:sp>
          <p:nvSpPr>
            <p:cNvPr id="24" name="Oval 23">
              <a:extLst>
                <a:ext uri="{FF2B5EF4-FFF2-40B4-BE49-F238E27FC236}">
                  <a16:creationId xmlns:a16="http://schemas.microsoft.com/office/drawing/2014/main" id="{D916440C-9ABB-19B4-CF66-37EB8F0C600F}"/>
                </a:ext>
              </a:extLst>
            </p:cNvPr>
            <p:cNvSpPr>
              <a:spLocks noChangeAspect="1"/>
            </p:cNvSpPr>
            <p:nvPr/>
          </p:nvSpPr>
          <p:spPr>
            <a:xfrm>
              <a:off x="6726965" y="339842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3</a:t>
              </a:r>
            </a:p>
          </p:txBody>
        </p:sp>
        <p:sp>
          <p:nvSpPr>
            <p:cNvPr id="25" name="Oval 24">
              <a:extLst>
                <a:ext uri="{FF2B5EF4-FFF2-40B4-BE49-F238E27FC236}">
                  <a16:creationId xmlns:a16="http://schemas.microsoft.com/office/drawing/2014/main" id="{7B9EBA93-97A3-EAC0-CB87-6EA40786DE9A}"/>
                </a:ext>
              </a:extLst>
            </p:cNvPr>
            <p:cNvSpPr>
              <a:spLocks noChangeAspect="1"/>
            </p:cNvSpPr>
            <p:nvPr/>
          </p:nvSpPr>
          <p:spPr>
            <a:xfrm>
              <a:off x="6934200" y="2751316"/>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4</a:t>
              </a:r>
            </a:p>
          </p:txBody>
        </p:sp>
        <p:sp>
          <p:nvSpPr>
            <p:cNvPr id="26" name="Oval 25">
              <a:extLst>
                <a:ext uri="{FF2B5EF4-FFF2-40B4-BE49-F238E27FC236}">
                  <a16:creationId xmlns:a16="http://schemas.microsoft.com/office/drawing/2014/main" id="{8316F50E-7A88-ED8F-7DCE-9CBA66162D22}"/>
                </a:ext>
              </a:extLst>
            </p:cNvPr>
            <p:cNvSpPr>
              <a:spLocks noChangeAspect="1"/>
            </p:cNvSpPr>
            <p:nvPr/>
          </p:nvSpPr>
          <p:spPr>
            <a:xfrm>
              <a:off x="4008120" y="467151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1</a:t>
              </a:r>
            </a:p>
          </p:txBody>
        </p:sp>
        <p:sp>
          <p:nvSpPr>
            <p:cNvPr id="27" name="Oval 26">
              <a:extLst>
                <a:ext uri="{FF2B5EF4-FFF2-40B4-BE49-F238E27FC236}">
                  <a16:creationId xmlns:a16="http://schemas.microsoft.com/office/drawing/2014/main" id="{8400339C-C01F-4EC2-59FA-C77E7C1DD2C2}"/>
                </a:ext>
              </a:extLst>
            </p:cNvPr>
            <p:cNvSpPr>
              <a:spLocks noChangeAspect="1"/>
            </p:cNvSpPr>
            <p:nvPr/>
          </p:nvSpPr>
          <p:spPr>
            <a:xfrm>
              <a:off x="6324600" y="467151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1</a:t>
              </a:r>
            </a:p>
          </p:txBody>
        </p:sp>
        <p:cxnSp>
          <p:nvCxnSpPr>
            <p:cNvPr id="28" name="Straight Arrow Connector 27">
              <a:extLst>
                <a:ext uri="{FF2B5EF4-FFF2-40B4-BE49-F238E27FC236}">
                  <a16:creationId xmlns:a16="http://schemas.microsoft.com/office/drawing/2014/main" id="{27C341BA-F508-B4A5-971F-DC91812F6AB4}"/>
                </a:ext>
              </a:extLst>
            </p:cNvPr>
            <p:cNvCxnSpPr>
              <a:cxnSpLocks/>
            </p:cNvCxnSpPr>
            <p:nvPr/>
          </p:nvCxnSpPr>
          <p:spPr>
            <a:xfrm>
              <a:off x="3429000" y="2208684"/>
              <a:ext cx="3654335" cy="0"/>
            </a:xfrm>
            <a:prstGeom prst="straightConnector1">
              <a:avLst/>
            </a:prstGeom>
            <a:ln w="69850" cap="rnd">
              <a:solidFill>
                <a:srgbClr val="820E2E"/>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18B33ABA-156B-02CC-02E7-A70FEB48D89C}"/>
                </a:ext>
              </a:extLst>
            </p:cNvPr>
            <p:cNvCxnSpPr>
              <a:cxnSpLocks/>
            </p:cNvCxnSpPr>
            <p:nvPr/>
          </p:nvCxnSpPr>
          <p:spPr>
            <a:xfrm>
              <a:off x="3610247" y="2865616"/>
              <a:ext cx="3291840" cy="0"/>
            </a:xfrm>
            <a:prstGeom prst="straightConnector1">
              <a:avLst/>
            </a:prstGeom>
            <a:ln w="69850" cap="rnd">
              <a:solidFill>
                <a:srgbClr val="820E2E"/>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61591657-FDA4-1738-8B9A-6AB284569C93}"/>
                </a:ext>
              </a:extLst>
            </p:cNvPr>
            <p:cNvCxnSpPr>
              <a:cxnSpLocks/>
            </p:cNvCxnSpPr>
            <p:nvPr/>
          </p:nvCxnSpPr>
          <p:spPr>
            <a:xfrm>
              <a:off x="3884567" y="3512724"/>
              <a:ext cx="2788920" cy="0"/>
            </a:xfrm>
            <a:prstGeom prst="straightConnector1">
              <a:avLst/>
            </a:prstGeom>
            <a:ln w="69850" cap="rnd">
              <a:solidFill>
                <a:srgbClr val="820E2E"/>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9F9A707D-48BC-EAA6-CDB4-17A7CD4CBD20}"/>
                </a:ext>
              </a:extLst>
            </p:cNvPr>
            <p:cNvCxnSpPr>
              <a:cxnSpLocks/>
            </p:cNvCxnSpPr>
            <p:nvPr/>
          </p:nvCxnSpPr>
          <p:spPr>
            <a:xfrm>
              <a:off x="4067447" y="4149269"/>
              <a:ext cx="2423160" cy="0"/>
            </a:xfrm>
            <a:prstGeom prst="straightConnector1">
              <a:avLst/>
            </a:prstGeom>
            <a:ln w="69850" cap="rnd">
              <a:solidFill>
                <a:srgbClr val="820E2E"/>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232DDC65-62CA-7947-DA8D-06069CF92E88}"/>
                </a:ext>
              </a:extLst>
            </p:cNvPr>
            <p:cNvCxnSpPr>
              <a:cxnSpLocks/>
            </p:cNvCxnSpPr>
            <p:nvPr/>
          </p:nvCxnSpPr>
          <p:spPr>
            <a:xfrm>
              <a:off x="4296047" y="4785814"/>
              <a:ext cx="1965960" cy="0"/>
            </a:xfrm>
            <a:prstGeom prst="straightConnector1">
              <a:avLst/>
            </a:prstGeom>
            <a:ln w="69850" cap="rnd">
              <a:solidFill>
                <a:srgbClr val="820E2E"/>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15EF6CA2-5A01-A3E0-7427-408E5174B6E3}"/>
                </a:ext>
              </a:extLst>
            </p:cNvPr>
            <p:cNvSpPr txBox="1"/>
            <p:nvPr/>
          </p:nvSpPr>
          <p:spPr>
            <a:xfrm>
              <a:off x="1530758" y="2076767"/>
              <a:ext cx="1356693" cy="29736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Payoff Needs</a:t>
              </a:r>
            </a:p>
          </p:txBody>
        </p:sp>
        <p:sp>
          <p:nvSpPr>
            <p:cNvPr id="34" name="TextBox 33">
              <a:extLst>
                <a:ext uri="{FF2B5EF4-FFF2-40B4-BE49-F238E27FC236}">
                  <a16:creationId xmlns:a16="http://schemas.microsoft.com/office/drawing/2014/main" id="{2144223C-BA37-F277-09F1-8A2CDDBFFEF3}"/>
                </a:ext>
              </a:extLst>
            </p:cNvPr>
            <p:cNvSpPr txBox="1"/>
            <p:nvPr/>
          </p:nvSpPr>
          <p:spPr>
            <a:xfrm>
              <a:off x="1567579" y="2723977"/>
              <a:ext cx="1528335" cy="29736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Business Needs</a:t>
              </a:r>
            </a:p>
          </p:txBody>
        </p:sp>
        <p:sp>
          <p:nvSpPr>
            <p:cNvPr id="35" name="TextBox 34">
              <a:extLst>
                <a:ext uri="{FF2B5EF4-FFF2-40B4-BE49-F238E27FC236}">
                  <a16:creationId xmlns:a16="http://schemas.microsoft.com/office/drawing/2014/main" id="{12267742-7E2E-AA13-494D-90B2F28B5693}"/>
                </a:ext>
              </a:extLst>
            </p:cNvPr>
            <p:cNvSpPr txBox="1"/>
            <p:nvPr/>
          </p:nvSpPr>
          <p:spPr>
            <a:xfrm>
              <a:off x="1530757" y="3369468"/>
              <a:ext cx="1782892" cy="29736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Performance Needs</a:t>
              </a:r>
            </a:p>
          </p:txBody>
        </p:sp>
        <p:sp>
          <p:nvSpPr>
            <p:cNvPr id="36" name="TextBox 35">
              <a:extLst>
                <a:ext uri="{FF2B5EF4-FFF2-40B4-BE49-F238E27FC236}">
                  <a16:creationId xmlns:a16="http://schemas.microsoft.com/office/drawing/2014/main" id="{F4182F30-26A6-EF7A-5258-C4C54A94461D}"/>
                </a:ext>
              </a:extLst>
            </p:cNvPr>
            <p:cNvSpPr txBox="1"/>
            <p:nvPr/>
          </p:nvSpPr>
          <p:spPr>
            <a:xfrm>
              <a:off x="2057132" y="4644446"/>
              <a:ext cx="1613575" cy="29736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Preference Needs</a:t>
              </a:r>
            </a:p>
          </p:txBody>
        </p:sp>
        <p:sp>
          <p:nvSpPr>
            <p:cNvPr id="37" name="TextBox 36">
              <a:extLst>
                <a:ext uri="{FF2B5EF4-FFF2-40B4-BE49-F238E27FC236}">
                  <a16:creationId xmlns:a16="http://schemas.microsoft.com/office/drawing/2014/main" id="{09308C56-8AB9-0FFC-B3C1-A72743E8C52D}"/>
                </a:ext>
              </a:extLst>
            </p:cNvPr>
            <p:cNvSpPr txBox="1"/>
            <p:nvPr/>
          </p:nvSpPr>
          <p:spPr>
            <a:xfrm>
              <a:off x="2021507" y="4006957"/>
              <a:ext cx="1504118" cy="29736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Learning Needs</a:t>
              </a:r>
            </a:p>
          </p:txBody>
        </p:sp>
        <p:sp>
          <p:nvSpPr>
            <p:cNvPr id="38" name="TextBox 37">
              <a:extLst>
                <a:ext uri="{FF2B5EF4-FFF2-40B4-BE49-F238E27FC236}">
                  <a16:creationId xmlns:a16="http://schemas.microsoft.com/office/drawing/2014/main" id="{54D6C40A-F349-FBB7-812C-7AA8177BF1BF}"/>
                </a:ext>
              </a:extLst>
            </p:cNvPr>
            <p:cNvSpPr txBox="1"/>
            <p:nvPr/>
          </p:nvSpPr>
          <p:spPr>
            <a:xfrm>
              <a:off x="6771110" y="4637130"/>
              <a:ext cx="1219325"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Reaction</a:t>
              </a:r>
            </a:p>
          </p:txBody>
        </p:sp>
        <p:sp>
          <p:nvSpPr>
            <p:cNvPr id="39" name="TextBox 38">
              <a:extLst>
                <a:ext uri="{FF2B5EF4-FFF2-40B4-BE49-F238E27FC236}">
                  <a16:creationId xmlns:a16="http://schemas.microsoft.com/office/drawing/2014/main" id="{176127F0-4596-50F5-CA9E-2126A99968A3}"/>
                </a:ext>
              </a:extLst>
            </p:cNvPr>
            <p:cNvSpPr txBox="1"/>
            <p:nvPr/>
          </p:nvSpPr>
          <p:spPr>
            <a:xfrm>
              <a:off x="7076847" y="4010770"/>
              <a:ext cx="917301"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Learning</a:t>
              </a:r>
            </a:p>
          </p:txBody>
        </p:sp>
        <p:sp>
          <p:nvSpPr>
            <p:cNvPr id="40" name="TextBox 39">
              <a:extLst>
                <a:ext uri="{FF2B5EF4-FFF2-40B4-BE49-F238E27FC236}">
                  <a16:creationId xmlns:a16="http://schemas.microsoft.com/office/drawing/2014/main" id="{B41824EB-2617-5C4B-E3B0-E282E56ACDC5}"/>
                </a:ext>
              </a:extLst>
            </p:cNvPr>
            <p:cNvSpPr txBox="1"/>
            <p:nvPr/>
          </p:nvSpPr>
          <p:spPr>
            <a:xfrm>
              <a:off x="7277100" y="3374225"/>
              <a:ext cx="1116935"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Application</a:t>
              </a:r>
            </a:p>
          </p:txBody>
        </p:sp>
        <p:sp>
          <p:nvSpPr>
            <p:cNvPr id="41" name="TextBox 40">
              <a:extLst>
                <a:ext uri="{FF2B5EF4-FFF2-40B4-BE49-F238E27FC236}">
                  <a16:creationId xmlns:a16="http://schemas.microsoft.com/office/drawing/2014/main" id="{04080015-6E1A-29CE-C43A-D48400822F0A}"/>
                </a:ext>
              </a:extLst>
            </p:cNvPr>
            <p:cNvSpPr txBox="1"/>
            <p:nvPr/>
          </p:nvSpPr>
          <p:spPr>
            <a:xfrm>
              <a:off x="7414681" y="2727117"/>
              <a:ext cx="812258"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Impact</a:t>
              </a:r>
            </a:p>
          </p:txBody>
        </p:sp>
        <p:sp>
          <p:nvSpPr>
            <p:cNvPr id="42" name="TextBox 41">
              <a:extLst>
                <a:ext uri="{FF2B5EF4-FFF2-40B4-BE49-F238E27FC236}">
                  <a16:creationId xmlns:a16="http://schemas.microsoft.com/office/drawing/2014/main" id="{372410E4-9BF3-A7FC-F6AB-9134050229BF}"/>
                </a:ext>
              </a:extLst>
            </p:cNvPr>
            <p:cNvSpPr txBox="1"/>
            <p:nvPr/>
          </p:nvSpPr>
          <p:spPr>
            <a:xfrm>
              <a:off x="7619028" y="2101359"/>
              <a:ext cx="620525"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ROI</a:t>
              </a:r>
            </a:p>
          </p:txBody>
        </p:sp>
        <p:sp>
          <p:nvSpPr>
            <p:cNvPr id="43" name="TextBox 42">
              <a:extLst>
                <a:ext uri="{FF2B5EF4-FFF2-40B4-BE49-F238E27FC236}">
                  <a16:creationId xmlns:a16="http://schemas.microsoft.com/office/drawing/2014/main" id="{67D0BB6B-FB79-B063-40ED-34F08288D7D4}"/>
                </a:ext>
              </a:extLst>
            </p:cNvPr>
            <p:cNvSpPr txBox="1"/>
            <p:nvPr/>
          </p:nvSpPr>
          <p:spPr>
            <a:xfrm>
              <a:off x="4297004" y="1927177"/>
              <a:ext cx="1778030" cy="22302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ROI Objectives</a:t>
              </a:r>
            </a:p>
          </p:txBody>
        </p:sp>
        <p:sp>
          <p:nvSpPr>
            <p:cNvPr id="44" name="TextBox 43">
              <a:extLst>
                <a:ext uri="{FF2B5EF4-FFF2-40B4-BE49-F238E27FC236}">
                  <a16:creationId xmlns:a16="http://schemas.microsoft.com/office/drawing/2014/main" id="{A0365495-BE33-0ECC-DFA1-DD8607CB8FF2}"/>
                </a:ext>
              </a:extLst>
            </p:cNvPr>
            <p:cNvSpPr txBox="1"/>
            <p:nvPr/>
          </p:nvSpPr>
          <p:spPr>
            <a:xfrm>
              <a:off x="4202727" y="2513831"/>
              <a:ext cx="1941647" cy="297368"/>
            </a:xfrm>
            <a:prstGeom prst="rect">
              <a:avLst/>
            </a:prstGeom>
            <a:noFill/>
          </p:spPr>
          <p:txBody>
            <a:bodyPr wrap="square" rtlCol="0">
              <a:spAutoFit/>
            </a:bodyPr>
            <a:lstStyle>
              <a:defPPr>
                <a:defRPr lang="en-US"/>
              </a:defPPr>
              <a:lvl1pPr algn="ctr">
                <a:defRPr sz="12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Impact Objectives</a:t>
              </a:r>
            </a:p>
          </p:txBody>
        </p:sp>
        <p:sp>
          <p:nvSpPr>
            <p:cNvPr id="45" name="TextBox 44">
              <a:extLst>
                <a:ext uri="{FF2B5EF4-FFF2-40B4-BE49-F238E27FC236}">
                  <a16:creationId xmlns:a16="http://schemas.microsoft.com/office/drawing/2014/main" id="{BD054B89-181A-AB5C-A991-A264B99CDFC6}"/>
                </a:ext>
              </a:extLst>
            </p:cNvPr>
            <p:cNvSpPr txBox="1"/>
            <p:nvPr/>
          </p:nvSpPr>
          <p:spPr>
            <a:xfrm>
              <a:off x="4046383" y="3116845"/>
              <a:ext cx="2212986"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Application Objectives</a:t>
              </a:r>
            </a:p>
          </p:txBody>
        </p:sp>
        <p:sp>
          <p:nvSpPr>
            <p:cNvPr id="46" name="TextBox 45">
              <a:extLst>
                <a:ext uri="{FF2B5EF4-FFF2-40B4-BE49-F238E27FC236}">
                  <a16:creationId xmlns:a16="http://schemas.microsoft.com/office/drawing/2014/main" id="{4A9A647F-D1AB-EC01-6EC4-D8F927179CA1}"/>
                </a:ext>
              </a:extLst>
            </p:cNvPr>
            <p:cNvSpPr txBox="1"/>
            <p:nvPr/>
          </p:nvSpPr>
          <p:spPr>
            <a:xfrm>
              <a:off x="4281419" y="3799018"/>
              <a:ext cx="1805080"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Learning Objectives</a:t>
              </a:r>
            </a:p>
          </p:txBody>
        </p:sp>
        <p:sp>
          <p:nvSpPr>
            <p:cNvPr id="47" name="TextBox 46">
              <a:extLst>
                <a:ext uri="{FF2B5EF4-FFF2-40B4-BE49-F238E27FC236}">
                  <a16:creationId xmlns:a16="http://schemas.microsoft.com/office/drawing/2014/main" id="{2847E455-11D1-9CC4-7423-674B8F50B200}"/>
                </a:ext>
              </a:extLst>
            </p:cNvPr>
            <p:cNvSpPr txBox="1"/>
            <p:nvPr/>
          </p:nvSpPr>
          <p:spPr>
            <a:xfrm>
              <a:off x="4273378" y="4482721"/>
              <a:ext cx="1840238" cy="22302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Reaction Objectives</a:t>
              </a:r>
            </a:p>
          </p:txBody>
        </p:sp>
        <p:sp>
          <p:nvSpPr>
            <p:cNvPr id="48" name="Oval 47">
              <a:extLst>
                <a:ext uri="{FF2B5EF4-FFF2-40B4-BE49-F238E27FC236}">
                  <a16:creationId xmlns:a16="http://schemas.microsoft.com/office/drawing/2014/main" id="{4F8CE80D-F3B0-D3FC-391A-3D7B069B6FD1}"/>
                </a:ext>
              </a:extLst>
            </p:cNvPr>
            <p:cNvSpPr/>
            <p:nvPr/>
          </p:nvSpPr>
          <p:spPr>
            <a:xfrm>
              <a:off x="4449162" y="5550672"/>
              <a:ext cx="1614011" cy="673926"/>
            </a:xfrm>
            <a:prstGeom prst="ellipse">
              <a:avLst/>
            </a:prstGeom>
            <a:solidFill>
              <a:srgbClr val="820E2E"/>
            </a:solidFill>
            <a:ln>
              <a:solidFill>
                <a:srgbClr val="820E2E"/>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Project</a:t>
              </a:r>
            </a:p>
          </p:txBody>
        </p:sp>
        <p:sp>
          <p:nvSpPr>
            <p:cNvPr id="51" name="TextBox 50">
              <a:extLst>
                <a:ext uri="{FF2B5EF4-FFF2-40B4-BE49-F238E27FC236}">
                  <a16:creationId xmlns:a16="http://schemas.microsoft.com/office/drawing/2014/main" id="{8D5732B3-66FB-1317-78CF-8CAA76701E25}"/>
                </a:ext>
              </a:extLst>
            </p:cNvPr>
            <p:cNvSpPr txBox="1"/>
            <p:nvPr/>
          </p:nvSpPr>
          <p:spPr>
            <a:xfrm>
              <a:off x="2261714" y="1414181"/>
              <a:ext cx="702954" cy="2478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Start here</a:t>
              </a:r>
            </a:p>
          </p:txBody>
        </p:sp>
        <p:sp>
          <p:nvSpPr>
            <p:cNvPr id="52" name="TextBox 51">
              <a:extLst>
                <a:ext uri="{FF2B5EF4-FFF2-40B4-BE49-F238E27FC236}">
                  <a16:creationId xmlns:a16="http://schemas.microsoft.com/office/drawing/2014/main" id="{A5383EDC-FEF9-7C7B-BAFE-F743ECE04EA8}"/>
                </a:ext>
              </a:extLst>
            </p:cNvPr>
            <p:cNvSpPr txBox="1"/>
            <p:nvPr/>
          </p:nvSpPr>
          <p:spPr>
            <a:xfrm>
              <a:off x="7162800" y="1418553"/>
              <a:ext cx="649003" cy="2478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End here</a:t>
              </a:r>
            </a:p>
          </p:txBody>
        </p:sp>
        <p:sp>
          <p:nvSpPr>
            <p:cNvPr id="53" name="TextBox 52">
              <a:extLst>
                <a:ext uri="{FF2B5EF4-FFF2-40B4-BE49-F238E27FC236}">
                  <a16:creationId xmlns:a16="http://schemas.microsoft.com/office/drawing/2014/main" id="{F38E04AC-B037-9BB6-FB1E-2AC1DE72F28D}"/>
                </a:ext>
              </a:extLst>
            </p:cNvPr>
            <p:cNvSpPr txBox="1"/>
            <p:nvPr/>
          </p:nvSpPr>
          <p:spPr>
            <a:xfrm>
              <a:off x="537016" y="2398388"/>
              <a:ext cx="763416" cy="3221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Why?</a:t>
              </a:r>
            </a:p>
          </p:txBody>
        </p:sp>
      </p:grpSp>
      <p:cxnSp>
        <p:nvCxnSpPr>
          <p:cNvPr id="3" name="Straight Connector 2">
            <a:extLst>
              <a:ext uri="{FF2B5EF4-FFF2-40B4-BE49-F238E27FC236}">
                <a16:creationId xmlns:a16="http://schemas.microsoft.com/office/drawing/2014/main" id="{B7C8A94B-CFC0-B371-E384-0D6E6546326A}"/>
              </a:ext>
            </a:extLst>
          </p:cNvPr>
          <p:cNvCxnSpPr>
            <a:cxnSpLocks/>
          </p:cNvCxnSpPr>
          <p:nvPr/>
        </p:nvCxnSpPr>
        <p:spPr>
          <a:xfrm>
            <a:off x="2498812" y="5002360"/>
            <a:ext cx="7109011" cy="0"/>
          </a:xfrm>
          <a:prstGeom prst="line">
            <a:avLst/>
          </a:prstGeom>
          <a:ln w="19050">
            <a:solidFill>
              <a:schemeClr val="tx1">
                <a:lumMod val="50000"/>
                <a:lumOff val="50000"/>
              </a:schemeClr>
            </a:solidFill>
            <a:prstDash val="dash"/>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179B3889-DD7C-169B-BD17-E0CD76CE891F}"/>
              </a:ext>
            </a:extLst>
          </p:cNvPr>
          <p:cNvSpPr txBox="1"/>
          <p:nvPr/>
        </p:nvSpPr>
        <p:spPr>
          <a:xfrm>
            <a:off x="2353508" y="5154183"/>
            <a:ext cx="2296901"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Input Needs</a:t>
            </a:r>
          </a:p>
        </p:txBody>
      </p:sp>
      <p:sp>
        <p:nvSpPr>
          <p:cNvPr id="8" name="TextBox 7">
            <a:extLst>
              <a:ext uri="{FF2B5EF4-FFF2-40B4-BE49-F238E27FC236}">
                <a16:creationId xmlns:a16="http://schemas.microsoft.com/office/drawing/2014/main" id="{8DB4A15F-0BBB-6E13-FC2E-D1DCDC634567}"/>
              </a:ext>
            </a:extLst>
          </p:cNvPr>
          <p:cNvSpPr txBox="1"/>
          <p:nvPr/>
        </p:nvSpPr>
        <p:spPr>
          <a:xfrm>
            <a:off x="8099767" y="5181088"/>
            <a:ext cx="87107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Inputs</a:t>
            </a:r>
          </a:p>
        </p:txBody>
      </p:sp>
      <p:sp>
        <p:nvSpPr>
          <p:cNvPr id="12" name="Oval 11">
            <a:extLst>
              <a:ext uri="{FF2B5EF4-FFF2-40B4-BE49-F238E27FC236}">
                <a16:creationId xmlns:a16="http://schemas.microsoft.com/office/drawing/2014/main" id="{957B0253-FAA7-0930-1E5B-65F3808A824F}"/>
              </a:ext>
            </a:extLst>
          </p:cNvPr>
          <p:cNvSpPr>
            <a:spLocks noChangeAspect="1"/>
          </p:cNvSpPr>
          <p:nvPr/>
        </p:nvSpPr>
        <p:spPr>
          <a:xfrm>
            <a:off x="4952132" y="5161727"/>
            <a:ext cx="287713" cy="283922"/>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0</a:t>
            </a:r>
          </a:p>
        </p:txBody>
      </p:sp>
      <p:sp>
        <p:nvSpPr>
          <p:cNvPr id="55" name="Oval 54">
            <a:extLst>
              <a:ext uri="{FF2B5EF4-FFF2-40B4-BE49-F238E27FC236}">
                <a16:creationId xmlns:a16="http://schemas.microsoft.com/office/drawing/2014/main" id="{0003426A-41EF-148D-749E-6CA737C13CB9}"/>
              </a:ext>
            </a:extLst>
          </p:cNvPr>
          <p:cNvSpPr>
            <a:spLocks noChangeAspect="1"/>
          </p:cNvSpPr>
          <p:nvPr/>
        </p:nvSpPr>
        <p:spPr>
          <a:xfrm>
            <a:off x="7270757" y="5151786"/>
            <a:ext cx="287713" cy="283922"/>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0</a:t>
            </a:r>
          </a:p>
        </p:txBody>
      </p:sp>
      <p:sp>
        <p:nvSpPr>
          <p:cNvPr id="56" name="TextBox 55">
            <a:extLst>
              <a:ext uri="{FF2B5EF4-FFF2-40B4-BE49-F238E27FC236}">
                <a16:creationId xmlns:a16="http://schemas.microsoft.com/office/drawing/2014/main" id="{9BDDF00E-364D-DE99-F84E-98B346B2ACA4}"/>
              </a:ext>
            </a:extLst>
          </p:cNvPr>
          <p:cNvSpPr txBox="1"/>
          <p:nvPr/>
        </p:nvSpPr>
        <p:spPr>
          <a:xfrm>
            <a:off x="5187850" y="5156716"/>
            <a:ext cx="2220335"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Input Objectives</a:t>
            </a:r>
          </a:p>
        </p:txBody>
      </p:sp>
      <p:sp>
        <p:nvSpPr>
          <p:cNvPr id="2" name="Left Brace 1">
            <a:extLst>
              <a:ext uri="{FF2B5EF4-FFF2-40B4-BE49-F238E27FC236}">
                <a16:creationId xmlns:a16="http://schemas.microsoft.com/office/drawing/2014/main" id="{0EE3827B-A1A5-0CD1-5DFF-D4ADCC2CD108}"/>
              </a:ext>
            </a:extLst>
          </p:cNvPr>
          <p:cNvSpPr/>
          <p:nvPr/>
        </p:nvSpPr>
        <p:spPr>
          <a:xfrm>
            <a:off x="1352399" y="1440572"/>
            <a:ext cx="367564" cy="80383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Light" panose="020F0302020204030204"/>
              <a:ea typeface="+mn-ea"/>
              <a:cs typeface="+mn-cs"/>
            </a:endParaRPr>
          </a:p>
        </p:txBody>
      </p:sp>
      <p:pic>
        <p:nvPicPr>
          <p:cNvPr id="4" name="Picture 2" descr="INSTITI ">
            <a:extLst>
              <a:ext uri="{FF2B5EF4-FFF2-40B4-BE49-F238E27FC236}">
                <a16:creationId xmlns:a16="http://schemas.microsoft.com/office/drawing/2014/main" id="{2B08F17A-734E-3ED4-C1BA-EDB609FEA24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8129" y="6368002"/>
            <a:ext cx="1708641" cy="244727"/>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7">
            <a:extLst>
              <a:ext uri="{FF2B5EF4-FFF2-40B4-BE49-F238E27FC236}">
                <a16:creationId xmlns:a16="http://schemas.microsoft.com/office/drawing/2014/main" id="{118636C5-F224-00A6-3CCD-CD441FECCEDF}"/>
              </a:ext>
            </a:extLst>
          </p:cNvPr>
          <p:cNvSpPr txBox="1">
            <a:spLocks/>
          </p:cNvSpPr>
          <p:nvPr/>
        </p:nvSpPr>
        <p:spPr>
          <a:xfrm>
            <a:off x="11004550" y="6492875"/>
            <a:ext cx="1187450" cy="365125"/>
          </a:xfrm>
          <a:prstGeom prst="rect">
            <a:avLst/>
          </a:prstGeom>
        </p:spPr>
        <p:txBody>
          <a:bodyPr vert="horz" lIns="91440" tIns="45720" rIns="91440" bIns="45720"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400"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charset="0"/>
              </a:rPr>
              <a:pPr marL="0" marR="0" lvl="0" indent="0" algn="r" defTabSz="914400" rtl="0" eaLnBrk="1" fontAlgn="base" latinLnBrk="0" hangingPunct="1">
                <a:lnSpc>
                  <a:spcPct val="100000"/>
                </a:lnSpc>
                <a:spcBef>
                  <a:spcPct val="0"/>
                </a:spcBef>
                <a:spcAft>
                  <a:spcPts val="600"/>
                </a:spcAft>
                <a:buClrTx/>
                <a:buSzTx/>
                <a:buFontTx/>
                <a:buNone/>
                <a:tabLst/>
                <a:defRPr/>
              </a:pPr>
              <a:t>31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Arial" charset="0"/>
            </a:endParaRPr>
          </a:p>
        </p:txBody>
      </p:sp>
      <p:sp>
        <p:nvSpPr>
          <p:cNvPr id="9" name="TextBox 8">
            <a:extLst>
              <a:ext uri="{FF2B5EF4-FFF2-40B4-BE49-F238E27FC236}">
                <a16:creationId xmlns:a16="http://schemas.microsoft.com/office/drawing/2014/main" id="{E2553F0E-0755-FF3A-B414-61AB7658EDE9}"/>
              </a:ext>
            </a:extLst>
          </p:cNvPr>
          <p:cNvSpPr txBox="1"/>
          <p:nvPr/>
        </p:nvSpPr>
        <p:spPr>
          <a:xfrm>
            <a:off x="260757" y="152909"/>
            <a:ext cx="11749283" cy="58477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Arial"/>
              </a:rPr>
              <a:t>The Alignment Model</a:t>
            </a:r>
          </a:p>
        </p:txBody>
      </p:sp>
    </p:spTree>
    <p:extLst>
      <p:ext uri="{BB962C8B-B14F-4D97-AF65-F5344CB8AC3E}">
        <p14:creationId xmlns:p14="http://schemas.microsoft.com/office/powerpoint/2010/main" val="33463535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58811-70DD-2C46-ACC5-BC84F36AC550}"/>
              </a:ext>
            </a:extLst>
          </p:cNvPr>
          <p:cNvSpPr>
            <a:spLocks noGrp="1"/>
          </p:cNvSpPr>
          <p:nvPr>
            <p:ph type="title"/>
          </p:nvPr>
        </p:nvSpPr>
        <p:spPr>
          <a:xfrm>
            <a:off x="490049" y="803564"/>
            <a:ext cx="6170914" cy="769672"/>
          </a:xfrm>
        </p:spPr>
        <p:txBody>
          <a:bodyPr vert="horz" lIns="91440" tIns="45720" rIns="91440" bIns="45720" rtlCol="0" anchor="t">
            <a:noAutofit/>
          </a:bodyPr>
          <a:lstStyle/>
          <a:p>
            <a:r>
              <a:rPr lang="en-US"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Compare and Contrast</a:t>
            </a:r>
            <a:br>
              <a:rPr lang="en-US"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n-US"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Freeform: Shape 11">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F3F647C-E8B1-4144-886D-6EF70CA4DC9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
          <a:stretch/>
        </p:blipFill>
        <p:spPr>
          <a:xfrm>
            <a:off x="6274038" y="803564"/>
            <a:ext cx="5917961" cy="6054438"/>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
        <p:nvSpPr>
          <p:cNvPr id="13" name="Slide Number Placeholder 7">
            <a:extLst>
              <a:ext uri="{FF2B5EF4-FFF2-40B4-BE49-F238E27FC236}">
                <a16:creationId xmlns:a16="http://schemas.microsoft.com/office/drawing/2014/main" id="{CDA245EC-C5CC-C354-A0D8-5FE3CADAA70C}"/>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914368">
              <a:spcAft>
                <a:spcPts val="600"/>
              </a:spcAft>
              <a:defRPr/>
            </a:pPr>
            <a:fld id="{6C87D5E4-4A75-4C06-B0FE-F348C1B1AF83}" type="slidenum">
              <a:rPr lang="en-US" sz="1600">
                <a:solidFill>
                  <a:schemeClr val="tx1">
                    <a:lumMod val="50000"/>
                    <a:lumOff val="50000"/>
                  </a:schemeClr>
                </a:solidFill>
                <a:latin typeface="Calibri" panose="020F0502020204030204"/>
              </a:rPr>
              <a:pPr defTabSz="914368">
                <a:spcAft>
                  <a:spcPts val="600"/>
                </a:spcAft>
                <a:defRPr/>
              </a:pPr>
              <a:t>32</a:t>
            </a:fld>
            <a:endParaRPr lang="en-US" sz="1600" dirty="0">
              <a:solidFill>
                <a:schemeClr val="tx1">
                  <a:lumMod val="50000"/>
                  <a:lumOff val="50000"/>
                </a:schemeClr>
              </a:solidFill>
              <a:latin typeface="Calibri" panose="020F0502020204030204"/>
            </a:endParaRPr>
          </a:p>
        </p:txBody>
      </p:sp>
      <p:sp>
        <p:nvSpPr>
          <p:cNvPr id="3" name="TextBox 2">
            <a:extLst>
              <a:ext uri="{FF2B5EF4-FFF2-40B4-BE49-F238E27FC236}">
                <a16:creationId xmlns:a16="http://schemas.microsoft.com/office/drawing/2014/main" id="{81C98E0A-4923-968A-31BF-1F7C5E38CE57}"/>
              </a:ext>
            </a:extLst>
          </p:cNvPr>
          <p:cNvSpPr txBox="1"/>
          <p:nvPr/>
        </p:nvSpPr>
        <p:spPr>
          <a:xfrm>
            <a:off x="595745" y="2382559"/>
            <a:ext cx="4544291" cy="2092881"/>
          </a:xfrm>
          <a:prstGeom prst="rect">
            <a:avLst/>
          </a:prstGeom>
          <a:noFill/>
        </p:spPr>
        <p:txBody>
          <a:bodyPr wrap="square" rtlCol="0">
            <a:spAutoFit/>
          </a:bodyPr>
          <a:lstStyle/>
          <a:p>
            <a:r>
              <a:rPr lang="en-US" sz="2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Read the Scotland Yard and Kansas City case studies.</a:t>
            </a:r>
            <a:br>
              <a:rPr lang="en-US" sz="2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n-US" sz="2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2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How do the two differ in terms of business alignment?</a:t>
            </a:r>
            <a:endParaRPr lang="en-US" sz="2600" dirty="0"/>
          </a:p>
        </p:txBody>
      </p:sp>
    </p:spTree>
    <p:extLst>
      <p:ext uri="{BB962C8B-B14F-4D97-AF65-F5344CB8AC3E}">
        <p14:creationId xmlns:p14="http://schemas.microsoft.com/office/powerpoint/2010/main" val="3247922643"/>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floor, orange, cat, yellow&#10;&#10;Description automatically generated">
            <a:extLst>
              <a:ext uri="{FF2B5EF4-FFF2-40B4-BE49-F238E27FC236}">
                <a16:creationId xmlns:a16="http://schemas.microsoft.com/office/drawing/2014/main" id="{3B9ABF12-F850-B146-BEEA-C7035AAAEEA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628" y="-381000"/>
            <a:ext cx="12236276" cy="7238990"/>
          </a:xfrm>
          <a:prstGeom prst="rect">
            <a:avLst/>
          </a:prstGeom>
        </p:spPr>
      </p:pic>
      <p:sp>
        <p:nvSpPr>
          <p:cNvPr id="4" name="TextBox 3"/>
          <p:cNvSpPr txBox="1"/>
          <p:nvPr/>
        </p:nvSpPr>
        <p:spPr>
          <a:xfrm>
            <a:off x="1371600" y="152400"/>
            <a:ext cx="9448800" cy="3200876"/>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Make it Feasible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Select the Right Solution</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Design Thinking Principle 2</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A mind-set for curiosity and inquiry</a:t>
            </a: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3" name="Slide Number Placeholder 7">
            <a:extLst>
              <a:ext uri="{FF2B5EF4-FFF2-40B4-BE49-F238E27FC236}">
                <a16:creationId xmlns:a16="http://schemas.microsoft.com/office/drawing/2014/main" id="{FD5DCC80-955B-656F-93E1-FF906C652BB3}"/>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33</a:t>
            </a:fld>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31429529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4D0CB3-B614-9B3F-6838-CBE4841008F6}"/>
            </a:ext>
          </a:extLst>
        </p:cNvPr>
        <p:cNvGrpSpPr/>
        <p:nvPr/>
      </p:nvGrpSpPr>
      <p:grpSpPr>
        <a:xfrm>
          <a:off x="0" y="0"/>
          <a:ext cx="0" cy="0"/>
          <a:chOff x="0" y="0"/>
          <a:chExt cx="0" cy="0"/>
        </a:xfrm>
      </p:grpSpPr>
      <p:sp>
        <p:nvSpPr>
          <p:cNvPr id="13" name="Google Shape;1509;p37">
            <a:extLst>
              <a:ext uri="{FF2B5EF4-FFF2-40B4-BE49-F238E27FC236}">
                <a16:creationId xmlns:a16="http://schemas.microsoft.com/office/drawing/2014/main" id="{36645B78-540F-C5E8-6835-D6587CEC3326}"/>
              </a:ext>
            </a:extLst>
          </p:cNvPr>
          <p:cNvSpPr txBox="1"/>
          <p:nvPr/>
        </p:nvSpPr>
        <p:spPr>
          <a:xfrm>
            <a:off x="9448800" y="6490366"/>
            <a:ext cx="2743200" cy="365125"/>
          </a:xfrm>
          <a:prstGeom prst="rect">
            <a:avLst/>
          </a:prstGeom>
          <a:noFill/>
          <a:ln>
            <a:noFill/>
          </a:ln>
        </p:spPr>
        <p:txBody>
          <a:bodyPr spcFirstLastPara="1" wrap="square" lIns="91425" tIns="45700" rIns="91425" bIns="45700" anchor="ctr" anchorCtr="0">
            <a:normAutofit/>
          </a:bodyPr>
          <a:lstStyle/>
          <a:p>
            <a:pPr marL="0" marR="0" lvl="0" indent="0" algn="r" defTabSz="914400" rtl="0" eaLnBrk="1" fontAlgn="auto" latinLnBrk="0" hangingPunct="1">
              <a:lnSpc>
                <a:spcPct val="100000"/>
              </a:lnSpc>
              <a:spcBef>
                <a:spcPts val="0"/>
              </a:spcBef>
              <a:spcAft>
                <a:spcPts val="0"/>
              </a:spcAft>
              <a:buClr>
                <a:srgbClr val="7F7F7F"/>
              </a:buClr>
              <a:buSzPts val="1200"/>
              <a:buFont typeface="Calibri"/>
              <a:buNone/>
              <a:tabLst/>
              <a:defRPr/>
            </a:pPr>
            <a:fld id="{00000000-1234-1234-1234-123412341234}" type="slidenum">
              <a:rPr kumimoji="0" lang="en-US" sz="1200" b="0" i="0" u="none" strike="noStrike" kern="0" cap="none" spc="0" normalizeH="0" baseline="0" noProof="0">
                <a:ln>
                  <a:noFill/>
                </a:ln>
                <a:solidFill>
                  <a:prstClr val="white"/>
                </a:solidFill>
                <a:effectLst/>
                <a:uLnTx/>
                <a:uFillTx/>
                <a:latin typeface="Calibri Light" panose="020F0302020204030204"/>
                <a:ea typeface="Calibri"/>
                <a:cs typeface="Arial" panose="020B0604020202020204" pitchFamily="34" charset="0"/>
                <a:sym typeface="Calibri"/>
              </a:rPr>
              <a:pPr marL="0" marR="0" lvl="0" indent="0" algn="r" defTabSz="914400" rtl="0" eaLnBrk="1" fontAlgn="auto" latinLnBrk="0" hangingPunct="1">
                <a:lnSpc>
                  <a:spcPct val="100000"/>
                </a:lnSpc>
                <a:spcBef>
                  <a:spcPts val="0"/>
                </a:spcBef>
                <a:spcAft>
                  <a:spcPts val="0"/>
                </a:spcAft>
                <a:buClr>
                  <a:srgbClr val="7F7F7F"/>
                </a:buClr>
                <a:buSzPts val="1200"/>
                <a:buFont typeface="Calibri"/>
                <a:buNone/>
                <a:tabLst/>
                <a:defRPr/>
              </a:pPr>
              <a:t>34</a:t>
            </a:fld>
            <a:endParaRPr kumimoji="0" sz="1200" b="0" i="0" u="none" strike="noStrike" kern="0" cap="none" spc="0" normalizeH="0" baseline="0" noProof="0" dirty="0">
              <a:ln>
                <a:noFill/>
              </a:ln>
              <a:solidFill>
                <a:prstClr val="white"/>
              </a:solidFill>
              <a:effectLst/>
              <a:uLnTx/>
              <a:uFillTx/>
              <a:latin typeface="Calibri Light" panose="020F0302020204030204"/>
              <a:ea typeface="Calibri"/>
              <a:cs typeface="Arial" panose="020B0604020202020204" pitchFamily="34" charset="0"/>
              <a:sym typeface="Calibri"/>
            </a:endParaRPr>
          </a:p>
        </p:txBody>
      </p:sp>
      <p:grpSp>
        <p:nvGrpSpPr>
          <p:cNvPr id="5" name="Group 4">
            <a:extLst>
              <a:ext uri="{FF2B5EF4-FFF2-40B4-BE49-F238E27FC236}">
                <a16:creationId xmlns:a16="http://schemas.microsoft.com/office/drawing/2014/main" id="{072476BB-704D-2171-2D79-7F4FB253E0FE}"/>
              </a:ext>
            </a:extLst>
          </p:cNvPr>
          <p:cNvGrpSpPr/>
          <p:nvPr/>
        </p:nvGrpSpPr>
        <p:grpSpPr>
          <a:xfrm>
            <a:off x="328129" y="441722"/>
            <a:ext cx="9888745" cy="5974556"/>
            <a:chOff x="537016" y="1414181"/>
            <a:chExt cx="7857019" cy="4810417"/>
          </a:xfrm>
        </p:grpSpPr>
        <p:cxnSp>
          <p:nvCxnSpPr>
            <p:cNvPr id="15" name="Straight Arrow Connector 14">
              <a:extLst>
                <a:ext uri="{FF2B5EF4-FFF2-40B4-BE49-F238E27FC236}">
                  <a16:creationId xmlns:a16="http://schemas.microsoft.com/office/drawing/2014/main" id="{EF4A4C27-A559-2EEF-36EE-F781263A1F29}"/>
                </a:ext>
              </a:extLst>
            </p:cNvPr>
            <p:cNvCxnSpPr>
              <a:cxnSpLocks/>
            </p:cNvCxnSpPr>
            <p:nvPr/>
          </p:nvCxnSpPr>
          <p:spPr>
            <a:xfrm>
              <a:off x="2819400" y="1752600"/>
              <a:ext cx="1371600" cy="4038600"/>
            </a:xfrm>
            <a:prstGeom prst="straightConnector1">
              <a:avLst/>
            </a:prstGeom>
            <a:ln w="76200" cap="rnd">
              <a:solidFill>
                <a:srgbClr val="820E2E"/>
              </a:solidFill>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1953584A-3AC9-0145-96E6-0A90018602FD}"/>
                </a:ext>
              </a:extLst>
            </p:cNvPr>
            <p:cNvCxnSpPr>
              <a:cxnSpLocks/>
            </p:cNvCxnSpPr>
            <p:nvPr/>
          </p:nvCxnSpPr>
          <p:spPr>
            <a:xfrm flipV="1">
              <a:off x="6400800" y="1752600"/>
              <a:ext cx="1295400" cy="3962400"/>
            </a:xfrm>
            <a:prstGeom prst="straightConnector1">
              <a:avLst/>
            </a:prstGeom>
            <a:ln w="76200" cap="rnd">
              <a:solidFill>
                <a:srgbClr val="820E2E"/>
              </a:solidFill>
              <a:tailEnd type="triangle" w="lg" len="med"/>
            </a:ln>
            <a:effectLst/>
          </p:spPr>
          <p:style>
            <a:lnRef idx="2">
              <a:schemeClr val="accent1"/>
            </a:lnRef>
            <a:fillRef idx="0">
              <a:schemeClr val="accent1"/>
            </a:fillRef>
            <a:effectRef idx="1">
              <a:schemeClr val="accent1"/>
            </a:effectRef>
            <a:fontRef idx="minor">
              <a:schemeClr val="tx1"/>
            </a:fontRef>
          </p:style>
        </p:cxnSp>
        <p:sp>
          <p:nvSpPr>
            <p:cNvPr id="17" name="Oval 16">
              <a:extLst>
                <a:ext uri="{FF2B5EF4-FFF2-40B4-BE49-F238E27FC236}">
                  <a16:creationId xmlns:a16="http://schemas.microsoft.com/office/drawing/2014/main" id="{D88FD9B1-6F4D-04CC-EE1C-8F252CBE6C20}"/>
                </a:ext>
              </a:extLst>
            </p:cNvPr>
            <p:cNvSpPr>
              <a:spLocks noChangeAspect="1"/>
            </p:cNvSpPr>
            <p:nvPr/>
          </p:nvSpPr>
          <p:spPr>
            <a:xfrm>
              <a:off x="3124200" y="209438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5</a:t>
              </a:r>
            </a:p>
          </p:txBody>
        </p:sp>
        <p:sp>
          <p:nvSpPr>
            <p:cNvPr id="18" name="Oval 17">
              <a:extLst>
                <a:ext uri="{FF2B5EF4-FFF2-40B4-BE49-F238E27FC236}">
                  <a16:creationId xmlns:a16="http://schemas.microsoft.com/office/drawing/2014/main" id="{EFFFE1B2-40C4-AE94-079F-882B0C0CFE8B}"/>
                </a:ext>
              </a:extLst>
            </p:cNvPr>
            <p:cNvSpPr>
              <a:spLocks noChangeAspect="1"/>
            </p:cNvSpPr>
            <p:nvPr/>
          </p:nvSpPr>
          <p:spPr>
            <a:xfrm>
              <a:off x="7129735" y="209438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5</a:t>
              </a:r>
            </a:p>
          </p:txBody>
        </p:sp>
        <p:sp>
          <p:nvSpPr>
            <p:cNvPr id="19" name="Oval 18">
              <a:extLst>
                <a:ext uri="{FF2B5EF4-FFF2-40B4-BE49-F238E27FC236}">
                  <a16:creationId xmlns:a16="http://schemas.microsoft.com/office/drawing/2014/main" id="{0AA0A5C8-CCCA-3281-1C63-6ED170733CF0}"/>
                </a:ext>
              </a:extLst>
            </p:cNvPr>
            <p:cNvSpPr>
              <a:spLocks noChangeAspect="1"/>
            </p:cNvSpPr>
            <p:nvPr/>
          </p:nvSpPr>
          <p:spPr>
            <a:xfrm>
              <a:off x="3321443" y="2751316"/>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4</a:t>
              </a:r>
            </a:p>
          </p:txBody>
        </p:sp>
        <p:sp>
          <p:nvSpPr>
            <p:cNvPr id="20" name="Oval 19">
              <a:extLst>
                <a:ext uri="{FF2B5EF4-FFF2-40B4-BE49-F238E27FC236}">
                  <a16:creationId xmlns:a16="http://schemas.microsoft.com/office/drawing/2014/main" id="{8D3D4F6B-9B27-4789-0DE5-7524F0731B0B}"/>
                </a:ext>
              </a:extLst>
            </p:cNvPr>
            <p:cNvSpPr>
              <a:spLocks noChangeAspect="1"/>
            </p:cNvSpPr>
            <p:nvPr/>
          </p:nvSpPr>
          <p:spPr>
            <a:xfrm>
              <a:off x="6532111" y="4034969"/>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2</a:t>
              </a:r>
            </a:p>
          </p:txBody>
        </p:sp>
        <p:sp>
          <p:nvSpPr>
            <p:cNvPr id="21" name="Oval 20">
              <a:extLst>
                <a:ext uri="{FF2B5EF4-FFF2-40B4-BE49-F238E27FC236}">
                  <a16:creationId xmlns:a16="http://schemas.microsoft.com/office/drawing/2014/main" id="{60034A97-2720-D01E-39FD-3E14FE4E5B1B}"/>
                </a:ext>
              </a:extLst>
            </p:cNvPr>
            <p:cNvSpPr>
              <a:spLocks noChangeAspect="1"/>
            </p:cNvSpPr>
            <p:nvPr/>
          </p:nvSpPr>
          <p:spPr>
            <a:xfrm>
              <a:off x="3780609" y="4034969"/>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2</a:t>
              </a:r>
            </a:p>
          </p:txBody>
        </p:sp>
        <p:sp>
          <p:nvSpPr>
            <p:cNvPr id="22" name="Oval 21">
              <a:extLst>
                <a:ext uri="{FF2B5EF4-FFF2-40B4-BE49-F238E27FC236}">
                  <a16:creationId xmlns:a16="http://schemas.microsoft.com/office/drawing/2014/main" id="{56B12479-4F45-2E62-EB93-98D042EA9D09}"/>
                </a:ext>
              </a:extLst>
            </p:cNvPr>
            <p:cNvSpPr>
              <a:spLocks noChangeAspect="1"/>
            </p:cNvSpPr>
            <p:nvPr/>
          </p:nvSpPr>
          <p:spPr>
            <a:xfrm>
              <a:off x="3597729" y="339842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3</a:t>
              </a:r>
            </a:p>
          </p:txBody>
        </p:sp>
        <p:sp>
          <p:nvSpPr>
            <p:cNvPr id="24" name="Oval 23">
              <a:extLst>
                <a:ext uri="{FF2B5EF4-FFF2-40B4-BE49-F238E27FC236}">
                  <a16:creationId xmlns:a16="http://schemas.microsoft.com/office/drawing/2014/main" id="{CBBB2CFD-757F-2CB0-ACF7-1CB3DB1EF1CF}"/>
                </a:ext>
              </a:extLst>
            </p:cNvPr>
            <p:cNvSpPr>
              <a:spLocks noChangeAspect="1"/>
            </p:cNvSpPr>
            <p:nvPr/>
          </p:nvSpPr>
          <p:spPr>
            <a:xfrm>
              <a:off x="6726965" y="339842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3</a:t>
              </a:r>
            </a:p>
          </p:txBody>
        </p:sp>
        <p:sp>
          <p:nvSpPr>
            <p:cNvPr id="25" name="Oval 24">
              <a:extLst>
                <a:ext uri="{FF2B5EF4-FFF2-40B4-BE49-F238E27FC236}">
                  <a16:creationId xmlns:a16="http://schemas.microsoft.com/office/drawing/2014/main" id="{C90DF80F-FF96-F6CB-3428-3C5BBA9FEAFA}"/>
                </a:ext>
              </a:extLst>
            </p:cNvPr>
            <p:cNvSpPr>
              <a:spLocks noChangeAspect="1"/>
            </p:cNvSpPr>
            <p:nvPr/>
          </p:nvSpPr>
          <p:spPr>
            <a:xfrm>
              <a:off x="6934200" y="2751316"/>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4</a:t>
              </a:r>
            </a:p>
          </p:txBody>
        </p:sp>
        <p:sp>
          <p:nvSpPr>
            <p:cNvPr id="26" name="Oval 25">
              <a:extLst>
                <a:ext uri="{FF2B5EF4-FFF2-40B4-BE49-F238E27FC236}">
                  <a16:creationId xmlns:a16="http://schemas.microsoft.com/office/drawing/2014/main" id="{DF5C474B-F262-93D5-9C9C-3FFDBF26E15D}"/>
                </a:ext>
              </a:extLst>
            </p:cNvPr>
            <p:cNvSpPr>
              <a:spLocks noChangeAspect="1"/>
            </p:cNvSpPr>
            <p:nvPr/>
          </p:nvSpPr>
          <p:spPr>
            <a:xfrm>
              <a:off x="4008120" y="467151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1</a:t>
              </a:r>
            </a:p>
          </p:txBody>
        </p:sp>
        <p:sp>
          <p:nvSpPr>
            <p:cNvPr id="27" name="Oval 26">
              <a:extLst>
                <a:ext uri="{FF2B5EF4-FFF2-40B4-BE49-F238E27FC236}">
                  <a16:creationId xmlns:a16="http://schemas.microsoft.com/office/drawing/2014/main" id="{CD3D7545-2B29-AEDB-245E-8863D5DB6340}"/>
                </a:ext>
              </a:extLst>
            </p:cNvPr>
            <p:cNvSpPr>
              <a:spLocks noChangeAspect="1"/>
            </p:cNvSpPr>
            <p:nvPr/>
          </p:nvSpPr>
          <p:spPr>
            <a:xfrm>
              <a:off x="6324600" y="4671514"/>
              <a:ext cx="228600" cy="228600"/>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1</a:t>
              </a:r>
            </a:p>
          </p:txBody>
        </p:sp>
        <p:cxnSp>
          <p:nvCxnSpPr>
            <p:cNvPr id="28" name="Straight Arrow Connector 27">
              <a:extLst>
                <a:ext uri="{FF2B5EF4-FFF2-40B4-BE49-F238E27FC236}">
                  <a16:creationId xmlns:a16="http://schemas.microsoft.com/office/drawing/2014/main" id="{B405A9D4-7A94-4F23-284E-F8ED06B70E08}"/>
                </a:ext>
              </a:extLst>
            </p:cNvPr>
            <p:cNvCxnSpPr>
              <a:cxnSpLocks/>
            </p:cNvCxnSpPr>
            <p:nvPr/>
          </p:nvCxnSpPr>
          <p:spPr>
            <a:xfrm>
              <a:off x="3429000" y="2208684"/>
              <a:ext cx="3654335" cy="0"/>
            </a:xfrm>
            <a:prstGeom prst="straightConnector1">
              <a:avLst/>
            </a:prstGeom>
            <a:ln w="69850" cap="rnd">
              <a:solidFill>
                <a:srgbClr val="820E2E"/>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55F59D70-79F9-1705-6A5B-A7D8305C7AEC}"/>
                </a:ext>
              </a:extLst>
            </p:cNvPr>
            <p:cNvCxnSpPr>
              <a:cxnSpLocks/>
            </p:cNvCxnSpPr>
            <p:nvPr/>
          </p:nvCxnSpPr>
          <p:spPr>
            <a:xfrm>
              <a:off x="3610247" y="2865616"/>
              <a:ext cx="3291840" cy="0"/>
            </a:xfrm>
            <a:prstGeom prst="straightConnector1">
              <a:avLst/>
            </a:prstGeom>
            <a:ln w="69850" cap="rnd">
              <a:solidFill>
                <a:srgbClr val="820E2E"/>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831B4D64-A368-0DD5-60C9-548133E57247}"/>
                </a:ext>
              </a:extLst>
            </p:cNvPr>
            <p:cNvCxnSpPr>
              <a:cxnSpLocks/>
            </p:cNvCxnSpPr>
            <p:nvPr/>
          </p:nvCxnSpPr>
          <p:spPr>
            <a:xfrm>
              <a:off x="3884567" y="3512724"/>
              <a:ext cx="2788920" cy="0"/>
            </a:xfrm>
            <a:prstGeom prst="straightConnector1">
              <a:avLst/>
            </a:prstGeom>
            <a:ln w="69850" cap="rnd">
              <a:solidFill>
                <a:srgbClr val="820E2E"/>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0CF13DE7-4FB0-3E6D-2E88-5DAB2ECDEB3A}"/>
                </a:ext>
              </a:extLst>
            </p:cNvPr>
            <p:cNvCxnSpPr>
              <a:cxnSpLocks/>
            </p:cNvCxnSpPr>
            <p:nvPr/>
          </p:nvCxnSpPr>
          <p:spPr>
            <a:xfrm>
              <a:off x="4067447" y="4149269"/>
              <a:ext cx="2423160" cy="0"/>
            </a:xfrm>
            <a:prstGeom prst="straightConnector1">
              <a:avLst/>
            </a:prstGeom>
            <a:ln w="69850" cap="rnd">
              <a:solidFill>
                <a:srgbClr val="820E2E"/>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50EA4F7D-FF66-85D4-8785-3C56B5A5B02E}"/>
                </a:ext>
              </a:extLst>
            </p:cNvPr>
            <p:cNvCxnSpPr>
              <a:cxnSpLocks/>
            </p:cNvCxnSpPr>
            <p:nvPr/>
          </p:nvCxnSpPr>
          <p:spPr>
            <a:xfrm>
              <a:off x="4296047" y="4785814"/>
              <a:ext cx="1965960" cy="0"/>
            </a:xfrm>
            <a:prstGeom prst="straightConnector1">
              <a:avLst/>
            </a:prstGeom>
            <a:ln w="69850" cap="rnd">
              <a:solidFill>
                <a:srgbClr val="820E2E"/>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D4C59D0D-56D8-43C5-13A1-DD16B1F581FA}"/>
                </a:ext>
              </a:extLst>
            </p:cNvPr>
            <p:cNvSpPr txBox="1"/>
            <p:nvPr/>
          </p:nvSpPr>
          <p:spPr>
            <a:xfrm>
              <a:off x="1530758" y="2076767"/>
              <a:ext cx="1356693" cy="29736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Payoff Needs</a:t>
              </a:r>
            </a:p>
          </p:txBody>
        </p:sp>
        <p:sp>
          <p:nvSpPr>
            <p:cNvPr id="34" name="TextBox 33">
              <a:extLst>
                <a:ext uri="{FF2B5EF4-FFF2-40B4-BE49-F238E27FC236}">
                  <a16:creationId xmlns:a16="http://schemas.microsoft.com/office/drawing/2014/main" id="{C8FC27F7-7FDA-DC4B-F1F7-846E819676B0}"/>
                </a:ext>
              </a:extLst>
            </p:cNvPr>
            <p:cNvSpPr txBox="1"/>
            <p:nvPr/>
          </p:nvSpPr>
          <p:spPr>
            <a:xfrm>
              <a:off x="1567579" y="2723977"/>
              <a:ext cx="1528335" cy="29736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Business Needs</a:t>
              </a:r>
            </a:p>
          </p:txBody>
        </p:sp>
        <p:sp>
          <p:nvSpPr>
            <p:cNvPr id="35" name="TextBox 34">
              <a:extLst>
                <a:ext uri="{FF2B5EF4-FFF2-40B4-BE49-F238E27FC236}">
                  <a16:creationId xmlns:a16="http://schemas.microsoft.com/office/drawing/2014/main" id="{2B0A954B-C542-814C-B43C-81666927DA54}"/>
                </a:ext>
              </a:extLst>
            </p:cNvPr>
            <p:cNvSpPr txBox="1"/>
            <p:nvPr/>
          </p:nvSpPr>
          <p:spPr>
            <a:xfrm>
              <a:off x="1530757" y="3369468"/>
              <a:ext cx="1782892" cy="29736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Performance Needs</a:t>
              </a:r>
            </a:p>
          </p:txBody>
        </p:sp>
        <p:sp>
          <p:nvSpPr>
            <p:cNvPr id="36" name="TextBox 35">
              <a:extLst>
                <a:ext uri="{FF2B5EF4-FFF2-40B4-BE49-F238E27FC236}">
                  <a16:creationId xmlns:a16="http://schemas.microsoft.com/office/drawing/2014/main" id="{A2D62492-4D85-9C2B-6281-5B08E2D65A8F}"/>
                </a:ext>
              </a:extLst>
            </p:cNvPr>
            <p:cNvSpPr txBox="1"/>
            <p:nvPr/>
          </p:nvSpPr>
          <p:spPr>
            <a:xfrm>
              <a:off x="2057132" y="4644446"/>
              <a:ext cx="1613575" cy="29736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Preference Needs</a:t>
              </a:r>
            </a:p>
          </p:txBody>
        </p:sp>
        <p:sp>
          <p:nvSpPr>
            <p:cNvPr id="37" name="TextBox 36">
              <a:extLst>
                <a:ext uri="{FF2B5EF4-FFF2-40B4-BE49-F238E27FC236}">
                  <a16:creationId xmlns:a16="http://schemas.microsoft.com/office/drawing/2014/main" id="{A35F4B3C-91ED-2407-28C6-983766415A7D}"/>
                </a:ext>
              </a:extLst>
            </p:cNvPr>
            <p:cNvSpPr txBox="1"/>
            <p:nvPr/>
          </p:nvSpPr>
          <p:spPr>
            <a:xfrm>
              <a:off x="2021507" y="4006957"/>
              <a:ext cx="1504118" cy="29736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Learning Needs</a:t>
              </a:r>
            </a:p>
          </p:txBody>
        </p:sp>
        <p:sp>
          <p:nvSpPr>
            <p:cNvPr id="38" name="TextBox 37">
              <a:extLst>
                <a:ext uri="{FF2B5EF4-FFF2-40B4-BE49-F238E27FC236}">
                  <a16:creationId xmlns:a16="http://schemas.microsoft.com/office/drawing/2014/main" id="{21BE3FE0-A97B-8BA3-9242-8F09406AB273}"/>
                </a:ext>
              </a:extLst>
            </p:cNvPr>
            <p:cNvSpPr txBox="1"/>
            <p:nvPr/>
          </p:nvSpPr>
          <p:spPr>
            <a:xfrm>
              <a:off x="6771110" y="4637130"/>
              <a:ext cx="1219325"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Reaction</a:t>
              </a:r>
            </a:p>
          </p:txBody>
        </p:sp>
        <p:sp>
          <p:nvSpPr>
            <p:cNvPr id="39" name="TextBox 38">
              <a:extLst>
                <a:ext uri="{FF2B5EF4-FFF2-40B4-BE49-F238E27FC236}">
                  <a16:creationId xmlns:a16="http://schemas.microsoft.com/office/drawing/2014/main" id="{6D5DB838-4C15-AEEA-EF44-787609223B53}"/>
                </a:ext>
              </a:extLst>
            </p:cNvPr>
            <p:cNvSpPr txBox="1"/>
            <p:nvPr/>
          </p:nvSpPr>
          <p:spPr>
            <a:xfrm>
              <a:off x="7076847" y="4010770"/>
              <a:ext cx="917301"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Learning</a:t>
              </a:r>
            </a:p>
          </p:txBody>
        </p:sp>
        <p:sp>
          <p:nvSpPr>
            <p:cNvPr id="40" name="TextBox 39">
              <a:extLst>
                <a:ext uri="{FF2B5EF4-FFF2-40B4-BE49-F238E27FC236}">
                  <a16:creationId xmlns:a16="http://schemas.microsoft.com/office/drawing/2014/main" id="{F9E93886-EBC4-D6E0-D753-0727887F9EF7}"/>
                </a:ext>
              </a:extLst>
            </p:cNvPr>
            <p:cNvSpPr txBox="1"/>
            <p:nvPr/>
          </p:nvSpPr>
          <p:spPr>
            <a:xfrm>
              <a:off x="7277100" y="3374225"/>
              <a:ext cx="1116935"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Application</a:t>
              </a:r>
            </a:p>
          </p:txBody>
        </p:sp>
        <p:sp>
          <p:nvSpPr>
            <p:cNvPr id="41" name="TextBox 40">
              <a:extLst>
                <a:ext uri="{FF2B5EF4-FFF2-40B4-BE49-F238E27FC236}">
                  <a16:creationId xmlns:a16="http://schemas.microsoft.com/office/drawing/2014/main" id="{EEB9D270-8ABA-1A6C-CC51-C6F4D7C46042}"/>
                </a:ext>
              </a:extLst>
            </p:cNvPr>
            <p:cNvSpPr txBox="1"/>
            <p:nvPr/>
          </p:nvSpPr>
          <p:spPr>
            <a:xfrm>
              <a:off x="7414681" y="2727117"/>
              <a:ext cx="812258"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Impact</a:t>
              </a:r>
            </a:p>
          </p:txBody>
        </p:sp>
        <p:sp>
          <p:nvSpPr>
            <p:cNvPr id="42" name="TextBox 41">
              <a:extLst>
                <a:ext uri="{FF2B5EF4-FFF2-40B4-BE49-F238E27FC236}">
                  <a16:creationId xmlns:a16="http://schemas.microsoft.com/office/drawing/2014/main" id="{96013240-67A0-0C38-C932-87852629CB25}"/>
                </a:ext>
              </a:extLst>
            </p:cNvPr>
            <p:cNvSpPr txBox="1"/>
            <p:nvPr/>
          </p:nvSpPr>
          <p:spPr>
            <a:xfrm>
              <a:off x="7619028" y="2101359"/>
              <a:ext cx="620525"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ROI</a:t>
              </a:r>
            </a:p>
          </p:txBody>
        </p:sp>
        <p:sp>
          <p:nvSpPr>
            <p:cNvPr id="43" name="TextBox 42">
              <a:extLst>
                <a:ext uri="{FF2B5EF4-FFF2-40B4-BE49-F238E27FC236}">
                  <a16:creationId xmlns:a16="http://schemas.microsoft.com/office/drawing/2014/main" id="{75E1BC8A-1E11-8C64-A555-71D5C9AF2E99}"/>
                </a:ext>
              </a:extLst>
            </p:cNvPr>
            <p:cNvSpPr txBox="1"/>
            <p:nvPr/>
          </p:nvSpPr>
          <p:spPr>
            <a:xfrm>
              <a:off x="4297004" y="1927177"/>
              <a:ext cx="1778030" cy="22302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ROI Objectives</a:t>
              </a:r>
            </a:p>
          </p:txBody>
        </p:sp>
        <p:sp>
          <p:nvSpPr>
            <p:cNvPr id="44" name="TextBox 43">
              <a:extLst>
                <a:ext uri="{FF2B5EF4-FFF2-40B4-BE49-F238E27FC236}">
                  <a16:creationId xmlns:a16="http://schemas.microsoft.com/office/drawing/2014/main" id="{A7BD2BA4-990D-9973-442A-1F58231F982D}"/>
                </a:ext>
              </a:extLst>
            </p:cNvPr>
            <p:cNvSpPr txBox="1"/>
            <p:nvPr/>
          </p:nvSpPr>
          <p:spPr>
            <a:xfrm>
              <a:off x="4202727" y="2513831"/>
              <a:ext cx="1941647" cy="297368"/>
            </a:xfrm>
            <a:prstGeom prst="rect">
              <a:avLst/>
            </a:prstGeom>
            <a:noFill/>
          </p:spPr>
          <p:txBody>
            <a:bodyPr wrap="square" rtlCol="0">
              <a:spAutoFit/>
            </a:bodyPr>
            <a:lstStyle>
              <a:defPPr>
                <a:defRPr lang="en-US"/>
              </a:defPPr>
              <a:lvl1pPr algn="ctr">
                <a:defRPr sz="12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Impact Objectives</a:t>
              </a:r>
            </a:p>
          </p:txBody>
        </p:sp>
        <p:sp>
          <p:nvSpPr>
            <p:cNvPr id="45" name="TextBox 44">
              <a:extLst>
                <a:ext uri="{FF2B5EF4-FFF2-40B4-BE49-F238E27FC236}">
                  <a16:creationId xmlns:a16="http://schemas.microsoft.com/office/drawing/2014/main" id="{2D2FBEF7-57A0-BD15-8CE2-0D0E808BC072}"/>
                </a:ext>
              </a:extLst>
            </p:cNvPr>
            <p:cNvSpPr txBox="1"/>
            <p:nvPr/>
          </p:nvSpPr>
          <p:spPr>
            <a:xfrm>
              <a:off x="4046383" y="3116845"/>
              <a:ext cx="2212986"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Application Objectives</a:t>
              </a:r>
            </a:p>
          </p:txBody>
        </p:sp>
        <p:sp>
          <p:nvSpPr>
            <p:cNvPr id="46" name="TextBox 45">
              <a:extLst>
                <a:ext uri="{FF2B5EF4-FFF2-40B4-BE49-F238E27FC236}">
                  <a16:creationId xmlns:a16="http://schemas.microsoft.com/office/drawing/2014/main" id="{35700890-12C4-023E-171E-415DF04A6FCC}"/>
                </a:ext>
              </a:extLst>
            </p:cNvPr>
            <p:cNvSpPr txBox="1"/>
            <p:nvPr/>
          </p:nvSpPr>
          <p:spPr>
            <a:xfrm>
              <a:off x="4281419" y="3799018"/>
              <a:ext cx="1805080" cy="2973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Learning Objectives</a:t>
              </a:r>
            </a:p>
          </p:txBody>
        </p:sp>
        <p:sp>
          <p:nvSpPr>
            <p:cNvPr id="47" name="TextBox 46">
              <a:extLst>
                <a:ext uri="{FF2B5EF4-FFF2-40B4-BE49-F238E27FC236}">
                  <a16:creationId xmlns:a16="http://schemas.microsoft.com/office/drawing/2014/main" id="{B9666D3C-690B-DC0D-492B-4D383BA96A02}"/>
                </a:ext>
              </a:extLst>
            </p:cNvPr>
            <p:cNvSpPr txBox="1"/>
            <p:nvPr/>
          </p:nvSpPr>
          <p:spPr>
            <a:xfrm>
              <a:off x="4273378" y="4482721"/>
              <a:ext cx="1840238" cy="22302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Reaction Objectives</a:t>
              </a:r>
            </a:p>
          </p:txBody>
        </p:sp>
        <p:sp>
          <p:nvSpPr>
            <p:cNvPr id="48" name="Oval 47">
              <a:extLst>
                <a:ext uri="{FF2B5EF4-FFF2-40B4-BE49-F238E27FC236}">
                  <a16:creationId xmlns:a16="http://schemas.microsoft.com/office/drawing/2014/main" id="{30D216C4-109A-EDCD-9B21-6EBEBCB42AC9}"/>
                </a:ext>
              </a:extLst>
            </p:cNvPr>
            <p:cNvSpPr/>
            <p:nvPr/>
          </p:nvSpPr>
          <p:spPr>
            <a:xfrm>
              <a:off x="4449162" y="5550672"/>
              <a:ext cx="1614011" cy="673926"/>
            </a:xfrm>
            <a:prstGeom prst="ellipse">
              <a:avLst/>
            </a:prstGeom>
            <a:solidFill>
              <a:srgbClr val="820E2E"/>
            </a:solidFill>
            <a:ln>
              <a:solidFill>
                <a:srgbClr val="820E2E"/>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Project</a:t>
              </a:r>
            </a:p>
          </p:txBody>
        </p:sp>
        <p:sp>
          <p:nvSpPr>
            <p:cNvPr id="51" name="TextBox 50">
              <a:extLst>
                <a:ext uri="{FF2B5EF4-FFF2-40B4-BE49-F238E27FC236}">
                  <a16:creationId xmlns:a16="http://schemas.microsoft.com/office/drawing/2014/main" id="{52EFFF0F-4FBC-1C29-D121-F4F7A28B19FB}"/>
                </a:ext>
              </a:extLst>
            </p:cNvPr>
            <p:cNvSpPr txBox="1"/>
            <p:nvPr/>
          </p:nvSpPr>
          <p:spPr>
            <a:xfrm>
              <a:off x="2261714" y="1414181"/>
              <a:ext cx="702954" cy="2478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Start here</a:t>
              </a:r>
            </a:p>
          </p:txBody>
        </p:sp>
        <p:sp>
          <p:nvSpPr>
            <p:cNvPr id="52" name="TextBox 51">
              <a:extLst>
                <a:ext uri="{FF2B5EF4-FFF2-40B4-BE49-F238E27FC236}">
                  <a16:creationId xmlns:a16="http://schemas.microsoft.com/office/drawing/2014/main" id="{8A83A836-22EF-628A-04B7-EE1D36F25BDE}"/>
                </a:ext>
              </a:extLst>
            </p:cNvPr>
            <p:cNvSpPr txBox="1"/>
            <p:nvPr/>
          </p:nvSpPr>
          <p:spPr>
            <a:xfrm>
              <a:off x="7162800" y="1418553"/>
              <a:ext cx="649003" cy="2478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End here</a:t>
              </a:r>
            </a:p>
          </p:txBody>
        </p:sp>
        <p:sp>
          <p:nvSpPr>
            <p:cNvPr id="53" name="TextBox 52">
              <a:extLst>
                <a:ext uri="{FF2B5EF4-FFF2-40B4-BE49-F238E27FC236}">
                  <a16:creationId xmlns:a16="http://schemas.microsoft.com/office/drawing/2014/main" id="{563D4258-69B9-95CF-2B24-FA89BA03EE45}"/>
                </a:ext>
              </a:extLst>
            </p:cNvPr>
            <p:cNvSpPr txBox="1"/>
            <p:nvPr/>
          </p:nvSpPr>
          <p:spPr>
            <a:xfrm>
              <a:off x="537016" y="2398388"/>
              <a:ext cx="763416" cy="3221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Why?</a:t>
              </a:r>
            </a:p>
          </p:txBody>
        </p:sp>
      </p:grpSp>
      <p:cxnSp>
        <p:nvCxnSpPr>
          <p:cNvPr id="3" name="Straight Connector 2">
            <a:extLst>
              <a:ext uri="{FF2B5EF4-FFF2-40B4-BE49-F238E27FC236}">
                <a16:creationId xmlns:a16="http://schemas.microsoft.com/office/drawing/2014/main" id="{F2538DC5-B0E7-8FA8-C3FA-743886B1FFED}"/>
              </a:ext>
            </a:extLst>
          </p:cNvPr>
          <p:cNvCxnSpPr>
            <a:cxnSpLocks/>
          </p:cNvCxnSpPr>
          <p:nvPr/>
        </p:nvCxnSpPr>
        <p:spPr>
          <a:xfrm>
            <a:off x="2498812" y="5002360"/>
            <a:ext cx="7109011" cy="0"/>
          </a:xfrm>
          <a:prstGeom prst="line">
            <a:avLst/>
          </a:prstGeom>
          <a:ln w="19050">
            <a:solidFill>
              <a:schemeClr val="tx1">
                <a:lumMod val="50000"/>
                <a:lumOff val="50000"/>
              </a:schemeClr>
            </a:solidFill>
            <a:prstDash val="dash"/>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E7F1293D-8BD0-4842-3992-FEC3349AD2CE}"/>
              </a:ext>
            </a:extLst>
          </p:cNvPr>
          <p:cNvSpPr txBox="1"/>
          <p:nvPr/>
        </p:nvSpPr>
        <p:spPr>
          <a:xfrm>
            <a:off x="2353508" y="5154183"/>
            <a:ext cx="2296901"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Input Needs</a:t>
            </a:r>
          </a:p>
        </p:txBody>
      </p:sp>
      <p:sp>
        <p:nvSpPr>
          <p:cNvPr id="8" name="TextBox 7">
            <a:extLst>
              <a:ext uri="{FF2B5EF4-FFF2-40B4-BE49-F238E27FC236}">
                <a16:creationId xmlns:a16="http://schemas.microsoft.com/office/drawing/2014/main" id="{4D88D039-3B73-1A72-3539-0246EF280079}"/>
              </a:ext>
            </a:extLst>
          </p:cNvPr>
          <p:cNvSpPr txBox="1"/>
          <p:nvPr/>
        </p:nvSpPr>
        <p:spPr>
          <a:xfrm>
            <a:off x="8099767" y="5181088"/>
            <a:ext cx="87107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Inputs</a:t>
            </a:r>
          </a:p>
        </p:txBody>
      </p:sp>
      <p:sp>
        <p:nvSpPr>
          <p:cNvPr id="12" name="Oval 11">
            <a:extLst>
              <a:ext uri="{FF2B5EF4-FFF2-40B4-BE49-F238E27FC236}">
                <a16:creationId xmlns:a16="http://schemas.microsoft.com/office/drawing/2014/main" id="{19FE6DC7-921B-F5C8-EA14-E806B2FAB0F5}"/>
              </a:ext>
            </a:extLst>
          </p:cNvPr>
          <p:cNvSpPr>
            <a:spLocks noChangeAspect="1"/>
          </p:cNvSpPr>
          <p:nvPr/>
        </p:nvSpPr>
        <p:spPr>
          <a:xfrm>
            <a:off x="4952132" y="5161727"/>
            <a:ext cx="287713" cy="283922"/>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0</a:t>
            </a:r>
          </a:p>
        </p:txBody>
      </p:sp>
      <p:sp>
        <p:nvSpPr>
          <p:cNvPr id="55" name="Oval 54">
            <a:extLst>
              <a:ext uri="{FF2B5EF4-FFF2-40B4-BE49-F238E27FC236}">
                <a16:creationId xmlns:a16="http://schemas.microsoft.com/office/drawing/2014/main" id="{8DB4EBC1-D1FE-7849-321C-BD49F1A459EC}"/>
              </a:ext>
            </a:extLst>
          </p:cNvPr>
          <p:cNvSpPr>
            <a:spLocks noChangeAspect="1"/>
          </p:cNvSpPr>
          <p:nvPr/>
        </p:nvSpPr>
        <p:spPr>
          <a:xfrm>
            <a:off x="7270757" y="5151786"/>
            <a:ext cx="287713" cy="283922"/>
          </a:xfrm>
          <a:prstGeom prst="ellipse">
            <a:avLst/>
          </a:prstGeom>
          <a:solidFill>
            <a:schemeClr val="bg1">
              <a:lumMod val="50000"/>
            </a:schemeClr>
          </a:solidFill>
          <a:ln>
            <a:noFill/>
          </a:ln>
          <a:effectLst/>
        </p:spPr>
        <p:style>
          <a:lnRef idx="1">
            <a:schemeClr val="accent1"/>
          </a:lnRef>
          <a:fillRef idx="1001">
            <a:schemeClr val="dk2"/>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Light" panose="020F0302020204030204"/>
                <a:ea typeface="+mn-ea"/>
                <a:cs typeface="+mn-cs"/>
                <a:sym typeface="Arial"/>
              </a:rPr>
              <a:t>0</a:t>
            </a:r>
          </a:p>
        </p:txBody>
      </p:sp>
      <p:sp>
        <p:nvSpPr>
          <p:cNvPr id="56" name="TextBox 55">
            <a:extLst>
              <a:ext uri="{FF2B5EF4-FFF2-40B4-BE49-F238E27FC236}">
                <a16:creationId xmlns:a16="http://schemas.microsoft.com/office/drawing/2014/main" id="{D1D9F813-9896-5DB9-46DB-096573F91A4B}"/>
              </a:ext>
            </a:extLst>
          </p:cNvPr>
          <p:cNvSpPr txBox="1"/>
          <p:nvPr/>
        </p:nvSpPr>
        <p:spPr>
          <a:xfrm>
            <a:off x="5187850" y="5156716"/>
            <a:ext cx="2220335"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Input Objectives</a:t>
            </a:r>
          </a:p>
        </p:txBody>
      </p:sp>
      <p:sp>
        <p:nvSpPr>
          <p:cNvPr id="2" name="Left Brace 1">
            <a:extLst>
              <a:ext uri="{FF2B5EF4-FFF2-40B4-BE49-F238E27FC236}">
                <a16:creationId xmlns:a16="http://schemas.microsoft.com/office/drawing/2014/main" id="{EE71DB7F-3928-0017-C6CD-C02112756D2C}"/>
              </a:ext>
            </a:extLst>
          </p:cNvPr>
          <p:cNvSpPr/>
          <p:nvPr/>
        </p:nvSpPr>
        <p:spPr>
          <a:xfrm>
            <a:off x="1352399" y="1440572"/>
            <a:ext cx="367564" cy="80383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Light" panose="020F0302020204030204"/>
              <a:ea typeface="+mn-ea"/>
              <a:cs typeface="+mn-cs"/>
            </a:endParaRPr>
          </a:p>
        </p:txBody>
      </p:sp>
      <p:pic>
        <p:nvPicPr>
          <p:cNvPr id="4" name="Picture 2" descr="INSTITI ">
            <a:extLst>
              <a:ext uri="{FF2B5EF4-FFF2-40B4-BE49-F238E27FC236}">
                <a16:creationId xmlns:a16="http://schemas.microsoft.com/office/drawing/2014/main" id="{4F0B4B48-97E4-FF97-4DB8-3823DAD4D0D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8129" y="6368002"/>
            <a:ext cx="1708641" cy="244727"/>
          </a:xfrm>
          <a:prstGeom prst="rect">
            <a:avLst/>
          </a:prstGeom>
          <a:noFill/>
          <a:extLst>
            <a:ext uri="{909E8E84-426E-40DD-AFC4-6F175D3DCCD1}">
              <a14:hiddenFill xmlns:a14="http://schemas.microsoft.com/office/drawing/2010/main">
                <a:solidFill>
                  <a:srgbClr val="FFFFFF"/>
                </a:solidFill>
              </a14:hiddenFill>
            </a:ext>
          </a:extLst>
        </p:spPr>
      </p:pic>
      <p:sp>
        <p:nvSpPr>
          <p:cNvPr id="6" name="Left Brace 5">
            <a:extLst>
              <a:ext uri="{FF2B5EF4-FFF2-40B4-BE49-F238E27FC236}">
                <a16:creationId xmlns:a16="http://schemas.microsoft.com/office/drawing/2014/main" id="{B359B465-2D8F-2D99-F7DC-445951D4E994}"/>
              </a:ext>
            </a:extLst>
          </p:cNvPr>
          <p:cNvSpPr/>
          <p:nvPr/>
        </p:nvSpPr>
        <p:spPr>
          <a:xfrm>
            <a:off x="1303291" y="3048120"/>
            <a:ext cx="428668" cy="227355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Light" panose="020F0302020204030204"/>
              <a:ea typeface="+mn-ea"/>
              <a:cs typeface="+mn-cs"/>
            </a:endParaRPr>
          </a:p>
        </p:txBody>
      </p:sp>
      <p:sp>
        <p:nvSpPr>
          <p:cNvPr id="9" name="TextBox 8">
            <a:extLst>
              <a:ext uri="{FF2B5EF4-FFF2-40B4-BE49-F238E27FC236}">
                <a16:creationId xmlns:a16="http://schemas.microsoft.com/office/drawing/2014/main" id="{7FE400DC-31E9-9C5D-D4C7-555019C0D7C0}"/>
              </a:ext>
            </a:extLst>
          </p:cNvPr>
          <p:cNvSpPr txBox="1"/>
          <p:nvPr/>
        </p:nvSpPr>
        <p:spPr>
          <a:xfrm>
            <a:off x="322596" y="3891987"/>
            <a:ext cx="119003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92929"/>
                </a:solidFill>
                <a:effectLst/>
                <a:uLnTx/>
                <a:uFillTx/>
                <a:latin typeface="Calibri Light" panose="020F0302020204030204"/>
                <a:ea typeface="+mn-ea"/>
                <a:cs typeface="Arial"/>
                <a:sym typeface="Arial"/>
              </a:rPr>
              <a:t>Feasible Solution</a:t>
            </a:r>
          </a:p>
        </p:txBody>
      </p:sp>
      <p:sp>
        <p:nvSpPr>
          <p:cNvPr id="10" name="Slide Number Placeholder 7">
            <a:extLst>
              <a:ext uri="{FF2B5EF4-FFF2-40B4-BE49-F238E27FC236}">
                <a16:creationId xmlns:a16="http://schemas.microsoft.com/office/drawing/2014/main" id="{53B94BD9-95E9-C170-60A9-7997E644B792}"/>
              </a:ext>
            </a:extLst>
          </p:cNvPr>
          <p:cNvSpPr txBox="1">
            <a:spLocks/>
          </p:cNvSpPr>
          <p:nvPr/>
        </p:nvSpPr>
        <p:spPr>
          <a:xfrm>
            <a:off x="11004550" y="6492875"/>
            <a:ext cx="1187450" cy="365125"/>
          </a:xfrm>
          <a:prstGeom prst="rect">
            <a:avLst/>
          </a:prstGeom>
        </p:spPr>
        <p:txBody>
          <a:bodyPr vert="horz" lIns="91440" tIns="45720" rIns="91440" bIns="45720"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400"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charset="0"/>
              </a:rPr>
              <a:pPr marL="0" marR="0" lvl="0" indent="0" algn="r" defTabSz="914400" rtl="0" eaLnBrk="1" fontAlgn="base" latinLnBrk="0" hangingPunct="1">
                <a:lnSpc>
                  <a:spcPct val="100000"/>
                </a:lnSpc>
                <a:spcBef>
                  <a:spcPct val="0"/>
                </a:spcBef>
                <a:spcAft>
                  <a:spcPts val="600"/>
                </a:spcAft>
                <a:buClrTx/>
                <a:buSzTx/>
                <a:buFontTx/>
                <a:buNone/>
                <a:tabLst/>
                <a:defRPr/>
              </a:pPr>
              <a:t>34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Arial" charset="0"/>
            </a:endParaRPr>
          </a:p>
        </p:txBody>
      </p:sp>
      <p:sp>
        <p:nvSpPr>
          <p:cNvPr id="11" name="TextBox 10">
            <a:extLst>
              <a:ext uri="{FF2B5EF4-FFF2-40B4-BE49-F238E27FC236}">
                <a16:creationId xmlns:a16="http://schemas.microsoft.com/office/drawing/2014/main" id="{9A44935C-443B-9CFF-9356-DC6EBFBD43F1}"/>
              </a:ext>
            </a:extLst>
          </p:cNvPr>
          <p:cNvSpPr txBox="1"/>
          <p:nvPr/>
        </p:nvSpPr>
        <p:spPr>
          <a:xfrm>
            <a:off x="260757" y="152909"/>
            <a:ext cx="11749283" cy="58477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Arial"/>
              </a:rPr>
              <a:t>The Alignment Model</a:t>
            </a:r>
          </a:p>
        </p:txBody>
      </p:sp>
    </p:spTree>
    <p:extLst>
      <p:ext uri="{BB962C8B-B14F-4D97-AF65-F5344CB8AC3E}">
        <p14:creationId xmlns:p14="http://schemas.microsoft.com/office/powerpoint/2010/main" val="30825976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3B740-6921-51C5-C3C3-E43A975F2288}"/>
              </a:ext>
            </a:extLst>
          </p:cNvPr>
          <p:cNvSpPr>
            <a:spLocks noGrp="1"/>
          </p:cNvSpPr>
          <p:nvPr>
            <p:ph type="title"/>
          </p:nvPr>
        </p:nvSpPr>
        <p:spPr>
          <a:xfrm>
            <a:off x="584200" y="889000"/>
            <a:ext cx="8573912" cy="1168399"/>
          </a:xfrm>
        </p:spPr>
        <p:txBody>
          <a:bodyPr vert="horz" lIns="0" tIns="0" rIns="0" bIns="0" rtlCol="0" anchor="t" anchorCtr="0">
            <a:normAutofit/>
          </a:bodyPr>
          <a:lstStyle/>
          <a:p>
            <a:r>
              <a:rPr lang="en-US" sz="6400" dirty="0">
                <a:latin typeface="Calibri" panose="020F0502020204030204" pitchFamily="34" charset="0"/>
                <a:cs typeface="Calibri" panose="020F0502020204030204" pitchFamily="34" charset="0"/>
              </a:rPr>
              <a:t>SECOR Bank</a:t>
            </a:r>
          </a:p>
        </p:txBody>
      </p:sp>
      <p:sp>
        <p:nvSpPr>
          <p:cNvPr id="8" name="Slide Number Placeholder 4">
            <a:extLst>
              <a:ext uri="{FF2B5EF4-FFF2-40B4-BE49-F238E27FC236}">
                <a16:creationId xmlns:a16="http://schemas.microsoft.com/office/drawing/2014/main" id="{ED9A0EBD-6FED-E94D-14C4-86272584394B}"/>
              </a:ext>
            </a:extLst>
          </p:cNvPr>
          <p:cNvSpPr txBox="1">
            <a:spLocks/>
          </p:cNvSpPr>
          <p:nvPr/>
        </p:nvSpPr>
        <p:spPr>
          <a:xfrm>
            <a:off x="9415851" y="6492619"/>
            <a:ext cx="2742978" cy="365095"/>
          </a:xfrm>
          <a:prstGeom prst="rect">
            <a:avLst/>
          </a:prstGeom>
        </p:spPr>
        <p:txBody>
          <a:bodyPr vert="horz" lIns="91433" tIns="45716" rIns="91433" bIns="45716" rtlCol="0" anchor="ctr">
            <a:normAutofit/>
          </a:bodyPr>
          <a:lstStyle>
            <a:defPPr>
              <a:defRPr lang="en-US"/>
            </a:defPPr>
            <a:lvl1pPr marL="0" algn="l" defTabSz="2037648" rtl="0" eaLnBrk="1" latinLnBrk="0" hangingPunct="1">
              <a:defRPr sz="4000" kern="1200">
                <a:solidFill>
                  <a:schemeClr val="tx1"/>
                </a:solidFill>
                <a:latin typeface="+mn-lt"/>
                <a:ea typeface="+mn-ea"/>
                <a:cs typeface="+mn-cs"/>
              </a:defRPr>
            </a:lvl1pPr>
            <a:lvl2pPr marL="1018824" algn="l" defTabSz="2037648" rtl="0" eaLnBrk="1" latinLnBrk="0" hangingPunct="1">
              <a:defRPr sz="4000" kern="1200">
                <a:solidFill>
                  <a:schemeClr val="tx1"/>
                </a:solidFill>
                <a:latin typeface="+mn-lt"/>
                <a:ea typeface="+mn-ea"/>
                <a:cs typeface="+mn-cs"/>
              </a:defRPr>
            </a:lvl2pPr>
            <a:lvl3pPr marL="2037648" algn="l" defTabSz="2037648" rtl="0" eaLnBrk="1" latinLnBrk="0" hangingPunct="1">
              <a:defRPr sz="4000" kern="1200">
                <a:solidFill>
                  <a:schemeClr val="tx1"/>
                </a:solidFill>
                <a:latin typeface="+mn-lt"/>
                <a:ea typeface="+mn-ea"/>
                <a:cs typeface="+mn-cs"/>
              </a:defRPr>
            </a:lvl3pPr>
            <a:lvl4pPr marL="3056474" algn="l" defTabSz="2037648" rtl="0" eaLnBrk="1" latinLnBrk="0" hangingPunct="1">
              <a:defRPr sz="4000" kern="1200">
                <a:solidFill>
                  <a:schemeClr val="tx1"/>
                </a:solidFill>
                <a:latin typeface="+mn-lt"/>
                <a:ea typeface="+mn-ea"/>
                <a:cs typeface="+mn-cs"/>
              </a:defRPr>
            </a:lvl4pPr>
            <a:lvl5pPr marL="4075298" algn="l" defTabSz="2037648" rtl="0" eaLnBrk="1" latinLnBrk="0" hangingPunct="1">
              <a:defRPr sz="4000" kern="1200">
                <a:solidFill>
                  <a:schemeClr val="tx1"/>
                </a:solidFill>
                <a:latin typeface="+mn-lt"/>
                <a:ea typeface="+mn-ea"/>
                <a:cs typeface="+mn-cs"/>
              </a:defRPr>
            </a:lvl5pPr>
            <a:lvl6pPr marL="5094122" algn="l" defTabSz="2037648" rtl="0" eaLnBrk="1" latinLnBrk="0" hangingPunct="1">
              <a:defRPr sz="4000" kern="1200">
                <a:solidFill>
                  <a:schemeClr val="tx1"/>
                </a:solidFill>
                <a:latin typeface="+mn-lt"/>
                <a:ea typeface="+mn-ea"/>
                <a:cs typeface="+mn-cs"/>
              </a:defRPr>
            </a:lvl6pPr>
            <a:lvl7pPr marL="6112946" algn="l" defTabSz="2037648" rtl="0" eaLnBrk="1" latinLnBrk="0" hangingPunct="1">
              <a:defRPr sz="4000" kern="1200">
                <a:solidFill>
                  <a:schemeClr val="tx1"/>
                </a:solidFill>
                <a:latin typeface="+mn-lt"/>
                <a:ea typeface="+mn-ea"/>
                <a:cs typeface="+mn-cs"/>
              </a:defRPr>
            </a:lvl7pPr>
            <a:lvl8pPr marL="7131772" algn="l" defTabSz="2037648" rtl="0" eaLnBrk="1" latinLnBrk="0" hangingPunct="1">
              <a:defRPr sz="4000" kern="1200">
                <a:solidFill>
                  <a:schemeClr val="tx1"/>
                </a:solidFill>
                <a:latin typeface="+mn-lt"/>
                <a:ea typeface="+mn-ea"/>
                <a:cs typeface="+mn-cs"/>
              </a:defRPr>
            </a:lvl8pPr>
            <a:lvl9pPr marL="8150596" algn="l" defTabSz="2037648" rtl="0" eaLnBrk="1" latinLnBrk="0" hangingPunct="1">
              <a:defRPr sz="4000" kern="1200">
                <a:solidFill>
                  <a:schemeClr val="tx1"/>
                </a:solidFill>
                <a:latin typeface="+mn-lt"/>
                <a:ea typeface="+mn-ea"/>
                <a:cs typeface="+mn-cs"/>
              </a:defRPr>
            </a:lvl9pPr>
          </a:lstStyle>
          <a:p>
            <a:pPr algn="r" defTabSz="457188">
              <a:spcAft>
                <a:spcPts val="600"/>
              </a:spcAft>
              <a:defRPr/>
            </a:pPr>
            <a:fld id="{F66EDC32-54A6-47F9-995D-CF87818BE538}" type="slidenum">
              <a:rPr lang="en-US" sz="1600">
                <a:solidFill>
                  <a:prstClr val="white"/>
                </a:solidFill>
                <a:latin typeface="Calibri" panose="020F0502020204030204" pitchFamily="34" charset="0"/>
                <a:ea typeface="ＭＳ Ｐゴシック" pitchFamily="-111" charset="-128"/>
                <a:cs typeface="Calibri" panose="020F0502020204030204" pitchFamily="34" charset="0"/>
              </a:rPr>
              <a:pPr algn="r" defTabSz="457188">
                <a:spcAft>
                  <a:spcPts val="600"/>
                </a:spcAft>
                <a:defRPr/>
              </a:pPr>
              <a:t>35</a:t>
            </a:fld>
            <a:endParaRPr lang="en-US" sz="1600" b="1" dirty="0">
              <a:solidFill>
                <a:prstClr val="white"/>
              </a:solidFill>
              <a:latin typeface="Calibri" panose="020F0502020204030204" pitchFamily="34" charset="0"/>
              <a:ea typeface="ＭＳ Ｐゴシック" pitchFamily="-111" charset="-128"/>
              <a:cs typeface="Calibri" panose="020F0502020204030204" pitchFamily="34" charset="0"/>
            </a:endParaRPr>
          </a:p>
        </p:txBody>
      </p:sp>
    </p:spTree>
    <p:extLst>
      <p:ext uri="{BB962C8B-B14F-4D97-AF65-F5344CB8AC3E}">
        <p14:creationId xmlns:p14="http://schemas.microsoft.com/office/powerpoint/2010/main" val="1141110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2F4CCA-692A-10DB-CE3E-B0F3FC8B2710}"/>
              </a:ext>
            </a:extLst>
          </p:cNvPr>
          <p:cNvSpPr>
            <a:spLocks noGrp="1"/>
          </p:cNvSpPr>
          <p:nvPr>
            <p:ph type="title"/>
          </p:nvPr>
        </p:nvSpPr>
        <p:spPr/>
        <p:txBody>
          <a:bodyPr>
            <a:noAutofit/>
          </a:bodyPr>
          <a:lstStyle/>
          <a:p>
            <a:r>
              <a:rPr lang="en-US" sz="3200" dirty="0">
                <a:latin typeface="Arial" panose="020B0604020202020204" pitchFamily="34" charset="0"/>
                <a:cs typeface="Arial" panose="020B0604020202020204" pitchFamily="34" charset="0"/>
              </a:rPr>
              <a:t>SECOR Bank: The Why</a:t>
            </a:r>
          </a:p>
        </p:txBody>
      </p:sp>
      <p:graphicFrame>
        <p:nvGraphicFramePr>
          <p:cNvPr id="5" name="Table 3">
            <a:extLst>
              <a:ext uri="{FF2B5EF4-FFF2-40B4-BE49-F238E27FC236}">
                <a16:creationId xmlns:a16="http://schemas.microsoft.com/office/drawing/2014/main" id="{BAC34081-7158-CB49-8481-94F5268DDA4C}"/>
              </a:ext>
            </a:extLst>
          </p:cNvPr>
          <p:cNvGraphicFramePr>
            <a:graphicFrameLocks noGrp="1"/>
          </p:cNvGraphicFramePr>
          <p:nvPr/>
        </p:nvGraphicFramePr>
        <p:xfrm>
          <a:off x="609601" y="1306286"/>
          <a:ext cx="11277599" cy="4586514"/>
        </p:xfrm>
        <a:graphic>
          <a:graphicData uri="http://schemas.openxmlformats.org/drawingml/2006/table">
            <a:tbl>
              <a:tblPr bandRow="1">
                <a:tableStyleId>{D7AC3CCA-C797-4891-BE02-D94E43425B78}</a:tableStyleId>
              </a:tblPr>
              <a:tblGrid>
                <a:gridCol w="2039272">
                  <a:extLst>
                    <a:ext uri="{9D8B030D-6E8A-4147-A177-3AD203B41FA5}">
                      <a16:colId xmlns:a16="http://schemas.microsoft.com/office/drawing/2014/main" val="2412127467"/>
                    </a:ext>
                  </a:extLst>
                </a:gridCol>
                <a:gridCol w="9238327">
                  <a:extLst>
                    <a:ext uri="{9D8B030D-6E8A-4147-A177-3AD203B41FA5}">
                      <a16:colId xmlns:a16="http://schemas.microsoft.com/office/drawing/2014/main" val="2918928025"/>
                    </a:ext>
                  </a:extLst>
                </a:gridCol>
              </a:tblGrid>
              <a:tr h="2027930">
                <a:tc>
                  <a:txBody>
                    <a:bodyPr/>
                    <a:lstStyle/>
                    <a:p>
                      <a:pPr>
                        <a:lnSpc>
                          <a:spcPct val="100000"/>
                        </a:lnSpc>
                      </a:pPr>
                      <a:r>
                        <a:rPr lang="en-US" sz="2100" b="1" dirty="0">
                          <a:latin typeface="Calibri" panose="020F0502020204030204" pitchFamily="34" charset="0"/>
                          <a:cs typeface="Calibri" panose="020F0502020204030204" pitchFamily="34" charset="0"/>
                        </a:rPr>
                        <a:t>Payoff Need</a:t>
                      </a:r>
                    </a:p>
                  </a:txBody>
                  <a:tcPr anchor="ctr">
                    <a:lnL w="12700" cap="flat" cmpd="sng" algn="ctr">
                      <a:noFill/>
                      <a:prstDash val="solid"/>
                      <a:round/>
                      <a:headEnd type="none" w="med" len="med"/>
                      <a:tailEnd type="none" w="med" len="med"/>
                    </a:lnL>
                    <a:noFill/>
                  </a:tcPr>
                </a:tc>
                <a:tc>
                  <a:txBody>
                    <a:bodyPr/>
                    <a:lstStyle/>
                    <a:p>
                      <a:pPr marL="285750" indent="-285750">
                        <a:lnSpc>
                          <a:spcPct val="100000"/>
                        </a:lnSpc>
                        <a:buFont typeface="Arial" panose="020B0604020202020204" pitchFamily="34" charset="0"/>
                        <a:buChar char="•"/>
                      </a:pPr>
                      <a:r>
                        <a:rPr lang="en-US" sz="2100" b="0" dirty="0">
                          <a:latin typeface="Calibri" panose="020F0502020204030204" pitchFamily="34" charset="0"/>
                          <a:cs typeface="Calibri" panose="020F0502020204030204" pitchFamily="34" charset="0"/>
                        </a:rPr>
                        <a:t>Mergers and acquisitions taking out the competition.</a:t>
                      </a:r>
                    </a:p>
                    <a:p>
                      <a:pPr marL="285750" indent="-285750">
                        <a:lnSpc>
                          <a:spcPct val="100000"/>
                        </a:lnSpc>
                        <a:buFont typeface="Arial" panose="020B0604020202020204" pitchFamily="34" charset="0"/>
                        <a:buChar char="•"/>
                      </a:pPr>
                      <a:r>
                        <a:rPr lang="en-US" sz="2100" b="0" dirty="0">
                          <a:latin typeface="Calibri" panose="020F0502020204030204" pitchFamily="34" charset="0"/>
                          <a:cs typeface="Calibri" panose="020F0502020204030204" pitchFamily="34" charset="0"/>
                        </a:rPr>
                        <a:t>Financial institution facing operational issues.</a:t>
                      </a:r>
                    </a:p>
                    <a:p>
                      <a:pPr marL="285750" indent="-285750">
                        <a:lnSpc>
                          <a:spcPct val="100000"/>
                        </a:lnSpc>
                        <a:buFont typeface="Arial" panose="020B0604020202020204" pitchFamily="34" charset="0"/>
                        <a:buChar char="•"/>
                      </a:pPr>
                      <a:r>
                        <a:rPr lang="en-US" sz="2100" b="0" dirty="0">
                          <a:latin typeface="Calibri" panose="020F0502020204030204" pitchFamily="34" charset="0"/>
                          <a:cs typeface="Calibri" panose="020F0502020204030204" pitchFamily="34" charset="0"/>
                        </a:rPr>
                        <a:t>Customer service scores at an all time low. </a:t>
                      </a:r>
                    </a:p>
                    <a:p>
                      <a:pPr marL="285750" indent="-285750">
                        <a:lnSpc>
                          <a:spcPct val="100000"/>
                        </a:lnSpc>
                        <a:buFont typeface="Arial" panose="020B0604020202020204" pitchFamily="34" charset="0"/>
                        <a:buChar char="•"/>
                      </a:pPr>
                      <a:r>
                        <a:rPr lang="en-US" sz="2100" b="0" dirty="0">
                          <a:latin typeface="Calibri" panose="020F0502020204030204" pitchFamily="34" charset="0"/>
                          <a:cs typeface="Calibri" panose="020F0502020204030204" pitchFamily="34" charset="0"/>
                        </a:rPr>
                        <a:t>Overall turnover 57% compared to 26% for the industry.</a:t>
                      </a:r>
                    </a:p>
                    <a:p>
                      <a:pPr marL="285750" indent="-285750">
                        <a:lnSpc>
                          <a:spcPct val="100000"/>
                        </a:lnSpc>
                        <a:buFont typeface="Arial" panose="020B0604020202020204" pitchFamily="34" charset="0"/>
                        <a:buChar char="•"/>
                      </a:pPr>
                      <a:r>
                        <a:rPr lang="en-US" sz="2100" b="0" dirty="0">
                          <a:latin typeface="Calibri" panose="020F0502020204030204" pitchFamily="34" charset="0"/>
                          <a:cs typeface="Calibri" panose="020F0502020204030204" pitchFamily="34" charset="0"/>
                        </a:rPr>
                        <a:t>Cost of turnover ranges from 110% to 125%</a:t>
                      </a:r>
                      <a:r>
                        <a:rPr lang="en-US" sz="2100" b="0" baseline="0" dirty="0">
                          <a:latin typeface="Calibri" panose="020F0502020204030204" pitchFamily="34" charset="0"/>
                          <a:cs typeface="Calibri" panose="020F0502020204030204" pitchFamily="34" charset="0"/>
                        </a:rPr>
                        <a:t> of salary.</a:t>
                      </a:r>
                      <a:endParaRPr lang="en-US" sz="2100" b="0" dirty="0">
                        <a:latin typeface="Calibri" panose="020F0502020204030204" pitchFamily="34" charset="0"/>
                        <a:cs typeface="Calibri" panose="020F0502020204030204" pitchFamily="34" charset="0"/>
                      </a:endParaRPr>
                    </a:p>
                  </a:txBody>
                  <a:tcPr anchor="ctr">
                    <a:lnR w="12700" cap="flat" cmpd="sng" algn="ctr">
                      <a:noFill/>
                      <a:prstDash val="solid"/>
                      <a:round/>
                      <a:headEnd type="none" w="med" len="med"/>
                      <a:tailEnd type="none" w="med" len="med"/>
                    </a:lnR>
                    <a:noFill/>
                  </a:tcPr>
                </a:tc>
                <a:extLst>
                  <a:ext uri="{0D108BD9-81ED-4DB2-BD59-A6C34878D82A}">
                    <a16:rowId xmlns:a16="http://schemas.microsoft.com/office/drawing/2014/main" val="2657407620"/>
                  </a:ext>
                </a:extLst>
              </a:tr>
              <a:tr h="1645301">
                <a:tc>
                  <a:txBody>
                    <a:bodyPr/>
                    <a:lstStyle/>
                    <a:p>
                      <a:pPr>
                        <a:lnSpc>
                          <a:spcPct val="100000"/>
                        </a:lnSpc>
                      </a:pPr>
                      <a:r>
                        <a:rPr lang="en-US" sz="2100" b="1" dirty="0">
                          <a:latin typeface="Calibri" panose="020F0502020204030204" pitchFamily="34" charset="0"/>
                          <a:cs typeface="Calibri" panose="020F0502020204030204" pitchFamily="34" charset="0"/>
                        </a:rPr>
                        <a:t>Business Need</a:t>
                      </a:r>
                    </a:p>
                  </a:txBody>
                  <a:tcPr anchor="ctr">
                    <a:lnL w="12700" cap="flat" cmpd="sng" algn="ctr">
                      <a:noFill/>
                      <a:prstDash val="solid"/>
                      <a:round/>
                      <a:headEnd type="none" w="med" len="med"/>
                      <a:tailEnd type="none" w="med" len="med"/>
                    </a:lnL>
                    <a:noFill/>
                  </a:tcPr>
                </a:tc>
                <a:tc>
                  <a:txBody>
                    <a:bodyPr/>
                    <a:lstStyle/>
                    <a:p>
                      <a:pPr marL="285750" indent="-285750">
                        <a:lnSpc>
                          <a:spcPct val="100000"/>
                        </a:lnSpc>
                        <a:buFont typeface="Arial" panose="020B0604020202020204" pitchFamily="34" charset="0"/>
                        <a:buChar char="•"/>
                      </a:pPr>
                      <a:r>
                        <a:rPr lang="en-US" sz="2100" dirty="0">
                          <a:latin typeface="Calibri" panose="020F0502020204030204" pitchFamily="34" charset="0"/>
                          <a:cs typeface="Calibri" panose="020F0502020204030204" pitchFamily="34" charset="0"/>
                        </a:rPr>
                        <a:t>Voluntary turnover in branches is the biggest problem.</a:t>
                      </a:r>
                    </a:p>
                    <a:p>
                      <a:pPr marL="285750" indent="-285750">
                        <a:lnSpc>
                          <a:spcPct val="100000"/>
                        </a:lnSpc>
                        <a:buFont typeface="Arial" panose="020B0604020202020204" pitchFamily="34" charset="0"/>
                        <a:buChar char="•"/>
                      </a:pPr>
                      <a:r>
                        <a:rPr lang="en-US" sz="2100" dirty="0">
                          <a:latin typeface="Calibri" panose="020F0502020204030204" pitchFamily="34" charset="0"/>
                          <a:cs typeface="Calibri" panose="020F0502020204030204" pitchFamily="34" charset="0"/>
                        </a:rPr>
                        <a:t>Turnover is 71% or 336 employees voluntarily leaving each year.</a:t>
                      </a:r>
                    </a:p>
                    <a:p>
                      <a:pPr marL="285750" indent="-285750">
                        <a:lnSpc>
                          <a:spcPct val="100000"/>
                        </a:lnSpc>
                        <a:buFont typeface="Arial" panose="020B0604020202020204" pitchFamily="34" charset="0"/>
                        <a:buChar char="•"/>
                      </a:pPr>
                      <a:r>
                        <a:rPr lang="en-US" sz="2100" dirty="0">
                          <a:latin typeface="Calibri" panose="020F0502020204030204" pitchFamily="34" charset="0"/>
                          <a:cs typeface="Calibri" panose="020F0502020204030204" pitchFamily="34" charset="0"/>
                        </a:rPr>
                        <a:t>This contributes to the customer service problem.</a:t>
                      </a:r>
                    </a:p>
                    <a:p>
                      <a:pPr marL="285750" indent="-285750">
                        <a:lnSpc>
                          <a:spcPct val="100000"/>
                        </a:lnSpc>
                        <a:buFont typeface="Arial" panose="020B0604020202020204" pitchFamily="34" charset="0"/>
                        <a:buChar char="•"/>
                      </a:pPr>
                      <a:r>
                        <a:rPr lang="en-US" sz="2100" dirty="0">
                          <a:latin typeface="Calibri" panose="020F0502020204030204" pitchFamily="34" charset="0"/>
                          <a:cs typeface="Calibri" panose="020F0502020204030204" pitchFamily="34" charset="0"/>
                        </a:rPr>
                        <a:t>Cost of turnover per job is $16,650 per person.</a:t>
                      </a:r>
                    </a:p>
                  </a:txBody>
                  <a:tcPr anchor="ctr">
                    <a:lnR w="12700" cap="flat" cmpd="sng" algn="ctr">
                      <a:noFill/>
                      <a:prstDash val="solid"/>
                      <a:round/>
                      <a:headEnd type="none" w="med" len="med"/>
                      <a:tailEnd type="none" w="med" len="med"/>
                    </a:lnR>
                    <a:noFill/>
                  </a:tcPr>
                </a:tc>
                <a:extLst>
                  <a:ext uri="{0D108BD9-81ED-4DB2-BD59-A6C34878D82A}">
                    <a16:rowId xmlns:a16="http://schemas.microsoft.com/office/drawing/2014/main" val="2102435123"/>
                  </a:ext>
                </a:extLst>
              </a:tr>
              <a:tr h="913283">
                <a:tc gridSpan="2">
                  <a:txBody>
                    <a:bodyPr/>
                    <a:lstStyle/>
                    <a:p>
                      <a:pPr algn="ctr">
                        <a:lnSpc>
                          <a:spcPct val="100000"/>
                        </a:lnSpc>
                      </a:pPr>
                      <a:r>
                        <a:rPr lang="en-US" sz="2100" b="1" i="0" dirty="0">
                          <a:solidFill>
                            <a:schemeClr val="bg1"/>
                          </a:solidFill>
                          <a:latin typeface="Calibri" panose="020F0502020204030204" pitchFamily="34" charset="0"/>
                          <a:cs typeface="Calibri" panose="020F0502020204030204" pitchFamily="34" charset="0"/>
                        </a:rPr>
                        <a:t>What would be your approach to determine the cause of turnover?</a:t>
                      </a:r>
                    </a:p>
                  </a:txBody>
                  <a:tcPr anchor="ctr">
                    <a:lnL w="12700" cap="flat" cmpd="sng" algn="ctr">
                      <a:noFill/>
                      <a:prstDash val="solid"/>
                      <a:round/>
                      <a:headEnd type="none" w="med" len="med"/>
                      <a:tailEnd type="none" w="med" len="med"/>
                    </a:lnL>
                    <a:lnR w="12700" cmpd="sng">
                      <a:noFill/>
                    </a:lnR>
                    <a:solidFill>
                      <a:schemeClr val="tx1">
                        <a:lumMod val="50000"/>
                        <a:lumOff val="50000"/>
                      </a:schemeClr>
                    </a:solidFill>
                  </a:tcPr>
                </a:tc>
                <a:tc hMerge="1">
                  <a:txBody>
                    <a:bodyPr/>
                    <a:lstStyle/>
                    <a:p>
                      <a:pPr marL="0" marR="0" indent="0">
                        <a:lnSpc>
                          <a:spcPct val="115000"/>
                        </a:lnSpc>
                        <a:spcBef>
                          <a:spcPts val="0"/>
                        </a:spcBef>
                        <a:spcAft>
                          <a:spcPts val="1000"/>
                        </a:spcAft>
                        <a:buFont typeface="Arial" panose="020B0604020202020204" pitchFamily="34" charset="0"/>
                        <a:buNone/>
                      </a:pPr>
                      <a:endParaRPr lang="en-US" sz="1400" dirty="0">
                        <a:effectLst/>
                      </a:endParaRP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2368636541"/>
                  </a:ext>
                </a:extLst>
              </a:tr>
            </a:tbl>
          </a:graphicData>
        </a:graphic>
      </p:graphicFrame>
    </p:spTree>
    <p:extLst>
      <p:ext uri="{BB962C8B-B14F-4D97-AF65-F5344CB8AC3E}">
        <p14:creationId xmlns:p14="http://schemas.microsoft.com/office/powerpoint/2010/main" val="786459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2F4CCA-692A-10DB-CE3E-B0F3FC8B2710}"/>
              </a:ext>
            </a:extLst>
          </p:cNvPr>
          <p:cNvSpPr>
            <a:spLocks noGrp="1"/>
          </p:cNvSpPr>
          <p:nvPr>
            <p:ph type="title"/>
          </p:nvPr>
        </p:nvSpPr>
        <p:spPr/>
        <p:txBody>
          <a:bodyPr>
            <a:noAutofit/>
          </a:bodyPr>
          <a:lstStyle/>
          <a:p>
            <a:r>
              <a:rPr lang="en-US" sz="3200" dirty="0">
                <a:latin typeface="Arial" panose="020B0604020202020204" pitchFamily="34" charset="0"/>
                <a:cs typeface="Arial" panose="020B0604020202020204" pitchFamily="34" charset="0"/>
              </a:rPr>
              <a:t>Consider a Variety Diagnostic Tools</a:t>
            </a:r>
          </a:p>
        </p:txBody>
      </p:sp>
      <p:graphicFrame>
        <p:nvGraphicFramePr>
          <p:cNvPr id="2" name="Table 1">
            <a:extLst>
              <a:ext uri="{FF2B5EF4-FFF2-40B4-BE49-F238E27FC236}">
                <a16:creationId xmlns:a16="http://schemas.microsoft.com/office/drawing/2014/main" id="{C2E79CF6-3807-C2BD-BED6-658A732167C5}"/>
              </a:ext>
            </a:extLst>
          </p:cNvPr>
          <p:cNvGraphicFramePr>
            <a:graphicFrameLocks noGrp="1"/>
          </p:cNvGraphicFramePr>
          <p:nvPr/>
        </p:nvGraphicFramePr>
        <p:xfrm>
          <a:off x="948267" y="2163013"/>
          <a:ext cx="10938934" cy="3660144"/>
        </p:xfrm>
        <a:graphic>
          <a:graphicData uri="http://schemas.openxmlformats.org/drawingml/2006/table">
            <a:tbl>
              <a:tblPr firstRow="1" firstCol="1" bandRow="1">
                <a:tableStyleId>{5C22544A-7EE6-4342-B048-85BDC9FD1C3A}</a:tableStyleId>
              </a:tblPr>
              <a:tblGrid>
                <a:gridCol w="5469467">
                  <a:extLst>
                    <a:ext uri="{9D8B030D-6E8A-4147-A177-3AD203B41FA5}">
                      <a16:colId xmlns:a16="http://schemas.microsoft.com/office/drawing/2014/main" val="448217628"/>
                    </a:ext>
                  </a:extLst>
                </a:gridCol>
                <a:gridCol w="5469467">
                  <a:extLst>
                    <a:ext uri="{9D8B030D-6E8A-4147-A177-3AD203B41FA5}">
                      <a16:colId xmlns:a16="http://schemas.microsoft.com/office/drawing/2014/main" val="3335773997"/>
                    </a:ext>
                  </a:extLst>
                </a:gridCol>
              </a:tblGrid>
              <a:tr h="3660144">
                <a:tc>
                  <a:txBody>
                    <a:bodyPr/>
                    <a:lstStyle/>
                    <a:p>
                      <a:pPr marL="342900" marR="0" lvl="0" indent="-342900">
                        <a:lnSpc>
                          <a:spcPct val="115000"/>
                        </a:lnSpc>
                        <a:spcBef>
                          <a:spcPts val="0"/>
                        </a:spcBef>
                        <a:spcAft>
                          <a:spcPts val="0"/>
                        </a:spcAft>
                        <a:buFont typeface="Symbol" pitchFamily="2" charset="2"/>
                        <a:buChar char=""/>
                      </a:pPr>
                      <a:r>
                        <a:rPr lang="en-US" sz="2100" b="0" dirty="0">
                          <a:solidFill>
                            <a:schemeClr val="tx1"/>
                          </a:solidFill>
                          <a:effectLst/>
                          <a:latin typeface="Calibri" panose="020F0502020204030204" pitchFamily="34" charset="0"/>
                          <a:cs typeface="Calibri" panose="020F0502020204030204" pitchFamily="34" charset="0"/>
                        </a:rPr>
                        <a:t>Statistical process control</a:t>
                      </a:r>
                    </a:p>
                    <a:p>
                      <a:pPr marL="342900" marR="0" lvl="0" indent="-342900">
                        <a:lnSpc>
                          <a:spcPct val="115000"/>
                        </a:lnSpc>
                        <a:spcBef>
                          <a:spcPts val="0"/>
                        </a:spcBef>
                        <a:spcAft>
                          <a:spcPts val="0"/>
                        </a:spcAft>
                        <a:buFont typeface="Symbol" pitchFamily="2" charset="2"/>
                        <a:buChar char=""/>
                      </a:pPr>
                      <a:r>
                        <a:rPr lang="en-US" sz="2100" b="0" dirty="0">
                          <a:solidFill>
                            <a:schemeClr val="tx1"/>
                          </a:solidFill>
                          <a:effectLst/>
                          <a:latin typeface="Calibri" panose="020F0502020204030204" pitchFamily="34" charset="0"/>
                          <a:cs typeface="Calibri" panose="020F0502020204030204" pitchFamily="34" charset="0"/>
                        </a:rPr>
                        <a:t>Brainstorming</a:t>
                      </a:r>
                    </a:p>
                    <a:p>
                      <a:pPr marL="342900" marR="0" lvl="0" indent="-342900">
                        <a:lnSpc>
                          <a:spcPct val="115000"/>
                        </a:lnSpc>
                        <a:spcBef>
                          <a:spcPts val="0"/>
                        </a:spcBef>
                        <a:spcAft>
                          <a:spcPts val="0"/>
                        </a:spcAft>
                        <a:buFont typeface="Symbol" pitchFamily="2" charset="2"/>
                        <a:buChar char=""/>
                      </a:pPr>
                      <a:r>
                        <a:rPr lang="en-US" sz="2100" b="0" dirty="0">
                          <a:solidFill>
                            <a:schemeClr val="tx1"/>
                          </a:solidFill>
                          <a:effectLst/>
                          <a:latin typeface="Calibri" panose="020F0502020204030204" pitchFamily="34" charset="0"/>
                          <a:cs typeface="Calibri" panose="020F0502020204030204" pitchFamily="34" charset="0"/>
                        </a:rPr>
                        <a:t>Problem analysis</a:t>
                      </a:r>
                    </a:p>
                    <a:p>
                      <a:pPr marL="342900" marR="0" lvl="0" indent="-342900">
                        <a:lnSpc>
                          <a:spcPct val="115000"/>
                        </a:lnSpc>
                        <a:spcBef>
                          <a:spcPts val="0"/>
                        </a:spcBef>
                        <a:spcAft>
                          <a:spcPts val="0"/>
                        </a:spcAft>
                        <a:buFont typeface="Symbol" pitchFamily="2" charset="2"/>
                        <a:buChar char=""/>
                      </a:pPr>
                      <a:r>
                        <a:rPr lang="en-US" sz="2100" b="0" dirty="0">
                          <a:solidFill>
                            <a:schemeClr val="tx1"/>
                          </a:solidFill>
                          <a:effectLst/>
                          <a:latin typeface="Calibri" panose="020F0502020204030204" pitchFamily="34" charset="0"/>
                          <a:cs typeface="Calibri" panose="020F0502020204030204" pitchFamily="34" charset="0"/>
                        </a:rPr>
                        <a:t>Cause-and-effect diagram</a:t>
                      </a:r>
                    </a:p>
                    <a:p>
                      <a:pPr marL="342900" marR="0" lvl="0" indent="-342900">
                        <a:lnSpc>
                          <a:spcPct val="115000"/>
                        </a:lnSpc>
                        <a:spcBef>
                          <a:spcPts val="0"/>
                        </a:spcBef>
                        <a:spcAft>
                          <a:spcPts val="0"/>
                        </a:spcAft>
                        <a:buFont typeface="Symbol" pitchFamily="2" charset="2"/>
                        <a:buChar char=""/>
                      </a:pPr>
                      <a:r>
                        <a:rPr lang="en-US" sz="2100" b="0" dirty="0">
                          <a:solidFill>
                            <a:schemeClr val="tx1"/>
                          </a:solidFill>
                          <a:effectLst/>
                          <a:latin typeface="Calibri" panose="020F0502020204030204" pitchFamily="34" charset="0"/>
                          <a:cs typeface="Calibri" panose="020F0502020204030204" pitchFamily="34" charset="0"/>
                        </a:rPr>
                        <a:t>Force-field analysis</a:t>
                      </a:r>
                    </a:p>
                    <a:p>
                      <a:pPr marL="342900" marR="0" lvl="0" indent="-342900">
                        <a:lnSpc>
                          <a:spcPct val="115000"/>
                        </a:lnSpc>
                        <a:spcBef>
                          <a:spcPts val="0"/>
                        </a:spcBef>
                        <a:spcAft>
                          <a:spcPts val="0"/>
                        </a:spcAft>
                        <a:buFont typeface="Symbol" pitchFamily="2" charset="2"/>
                        <a:buChar char=""/>
                      </a:pPr>
                      <a:r>
                        <a:rPr lang="en-US" sz="2100" b="0" dirty="0">
                          <a:solidFill>
                            <a:schemeClr val="tx1"/>
                          </a:solidFill>
                          <a:effectLst/>
                          <a:latin typeface="Calibri" panose="020F0502020204030204" pitchFamily="34" charset="0"/>
                          <a:cs typeface="Calibri" panose="020F0502020204030204" pitchFamily="34" charset="0"/>
                        </a:rPr>
                        <a:t>Mind mapping</a:t>
                      </a:r>
                    </a:p>
                    <a:p>
                      <a:pPr marL="342900" marR="0" lvl="0" indent="-342900">
                        <a:lnSpc>
                          <a:spcPct val="115000"/>
                        </a:lnSpc>
                        <a:spcBef>
                          <a:spcPts val="0"/>
                        </a:spcBef>
                        <a:spcAft>
                          <a:spcPts val="0"/>
                        </a:spcAft>
                        <a:buFont typeface="Symbol" pitchFamily="2" charset="2"/>
                        <a:buChar char=""/>
                      </a:pPr>
                      <a:r>
                        <a:rPr lang="en-US" sz="2100" b="0" dirty="0">
                          <a:solidFill>
                            <a:schemeClr val="tx1"/>
                          </a:solidFill>
                          <a:effectLst/>
                          <a:latin typeface="Calibri" panose="020F0502020204030204" pitchFamily="34" charset="0"/>
                          <a:cs typeface="Calibri" panose="020F0502020204030204" pitchFamily="34" charset="0"/>
                        </a:rPr>
                        <a:t>Affinity diagrams</a:t>
                      </a:r>
                    </a:p>
                    <a:p>
                      <a:pPr marL="342900" marR="0" lvl="0" indent="-342900">
                        <a:lnSpc>
                          <a:spcPct val="115000"/>
                        </a:lnSpc>
                        <a:spcBef>
                          <a:spcPts val="0"/>
                        </a:spcBef>
                        <a:spcAft>
                          <a:spcPts val="0"/>
                        </a:spcAft>
                        <a:buFont typeface="Symbol" pitchFamily="2" charset="2"/>
                        <a:buChar char=""/>
                      </a:pPr>
                      <a:r>
                        <a:rPr lang="en-US" sz="2100" b="0" dirty="0">
                          <a:solidFill>
                            <a:schemeClr val="tx1"/>
                          </a:solidFill>
                          <a:effectLst/>
                          <a:latin typeface="Calibri" panose="020F0502020204030204" pitchFamily="34" charset="0"/>
                          <a:cs typeface="Calibri" panose="020F0502020204030204" pitchFamily="34" charset="0"/>
                        </a:rPr>
                        <a:t>Simulations</a:t>
                      </a:r>
                    </a:p>
                    <a:p>
                      <a:pPr marL="0" marR="0">
                        <a:lnSpc>
                          <a:spcPct val="115000"/>
                        </a:lnSpc>
                        <a:spcBef>
                          <a:spcPts val="0"/>
                        </a:spcBef>
                        <a:spcAft>
                          <a:spcPts val="0"/>
                        </a:spcAft>
                      </a:pPr>
                      <a:r>
                        <a:rPr lang="en-US" sz="2100" b="0" dirty="0">
                          <a:solidFill>
                            <a:schemeClr val="tx1"/>
                          </a:solidFill>
                          <a:effectLst/>
                          <a:latin typeface="Calibri" panose="020F0502020204030204" pitchFamily="34" charset="0"/>
                          <a:cs typeface="Calibri" panose="020F0502020204030204" pitchFamily="34" charset="0"/>
                        </a:rPr>
                        <a:t> </a:t>
                      </a:r>
                      <a:endParaRPr lang="en-US" sz="21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342900" marR="0" lvl="0" indent="-342900">
                        <a:lnSpc>
                          <a:spcPct val="115000"/>
                        </a:lnSpc>
                        <a:spcBef>
                          <a:spcPts val="0"/>
                        </a:spcBef>
                        <a:spcAft>
                          <a:spcPts val="0"/>
                        </a:spcAft>
                        <a:buFont typeface="Symbol" pitchFamily="2" charset="2"/>
                        <a:buChar char=""/>
                      </a:pPr>
                      <a:r>
                        <a:rPr lang="en-US" sz="2100" b="0" dirty="0">
                          <a:solidFill>
                            <a:schemeClr val="tx1"/>
                          </a:solidFill>
                          <a:effectLst/>
                          <a:latin typeface="Calibri" panose="020F0502020204030204" pitchFamily="34" charset="0"/>
                          <a:cs typeface="Calibri" panose="020F0502020204030204" pitchFamily="34" charset="0"/>
                        </a:rPr>
                        <a:t>Diagnostic instruments</a:t>
                      </a:r>
                    </a:p>
                    <a:p>
                      <a:pPr marL="342900" marR="0" lvl="0" indent="-342900">
                        <a:lnSpc>
                          <a:spcPct val="115000"/>
                        </a:lnSpc>
                        <a:spcBef>
                          <a:spcPts val="0"/>
                        </a:spcBef>
                        <a:spcAft>
                          <a:spcPts val="0"/>
                        </a:spcAft>
                        <a:buFont typeface="Symbol" pitchFamily="2" charset="2"/>
                        <a:buChar char=""/>
                      </a:pPr>
                      <a:r>
                        <a:rPr lang="en-US" sz="2100" b="0" dirty="0">
                          <a:solidFill>
                            <a:schemeClr val="tx1"/>
                          </a:solidFill>
                          <a:effectLst/>
                          <a:latin typeface="Calibri" panose="020F0502020204030204" pitchFamily="34" charset="0"/>
                          <a:cs typeface="Calibri" panose="020F0502020204030204" pitchFamily="34" charset="0"/>
                        </a:rPr>
                        <a:t>Focus groups</a:t>
                      </a:r>
                    </a:p>
                    <a:p>
                      <a:pPr marL="342900" marR="0" lvl="0" indent="-342900">
                        <a:lnSpc>
                          <a:spcPct val="115000"/>
                        </a:lnSpc>
                        <a:spcBef>
                          <a:spcPts val="0"/>
                        </a:spcBef>
                        <a:spcAft>
                          <a:spcPts val="0"/>
                        </a:spcAft>
                        <a:buFont typeface="Symbol" pitchFamily="2" charset="2"/>
                        <a:buChar char=""/>
                      </a:pPr>
                      <a:r>
                        <a:rPr lang="en-US" sz="2100" b="0" dirty="0">
                          <a:solidFill>
                            <a:schemeClr val="tx1"/>
                          </a:solidFill>
                          <a:effectLst/>
                          <a:latin typeface="Calibri" panose="020F0502020204030204" pitchFamily="34" charset="0"/>
                          <a:cs typeface="Calibri" panose="020F0502020204030204" pitchFamily="34" charset="0"/>
                        </a:rPr>
                        <a:t>Probing interviews</a:t>
                      </a:r>
                    </a:p>
                    <a:p>
                      <a:pPr marL="342900" marR="0" lvl="0" indent="-342900">
                        <a:lnSpc>
                          <a:spcPct val="115000"/>
                        </a:lnSpc>
                        <a:spcBef>
                          <a:spcPts val="0"/>
                        </a:spcBef>
                        <a:spcAft>
                          <a:spcPts val="0"/>
                        </a:spcAft>
                        <a:buFont typeface="Symbol" pitchFamily="2" charset="2"/>
                        <a:buChar char=""/>
                      </a:pPr>
                      <a:r>
                        <a:rPr lang="en-US" sz="2100" b="0" dirty="0">
                          <a:solidFill>
                            <a:schemeClr val="tx1"/>
                          </a:solidFill>
                          <a:effectLst/>
                          <a:latin typeface="Calibri" panose="020F0502020204030204" pitchFamily="34" charset="0"/>
                          <a:cs typeface="Calibri" panose="020F0502020204030204" pitchFamily="34" charset="0"/>
                        </a:rPr>
                        <a:t>Job satisfaction surveys</a:t>
                      </a:r>
                    </a:p>
                    <a:p>
                      <a:pPr marL="342900" marR="0" lvl="0" indent="-342900">
                        <a:lnSpc>
                          <a:spcPct val="115000"/>
                        </a:lnSpc>
                        <a:spcBef>
                          <a:spcPts val="0"/>
                        </a:spcBef>
                        <a:spcAft>
                          <a:spcPts val="0"/>
                        </a:spcAft>
                        <a:buFont typeface="Symbol" pitchFamily="2" charset="2"/>
                        <a:buChar char=""/>
                      </a:pPr>
                      <a:r>
                        <a:rPr lang="en-US" sz="2100" b="0" dirty="0">
                          <a:solidFill>
                            <a:schemeClr val="tx1"/>
                          </a:solidFill>
                          <a:effectLst/>
                          <a:latin typeface="Calibri" panose="020F0502020204030204" pitchFamily="34" charset="0"/>
                          <a:cs typeface="Calibri" panose="020F0502020204030204" pitchFamily="34" charset="0"/>
                        </a:rPr>
                        <a:t>Engagement surveys</a:t>
                      </a:r>
                    </a:p>
                    <a:p>
                      <a:pPr marL="342900" marR="0" lvl="0" indent="-342900">
                        <a:lnSpc>
                          <a:spcPct val="115000"/>
                        </a:lnSpc>
                        <a:spcBef>
                          <a:spcPts val="0"/>
                        </a:spcBef>
                        <a:spcAft>
                          <a:spcPts val="0"/>
                        </a:spcAft>
                        <a:buFont typeface="Symbol" pitchFamily="2" charset="2"/>
                        <a:buChar char=""/>
                      </a:pPr>
                      <a:r>
                        <a:rPr lang="en-US" sz="2100" b="0" dirty="0">
                          <a:solidFill>
                            <a:schemeClr val="tx1"/>
                          </a:solidFill>
                          <a:effectLst/>
                          <a:latin typeface="Calibri" panose="020F0502020204030204" pitchFamily="34" charset="0"/>
                          <a:cs typeface="Calibri" panose="020F0502020204030204" pitchFamily="34" charset="0"/>
                        </a:rPr>
                        <a:t>Exit interviews</a:t>
                      </a:r>
                    </a:p>
                    <a:p>
                      <a:pPr marL="342900" marR="0" lvl="0" indent="-342900">
                        <a:lnSpc>
                          <a:spcPct val="115000"/>
                        </a:lnSpc>
                        <a:spcBef>
                          <a:spcPts val="0"/>
                        </a:spcBef>
                        <a:spcAft>
                          <a:spcPts val="0"/>
                        </a:spcAft>
                        <a:buFont typeface="Symbol" pitchFamily="2" charset="2"/>
                        <a:buChar char=""/>
                      </a:pPr>
                      <a:r>
                        <a:rPr lang="en-US" sz="2100" b="0" dirty="0">
                          <a:solidFill>
                            <a:schemeClr val="tx1"/>
                          </a:solidFill>
                          <a:effectLst/>
                          <a:latin typeface="Calibri" panose="020F0502020204030204" pitchFamily="34" charset="0"/>
                          <a:cs typeface="Calibri" panose="020F0502020204030204" pitchFamily="34" charset="0"/>
                        </a:rPr>
                        <a:t>Exit surveys</a:t>
                      </a:r>
                    </a:p>
                    <a:p>
                      <a:pPr marL="342900" marR="0" lvl="0" indent="-342900">
                        <a:lnSpc>
                          <a:spcPct val="115000"/>
                        </a:lnSpc>
                        <a:spcBef>
                          <a:spcPts val="0"/>
                        </a:spcBef>
                        <a:spcAft>
                          <a:spcPts val="0"/>
                        </a:spcAft>
                        <a:buFont typeface="Symbol" pitchFamily="2" charset="2"/>
                        <a:buChar char=""/>
                      </a:pPr>
                      <a:r>
                        <a:rPr lang="en-US" sz="2100" b="0" dirty="0">
                          <a:solidFill>
                            <a:schemeClr val="tx1"/>
                          </a:solidFill>
                          <a:effectLst/>
                          <a:latin typeface="Calibri" panose="020F0502020204030204" pitchFamily="34" charset="0"/>
                          <a:cs typeface="Calibri" panose="020F0502020204030204" pitchFamily="34" charset="0"/>
                        </a:rPr>
                        <a:t>Nominal group technique</a:t>
                      </a:r>
                    </a:p>
                    <a:p>
                      <a:pPr marL="0" marR="0">
                        <a:lnSpc>
                          <a:spcPct val="115000"/>
                        </a:lnSpc>
                        <a:spcBef>
                          <a:spcPts val="0"/>
                        </a:spcBef>
                        <a:spcAft>
                          <a:spcPts val="0"/>
                        </a:spcAft>
                      </a:pPr>
                      <a:r>
                        <a:rPr lang="en-US" sz="2100" b="0" dirty="0">
                          <a:solidFill>
                            <a:schemeClr val="tx1"/>
                          </a:solidFill>
                          <a:effectLst/>
                          <a:latin typeface="Calibri" panose="020F0502020204030204" pitchFamily="34" charset="0"/>
                          <a:cs typeface="Calibri" panose="020F0502020204030204" pitchFamily="34" charset="0"/>
                        </a:rPr>
                        <a:t> </a:t>
                      </a:r>
                      <a:endParaRPr lang="en-US" sz="21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46144475"/>
                  </a:ext>
                </a:extLst>
              </a:tr>
            </a:tbl>
          </a:graphicData>
        </a:graphic>
      </p:graphicFrame>
      <p:sp>
        <p:nvSpPr>
          <p:cNvPr id="3" name="Rectangle 2">
            <a:extLst>
              <a:ext uri="{FF2B5EF4-FFF2-40B4-BE49-F238E27FC236}">
                <a16:creationId xmlns:a16="http://schemas.microsoft.com/office/drawing/2014/main" id="{260329EA-90F8-F534-92F0-E5C15A703D92}"/>
              </a:ext>
            </a:extLst>
          </p:cNvPr>
          <p:cNvSpPr/>
          <p:nvPr/>
        </p:nvSpPr>
        <p:spPr>
          <a:xfrm>
            <a:off x="609600" y="1303657"/>
            <a:ext cx="9556125" cy="748795"/>
          </a:xfrm>
          <a:prstGeom prst="rect">
            <a:avLst/>
          </a:prstGeom>
        </p:spPr>
        <p:txBody>
          <a:bodyPr wrap="square">
            <a:spAutoFit/>
          </a:bodyPr>
          <a:lstStyle/>
          <a:p>
            <a:pPr defTabSz="914446" eaLnBrk="0" fontAlgn="base" hangingPunct="0">
              <a:spcBef>
                <a:spcPct val="0"/>
              </a:spcBef>
              <a:spcAft>
                <a:spcPct val="0"/>
              </a:spcAft>
              <a:defRPr/>
            </a:pPr>
            <a:r>
              <a:rPr lang="en-US" sz="2133" b="1" dirty="0">
                <a:solidFill>
                  <a:prstClr val="black"/>
                </a:solidFill>
                <a:latin typeface="Calibri" panose="020F0502020204030204" pitchFamily="34" charset="0"/>
                <a:ea typeface="Arial Narrow" charset="0"/>
                <a:cs typeface="Calibri" panose="020F0502020204030204" pitchFamily="34" charset="0"/>
              </a:rPr>
              <a:t>Feasible solutions evolve </a:t>
            </a:r>
            <a:r>
              <a:rPr lang="en-US" sz="2133" dirty="0">
                <a:solidFill>
                  <a:prstClr val="black"/>
                </a:solidFill>
                <a:latin typeface="Calibri" panose="020F0502020204030204" pitchFamily="34" charset="0"/>
                <a:ea typeface="Arial Narrow" charset="0"/>
                <a:cs typeface="Calibri" panose="020F0502020204030204" pitchFamily="34" charset="0"/>
              </a:rPr>
              <a:t>through the understanding of context, empathizing with the target audience, and identifying performance gaps. </a:t>
            </a:r>
          </a:p>
        </p:txBody>
      </p:sp>
      <p:sp>
        <p:nvSpPr>
          <p:cNvPr id="9" name="Slide Number Placeholder 4">
            <a:extLst>
              <a:ext uri="{FF2B5EF4-FFF2-40B4-BE49-F238E27FC236}">
                <a16:creationId xmlns:a16="http://schemas.microsoft.com/office/drawing/2014/main" id="{FA3958C2-191A-C7BA-4A3F-CAE19BF28574}"/>
              </a:ext>
            </a:extLst>
          </p:cNvPr>
          <p:cNvSpPr txBox="1">
            <a:spLocks/>
          </p:cNvSpPr>
          <p:nvPr/>
        </p:nvSpPr>
        <p:spPr>
          <a:xfrm>
            <a:off x="9415851" y="6492619"/>
            <a:ext cx="2742978" cy="365095"/>
          </a:xfrm>
          <a:prstGeom prst="rect">
            <a:avLst/>
          </a:prstGeom>
        </p:spPr>
        <p:txBody>
          <a:bodyPr vert="horz" lIns="91433" tIns="45716" rIns="91433" bIns="45716" rtlCol="0" anchor="ctr">
            <a:normAutofit/>
          </a:bodyPr>
          <a:lstStyle>
            <a:defPPr>
              <a:defRPr lang="en-US"/>
            </a:defPPr>
            <a:lvl1pPr marL="0" algn="l" defTabSz="2037648" rtl="0" eaLnBrk="1" latinLnBrk="0" hangingPunct="1">
              <a:defRPr sz="4000" kern="1200">
                <a:solidFill>
                  <a:schemeClr val="tx1"/>
                </a:solidFill>
                <a:latin typeface="+mn-lt"/>
                <a:ea typeface="+mn-ea"/>
                <a:cs typeface="+mn-cs"/>
              </a:defRPr>
            </a:lvl1pPr>
            <a:lvl2pPr marL="1018824" algn="l" defTabSz="2037648" rtl="0" eaLnBrk="1" latinLnBrk="0" hangingPunct="1">
              <a:defRPr sz="4000" kern="1200">
                <a:solidFill>
                  <a:schemeClr val="tx1"/>
                </a:solidFill>
                <a:latin typeface="+mn-lt"/>
                <a:ea typeface="+mn-ea"/>
                <a:cs typeface="+mn-cs"/>
              </a:defRPr>
            </a:lvl2pPr>
            <a:lvl3pPr marL="2037648" algn="l" defTabSz="2037648" rtl="0" eaLnBrk="1" latinLnBrk="0" hangingPunct="1">
              <a:defRPr sz="4000" kern="1200">
                <a:solidFill>
                  <a:schemeClr val="tx1"/>
                </a:solidFill>
                <a:latin typeface="+mn-lt"/>
                <a:ea typeface="+mn-ea"/>
                <a:cs typeface="+mn-cs"/>
              </a:defRPr>
            </a:lvl3pPr>
            <a:lvl4pPr marL="3056474" algn="l" defTabSz="2037648" rtl="0" eaLnBrk="1" latinLnBrk="0" hangingPunct="1">
              <a:defRPr sz="4000" kern="1200">
                <a:solidFill>
                  <a:schemeClr val="tx1"/>
                </a:solidFill>
                <a:latin typeface="+mn-lt"/>
                <a:ea typeface="+mn-ea"/>
                <a:cs typeface="+mn-cs"/>
              </a:defRPr>
            </a:lvl4pPr>
            <a:lvl5pPr marL="4075298" algn="l" defTabSz="2037648" rtl="0" eaLnBrk="1" latinLnBrk="0" hangingPunct="1">
              <a:defRPr sz="4000" kern="1200">
                <a:solidFill>
                  <a:schemeClr val="tx1"/>
                </a:solidFill>
                <a:latin typeface="+mn-lt"/>
                <a:ea typeface="+mn-ea"/>
                <a:cs typeface="+mn-cs"/>
              </a:defRPr>
            </a:lvl5pPr>
            <a:lvl6pPr marL="5094122" algn="l" defTabSz="2037648" rtl="0" eaLnBrk="1" latinLnBrk="0" hangingPunct="1">
              <a:defRPr sz="4000" kern="1200">
                <a:solidFill>
                  <a:schemeClr val="tx1"/>
                </a:solidFill>
                <a:latin typeface="+mn-lt"/>
                <a:ea typeface="+mn-ea"/>
                <a:cs typeface="+mn-cs"/>
              </a:defRPr>
            </a:lvl6pPr>
            <a:lvl7pPr marL="6112946" algn="l" defTabSz="2037648" rtl="0" eaLnBrk="1" latinLnBrk="0" hangingPunct="1">
              <a:defRPr sz="4000" kern="1200">
                <a:solidFill>
                  <a:schemeClr val="tx1"/>
                </a:solidFill>
                <a:latin typeface="+mn-lt"/>
                <a:ea typeface="+mn-ea"/>
                <a:cs typeface="+mn-cs"/>
              </a:defRPr>
            </a:lvl7pPr>
            <a:lvl8pPr marL="7131772" algn="l" defTabSz="2037648" rtl="0" eaLnBrk="1" latinLnBrk="0" hangingPunct="1">
              <a:defRPr sz="4000" kern="1200">
                <a:solidFill>
                  <a:schemeClr val="tx1"/>
                </a:solidFill>
                <a:latin typeface="+mn-lt"/>
                <a:ea typeface="+mn-ea"/>
                <a:cs typeface="+mn-cs"/>
              </a:defRPr>
            </a:lvl8pPr>
            <a:lvl9pPr marL="8150596" algn="l" defTabSz="2037648" rtl="0" eaLnBrk="1" latinLnBrk="0" hangingPunct="1">
              <a:defRPr sz="4000" kern="1200">
                <a:solidFill>
                  <a:schemeClr val="tx1"/>
                </a:solidFill>
                <a:latin typeface="+mn-lt"/>
                <a:ea typeface="+mn-ea"/>
                <a:cs typeface="+mn-cs"/>
              </a:defRPr>
            </a:lvl9pPr>
          </a:lstStyle>
          <a:p>
            <a:pPr algn="r" defTabSz="457188">
              <a:spcAft>
                <a:spcPts val="600"/>
              </a:spcAft>
              <a:defRPr/>
            </a:pPr>
            <a:fld id="{F66EDC32-54A6-47F9-995D-CF87818BE538}" type="slidenum">
              <a:rPr lang="en-US" sz="1600">
                <a:solidFill>
                  <a:prstClr val="white"/>
                </a:solidFill>
                <a:latin typeface="Calibri" panose="020F0502020204030204" pitchFamily="34" charset="0"/>
                <a:ea typeface="ＭＳ Ｐゴシック" pitchFamily="-111" charset="-128"/>
                <a:cs typeface="Calibri" panose="020F0502020204030204" pitchFamily="34" charset="0"/>
              </a:rPr>
              <a:pPr algn="r" defTabSz="457188">
                <a:spcAft>
                  <a:spcPts val="600"/>
                </a:spcAft>
                <a:defRPr/>
              </a:pPr>
              <a:t>37</a:t>
            </a:fld>
            <a:endParaRPr lang="en-US" sz="1600" b="1" dirty="0">
              <a:solidFill>
                <a:prstClr val="white"/>
              </a:solidFill>
              <a:latin typeface="Calibri" panose="020F0502020204030204" pitchFamily="34" charset="0"/>
              <a:ea typeface="ＭＳ Ｐゴシック" pitchFamily="-111" charset="-128"/>
              <a:cs typeface="Calibri" panose="020F0502020204030204" pitchFamily="34" charset="0"/>
            </a:endParaRPr>
          </a:p>
        </p:txBody>
      </p:sp>
    </p:spTree>
    <p:extLst>
      <p:ext uri="{BB962C8B-B14F-4D97-AF65-F5344CB8AC3E}">
        <p14:creationId xmlns:p14="http://schemas.microsoft.com/office/powerpoint/2010/main" val="308517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2F4CCA-692A-10DB-CE3E-B0F3FC8B2710}"/>
              </a:ext>
            </a:extLst>
          </p:cNvPr>
          <p:cNvSpPr>
            <a:spLocks noGrp="1"/>
          </p:cNvSpPr>
          <p:nvPr>
            <p:ph type="title"/>
          </p:nvPr>
        </p:nvSpPr>
        <p:spPr/>
        <p:txBody>
          <a:bodyPr>
            <a:noAutofit/>
          </a:bodyPr>
          <a:lstStyle/>
          <a:p>
            <a:r>
              <a:rPr lang="en-US" sz="3200" dirty="0">
                <a:latin typeface="Calibri" panose="020F0502020204030204" pitchFamily="34" charset="0"/>
                <a:cs typeface="Calibri" panose="020F0502020204030204" pitchFamily="34" charset="0"/>
              </a:rPr>
              <a:t>SECOR Bank: Performance Needs</a:t>
            </a:r>
          </a:p>
        </p:txBody>
      </p:sp>
      <p:graphicFrame>
        <p:nvGraphicFramePr>
          <p:cNvPr id="3" name="Table 3">
            <a:extLst>
              <a:ext uri="{FF2B5EF4-FFF2-40B4-BE49-F238E27FC236}">
                <a16:creationId xmlns:a16="http://schemas.microsoft.com/office/drawing/2014/main" id="{8EFE1A34-AF9E-649A-7447-1D83063D82AC}"/>
              </a:ext>
            </a:extLst>
          </p:cNvPr>
          <p:cNvGraphicFramePr>
            <a:graphicFrameLocks noGrp="1"/>
          </p:cNvGraphicFramePr>
          <p:nvPr>
            <p:extLst>
              <p:ext uri="{D42A27DB-BD31-4B8C-83A1-F6EECF244321}">
                <p14:modId xmlns:p14="http://schemas.microsoft.com/office/powerpoint/2010/main" val="1660269554"/>
              </p:ext>
            </p:extLst>
          </p:nvPr>
        </p:nvGraphicFramePr>
        <p:xfrm>
          <a:off x="609600" y="1295400"/>
          <a:ext cx="11239501" cy="4597400"/>
        </p:xfrm>
        <a:graphic>
          <a:graphicData uri="http://schemas.openxmlformats.org/drawingml/2006/table">
            <a:tbl>
              <a:tblPr bandRow="1"/>
              <a:tblGrid>
                <a:gridCol w="2021882">
                  <a:extLst>
                    <a:ext uri="{9D8B030D-6E8A-4147-A177-3AD203B41FA5}">
                      <a16:colId xmlns:a16="http://schemas.microsoft.com/office/drawing/2014/main" val="2412127467"/>
                    </a:ext>
                  </a:extLst>
                </a:gridCol>
                <a:gridCol w="9217619">
                  <a:extLst>
                    <a:ext uri="{9D8B030D-6E8A-4147-A177-3AD203B41FA5}">
                      <a16:colId xmlns:a16="http://schemas.microsoft.com/office/drawing/2014/main" val="2918928025"/>
                    </a:ext>
                  </a:extLst>
                </a:gridCol>
              </a:tblGrid>
              <a:tr h="3642916">
                <a:tc>
                  <a:txBody>
                    <a:bodyPr/>
                    <a:lstStyle>
                      <a:lvl1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1pPr>
                      <a:lvl2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2pPr>
                      <a:lvl3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3pPr>
                      <a:lvl4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4pPr>
                      <a:lvl5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5pPr>
                      <a:lvl6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6pPr>
                      <a:lvl7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7pPr>
                      <a:lvl8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8pPr>
                      <a:lvl9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9pPr>
                    </a:lstStyle>
                    <a:p>
                      <a:pPr>
                        <a:lnSpc>
                          <a:spcPct val="100000"/>
                        </a:lnSpc>
                      </a:pPr>
                      <a:r>
                        <a:rPr lang="en-US" sz="2100" b="1" dirty="0">
                          <a:latin typeface="Calibri" panose="020F0502020204030204" pitchFamily="34" charset="0"/>
                          <a:ea typeface="Calibri" panose="020F0502020204030204" pitchFamily="34" charset="0"/>
                          <a:cs typeface="Calibri" panose="020F0502020204030204" pitchFamily="34" charset="0"/>
                        </a:rPr>
                        <a:t>Performance Needs</a:t>
                      </a:r>
                    </a:p>
                  </a:txBody>
                  <a:tcPr anchor="ctr">
                    <a:lnL w="12700" cap="flat" cmpd="sng" algn="ctr">
                      <a:no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1pPr>
                      <a:lvl2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2pPr>
                      <a:lvl3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3pPr>
                      <a:lvl4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4pPr>
                      <a:lvl5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5pPr>
                      <a:lvl6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6pPr>
                      <a:lvl7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7pPr>
                      <a:lvl8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8pPr>
                      <a:lvl9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9pPr>
                    </a:lstStyle>
                    <a:p>
                      <a:pPr marL="285750" marR="0" indent="-285750">
                        <a:lnSpc>
                          <a:spcPct val="100000"/>
                        </a:lnSpc>
                        <a:spcBef>
                          <a:spcPts val="0"/>
                        </a:spcBef>
                        <a:spcAft>
                          <a:spcPts val="0"/>
                        </a:spcAft>
                        <a:buFont typeface="Arial" panose="020B0604020202020204" pitchFamily="34" charset="0"/>
                        <a:buChar char="•"/>
                      </a:pPr>
                      <a:r>
                        <a:rPr lang="en-US" sz="2100" dirty="0">
                          <a:effectLst/>
                          <a:latin typeface="Calibri" panose="020F0502020204030204" pitchFamily="34" charset="0"/>
                          <a:ea typeface="Calibri" panose="020F0502020204030204" pitchFamily="34" charset="0"/>
                          <a:cs typeface="Calibri" panose="020F0502020204030204" pitchFamily="34" charset="0"/>
                        </a:rPr>
                        <a:t>Exit interviews offered limited perspective.</a:t>
                      </a:r>
                    </a:p>
                    <a:p>
                      <a:pPr marL="285750" marR="0" indent="-285750">
                        <a:lnSpc>
                          <a:spcPct val="100000"/>
                        </a:lnSpc>
                        <a:spcBef>
                          <a:spcPts val="0"/>
                        </a:spcBef>
                        <a:spcAft>
                          <a:spcPts val="0"/>
                        </a:spcAft>
                        <a:buFont typeface="Arial" panose="020B0604020202020204" pitchFamily="34" charset="0"/>
                        <a:buChar char="•"/>
                      </a:pPr>
                      <a:r>
                        <a:rPr lang="en-US" sz="2100" dirty="0">
                          <a:effectLst/>
                          <a:latin typeface="Calibri" panose="020F0502020204030204" pitchFamily="34" charset="0"/>
                          <a:ea typeface="Calibri" panose="020F0502020204030204" pitchFamily="34" charset="0"/>
                          <a:cs typeface="Calibri" panose="020F0502020204030204" pitchFamily="34" charset="0"/>
                        </a:rPr>
                        <a:t>Nominal group technique used to discover cause of turnover.</a:t>
                      </a:r>
                    </a:p>
                    <a:p>
                      <a:pPr marL="285750" marR="0" indent="-285750">
                        <a:lnSpc>
                          <a:spcPct val="100000"/>
                        </a:lnSpc>
                        <a:spcBef>
                          <a:spcPts val="0"/>
                        </a:spcBef>
                        <a:spcAft>
                          <a:spcPts val="0"/>
                        </a:spcAft>
                        <a:buFont typeface="Arial" panose="020B0604020202020204" pitchFamily="34" charset="0"/>
                        <a:buChar char="•"/>
                      </a:pPr>
                      <a:r>
                        <a:rPr lang="en-US" sz="2100" dirty="0">
                          <a:effectLst/>
                          <a:latin typeface="Calibri" panose="020F0502020204030204" pitchFamily="34" charset="0"/>
                          <a:ea typeface="Calibri" panose="020F0502020204030204" pitchFamily="34" charset="0"/>
                          <a:cs typeface="Calibri" panose="020F0502020204030204" pitchFamily="34" charset="0"/>
                        </a:rPr>
                        <a:t>Results indicated the top five reasons for departure were:</a:t>
                      </a:r>
                    </a:p>
                    <a:p>
                      <a:pPr marL="800100" marR="0" lvl="1" indent="-342900">
                        <a:lnSpc>
                          <a:spcPct val="100000"/>
                        </a:lnSpc>
                        <a:spcBef>
                          <a:spcPts val="0"/>
                        </a:spcBef>
                        <a:spcAft>
                          <a:spcPts val="0"/>
                        </a:spcAft>
                        <a:buFont typeface="+mj-lt"/>
                        <a:buAutoNum type="arabicPeriod"/>
                      </a:pPr>
                      <a:r>
                        <a:rPr lang="en-US" sz="2100" dirty="0">
                          <a:effectLst/>
                          <a:latin typeface="Calibri" panose="020F0502020204030204" pitchFamily="34" charset="0"/>
                          <a:ea typeface="Calibri" panose="020F0502020204030204" pitchFamily="34" charset="0"/>
                          <a:cs typeface="Calibri" panose="020F0502020204030204" pitchFamily="34" charset="0"/>
                        </a:rPr>
                        <a:t>Lack of opportunity for advancement</a:t>
                      </a:r>
                    </a:p>
                    <a:p>
                      <a:pPr marL="800100" marR="0" lvl="1" indent="-342900">
                        <a:lnSpc>
                          <a:spcPct val="100000"/>
                        </a:lnSpc>
                        <a:spcBef>
                          <a:spcPts val="0"/>
                        </a:spcBef>
                        <a:spcAft>
                          <a:spcPts val="0"/>
                        </a:spcAft>
                        <a:buFont typeface="+mj-lt"/>
                        <a:buAutoNum type="arabicPeriod"/>
                      </a:pPr>
                      <a:r>
                        <a:rPr lang="en-US" sz="2100" dirty="0">
                          <a:effectLst/>
                          <a:latin typeface="Calibri" panose="020F0502020204030204" pitchFamily="34" charset="0"/>
                          <a:ea typeface="Calibri" panose="020F0502020204030204" pitchFamily="34" charset="0"/>
                          <a:cs typeface="Calibri" panose="020F0502020204030204" pitchFamily="34" charset="0"/>
                        </a:rPr>
                        <a:t>Lack of opportunity to learn new skills and new product knowledge</a:t>
                      </a:r>
                    </a:p>
                    <a:p>
                      <a:pPr marL="800100" marR="0" lvl="1" indent="-342900">
                        <a:lnSpc>
                          <a:spcPct val="100000"/>
                        </a:lnSpc>
                        <a:spcBef>
                          <a:spcPts val="0"/>
                        </a:spcBef>
                        <a:spcAft>
                          <a:spcPts val="0"/>
                        </a:spcAft>
                        <a:buFont typeface="+mj-lt"/>
                        <a:buAutoNum type="arabicPeriod"/>
                      </a:pPr>
                      <a:r>
                        <a:rPr lang="en-US" sz="2100" dirty="0">
                          <a:effectLst/>
                          <a:latin typeface="Calibri" panose="020F0502020204030204" pitchFamily="34" charset="0"/>
                          <a:ea typeface="Calibri" panose="020F0502020204030204" pitchFamily="34" charset="0"/>
                          <a:cs typeface="Calibri" panose="020F0502020204030204" pitchFamily="34" charset="0"/>
                        </a:rPr>
                        <a:t>Pay level not adequate</a:t>
                      </a:r>
                    </a:p>
                    <a:p>
                      <a:pPr marL="800100" marR="0" lvl="1" indent="-342900">
                        <a:lnSpc>
                          <a:spcPct val="100000"/>
                        </a:lnSpc>
                        <a:spcBef>
                          <a:spcPts val="0"/>
                        </a:spcBef>
                        <a:spcAft>
                          <a:spcPts val="0"/>
                        </a:spcAft>
                        <a:buFont typeface="+mj-lt"/>
                        <a:buAutoNum type="arabicPeriod"/>
                      </a:pPr>
                      <a:r>
                        <a:rPr lang="en-US" sz="2100" dirty="0">
                          <a:effectLst/>
                          <a:latin typeface="Calibri" panose="020F0502020204030204" pitchFamily="34" charset="0"/>
                          <a:ea typeface="Calibri" panose="020F0502020204030204" pitchFamily="34" charset="0"/>
                          <a:cs typeface="Calibri" panose="020F0502020204030204" pitchFamily="34" charset="0"/>
                        </a:rPr>
                        <a:t>Not enough responsibility and autonomy</a:t>
                      </a:r>
                    </a:p>
                    <a:p>
                      <a:pPr marL="800100" marR="0" lvl="1" indent="-342900">
                        <a:lnSpc>
                          <a:spcPct val="100000"/>
                        </a:lnSpc>
                        <a:spcBef>
                          <a:spcPts val="0"/>
                        </a:spcBef>
                        <a:spcAft>
                          <a:spcPts val="0"/>
                        </a:spcAft>
                        <a:buFont typeface="+mj-lt"/>
                        <a:buAutoNum type="arabicPeriod"/>
                      </a:pPr>
                      <a:r>
                        <a:rPr lang="en-US" sz="2100" dirty="0">
                          <a:effectLst/>
                          <a:latin typeface="Calibri" panose="020F0502020204030204" pitchFamily="34" charset="0"/>
                          <a:ea typeface="Calibri" panose="020F0502020204030204" pitchFamily="34" charset="0"/>
                          <a:cs typeface="Calibri" panose="020F0502020204030204" pitchFamily="34" charset="0"/>
                        </a:rPr>
                        <a:t>Lack of recognition and appreciation</a:t>
                      </a:r>
                    </a:p>
                  </a:txBody>
                  <a:tcPr anchor="ctr">
                    <a:lnL w="12700" cmpd="sng">
                      <a:solidFill>
                        <a:sysClr val="windowText" lastClr="000000"/>
                      </a:solidFill>
                    </a:lnL>
                    <a:lnR w="12700" cap="flat" cmpd="sng" algn="ctr">
                      <a:noFill/>
                      <a:prstDash val="solid"/>
                      <a:round/>
                      <a:headEnd type="none" w="med" len="med"/>
                      <a:tailEnd type="none" w="med" len="med"/>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368636541"/>
                  </a:ext>
                </a:extLst>
              </a:tr>
              <a:tr h="954484">
                <a:tc gridSpan="2">
                  <a:txBody>
                    <a:bodyPr/>
                    <a:lstStyle>
                      <a:lvl1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1pPr>
                      <a:lvl2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2pPr>
                      <a:lvl3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3pPr>
                      <a:lvl4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4pPr>
                      <a:lvl5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5pPr>
                      <a:lvl6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6pPr>
                      <a:lvl7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7pPr>
                      <a:lvl8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8pPr>
                      <a:lvl9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dirty="0">
                          <a:solidFill>
                            <a:schemeClr val="bg1"/>
                          </a:solidFill>
                          <a:latin typeface="Arial" panose="020B0604020202020204" pitchFamily="34" charset="0"/>
                          <a:ea typeface="Calibri" panose="020F0502020204030204" pitchFamily="34" charset="0"/>
                          <a:cs typeface="Arial" panose="020B0604020202020204" pitchFamily="34" charset="0"/>
                        </a:rPr>
                        <a:t>Solution: Skills-Based Pay Program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tx1">
                        <a:lumMod val="50000"/>
                        <a:lumOff val="50000"/>
                      </a:schemeClr>
                    </a:solidFill>
                  </a:tcPr>
                </a:tc>
                <a:tc hMerge="1">
                  <a:txBody>
                    <a:bodyPr/>
                    <a:lstStyle/>
                    <a:p>
                      <a:pPr marL="285750" marR="0" indent="-285750" algn="ctr">
                        <a:lnSpc>
                          <a:spcPct val="100000"/>
                        </a:lnSpc>
                        <a:spcBef>
                          <a:spcPts val="0"/>
                        </a:spcBef>
                        <a:spcAft>
                          <a:spcPts val="1000"/>
                        </a:spcAft>
                        <a:buFont typeface="Arial" panose="020B0604020202020204" pitchFamily="34" charset="0"/>
                        <a:buChar char="•"/>
                      </a:pPr>
                      <a:endParaRPr lang="en-US" sz="1600" dirty="0">
                        <a:effectLst/>
                      </a:endParaRP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2398649803"/>
                  </a:ext>
                </a:extLst>
              </a:tr>
            </a:tbl>
          </a:graphicData>
        </a:graphic>
      </p:graphicFrame>
    </p:spTree>
    <p:extLst>
      <p:ext uri="{BB962C8B-B14F-4D97-AF65-F5344CB8AC3E}">
        <p14:creationId xmlns:p14="http://schemas.microsoft.com/office/powerpoint/2010/main" val="225540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2F4CCA-692A-10DB-CE3E-B0F3FC8B2710}"/>
              </a:ext>
            </a:extLst>
          </p:cNvPr>
          <p:cNvSpPr>
            <a:spLocks noGrp="1"/>
          </p:cNvSpPr>
          <p:nvPr>
            <p:ph type="title"/>
          </p:nvPr>
        </p:nvSpPr>
        <p:spPr/>
        <p:txBody>
          <a:bodyPr>
            <a:noAutofit/>
          </a:bodyPr>
          <a:lstStyle/>
          <a:p>
            <a:r>
              <a:rPr lang="en-US" sz="3200" dirty="0">
                <a:latin typeface="Arial" panose="020B0604020202020204" pitchFamily="34" charset="0"/>
                <a:cs typeface="Arial" panose="020B0604020202020204" pitchFamily="34" charset="0"/>
              </a:rPr>
              <a:t>SECOR Bank: The Solution</a:t>
            </a:r>
          </a:p>
        </p:txBody>
      </p:sp>
      <p:graphicFrame>
        <p:nvGraphicFramePr>
          <p:cNvPr id="2" name="Table 3">
            <a:extLst>
              <a:ext uri="{FF2B5EF4-FFF2-40B4-BE49-F238E27FC236}">
                <a16:creationId xmlns:a16="http://schemas.microsoft.com/office/drawing/2014/main" id="{34DC78CE-9F2B-B7A3-7EDD-96AFEF234BD5}"/>
              </a:ext>
            </a:extLst>
          </p:cNvPr>
          <p:cNvGraphicFramePr>
            <a:graphicFrameLocks noGrp="1"/>
          </p:cNvGraphicFramePr>
          <p:nvPr/>
        </p:nvGraphicFramePr>
        <p:xfrm>
          <a:off x="609600" y="1295401"/>
          <a:ext cx="11277600" cy="4597399"/>
        </p:xfrm>
        <a:graphic>
          <a:graphicData uri="http://schemas.openxmlformats.org/drawingml/2006/table">
            <a:tbl>
              <a:tblPr bandRow="1"/>
              <a:tblGrid>
                <a:gridCol w="2028736">
                  <a:extLst>
                    <a:ext uri="{9D8B030D-6E8A-4147-A177-3AD203B41FA5}">
                      <a16:colId xmlns:a16="http://schemas.microsoft.com/office/drawing/2014/main" val="2412127467"/>
                    </a:ext>
                  </a:extLst>
                </a:gridCol>
                <a:gridCol w="9248864">
                  <a:extLst>
                    <a:ext uri="{9D8B030D-6E8A-4147-A177-3AD203B41FA5}">
                      <a16:colId xmlns:a16="http://schemas.microsoft.com/office/drawing/2014/main" val="2918928025"/>
                    </a:ext>
                  </a:extLst>
                </a:gridCol>
              </a:tblGrid>
              <a:tr h="514634">
                <a:tc gridSpan="2">
                  <a:txBody>
                    <a:bodyPr/>
                    <a:lstStyle>
                      <a:lvl1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1pPr>
                      <a:lvl2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2pPr>
                      <a:lvl3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3pPr>
                      <a:lvl4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4pPr>
                      <a:lvl5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5pPr>
                      <a:lvl6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6pPr>
                      <a:lvl7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7pPr>
                      <a:lvl8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8pPr>
                      <a:lvl9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9pPr>
                    </a:lstStyle>
                    <a:p>
                      <a:pPr algn="ctr">
                        <a:lnSpc>
                          <a:spcPct val="100000"/>
                        </a:lnSpc>
                      </a:pPr>
                      <a:r>
                        <a:rPr lang="en-US" sz="2100" b="1" dirty="0">
                          <a:solidFill>
                            <a:schemeClr val="bg1"/>
                          </a:solidFill>
                          <a:latin typeface="Calibri" panose="020F0502020204030204" pitchFamily="34" charset="0"/>
                          <a:ea typeface="Calibri" panose="020F0502020204030204" pitchFamily="34" charset="0"/>
                          <a:cs typeface="Calibri" panose="020F0502020204030204" pitchFamily="34" charset="0"/>
                        </a:rPr>
                        <a:t>Skills-Based Pay Program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tx1">
                        <a:lumMod val="50000"/>
                        <a:lumOff val="50000"/>
                      </a:schemeClr>
                    </a:solidFill>
                  </a:tcPr>
                </a:tc>
                <a:tc hMerge="1">
                  <a:txBody>
                    <a:bodyPr/>
                    <a:lstStyle/>
                    <a:p>
                      <a:pPr marL="800100" marR="0" lvl="1" indent="-342900">
                        <a:lnSpc>
                          <a:spcPct val="100000"/>
                        </a:lnSpc>
                        <a:spcBef>
                          <a:spcPts val="0"/>
                        </a:spcBef>
                        <a:spcAft>
                          <a:spcPts val="0"/>
                        </a:spcAft>
                        <a:buFont typeface="+mj-lt"/>
                        <a:buAutoNum type="arabicPeriod"/>
                      </a:pPr>
                      <a:endParaRPr lang="en-US" sz="1600" dirty="0">
                        <a:effectLst/>
                      </a:endParaRP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3468404563"/>
                  </a:ext>
                </a:extLst>
              </a:tr>
              <a:tr h="1818374">
                <a:tc>
                  <a:txBody>
                    <a:bodyPr/>
                    <a:lstStyle>
                      <a:lvl1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1pPr>
                      <a:lvl2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2pPr>
                      <a:lvl3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3pPr>
                      <a:lvl4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4pPr>
                      <a:lvl5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5pPr>
                      <a:lvl6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6pPr>
                      <a:lvl7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7pPr>
                      <a:lvl8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8pPr>
                      <a:lvl9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9pPr>
                    </a:lstStyle>
                    <a:p>
                      <a:pPr>
                        <a:lnSpc>
                          <a:spcPct val="100000"/>
                        </a:lnSpc>
                      </a:pPr>
                      <a:r>
                        <a:rPr lang="en-US" sz="2100" b="1" dirty="0">
                          <a:latin typeface="Calibri" panose="020F0502020204030204" pitchFamily="34" charset="0"/>
                          <a:ea typeface="Calibri" panose="020F0502020204030204" pitchFamily="34" charset="0"/>
                          <a:cs typeface="Calibri" panose="020F0502020204030204" pitchFamily="34" charset="0"/>
                        </a:rPr>
                        <a:t>Learning Needs</a:t>
                      </a:r>
                    </a:p>
                  </a:txBody>
                  <a:tcPr anchor="ctr">
                    <a:lnL w="12700" cap="flat" cmpd="sng" algn="ctr">
                      <a:no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1pPr>
                      <a:lvl2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2pPr>
                      <a:lvl3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3pPr>
                      <a:lvl4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4pPr>
                      <a:lvl5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5pPr>
                      <a:lvl6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6pPr>
                      <a:lvl7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7pPr>
                      <a:lvl8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8pPr>
                      <a:lvl9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1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Why the initiative is underway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1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Role of branch employees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1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How the process works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1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Target staff acquire certain knowledge and skills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1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Managers learn how to coach to process</a:t>
                      </a:r>
                    </a:p>
                  </a:txBody>
                  <a:tcPr anchor="ctr">
                    <a:lnL w="12700" cmpd="sng">
                      <a:solidFill>
                        <a:sysClr val="windowText" lastClr="000000"/>
                      </a:solidFill>
                    </a:lnL>
                    <a:lnR w="12700" cap="flat" cmpd="sng" algn="ctr">
                      <a:noFill/>
                      <a:prstDash val="solid"/>
                      <a:round/>
                      <a:headEnd type="none" w="med" len="med"/>
                      <a:tailEnd type="none" w="med" len="med"/>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701607275"/>
                  </a:ext>
                </a:extLst>
              </a:tr>
              <a:tr h="789106">
                <a:tc>
                  <a:txBody>
                    <a:bodyPr/>
                    <a:lstStyle>
                      <a:lvl1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1pPr>
                      <a:lvl2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2pPr>
                      <a:lvl3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3pPr>
                      <a:lvl4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4pPr>
                      <a:lvl5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5pPr>
                      <a:lvl6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6pPr>
                      <a:lvl7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7pPr>
                      <a:lvl8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8pPr>
                      <a:lvl9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9pPr>
                    </a:lstStyle>
                    <a:p>
                      <a:pPr>
                        <a:lnSpc>
                          <a:spcPct val="100000"/>
                        </a:lnSpc>
                      </a:pPr>
                      <a:r>
                        <a:rPr lang="en-US" sz="2100" b="1" dirty="0">
                          <a:latin typeface="Calibri" panose="020F0502020204030204" pitchFamily="34" charset="0"/>
                          <a:ea typeface="Calibri" panose="020F0502020204030204" pitchFamily="34" charset="0"/>
                          <a:cs typeface="Calibri" panose="020F0502020204030204" pitchFamily="34" charset="0"/>
                        </a:rPr>
                        <a:t>Preference Needs</a:t>
                      </a:r>
                    </a:p>
                  </a:txBody>
                  <a:tcPr anchor="ctr">
                    <a:lnL w="12700" cap="flat" cmpd="sng" algn="ctr">
                      <a:no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1pPr>
                      <a:lvl2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2pPr>
                      <a:lvl3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3pPr>
                      <a:lvl4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4pPr>
                      <a:lvl5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5pPr>
                      <a:lvl6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6pPr>
                      <a:lvl7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7pPr>
                      <a:lvl8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8pPr>
                      <a:lvl9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9pPr>
                    </a:lstStyle>
                    <a:p>
                      <a:pPr marL="285750" indent="-285750">
                        <a:lnSpc>
                          <a:spcPct val="100000"/>
                        </a:lnSpc>
                        <a:buFont typeface="Arial" panose="020B0604020202020204" pitchFamily="34" charset="0"/>
                        <a:buChar char="•"/>
                      </a:pPr>
                      <a:r>
                        <a:rPr lang="en-US" sz="2100" dirty="0">
                          <a:latin typeface="Calibri" panose="020F0502020204030204" pitchFamily="34" charset="0"/>
                          <a:ea typeface="Calibri" panose="020F0502020204030204" pitchFamily="34" charset="0"/>
                          <a:cs typeface="Calibri" panose="020F0502020204030204" pitchFamily="34" charset="0"/>
                        </a:rPr>
                        <a:t>Launch within each of the branches</a:t>
                      </a:r>
                    </a:p>
                    <a:p>
                      <a:pPr marL="285750" indent="-285750">
                        <a:lnSpc>
                          <a:spcPct val="100000"/>
                        </a:lnSpc>
                        <a:buFont typeface="Arial" panose="020B0604020202020204" pitchFamily="34" charset="0"/>
                        <a:buChar char="•"/>
                      </a:pPr>
                      <a:r>
                        <a:rPr lang="en-US" sz="2100" dirty="0">
                          <a:latin typeface="Calibri" panose="020F0502020204030204" pitchFamily="34" charset="0"/>
                          <a:ea typeface="Calibri" panose="020F0502020204030204" pitchFamily="34" charset="0"/>
                          <a:cs typeface="Calibri" panose="020F0502020204030204" pitchFamily="34" charset="0"/>
                        </a:rPr>
                        <a:t>Ensure those who do not participate are not penalized</a:t>
                      </a:r>
                    </a:p>
                  </a:txBody>
                  <a:tcPr anchor="ctr">
                    <a:lnL w="12700" cmpd="sng">
                      <a:solidFill>
                        <a:sysClr val="windowText" lastClr="000000"/>
                      </a:solidFill>
                    </a:lnL>
                    <a:lnR w="12700" cap="flat" cmpd="sng" algn="ctr">
                      <a:noFill/>
                      <a:prstDash val="solid"/>
                      <a:round/>
                      <a:headEnd type="none" w="med" len="med"/>
                      <a:tailEnd type="none" w="med" len="med"/>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821896392"/>
                  </a:ext>
                </a:extLst>
              </a:tr>
              <a:tr h="1475285">
                <a:tc>
                  <a:txBody>
                    <a:bodyPr/>
                    <a:lstStyle>
                      <a:lvl1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1pPr>
                      <a:lvl2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2pPr>
                      <a:lvl3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3pPr>
                      <a:lvl4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4pPr>
                      <a:lvl5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5pPr>
                      <a:lvl6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6pPr>
                      <a:lvl7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7pPr>
                      <a:lvl8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8pPr>
                      <a:lvl9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9pPr>
                    </a:lstStyle>
                    <a:p>
                      <a:pPr>
                        <a:lnSpc>
                          <a:spcPct val="100000"/>
                        </a:lnSpc>
                      </a:pPr>
                      <a:r>
                        <a:rPr lang="en-US" sz="2100" b="1" dirty="0">
                          <a:latin typeface="Calibri" panose="020F0502020204030204" pitchFamily="34" charset="0"/>
                          <a:ea typeface="Calibri" panose="020F0502020204030204" pitchFamily="34" charset="0"/>
                          <a:cs typeface="Calibri" panose="020F0502020204030204" pitchFamily="34" charset="0"/>
                        </a:rPr>
                        <a:t>Input Needs</a:t>
                      </a:r>
                    </a:p>
                  </a:txBody>
                  <a:tcPr anchor="ctr">
                    <a:lnL w="12700" cap="flat" cmpd="sng" algn="ctr">
                      <a:no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2">
                        <a:lumMod val="90000"/>
                      </a:schemeClr>
                    </a:solidFill>
                  </a:tcPr>
                </a:tc>
                <a:tc>
                  <a:txBody>
                    <a:bodyPr/>
                    <a:lstStyle>
                      <a:lvl1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1pPr>
                      <a:lvl2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2pPr>
                      <a:lvl3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3pPr>
                      <a:lvl4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4pPr>
                      <a:lvl5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5pPr>
                      <a:lvl6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6pPr>
                      <a:lvl7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7pPr>
                      <a:lvl8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8pPr>
                      <a:lvl9pPr marR="0" algn="l" rtl="0">
                        <a:lnSpc>
                          <a:spcPct val="100000"/>
                        </a:lnSpc>
                        <a:spcBef>
                          <a:spcPts val="0"/>
                        </a:spcBef>
                        <a:spcAft>
                          <a:spcPts val="0"/>
                        </a:spcAft>
                        <a:buClr>
                          <a:srgbClr val="000000"/>
                        </a:buClr>
                        <a:buFont typeface="Arial"/>
                        <a:defRPr sz="1120" b="0" i="0" u="none" strike="noStrike" cap="none">
                          <a:solidFill>
                            <a:schemeClr val="dk1"/>
                          </a:solidFill>
                          <a:latin typeface="Cambria"/>
                          <a:ea typeface="MS PGothic"/>
                          <a:sym typeface="Arial"/>
                        </a:defRPr>
                      </a:lvl9pPr>
                    </a:lstStyle>
                    <a:p>
                      <a:pPr marL="285750" indent="-285750">
                        <a:lnSpc>
                          <a:spcPct val="100000"/>
                        </a:lnSpc>
                        <a:buFont typeface="Arial" panose="020B0604020202020204" pitchFamily="34" charset="0"/>
                        <a:buChar char="•"/>
                      </a:pPr>
                      <a:r>
                        <a:rPr lang="en-US" sz="2100" dirty="0">
                          <a:latin typeface="Calibri" panose="020F0502020204030204" pitchFamily="34" charset="0"/>
                          <a:ea typeface="Calibri" panose="020F0502020204030204" pitchFamily="34" charset="0"/>
                          <a:cs typeface="Calibri" panose="020F0502020204030204" pitchFamily="34" charset="0"/>
                        </a:rPr>
                        <a:t>Estimate the program will prevent 60 turnovers in the first year, leading to a cost avoidance of $999,000</a:t>
                      </a:r>
                    </a:p>
                    <a:p>
                      <a:pPr marL="285750" indent="-285750">
                        <a:lnSpc>
                          <a:spcPct val="100000"/>
                        </a:lnSpc>
                        <a:buFont typeface="Arial" panose="020B0604020202020204" pitchFamily="34" charset="0"/>
                        <a:buChar char="•"/>
                      </a:pPr>
                      <a:r>
                        <a:rPr lang="en-US" sz="2100" dirty="0">
                          <a:latin typeface="Calibri" panose="020F0502020204030204" pitchFamily="34" charset="0"/>
                          <a:ea typeface="Calibri" panose="020F0502020204030204" pitchFamily="34" charset="0"/>
                          <a:cs typeface="Calibri" panose="020F0502020204030204" pitchFamily="34" charset="0"/>
                        </a:rPr>
                        <a:t>Initial investment of $800,000</a:t>
                      </a:r>
                    </a:p>
                    <a:p>
                      <a:pPr marL="285750" indent="-285750">
                        <a:lnSpc>
                          <a:spcPct val="100000"/>
                        </a:lnSpc>
                        <a:buFont typeface="Arial" panose="020B0604020202020204" pitchFamily="34" charset="0"/>
                        <a:buChar char="•"/>
                      </a:pPr>
                      <a:r>
                        <a:rPr lang="en-US" sz="2100" dirty="0">
                          <a:latin typeface="Calibri" panose="020F0502020204030204" pitchFamily="34" charset="0"/>
                          <a:ea typeface="Calibri" panose="020F0502020204030204" pitchFamily="34" charset="0"/>
                          <a:cs typeface="Calibri" panose="020F0502020204030204" pitchFamily="34" charset="0"/>
                        </a:rPr>
                        <a:t>Target ROI for year one is 25%</a:t>
                      </a:r>
                    </a:p>
                  </a:txBody>
                  <a:tcPr anchor="ctr">
                    <a:lnL w="12700" cmpd="sng">
                      <a:solidFill>
                        <a:sysClr val="windowText" lastClr="000000"/>
                      </a:solidFill>
                    </a:lnL>
                    <a:lnR w="12700" cap="flat" cmpd="sng" algn="ctr">
                      <a:noFill/>
                      <a:prstDash val="solid"/>
                      <a:round/>
                      <a:headEnd type="none" w="med" len="med"/>
                      <a:tailEnd type="none" w="med" len="med"/>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486234661"/>
                  </a:ext>
                </a:extLst>
              </a:tr>
            </a:tbl>
          </a:graphicData>
        </a:graphic>
      </p:graphicFrame>
    </p:spTree>
    <p:extLst>
      <p:ext uri="{BB962C8B-B14F-4D97-AF65-F5344CB8AC3E}">
        <p14:creationId xmlns:p14="http://schemas.microsoft.com/office/powerpoint/2010/main" val="1019011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D9350-7C5D-BBD8-C09B-692E39B9756F}"/>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B1DB2DFF-59DC-235C-CDA1-8FF71ADB6644}"/>
              </a:ext>
            </a:extLst>
          </p:cNvPr>
          <p:cNvCxnSpPr>
            <a:cxnSpLocks/>
            <a:stCxn id="56" idx="1"/>
          </p:cNvCxnSpPr>
          <p:nvPr/>
        </p:nvCxnSpPr>
        <p:spPr>
          <a:xfrm>
            <a:off x="7257199" y="2403394"/>
            <a:ext cx="9107" cy="4411216"/>
          </a:xfrm>
          <a:prstGeom prst="line">
            <a:avLst/>
          </a:prstGeom>
          <a:ln w="12700">
            <a:solidFill>
              <a:schemeClr val="bg1">
                <a:lumMod val="50000"/>
                <a:alpha val="50000"/>
              </a:schemeClr>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8E59AF8B-063F-AB2D-67A8-C4E115312A3B}"/>
              </a:ext>
            </a:extLst>
          </p:cNvPr>
          <p:cNvSpPr/>
          <p:nvPr/>
        </p:nvSpPr>
        <p:spPr>
          <a:xfrm>
            <a:off x="989" y="558"/>
            <a:ext cx="2385036" cy="3078768"/>
          </a:xfrm>
          <a:prstGeom prst="rect">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3" name="Rectangle: Diagonal Corners Rounded 2">
            <a:extLst>
              <a:ext uri="{FF2B5EF4-FFF2-40B4-BE49-F238E27FC236}">
                <a16:creationId xmlns:a16="http://schemas.microsoft.com/office/drawing/2014/main" id="{99219E3D-2E64-8E0C-7388-6FE9780220BB}"/>
              </a:ext>
            </a:extLst>
          </p:cNvPr>
          <p:cNvSpPr/>
          <p:nvPr/>
        </p:nvSpPr>
        <p:spPr>
          <a:xfrm>
            <a:off x="643090" y="458893"/>
            <a:ext cx="5478945" cy="3255474"/>
          </a:xfrm>
          <a:prstGeom prst="round2DiagRect">
            <a:avLst>
              <a:gd name="adj1" fmla="val 9593"/>
              <a:gd name="adj2" fmla="val 0"/>
            </a:avLst>
          </a:prstGeom>
          <a:blipFill>
            <a:blip r:embed="rId3" cstate="screen">
              <a:graysc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5" name="TextBox 4">
            <a:extLst>
              <a:ext uri="{FF2B5EF4-FFF2-40B4-BE49-F238E27FC236}">
                <a16:creationId xmlns:a16="http://schemas.microsoft.com/office/drawing/2014/main" id="{F2B839A6-3C0B-A172-3395-3C2056F2B4CC}"/>
              </a:ext>
            </a:extLst>
          </p:cNvPr>
          <p:cNvSpPr txBox="1"/>
          <p:nvPr/>
        </p:nvSpPr>
        <p:spPr>
          <a:xfrm>
            <a:off x="546783" y="4678196"/>
            <a:ext cx="2829532" cy="1643527"/>
          </a:xfrm>
          <a:prstGeom prst="rect">
            <a:avLst/>
          </a:prstGeom>
          <a:noFill/>
        </p:spPr>
        <p:txBody>
          <a:bodyPr wrap="square" rtlCol="0">
            <a:spAutoFit/>
          </a:bodyPr>
          <a:lstStyle/>
          <a:p>
            <a:pPr marL="285732" marR="0" lvl="0" indent="-285732" algn="l" defTabSz="91434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4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Length of stay (LOS) of patients in high-cost units such as the intensive care unit (ICU)</a:t>
            </a:r>
          </a:p>
          <a:p>
            <a:pPr marL="0" marR="0" lvl="0" indent="0" algn="l" defTabSz="914344" rtl="0" eaLnBrk="1" fontAlgn="auto" latinLnBrk="0" hangingPunct="1">
              <a:lnSpc>
                <a:spcPct val="100000"/>
              </a:lnSpc>
              <a:spcBef>
                <a:spcPts val="0"/>
              </a:spcBef>
              <a:spcAft>
                <a:spcPts val="0"/>
              </a:spcAft>
              <a:buClrTx/>
              <a:buSzTx/>
              <a:buFontTx/>
              <a:buNone/>
              <a:tabLst/>
              <a:defRPr/>
            </a:pPr>
            <a:endParaRPr kumimoji="0" lang="en-US" sz="144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endParaRPr>
          </a:p>
          <a:p>
            <a:pPr marL="285732" marR="0" lvl="0" indent="-285732" algn="l" defTabSz="91434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4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Patient satisfaction including that of the patient’s family members</a:t>
            </a:r>
          </a:p>
        </p:txBody>
      </p:sp>
      <p:sp>
        <p:nvSpPr>
          <p:cNvPr id="7" name="Rectangle 6">
            <a:extLst>
              <a:ext uri="{FF2B5EF4-FFF2-40B4-BE49-F238E27FC236}">
                <a16:creationId xmlns:a16="http://schemas.microsoft.com/office/drawing/2014/main" id="{CBF6E91C-BF46-6AB6-8039-54730346FE8B}"/>
              </a:ext>
            </a:extLst>
          </p:cNvPr>
          <p:cNvSpPr/>
          <p:nvPr/>
        </p:nvSpPr>
        <p:spPr>
          <a:xfrm>
            <a:off x="640868" y="4059627"/>
            <a:ext cx="2342486" cy="452602"/>
          </a:xfrm>
          <a:prstGeom prst="rect">
            <a:avLst/>
          </a:prstGeom>
          <a:solidFill>
            <a:srgbClr val="3A3A3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4"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12" name="TextBox 11">
            <a:extLst>
              <a:ext uri="{FF2B5EF4-FFF2-40B4-BE49-F238E27FC236}">
                <a16:creationId xmlns:a16="http://schemas.microsoft.com/office/drawing/2014/main" id="{DE1F5D11-4449-AEBD-D245-C92AA6FF8218}"/>
              </a:ext>
            </a:extLst>
          </p:cNvPr>
          <p:cNvSpPr txBox="1"/>
          <p:nvPr/>
        </p:nvSpPr>
        <p:spPr>
          <a:xfrm>
            <a:off x="661300" y="4103912"/>
            <a:ext cx="2216525" cy="369332"/>
          </a:xfrm>
          <a:prstGeom prst="rect">
            <a:avLst/>
          </a:prstGeom>
          <a:noFill/>
        </p:spPr>
        <p:txBody>
          <a:bodyPr wrap="square" rtlCol="0" anchor="ctr">
            <a:spAutoFit/>
          </a:bodyPr>
          <a:lstStyle/>
          <a:p>
            <a:pPr marL="0" marR="0" lvl="0" indent="0" algn="ctr" defTabSz="91434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pitchFamily="34" charset="0"/>
                <a:ea typeface="Verdana" panose="020B0604030504040204" pitchFamily="34" charset="0"/>
                <a:cs typeface="+mn-cs"/>
              </a:rPr>
              <a:t>Business Needs                    </a:t>
            </a:r>
          </a:p>
        </p:txBody>
      </p:sp>
      <p:grpSp>
        <p:nvGrpSpPr>
          <p:cNvPr id="8" name="Group 7">
            <a:extLst>
              <a:ext uri="{FF2B5EF4-FFF2-40B4-BE49-F238E27FC236}">
                <a16:creationId xmlns:a16="http://schemas.microsoft.com/office/drawing/2014/main" id="{CA94910F-3531-7F02-204F-25852100DA80}"/>
              </a:ext>
            </a:extLst>
          </p:cNvPr>
          <p:cNvGrpSpPr/>
          <p:nvPr/>
        </p:nvGrpSpPr>
        <p:grpSpPr>
          <a:xfrm>
            <a:off x="6847984" y="1592153"/>
            <a:ext cx="818432" cy="811241"/>
            <a:chOff x="6984899" y="1655497"/>
            <a:chExt cx="690152" cy="684086"/>
          </a:xfrm>
        </p:grpSpPr>
        <p:sp>
          <p:nvSpPr>
            <p:cNvPr id="56" name="Rectangle: Diagonal Corners Rounded 55">
              <a:extLst>
                <a:ext uri="{FF2B5EF4-FFF2-40B4-BE49-F238E27FC236}">
                  <a16:creationId xmlns:a16="http://schemas.microsoft.com/office/drawing/2014/main" id="{B1F1A75F-DBE9-2B39-9545-D7187F112E9C}"/>
                </a:ext>
              </a:extLst>
            </p:cNvPr>
            <p:cNvSpPr/>
            <p:nvPr/>
          </p:nvSpPr>
          <p:spPr>
            <a:xfrm>
              <a:off x="6984899" y="1657751"/>
              <a:ext cx="690152" cy="681832"/>
            </a:xfrm>
            <a:prstGeom prst="round2DiagRect">
              <a:avLst>
                <a:gd name="adj1" fmla="val 9593"/>
                <a:gd name="adj2" fmla="val 0"/>
              </a:avLst>
            </a:prstGeom>
            <a:solidFill>
              <a:srgbClr val="3A3A3A"/>
            </a:solidFill>
            <a:ln>
              <a:solidFill>
                <a:srgbClr val="3A3A3A"/>
              </a:solidFill>
            </a:ln>
            <a:effectLst>
              <a:innerShdw blurRad="63500" dist="50800" dir="189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4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Verdana" panose="020B0604030504040204" pitchFamily="34" charset="0"/>
                <a:cs typeface="+mn-cs"/>
              </a:endParaRPr>
            </a:p>
          </p:txBody>
        </p:sp>
        <p:sp>
          <p:nvSpPr>
            <p:cNvPr id="19" name="Rectangle: Diagonal Corners Rounded 18">
              <a:extLst>
                <a:ext uri="{FF2B5EF4-FFF2-40B4-BE49-F238E27FC236}">
                  <a16:creationId xmlns:a16="http://schemas.microsoft.com/office/drawing/2014/main" id="{3B536EE7-67E6-3921-7594-8B6F7EAC09F0}"/>
                </a:ext>
              </a:extLst>
            </p:cNvPr>
            <p:cNvSpPr/>
            <p:nvPr/>
          </p:nvSpPr>
          <p:spPr>
            <a:xfrm>
              <a:off x="7024444" y="1655497"/>
              <a:ext cx="650575" cy="642733"/>
            </a:xfrm>
            <a:prstGeom prst="round2DiagRect">
              <a:avLst>
                <a:gd name="adj1" fmla="val 9593"/>
                <a:gd name="adj2" fmla="val 0"/>
              </a:avLst>
            </a:prstGeom>
            <a:solidFill>
              <a:schemeClr val="bg1">
                <a:lumMod val="95000"/>
              </a:schemeClr>
            </a:solidFill>
            <a:ln>
              <a:noFill/>
            </a:ln>
            <a:effectLst>
              <a:innerShdw blurRad="63500" dist="50800" dir="189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4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Verdana" panose="020B0604030504040204" pitchFamily="34" charset="0"/>
                <a:cs typeface="+mn-cs"/>
              </a:endParaRPr>
            </a:p>
          </p:txBody>
        </p:sp>
        <p:pic>
          <p:nvPicPr>
            <p:cNvPr id="30" name="Graphic 29" descr="Network">
              <a:extLst>
                <a:ext uri="{FF2B5EF4-FFF2-40B4-BE49-F238E27FC236}">
                  <a16:creationId xmlns:a16="http://schemas.microsoft.com/office/drawing/2014/main" id="{6F47D764-7509-CAB6-DF44-354CB096D46A}"/>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112305" y="1740499"/>
              <a:ext cx="457200" cy="457200"/>
            </a:xfrm>
            <a:prstGeom prst="rect">
              <a:avLst/>
            </a:prstGeom>
            <a:effectLst/>
          </p:spPr>
        </p:pic>
      </p:grpSp>
      <p:grpSp>
        <p:nvGrpSpPr>
          <p:cNvPr id="18" name="Group 17">
            <a:extLst>
              <a:ext uri="{FF2B5EF4-FFF2-40B4-BE49-F238E27FC236}">
                <a16:creationId xmlns:a16="http://schemas.microsoft.com/office/drawing/2014/main" id="{F09B90AE-1477-1A77-0078-8FFFA58020CF}"/>
              </a:ext>
            </a:extLst>
          </p:cNvPr>
          <p:cNvGrpSpPr/>
          <p:nvPr/>
        </p:nvGrpSpPr>
        <p:grpSpPr>
          <a:xfrm>
            <a:off x="7769018" y="1542668"/>
            <a:ext cx="3827644" cy="885389"/>
            <a:chOff x="8106320" y="1550751"/>
            <a:chExt cx="3406959" cy="885532"/>
          </a:xfrm>
        </p:grpSpPr>
        <p:sp>
          <p:nvSpPr>
            <p:cNvPr id="31" name="TextBox 30">
              <a:extLst>
                <a:ext uri="{FF2B5EF4-FFF2-40B4-BE49-F238E27FC236}">
                  <a16:creationId xmlns:a16="http://schemas.microsoft.com/office/drawing/2014/main" id="{46CA545D-1DB1-6467-0C24-E117B9EDAB0C}"/>
                </a:ext>
              </a:extLst>
            </p:cNvPr>
            <p:cNvSpPr txBox="1"/>
            <p:nvPr/>
          </p:nvSpPr>
          <p:spPr>
            <a:xfrm>
              <a:off x="8124987" y="1876040"/>
              <a:ext cx="3388292" cy="560243"/>
            </a:xfrm>
            <a:prstGeom prst="rect">
              <a:avLst/>
            </a:prstGeom>
            <a:noFill/>
          </p:spPr>
          <p:txBody>
            <a:bodyPr wrap="square" rtlCol="0">
              <a:spAutoFit/>
            </a:bodyPr>
            <a:lstStyle/>
            <a:p>
              <a:pPr marL="0" marR="0" lvl="0" indent="0" algn="l" defTabSz="914344" rtl="0" eaLnBrk="1" fontAlgn="auto" latinLnBrk="0" hangingPunct="1">
                <a:lnSpc>
                  <a:spcPct val="100000"/>
                </a:lnSpc>
                <a:spcBef>
                  <a:spcPts val="0"/>
                </a:spcBef>
                <a:spcAft>
                  <a:spcPts val="0"/>
                </a:spcAft>
                <a:buClrTx/>
                <a:buSzTx/>
                <a:buFontTx/>
                <a:buNone/>
                <a:tabLst/>
                <a:defRPr/>
              </a:pPr>
              <a:r>
                <a:rPr kumimoji="0" lang="en-US" sz="152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Aligned team with the needs of the business – length of stay and patient care/satisfaction.</a:t>
              </a:r>
            </a:p>
          </p:txBody>
        </p:sp>
        <p:sp>
          <p:nvSpPr>
            <p:cNvPr id="34" name="TextBox 33">
              <a:extLst>
                <a:ext uri="{FF2B5EF4-FFF2-40B4-BE49-F238E27FC236}">
                  <a16:creationId xmlns:a16="http://schemas.microsoft.com/office/drawing/2014/main" id="{F90AAF1E-E95D-28BC-A431-E9483C91A0A9}"/>
                </a:ext>
              </a:extLst>
            </p:cNvPr>
            <p:cNvSpPr txBox="1"/>
            <p:nvPr/>
          </p:nvSpPr>
          <p:spPr>
            <a:xfrm>
              <a:off x="8106320" y="1550751"/>
              <a:ext cx="1690415" cy="375548"/>
            </a:xfrm>
            <a:prstGeom prst="rect">
              <a:avLst/>
            </a:prstGeom>
            <a:noFill/>
          </p:spPr>
          <p:txBody>
            <a:bodyPr wrap="square">
              <a:spAutoFit/>
            </a:bodyPr>
            <a:lstStyle/>
            <a:p>
              <a:pPr marL="0" marR="0" lvl="0" indent="0" algn="l" defTabSz="914344" rtl="0" eaLnBrk="1" fontAlgn="auto" latinLnBrk="0" hangingPunct="1">
                <a:lnSpc>
                  <a:spcPct val="100000"/>
                </a:lnSpc>
                <a:spcBef>
                  <a:spcPts val="0"/>
                </a:spcBef>
                <a:spcAft>
                  <a:spcPts val="0"/>
                </a:spcAft>
                <a:buClrTx/>
                <a:buSzTx/>
                <a:buFontTx/>
                <a:buNone/>
                <a:tabLst/>
                <a:defRPr/>
              </a:pPr>
              <a:r>
                <a:rPr kumimoji="0" lang="en-US" sz="1840" b="1"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Action 01</a:t>
              </a:r>
            </a:p>
          </p:txBody>
        </p:sp>
      </p:grpSp>
      <p:grpSp>
        <p:nvGrpSpPr>
          <p:cNvPr id="20" name="Group 19">
            <a:extLst>
              <a:ext uri="{FF2B5EF4-FFF2-40B4-BE49-F238E27FC236}">
                <a16:creationId xmlns:a16="http://schemas.microsoft.com/office/drawing/2014/main" id="{B01E7985-B529-B804-EF7C-51A89A89F433}"/>
              </a:ext>
            </a:extLst>
          </p:cNvPr>
          <p:cNvGrpSpPr/>
          <p:nvPr/>
        </p:nvGrpSpPr>
        <p:grpSpPr>
          <a:xfrm>
            <a:off x="7764827" y="2637036"/>
            <a:ext cx="3806672" cy="904507"/>
            <a:chOff x="8112847" y="2639701"/>
            <a:chExt cx="3807288" cy="904652"/>
          </a:xfrm>
        </p:grpSpPr>
        <p:sp>
          <p:nvSpPr>
            <p:cNvPr id="39" name="TextBox 38">
              <a:extLst>
                <a:ext uri="{FF2B5EF4-FFF2-40B4-BE49-F238E27FC236}">
                  <a16:creationId xmlns:a16="http://schemas.microsoft.com/office/drawing/2014/main" id="{25FB6450-32B6-01A5-4692-27B4CE000846}"/>
                </a:ext>
              </a:extLst>
            </p:cNvPr>
            <p:cNvSpPr txBox="1"/>
            <p:nvPr/>
          </p:nvSpPr>
          <p:spPr>
            <a:xfrm>
              <a:off x="8112847" y="2984110"/>
              <a:ext cx="3807288" cy="560243"/>
            </a:xfrm>
            <a:prstGeom prst="rect">
              <a:avLst/>
            </a:prstGeom>
            <a:noFill/>
          </p:spPr>
          <p:txBody>
            <a:bodyPr wrap="square" rtlCol="0">
              <a:spAutoFit/>
            </a:bodyPr>
            <a:lstStyle/>
            <a:p>
              <a:pPr marL="0" marR="0" lvl="0" indent="0" algn="l" defTabSz="914344" rtl="0" eaLnBrk="1" fontAlgn="auto" latinLnBrk="0" hangingPunct="1">
                <a:lnSpc>
                  <a:spcPct val="100000"/>
                </a:lnSpc>
                <a:spcBef>
                  <a:spcPts val="0"/>
                </a:spcBef>
                <a:spcAft>
                  <a:spcPts val="0"/>
                </a:spcAft>
                <a:buClrTx/>
                <a:buSzTx/>
                <a:buFontTx/>
                <a:buNone/>
                <a:tabLst/>
                <a:defRPr/>
              </a:pPr>
              <a:r>
                <a:rPr kumimoji="0" lang="en-US" sz="152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Positioned the team’s work in the ICU for success by developing clear objectives.</a:t>
              </a:r>
            </a:p>
          </p:txBody>
        </p:sp>
        <p:sp>
          <p:nvSpPr>
            <p:cNvPr id="43" name="TextBox 42">
              <a:extLst>
                <a:ext uri="{FF2B5EF4-FFF2-40B4-BE49-F238E27FC236}">
                  <a16:creationId xmlns:a16="http://schemas.microsoft.com/office/drawing/2014/main" id="{8E026865-AEF0-BF6E-6629-84F800344502}"/>
                </a:ext>
              </a:extLst>
            </p:cNvPr>
            <p:cNvSpPr txBox="1"/>
            <p:nvPr/>
          </p:nvSpPr>
          <p:spPr>
            <a:xfrm>
              <a:off x="8118592" y="2639701"/>
              <a:ext cx="1690415" cy="375547"/>
            </a:xfrm>
            <a:prstGeom prst="rect">
              <a:avLst/>
            </a:prstGeom>
            <a:noFill/>
          </p:spPr>
          <p:txBody>
            <a:bodyPr wrap="square">
              <a:spAutoFit/>
            </a:bodyPr>
            <a:lstStyle/>
            <a:p>
              <a:pPr marL="0" marR="0" lvl="0" indent="0" algn="l" defTabSz="914344" rtl="0" eaLnBrk="1" fontAlgn="auto" latinLnBrk="0" hangingPunct="1">
                <a:lnSpc>
                  <a:spcPct val="100000"/>
                </a:lnSpc>
                <a:spcBef>
                  <a:spcPts val="0"/>
                </a:spcBef>
                <a:spcAft>
                  <a:spcPts val="0"/>
                </a:spcAft>
                <a:buClrTx/>
                <a:buSzTx/>
                <a:buFontTx/>
                <a:buNone/>
                <a:tabLst/>
                <a:defRPr/>
              </a:pPr>
              <a:r>
                <a:rPr kumimoji="0" lang="en-US" sz="1840" b="1"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Action 02</a:t>
              </a:r>
            </a:p>
          </p:txBody>
        </p:sp>
      </p:grpSp>
      <p:grpSp>
        <p:nvGrpSpPr>
          <p:cNvPr id="9" name="Group 8">
            <a:extLst>
              <a:ext uri="{FF2B5EF4-FFF2-40B4-BE49-F238E27FC236}">
                <a16:creationId xmlns:a16="http://schemas.microsoft.com/office/drawing/2014/main" id="{9E73F242-5AFF-55DC-CDBE-FFBC671703DA}"/>
              </a:ext>
            </a:extLst>
          </p:cNvPr>
          <p:cNvGrpSpPr/>
          <p:nvPr/>
        </p:nvGrpSpPr>
        <p:grpSpPr>
          <a:xfrm>
            <a:off x="6847984" y="2759308"/>
            <a:ext cx="818432" cy="808567"/>
            <a:chOff x="6984899" y="2818315"/>
            <a:chExt cx="690152" cy="681832"/>
          </a:xfrm>
        </p:grpSpPr>
        <p:sp>
          <p:nvSpPr>
            <p:cNvPr id="57" name="Rectangle: Diagonal Corners Rounded 56">
              <a:extLst>
                <a:ext uri="{FF2B5EF4-FFF2-40B4-BE49-F238E27FC236}">
                  <a16:creationId xmlns:a16="http://schemas.microsoft.com/office/drawing/2014/main" id="{F61DCBE8-3A9D-EE4A-A785-8B5FDD9AB827}"/>
                </a:ext>
              </a:extLst>
            </p:cNvPr>
            <p:cNvSpPr/>
            <p:nvPr/>
          </p:nvSpPr>
          <p:spPr>
            <a:xfrm>
              <a:off x="6984899" y="2818315"/>
              <a:ext cx="690152" cy="681832"/>
            </a:xfrm>
            <a:prstGeom prst="round2DiagRect">
              <a:avLst>
                <a:gd name="adj1" fmla="val 9593"/>
                <a:gd name="adj2" fmla="val 0"/>
              </a:avLst>
            </a:prstGeom>
            <a:solidFill>
              <a:srgbClr val="3A3A3A"/>
            </a:solidFill>
            <a:ln>
              <a:solidFill>
                <a:srgbClr val="3A3A3A"/>
              </a:solidFill>
            </a:ln>
            <a:effectLst>
              <a:innerShdw blurRad="63500" dist="50800" dir="189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4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41" name="Rectangle: Diagonal Corners Rounded 40">
              <a:extLst>
                <a:ext uri="{FF2B5EF4-FFF2-40B4-BE49-F238E27FC236}">
                  <a16:creationId xmlns:a16="http://schemas.microsoft.com/office/drawing/2014/main" id="{EBD3D5A7-5427-9D78-59E4-507200DD1BF7}"/>
                </a:ext>
              </a:extLst>
            </p:cNvPr>
            <p:cNvSpPr/>
            <p:nvPr/>
          </p:nvSpPr>
          <p:spPr>
            <a:xfrm>
              <a:off x="7024444" y="2821836"/>
              <a:ext cx="650575" cy="642733"/>
            </a:xfrm>
            <a:prstGeom prst="round2DiagRect">
              <a:avLst>
                <a:gd name="adj1" fmla="val 9593"/>
                <a:gd name="adj2" fmla="val 0"/>
              </a:avLst>
            </a:prstGeom>
            <a:solidFill>
              <a:schemeClr val="bg1">
                <a:lumMod val="95000"/>
              </a:schemeClr>
            </a:solidFill>
            <a:ln>
              <a:noFill/>
            </a:ln>
            <a:effectLst>
              <a:innerShdw blurRad="63500" dist="50800" dir="189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4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Verdana" panose="020B0604030504040204" pitchFamily="34" charset="0"/>
                <a:cs typeface="+mn-cs"/>
              </a:endParaRPr>
            </a:p>
          </p:txBody>
        </p:sp>
        <p:pic>
          <p:nvPicPr>
            <p:cNvPr id="27" name="Graphic 26" descr="Thought bubble">
              <a:extLst>
                <a:ext uri="{FF2B5EF4-FFF2-40B4-BE49-F238E27FC236}">
                  <a16:creationId xmlns:a16="http://schemas.microsoft.com/office/drawing/2014/main" id="{22839544-B714-8CF1-6E4A-6A53F24C4915}"/>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124483" y="2922089"/>
              <a:ext cx="457200" cy="457200"/>
            </a:xfrm>
            <a:prstGeom prst="rect">
              <a:avLst/>
            </a:prstGeom>
            <a:effectLst/>
          </p:spPr>
        </p:pic>
      </p:grpSp>
      <p:grpSp>
        <p:nvGrpSpPr>
          <p:cNvPr id="21" name="Group 20">
            <a:extLst>
              <a:ext uri="{FF2B5EF4-FFF2-40B4-BE49-F238E27FC236}">
                <a16:creationId xmlns:a16="http://schemas.microsoft.com/office/drawing/2014/main" id="{B5D29184-0C83-5659-7BCF-856E5F5D9C33}"/>
              </a:ext>
            </a:extLst>
          </p:cNvPr>
          <p:cNvGrpSpPr/>
          <p:nvPr/>
        </p:nvGrpSpPr>
        <p:grpSpPr>
          <a:xfrm>
            <a:off x="7770569" y="3770792"/>
            <a:ext cx="4012644" cy="901678"/>
            <a:chOff x="8129476" y="3768042"/>
            <a:chExt cx="4013293" cy="901823"/>
          </a:xfrm>
        </p:grpSpPr>
        <p:sp>
          <p:nvSpPr>
            <p:cNvPr id="45" name="TextBox 44">
              <a:extLst>
                <a:ext uri="{FF2B5EF4-FFF2-40B4-BE49-F238E27FC236}">
                  <a16:creationId xmlns:a16="http://schemas.microsoft.com/office/drawing/2014/main" id="{D173CB9B-C447-FE8F-F09B-DF360636BC6C}"/>
                </a:ext>
              </a:extLst>
            </p:cNvPr>
            <p:cNvSpPr txBox="1"/>
            <p:nvPr/>
          </p:nvSpPr>
          <p:spPr>
            <a:xfrm>
              <a:off x="8138014" y="4109622"/>
              <a:ext cx="4004755" cy="560243"/>
            </a:xfrm>
            <a:prstGeom prst="rect">
              <a:avLst/>
            </a:prstGeom>
            <a:noFill/>
          </p:spPr>
          <p:txBody>
            <a:bodyPr wrap="square" rtlCol="0">
              <a:spAutoFit/>
            </a:bodyPr>
            <a:lstStyle/>
            <a:p>
              <a:pPr marL="0" marR="0" lvl="0" indent="0" algn="l" defTabSz="914344" rtl="0" eaLnBrk="1" fontAlgn="auto" latinLnBrk="0" hangingPunct="1">
                <a:lnSpc>
                  <a:spcPct val="100000"/>
                </a:lnSpc>
                <a:spcBef>
                  <a:spcPts val="0"/>
                </a:spcBef>
                <a:spcAft>
                  <a:spcPts val="0"/>
                </a:spcAft>
                <a:buClrTx/>
                <a:buSzTx/>
                <a:buFontTx/>
                <a:buNone/>
                <a:tabLst/>
                <a:defRPr/>
              </a:pPr>
              <a:r>
                <a:rPr kumimoji="0" lang="en-US" sz="152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Ensured buy-in and knowledge of process from ICU medical team, patient, and patient’s family.</a:t>
              </a:r>
            </a:p>
          </p:txBody>
        </p:sp>
        <p:sp>
          <p:nvSpPr>
            <p:cNvPr id="49" name="TextBox 48">
              <a:extLst>
                <a:ext uri="{FF2B5EF4-FFF2-40B4-BE49-F238E27FC236}">
                  <a16:creationId xmlns:a16="http://schemas.microsoft.com/office/drawing/2014/main" id="{8F7ECD2C-56CE-2405-C856-98DFFC811BE6}"/>
                </a:ext>
              </a:extLst>
            </p:cNvPr>
            <p:cNvSpPr txBox="1"/>
            <p:nvPr/>
          </p:nvSpPr>
          <p:spPr>
            <a:xfrm>
              <a:off x="8129476" y="3768042"/>
              <a:ext cx="1690415" cy="375547"/>
            </a:xfrm>
            <a:prstGeom prst="rect">
              <a:avLst/>
            </a:prstGeom>
            <a:noFill/>
          </p:spPr>
          <p:txBody>
            <a:bodyPr wrap="square">
              <a:spAutoFit/>
            </a:bodyPr>
            <a:lstStyle/>
            <a:p>
              <a:pPr marL="0" marR="0" lvl="0" indent="0" algn="l" defTabSz="914344" rtl="0" eaLnBrk="1" fontAlgn="auto" latinLnBrk="0" hangingPunct="1">
                <a:lnSpc>
                  <a:spcPct val="100000"/>
                </a:lnSpc>
                <a:spcBef>
                  <a:spcPts val="0"/>
                </a:spcBef>
                <a:spcAft>
                  <a:spcPts val="0"/>
                </a:spcAft>
                <a:buClrTx/>
                <a:buSzTx/>
                <a:buFontTx/>
                <a:buNone/>
                <a:tabLst/>
                <a:defRPr/>
              </a:pPr>
              <a:r>
                <a:rPr kumimoji="0" lang="en-US" sz="1840" b="1"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Action 03</a:t>
              </a:r>
            </a:p>
          </p:txBody>
        </p:sp>
      </p:grpSp>
      <p:grpSp>
        <p:nvGrpSpPr>
          <p:cNvPr id="16" name="Group 15">
            <a:extLst>
              <a:ext uri="{FF2B5EF4-FFF2-40B4-BE49-F238E27FC236}">
                <a16:creationId xmlns:a16="http://schemas.microsoft.com/office/drawing/2014/main" id="{1BBFDB83-BD42-8D94-1318-DF4BDFDB9275}"/>
              </a:ext>
            </a:extLst>
          </p:cNvPr>
          <p:cNvGrpSpPr/>
          <p:nvPr/>
        </p:nvGrpSpPr>
        <p:grpSpPr>
          <a:xfrm>
            <a:off x="6847984" y="3923790"/>
            <a:ext cx="818432" cy="811052"/>
            <a:chOff x="6984899" y="3988175"/>
            <a:chExt cx="690152" cy="683929"/>
          </a:xfrm>
        </p:grpSpPr>
        <p:sp>
          <p:nvSpPr>
            <p:cNvPr id="58" name="Rectangle: Diagonal Corners Rounded 57">
              <a:extLst>
                <a:ext uri="{FF2B5EF4-FFF2-40B4-BE49-F238E27FC236}">
                  <a16:creationId xmlns:a16="http://schemas.microsoft.com/office/drawing/2014/main" id="{C9617BA1-00C4-4807-BDBE-3A19BCD3D5A0}"/>
                </a:ext>
              </a:extLst>
            </p:cNvPr>
            <p:cNvSpPr/>
            <p:nvPr/>
          </p:nvSpPr>
          <p:spPr>
            <a:xfrm>
              <a:off x="6984899" y="3990272"/>
              <a:ext cx="690152" cy="681832"/>
            </a:xfrm>
            <a:prstGeom prst="round2DiagRect">
              <a:avLst>
                <a:gd name="adj1" fmla="val 9593"/>
                <a:gd name="adj2" fmla="val 0"/>
              </a:avLst>
            </a:prstGeom>
            <a:solidFill>
              <a:srgbClr val="3A3A3A"/>
            </a:solidFill>
            <a:ln>
              <a:solidFill>
                <a:srgbClr val="3A3A3A"/>
              </a:solidFill>
            </a:ln>
            <a:effectLst>
              <a:innerShdw blurRad="63500" dist="50800" dir="189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4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47" name="Rectangle: Diagonal Corners Rounded 46">
              <a:extLst>
                <a:ext uri="{FF2B5EF4-FFF2-40B4-BE49-F238E27FC236}">
                  <a16:creationId xmlns:a16="http://schemas.microsoft.com/office/drawing/2014/main" id="{544E34BC-0C6C-6D1C-9660-C03AA2A2B9B2}"/>
                </a:ext>
              </a:extLst>
            </p:cNvPr>
            <p:cNvSpPr/>
            <p:nvPr/>
          </p:nvSpPr>
          <p:spPr>
            <a:xfrm>
              <a:off x="7024444" y="3988175"/>
              <a:ext cx="650575" cy="642733"/>
            </a:xfrm>
            <a:prstGeom prst="round2DiagRect">
              <a:avLst>
                <a:gd name="adj1" fmla="val 9593"/>
                <a:gd name="adj2" fmla="val 0"/>
              </a:avLst>
            </a:prstGeom>
            <a:solidFill>
              <a:schemeClr val="bg1">
                <a:lumMod val="95000"/>
              </a:schemeClr>
            </a:solidFill>
            <a:ln>
              <a:noFill/>
            </a:ln>
            <a:effectLst>
              <a:innerShdw blurRad="63500" dist="50800" dir="189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4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Verdana" panose="020B0604030504040204" pitchFamily="34" charset="0"/>
                <a:cs typeface="+mn-cs"/>
              </a:endParaRPr>
            </a:p>
          </p:txBody>
        </p:sp>
        <p:pic>
          <p:nvPicPr>
            <p:cNvPr id="28" name="Graphic 27" descr="Link">
              <a:extLst>
                <a:ext uri="{FF2B5EF4-FFF2-40B4-BE49-F238E27FC236}">
                  <a16:creationId xmlns:a16="http://schemas.microsoft.com/office/drawing/2014/main" id="{5EAD5307-99BC-D87E-07F7-0BFAC4300E75}"/>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123341" y="4075728"/>
              <a:ext cx="457200" cy="457200"/>
            </a:xfrm>
            <a:prstGeom prst="rect">
              <a:avLst/>
            </a:prstGeom>
            <a:effectLst/>
          </p:spPr>
        </p:pic>
      </p:grpSp>
      <p:grpSp>
        <p:nvGrpSpPr>
          <p:cNvPr id="24" name="Group 23">
            <a:extLst>
              <a:ext uri="{FF2B5EF4-FFF2-40B4-BE49-F238E27FC236}">
                <a16:creationId xmlns:a16="http://schemas.microsoft.com/office/drawing/2014/main" id="{3E827286-8ADD-C2C9-B40F-3F8281B96364}"/>
              </a:ext>
            </a:extLst>
          </p:cNvPr>
          <p:cNvGrpSpPr/>
          <p:nvPr/>
        </p:nvGrpSpPr>
        <p:grpSpPr>
          <a:xfrm>
            <a:off x="7764827" y="4952555"/>
            <a:ext cx="4018389" cy="1163365"/>
            <a:chOff x="8123732" y="4944419"/>
            <a:chExt cx="4019041" cy="1163556"/>
          </a:xfrm>
        </p:grpSpPr>
        <p:sp>
          <p:nvSpPr>
            <p:cNvPr id="51" name="TextBox 50">
              <a:extLst>
                <a:ext uri="{FF2B5EF4-FFF2-40B4-BE49-F238E27FC236}">
                  <a16:creationId xmlns:a16="http://schemas.microsoft.com/office/drawing/2014/main" id="{5210DB9A-D892-BBBD-272C-4B7ED7A248D1}"/>
                </a:ext>
              </a:extLst>
            </p:cNvPr>
            <p:cNvSpPr txBox="1"/>
            <p:nvPr/>
          </p:nvSpPr>
          <p:spPr>
            <a:xfrm>
              <a:off x="8123732" y="5313781"/>
              <a:ext cx="4019041" cy="794194"/>
            </a:xfrm>
            <a:prstGeom prst="rect">
              <a:avLst/>
            </a:prstGeom>
            <a:noFill/>
          </p:spPr>
          <p:txBody>
            <a:bodyPr wrap="square" rtlCol="0">
              <a:spAutoFit/>
            </a:bodyPr>
            <a:lstStyle/>
            <a:p>
              <a:pPr marL="0" marR="0" lvl="0" indent="0" algn="l" defTabSz="914344" rtl="0" eaLnBrk="1" fontAlgn="auto" latinLnBrk="0" hangingPunct="1">
                <a:lnSpc>
                  <a:spcPct val="100000"/>
                </a:lnSpc>
                <a:spcBef>
                  <a:spcPts val="0"/>
                </a:spcBef>
                <a:spcAft>
                  <a:spcPts val="0"/>
                </a:spcAft>
                <a:buClrTx/>
                <a:buSzTx/>
                <a:buFontTx/>
                <a:buNone/>
                <a:tabLst/>
                <a:defRPr/>
              </a:pPr>
              <a:r>
                <a:rPr kumimoji="0" lang="en-US" sz="152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Collected data along the way. Compared LOS in ICU with chaplain integration to LOS in similar ICU setting without chaplain integration.</a:t>
              </a:r>
            </a:p>
          </p:txBody>
        </p:sp>
        <p:sp>
          <p:nvSpPr>
            <p:cNvPr id="55" name="TextBox 54">
              <a:extLst>
                <a:ext uri="{FF2B5EF4-FFF2-40B4-BE49-F238E27FC236}">
                  <a16:creationId xmlns:a16="http://schemas.microsoft.com/office/drawing/2014/main" id="{6B3C3233-BBF0-D0C7-2E75-4C2A49243A64}"/>
                </a:ext>
              </a:extLst>
            </p:cNvPr>
            <p:cNvSpPr txBox="1"/>
            <p:nvPr/>
          </p:nvSpPr>
          <p:spPr>
            <a:xfrm>
              <a:off x="8129478" y="4944419"/>
              <a:ext cx="1690415" cy="375549"/>
            </a:xfrm>
            <a:prstGeom prst="rect">
              <a:avLst/>
            </a:prstGeom>
            <a:noFill/>
          </p:spPr>
          <p:txBody>
            <a:bodyPr wrap="square">
              <a:spAutoFit/>
            </a:bodyPr>
            <a:lstStyle/>
            <a:p>
              <a:pPr marL="0" marR="0" lvl="0" indent="0" algn="l" defTabSz="914344" rtl="0" eaLnBrk="1" fontAlgn="auto" latinLnBrk="0" hangingPunct="1">
                <a:lnSpc>
                  <a:spcPct val="100000"/>
                </a:lnSpc>
                <a:spcBef>
                  <a:spcPts val="0"/>
                </a:spcBef>
                <a:spcAft>
                  <a:spcPts val="0"/>
                </a:spcAft>
                <a:buClrTx/>
                <a:buSzTx/>
                <a:buFontTx/>
                <a:buNone/>
                <a:tabLst/>
                <a:defRPr/>
              </a:pPr>
              <a:r>
                <a:rPr kumimoji="0" lang="en-US" sz="1840" b="1"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Action 04</a:t>
              </a:r>
            </a:p>
          </p:txBody>
        </p:sp>
      </p:grpSp>
      <p:sp>
        <p:nvSpPr>
          <p:cNvPr id="59" name="Rectangle: Diagonal Corners Rounded 58">
            <a:extLst>
              <a:ext uri="{FF2B5EF4-FFF2-40B4-BE49-F238E27FC236}">
                <a16:creationId xmlns:a16="http://schemas.microsoft.com/office/drawing/2014/main" id="{D4C4AC7C-4CE3-5406-EECF-CFCDE81D1F02}"/>
              </a:ext>
            </a:extLst>
          </p:cNvPr>
          <p:cNvSpPr/>
          <p:nvPr/>
        </p:nvSpPr>
        <p:spPr>
          <a:xfrm>
            <a:off x="6847984" y="5091471"/>
            <a:ext cx="818432" cy="808566"/>
          </a:xfrm>
          <a:prstGeom prst="round2DiagRect">
            <a:avLst>
              <a:gd name="adj1" fmla="val 9593"/>
              <a:gd name="adj2" fmla="val 0"/>
            </a:avLst>
          </a:prstGeom>
          <a:solidFill>
            <a:srgbClr val="3A3A3A"/>
          </a:solidFill>
          <a:ln>
            <a:solidFill>
              <a:srgbClr val="3A3A3A"/>
            </a:solidFill>
          </a:ln>
          <a:effectLst>
            <a:innerShdw blurRad="63500" dist="50800" dir="189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4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53" name="Rectangle: Diagonal Corners Rounded 52">
            <a:extLst>
              <a:ext uri="{FF2B5EF4-FFF2-40B4-BE49-F238E27FC236}">
                <a16:creationId xmlns:a16="http://schemas.microsoft.com/office/drawing/2014/main" id="{D9E1C3E2-6DA6-4226-352E-1A74D5ED9632}"/>
              </a:ext>
            </a:extLst>
          </p:cNvPr>
          <p:cNvSpPr/>
          <p:nvPr/>
        </p:nvSpPr>
        <p:spPr>
          <a:xfrm>
            <a:off x="6894878" y="5090759"/>
            <a:ext cx="771500" cy="762199"/>
          </a:xfrm>
          <a:prstGeom prst="round2DiagRect">
            <a:avLst>
              <a:gd name="adj1" fmla="val 9593"/>
              <a:gd name="adj2" fmla="val 0"/>
            </a:avLst>
          </a:prstGeom>
          <a:solidFill>
            <a:schemeClr val="bg1">
              <a:lumMod val="95000"/>
            </a:schemeClr>
          </a:solidFill>
          <a:ln>
            <a:noFill/>
          </a:ln>
          <a:effectLst>
            <a:innerShdw blurRad="63500" dist="50800" dir="189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4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Verdana" panose="020B0604030504040204" pitchFamily="34" charset="0"/>
              <a:cs typeface="+mn-cs"/>
            </a:endParaRPr>
          </a:p>
        </p:txBody>
      </p:sp>
      <p:pic>
        <p:nvPicPr>
          <p:cNvPr id="29" name="Graphic 28" descr="Meeting">
            <a:extLst>
              <a:ext uri="{FF2B5EF4-FFF2-40B4-BE49-F238E27FC236}">
                <a16:creationId xmlns:a16="http://schemas.microsoft.com/office/drawing/2014/main" id="{6FC43EC3-0A0D-49F9-DB33-91CB0BD56A32}"/>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7016818" y="5190828"/>
            <a:ext cx="542181" cy="542181"/>
          </a:xfrm>
          <a:prstGeom prst="rect">
            <a:avLst/>
          </a:prstGeom>
          <a:effectLst/>
        </p:spPr>
      </p:pic>
      <p:sp>
        <p:nvSpPr>
          <p:cNvPr id="60" name="Rectangle: Diagonal Corners Rounded 59">
            <a:extLst>
              <a:ext uri="{FF2B5EF4-FFF2-40B4-BE49-F238E27FC236}">
                <a16:creationId xmlns:a16="http://schemas.microsoft.com/office/drawing/2014/main" id="{4EF7BC0C-E276-848B-B4B3-975B0ACFE47A}"/>
              </a:ext>
            </a:extLst>
          </p:cNvPr>
          <p:cNvSpPr/>
          <p:nvPr/>
        </p:nvSpPr>
        <p:spPr>
          <a:xfrm>
            <a:off x="642571" y="458893"/>
            <a:ext cx="5478981" cy="3255474"/>
          </a:xfrm>
          <a:prstGeom prst="round2DiagRect">
            <a:avLst>
              <a:gd name="adj1" fmla="val 9593"/>
              <a:gd name="adj2" fmla="val 0"/>
            </a:avLst>
          </a:prstGeom>
          <a:gradFill flip="none" rotWithShape="1">
            <a:gsLst>
              <a:gs pos="76000">
                <a:srgbClr val="00008C"/>
              </a:gs>
              <a:gs pos="0">
                <a:srgbClr val="606060"/>
              </a:gs>
              <a:gs pos="100000">
                <a:srgbClr val="124E5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61" name="TextBox 60">
            <a:extLst>
              <a:ext uri="{FF2B5EF4-FFF2-40B4-BE49-F238E27FC236}">
                <a16:creationId xmlns:a16="http://schemas.microsoft.com/office/drawing/2014/main" id="{1AABCBDC-BE44-7013-8DE1-7F584869B150}"/>
              </a:ext>
            </a:extLst>
          </p:cNvPr>
          <p:cNvSpPr txBox="1"/>
          <p:nvPr/>
        </p:nvSpPr>
        <p:spPr>
          <a:xfrm rot="10800000" flipH="1" flipV="1">
            <a:off x="881147" y="840327"/>
            <a:ext cx="5044432" cy="2123658"/>
          </a:xfrm>
          <a:prstGeom prst="rect">
            <a:avLst/>
          </a:prstGeom>
          <a:noFill/>
        </p:spPr>
        <p:txBody>
          <a:bodyPr wrap="square" rtlCol="0">
            <a:spAutoFit/>
          </a:bodyPr>
          <a:lstStyle/>
          <a:p>
            <a:pPr marL="0" marR="0" lvl="0" indent="0" algn="l" defTabSz="914344"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a:ea typeface="ＭＳ Ｐゴシック" pitchFamily="-111" charset="-128"/>
                <a:cs typeface="+mn-cs"/>
              </a:rPr>
              <a:t>High Performance in the Intensive Care Unit (ICU)</a:t>
            </a:r>
          </a:p>
        </p:txBody>
      </p:sp>
      <p:sp>
        <p:nvSpPr>
          <p:cNvPr id="62" name="Rectangle 61">
            <a:extLst>
              <a:ext uri="{FF2B5EF4-FFF2-40B4-BE49-F238E27FC236}">
                <a16:creationId xmlns:a16="http://schemas.microsoft.com/office/drawing/2014/main" id="{598CD852-3F35-ABA7-975B-301EF45B5F2C}"/>
              </a:ext>
            </a:extLst>
          </p:cNvPr>
          <p:cNvSpPr/>
          <p:nvPr/>
        </p:nvSpPr>
        <p:spPr>
          <a:xfrm>
            <a:off x="6892165" y="6814611"/>
            <a:ext cx="5302660" cy="4571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46" name="TextBox 45">
            <a:extLst>
              <a:ext uri="{FF2B5EF4-FFF2-40B4-BE49-F238E27FC236}">
                <a16:creationId xmlns:a16="http://schemas.microsoft.com/office/drawing/2014/main" id="{F08883E5-ED3C-6D3A-53BE-0C35E775A1E5}"/>
              </a:ext>
            </a:extLst>
          </p:cNvPr>
          <p:cNvSpPr txBox="1"/>
          <p:nvPr/>
        </p:nvSpPr>
        <p:spPr>
          <a:xfrm>
            <a:off x="3474726" y="4676919"/>
            <a:ext cx="2745183" cy="1643527"/>
          </a:xfrm>
          <a:prstGeom prst="rect">
            <a:avLst/>
          </a:prstGeom>
          <a:noFill/>
        </p:spPr>
        <p:txBody>
          <a:bodyPr wrap="square" rtlCol="0">
            <a:spAutoFit/>
          </a:bodyPr>
          <a:lstStyle/>
          <a:p>
            <a:pPr marL="285732" marR="0" lvl="0" indent="-285732" algn="l" defTabSz="91434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4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Cost savings to hospital in one year of $251,640</a:t>
            </a:r>
          </a:p>
          <a:p>
            <a:pPr marL="285732" marR="0" lvl="0" indent="-285732" algn="l" defTabSz="91434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4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Ensured patient care</a:t>
            </a:r>
          </a:p>
          <a:p>
            <a:pPr marL="285732" marR="0" lvl="0" indent="-285732" algn="l" defTabSz="91434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4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Improved family care</a:t>
            </a:r>
          </a:p>
          <a:p>
            <a:pPr marL="285732" marR="0" lvl="0" indent="-285732" algn="l" defTabSz="91434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4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Secured future funding</a:t>
            </a:r>
          </a:p>
          <a:p>
            <a:pPr marL="285732" marR="0" lvl="0" indent="-285732" algn="l" defTabSz="91434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4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Cost of solution: $33,800</a:t>
            </a:r>
          </a:p>
          <a:p>
            <a:pPr marL="285732" marR="0" lvl="0" indent="-285732" algn="l" defTabSz="91434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4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ROI: </a:t>
            </a:r>
            <a:r>
              <a:rPr kumimoji="0" lang="en-US" sz="1440" b="1"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644%</a:t>
            </a:r>
          </a:p>
        </p:txBody>
      </p:sp>
      <p:sp>
        <p:nvSpPr>
          <p:cNvPr id="48" name="Rectangle 47">
            <a:extLst>
              <a:ext uri="{FF2B5EF4-FFF2-40B4-BE49-F238E27FC236}">
                <a16:creationId xmlns:a16="http://schemas.microsoft.com/office/drawing/2014/main" id="{7F92306B-2E57-F3F3-A115-E4FBA563A7DB}"/>
              </a:ext>
            </a:extLst>
          </p:cNvPr>
          <p:cNvSpPr/>
          <p:nvPr/>
        </p:nvSpPr>
        <p:spPr>
          <a:xfrm>
            <a:off x="3583093" y="4059627"/>
            <a:ext cx="2342486" cy="452602"/>
          </a:xfrm>
          <a:prstGeom prst="rect">
            <a:avLst/>
          </a:prstGeom>
          <a:solidFill>
            <a:srgbClr val="3A3A3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4"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50" name="TextBox 49">
            <a:extLst>
              <a:ext uri="{FF2B5EF4-FFF2-40B4-BE49-F238E27FC236}">
                <a16:creationId xmlns:a16="http://schemas.microsoft.com/office/drawing/2014/main" id="{1865AE22-0A42-2ACA-531A-365F22D78DBD}"/>
              </a:ext>
            </a:extLst>
          </p:cNvPr>
          <p:cNvSpPr txBox="1"/>
          <p:nvPr/>
        </p:nvSpPr>
        <p:spPr>
          <a:xfrm>
            <a:off x="3764291" y="4103912"/>
            <a:ext cx="1894993" cy="369332"/>
          </a:xfrm>
          <a:prstGeom prst="rect">
            <a:avLst/>
          </a:prstGeom>
          <a:noFill/>
        </p:spPr>
        <p:txBody>
          <a:bodyPr wrap="square" rtlCol="0" anchor="ctr">
            <a:spAutoFit/>
          </a:bodyPr>
          <a:lstStyle/>
          <a:p>
            <a:pPr marL="0" marR="0" lvl="0" indent="0" algn="ctr" defTabSz="91434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pitchFamily="34" charset="0"/>
                <a:ea typeface="Verdana" panose="020B0604030504040204" pitchFamily="34" charset="0"/>
                <a:cs typeface="+mn-cs"/>
              </a:rPr>
              <a:t>Results</a:t>
            </a:r>
          </a:p>
        </p:txBody>
      </p:sp>
      <p:sp>
        <p:nvSpPr>
          <p:cNvPr id="52" name="Rectangle 51">
            <a:extLst>
              <a:ext uri="{FF2B5EF4-FFF2-40B4-BE49-F238E27FC236}">
                <a16:creationId xmlns:a16="http://schemas.microsoft.com/office/drawing/2014/main" id="{224DEDB6-A24D-A080-F14D-E9ABD42433C3}"/>
              </a:ext>
            </a:extLst>
          </p:cNvPr>
          <p:cNvSpPr/>
          <p:nvPr/>
        </p:nvSpPr>
        <p:spPr>
          <a:xfrm>
            <a:off x="6847983" y="693839"/>
            <a:ext cx="4318866" cy="452602"/>
          </a:xfrm>
          <a:prstGeom prst="rect">
            <a:avLst/>
          </a:prstGeom>
          <a:solidFill>
            <a:srgbClr val="3A3A3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4"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54" name="TextBox 53">
            <a:extLst>
              <a:ext uri="{FF2B5EF4-FFF2-40B4-BE49-F238E27FC236}">
                <a16:creationId xmlns:a16="http://schemas.microsoft.com/office/drawing/2014/main" id="{F061377F-516C-E57B-04CB-7633EBCC3804}"/>
              </a:ext>
            </a:extLst>
          </p:cNvPr>
          <p:cNvSpPr txBox="1"/>
          <p:nvPr/>
        </p:nvSpPr>
        <p:spPr>
          <a:xfrm>
            <a:off x="8059920" y="738124"/>
            <a:ext cx="1894993" cy="369332"/>
          </a:xfrm>
          <a:prstGeom prst="rect">
            <a:avLst/>
          </a:prstGeom>
          <a:noFill/>
        </p:spPr>
        <p:txBody>
          <a:bodyPr wrap="square" rtlCol="0" anchor="ctr">
            <a:spAutoFit/>
          </a:bodyPr>
          <a:lstStyle/>
          <a:p>
            <a:pPr marL="0" marR="0" lvl="0" indent="0" algn="ctr" defTabSz="91434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pitchFamily="34" charset="0"/>
                <a:ea typeface="Verdana" panose="020B0604030504040204" pitchFamily="34" charset="0"/>
                <a:cs typeface="+mn-cs"/>
              </a:rPr>
              <a:t>Approach</a:t>
            </a:r>
          </a:p>
        </p:txBody>
      </p:sp>
      <p:sp>
        <p:nvSpPr>
          <p:cNvPr id="2" name="TextBox 1">
            <a:extLst>
              <a:ext uri="{FF2B5EF4-FFF2-40B4-BE49-F238E27FC236}">
                <a16:creationId xmlns:a16="http://schemas.microsoft.com/office/drawing/2014/main" id="{CED95288-00C6-FCCD-15D3-623EA490E972}"/>
              </a:ext>
            </a:extLst>
          </p:cNvPr>
          <p:cNvSpPr txBox="1"/>
          <p:nvPr/>
        </p:nvSpPr>
        <p:spPr>
          <a:xfrm>
            <a:off x="244339" y="6577497"/>
            <a:ext cx="11947168" cy="240066"/>
          </a:xfrm>
          <a:prstGeom prst="rect">
            <a:avLst/>
          </a:prstGeom>
          <a:noFill/>
        </p:spPr>
        <p:txBody>
          <a:bodyPr wrap="square" rtlCol="0">
            <a:spAutoFit/>
          </a:bodyPr>
          <a:lstStyle/>
          <a:p>
            <a:pPr marL="0" marR="0" lvl="0" indent="0" algn="l" defTabSz="365796" rtl="0" eaLnBrk="1" fontAlgn="auto" latinLnBrk="0" hangingPunct="1">
              <a:lnSpc>
                <a:spcPct val="100000"/>
              </a:lnSpc>
              <a:spcBef>
                <a:spcPts val="0"/>
              </a:spcBef>
              <a:spcAft>
                <a:spcPts val="0"/>
              </a:spcAft>
              <a:buClrTx/>
              <a:buSzTx/>
              <a:buFontTx/>
              <a:buNone/>
              <a:tabLst/>
              <a:defRPr/>
            </a:pPr>
            <a:r>
              <a:rPr kumimoji="0" lang="en-US" sz="960" b="0" i="0" u="none" strike="noStrike" kern="1200" cap="none" spc="0" normalizeH="0" baseline="0" noProof="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Source: Doug Stewart, Chief Chaplain at Memorial Regional Health System in Belleville, Illinois. Featured in Phillips, P. P. and Phillips, J. J. (2023) </a:t>
            </a:r>
            <a:r>
              <a:rPr kumimoji="0" lang="en-US" sz="960" b="0" i="1" u="none" strike="noStrike" kern="1200" cap="none" spc="0" normalizeH="0" baseline="0" noProof="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Show the Value of What You Do</a:t>
            </a:r>
            <a:r>
              <a:rPr kumimoji="0" lang="en-US" sz="960" b="0" i="0" u="none" strike="noStrike" kern="1200" cap="none" spc="0" normalizeH="0" baseline="0" noProof="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 Oakland, CA: Berrett-Koehler Publishing, p. 9-22.</a:t>
            </a:r>
            <a:endParaRPr kumimoji="0" lang="en-US" sz="960" b="0" i="0" u="none" strike="noStrike" kern="1200" cap="none" spc="0" normalizeH="0" baseline="0" noProof="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Tree>
    <p:extLst>
      <p:ext uri="{BB962C8B-B14F-4D97-AF65-F5344CB8AC3E}">
        <p14:creationId xmlns:p14="http://schemas.microsoft.com/office/powerpoint/2010/main" val="36575398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6DF2A08-C5FA-E670-9EBB-BC936C97170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0E556E6-AB33-D93C-4C21-8FB5A260295C}"/>
              </a:ext>
            </a:extLst>
          </p:cNvPr>
          <p:cNvSpPr/>
          <p:nvPr/>
        </p:nvSpPr>
        <p:spPr>
          <a:xfrm>
            <a:off x="1143000" y="304800"/>
            <a:ext cx="8610600" cy="2985433"/>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Expect Success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Design for Results</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Design Thinking Principle 3</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A framework to balance </a:t>
            </a:r>
            <a:br>
              <a:rPr kumimoji="0" lang="en-US" sz="2800" b="0"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br>
            <a:r>
              <a:rPr kumimoji="0" lang="en-US" sz="2800" b="0" i="0" u="none" strike="noStrike" kern="1200" cap="none" spc="0" normalizeH="0" baseline="0" noProof="0" dirty="0">
                <a:ln>
                  <a:noFill/>
                </a:ln>
                <a:solidFill>
                  <a:prstClr val="black">
                    <a:lumMod val="85000"/>
                    <a:lumOff val="15000"/>
                  </a:prstClr>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needs and feasibility</a:t>
            </a:r>
          </a:p>
        </p:txBody>
      </p:sp>
      <p:sp>
        <p:nvSpPr>
          <p:cNvPr id="3" name="Slide Number Placeholder 7">
            <a:extLst>
              <a:ext uri="{FF2B5EF4-FFF2-40B4-BE49-F238E27FC236}">
                <a16:creationId xmlns:a16="http://schemas.microsoft.com/office/drawing/2014/main" id="{87EB7A90-AE4D-BCD2-D99B-DDF888DD7E79}"/>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40</a:t>
            </a:fld>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33583570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CA7A1-F130-9364-8051-6B28BA2C5916}"/>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7E35E72-F0B0-0FDE-EE0F-27A370FB57F8}"/>
              </a:ext>
            </a:extLst>
          </p:cNvPr>
          <p:cNvGraphicFramePr>
            <a:graphicFrameLocks noGrp="1"/>
          </p:cNvGraphicFramePr>
          <p:nvPr>
            <p:extLst>
              <p:ext uri="{D42A27DB-BD31-4B8C-83A1-F6EECF244321}">
                <p14:modId xmlns:p14="http://schemas.microsoft.com/office/powerpoint/2010/main" val="1179467231"/>
              </p:ext>
            </p:extLst>
          </p:nvPr>
        </p:nvGraphicFramePr>
        <p:xfrm>
          <a:off x="574962" y="1330294"/>
          <a:ext cx="11042071" cy="5132732"/>
        </p:xfrm>
        <a:graphic>
          <a:graphicData uri="http://schemas.openxmlformats.org/drawingml/2006/table">
            <a:tbl>
              <a:tblPr firstRow="1" firstCol="1" bandRow="1">
                <a:tableStyleId>{8799B23B-EC83-4686-B30A-512413B5E67A}</a:tableStyleId>
              </a:tblPr>
              <a:tblGrid>
                <a:gridCol w="2805547">
                  <a:extLst>
                    <a:ext uri="{9D8B030D-6E8A-4147-A177-3AD203B41FA5}">
                      <a16:colId xmlns:a16="http://schemas.microsoft.com/office/drawing/2014/main" val="3741499424"/>
                    </a:ext>
                  </a:extLst>
                </a:gridCol>
                <a:gridCol w="8236524">
                  <a:extLst>
                    <a:ext uri="{9D8B030D-6E8A-4147-A177-3AD203B41FA5}">
                      <a16:colId xmlns:a16="http://schemas.microsoft.com/office/drawing/2014/main" val="1159159981"/>
                    </a:ext>
                  </a:extLst>
                </a:gridCol>
              </a:tblGrid>
              <a:tr h="442985">
                <a:tc>
                  <a:txBody>
                    <a:bodyPr/>
                    <a:lstStyle/>
                    <a:p>
                      <a:pPr marL="0" marR="0" algn="ctr">
                        <a:spcBef>
                          <a:spcPts val="600"/>
                        </a:spcBef>
                        <a:spcAft>
                          <a:spcPts val="600"/>
                        </a:spcAft>
                      </a:pPr>
                      <a:r>
                        <a:rPr lang="en-US" sz="2000" dirty="0">
                          <a:solidFill>
                            <a:schemeClr val="bg1"/>
                          </a:solidFill>
                          <a:effectLst/>
                          <a:latin typeface="Arial" panose="020B0604020202020204" pitchFamily="34" charset="0"/>
                          <a:cs typeface="Arial" panose="020B0604020202020204" pitchFamily="34" charset="0"/>
                        </a:rPr>
                        <a:t>Levels</a:t>
                      </a:r>
                      <a:endParaRPr lang="en-US"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820E2E"/>
                    </a:solidFill>
                  </a:tcPr>
                </a:tc>
                <a:tc>
                  <a:txBody>
                    <a:bodyPr/>
                    <a:lstStyle/>
                    <a:p>
                      <a:pPr marL="0" marR="0" algn="ctr">
                        <a:spcBef>
                          <a:spcPts val="600"/>
                        </a:spcBef>
                        <a:spcAft>
                          <a:spcPts val="600"/>
                        </a:spcAft>
                      </a:pPr>
                      <a:r>
                        <a:rPr lang="en-US" sz="2000" dirty="0">
                          <a:solidFill>
                            <a:schemeClr val="bg1"/>
                          </a:solidFill>
                          <a:effectLst/>
                          <a:latin typeface="Arial" panose="020B0604020202020204" pitchFamily="34" charset="0"/>
                          <a:cs typeface="Arial" panose="020B0604020202020204" pitchFamily="34" charset="0"/>
                        </a:rPr>
                        <a:t>Focus</a:t>
                      </a:r>
                      <a:endParaRPr lang="en-US"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20E2E"/>
                    </a:solidFill>
                  </a:tcPr>
                </a:tc>
                <a:extLst>
                  <a:ext uri="{0D108BD9-81ED-4DB2-BD59-A6C34878D82A}">
                    <a16:rowId xmlns:a16="http://schemas.microsoft.com/office/drawing/2014/main" val="2133805475"/>
                  </a:ext>
                </a:extLst>
              </a:tr>
              <a:tr h="868425">
                <a:tc>
                  <a:txBody>
                    <a:bodyPr/>
                    <a:lstStyle/>
                    <a:p>
                      <a:pPr marL="0" marR="0">
                        <a:spcBef>
                          <a:spcPts val="600"/>
                        </a:spcBef>
                        <a:spcAft>
                          <a:spcPts val="600"/>
                        </a:spcAft>
                      </a:pPr>
                      <a:r>
                        <a:rPr lang="en-US" sz="2000" dirty="0">
                          <a:effectLst/>
                          <a:latin typeface="Arial" panose="020B0604020202020204" pitchFamily="34" charset="0"/>
                          <a:cs typeface="Arial" panose="020B0604020202020204" pitchFamily="34" charset="0"/>
                        </a:rPr>
                        <a:t>Level 1, Reaction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L w="12700" cap="flat" cmpd="sng" algn="ctr">
                      <a:solidFill>
                        <a:schemeClr val="tx1"/>
                      </a:solidFill>
                      <a:prstDash val="solid"/>
                      <a:round/>
                      <a:headEnd type="none" w="med" len="med"/>
                      <a:tailEnd type="none" w="med" len="med"/>
                    </a:lnL>
                    <a:solidFill>
                      <a:schemeClr val="bg1">
                        <a:lumMod val="75000"/>
                        <a:alpha val="20000"/>
                      </a:schemeClr>
                    </a:solidFill>
                  </a:tcPr>
                </a:tc>
                <a:tc>
                  <a:txBody>
                    <a:bodyPr/>
                    <a:lstStyle/>
                    <a:p>
                      <a:pPr marL="0" marR="0">
                        <a:spcBef>
                          <a:spcPts val="600"/>
                        </a:spcBef>
                        <a:spcAft>
                          <a:spcPts val="600"/>
                        </a:spcAft>
                      </a:pPr>
                      <a:r>
                        <a:rPr lang="en-US" sz="2000" dirty="0">
                          <a:effectLst/>
                          <a:latin typeface="Arial" panose="020B0604020202020204" pitchFamily="34" charset="0"/>
                          <a:cs typeface="Arial" panose="020B0604020202020204" pitchFamily="34" charset="0"/>
                        </a:rPr>
                        <a:t>Defines specific measures of expected reaction to the program as it is revealed and communicated to the stakeholders</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R w="12700" cap="flat" cmpd="sng" algn="ctr">
                      <a:solidFill>
                        <a:schemeClr val="tx1"/>
                      </a:solidFill>
                      <a:prstDash val="solid"/>
                      <a:round/>
                      <a:headEnd type="none" w="med" len="med"/>
                      <a:tailEnd type="none" w="med" len="med"/>
                    </a:lnR>
                    <a:solidFill>
                      <a:schemeClr val="bg1">
                        <a:lumMod val="75000"/>
                        <a:alpha val="20000"/>
                      </a:schemeClr>
                    </a:solidFill>
                  </a:tcPr>
                </a:tc>
                <a:extLst>
                  <a:ext uri="{0D108BD9-81ED-4DB2-BD59-A6C34878D82A}">
                    <a16:rowId xmlns:a16="http://schemas.microsoft.com/office/drawing/2014/main" val="4285412057"/>
                  </a:ext>
                </a:extLst>
              </a:tr>
              <a:tr h="1111616">
                <a:tc>
                  <a:txBody>
                    <a:bodyPr/>
                    <a:lstStyle/>
                    <a:p>
                      <a:pPr marL="0" marR="0">
                        <a:spcBef>
                          <a:spcPts val="600"/>
                        </a:spcBef>
                        <a:spcAft>
                          <a:spcPts val="600"/>
                        </a:spcAft>
                      </a:pPr>
                      <a:r>
                        <a:rPr lang="en-US" sz="2000" dirty="0">
                          <a:effectLst/>
                          <a:latin typeface="Arial" panose="020B0604020202020204" pitchFamily="34" charset="0"/>
                          <a:cs typeface="Arial" panose="020B0604020202020204" pitchFamily="34" charset="0"/>
                        </a:rPr>
                        <a:t>Level 2, Learning</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L w="12700" cap="flat" cmpd="sng" algn="ctr">
                      <a:solidFill>
                        <a:schemeClr val="tx1"/>
                      </a:solidFill>
                      <a:prstDash val="solid"/>
                      <a:round/>
                      <a:headEnd type="none" w="med" len="med"/>
                      <a:tailEnd type="none" w="med" len="med"/>
                    </a:lnL>
                  </a:tcPr>
                </a:tc>
                <a:tc>
                  <a:txBody>
                    <a:bodyPr/>
                    <a:lstStyle/>
                    <a:p>
                      <a:pPr marL="0" marR="0">
                        <a:spcBef>
                          <a:spcPts val="600"/>
                        </a:spcBef>
                        <a:spcAft>
                          <a:spcPts val="600"/>
                        </a:spcAft>
                      </a:pPr>
                      <a:r>
                        <a:rPr lang="en-US" sz="2000" dirty="0">
                          <a:effectLst/>
                          <a:latin typeface="Arial" panose="020B0604020202020204" pitchFamily="34" charset="0"/>
                          <a:cs typeface="Arial" panose="020B0604020202020204" pitchFamily="34" charset="0"/>
                        </a:rPr>
                        <a:t>Defines specific measures of improvement in knowledge, information, contacts, and skills as the participants and other stakeholders learn how to make the program successful</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25798279"/>
                  </a:ext>
                </a:extLst>
              </a:tr>
              <a:tr h="823195">
                <a:tc>
                  <a:txBody>
                    <a:bodyPr/>
                    <a:lstStyle/>
                    <a:p>
                      <a:pPr marL="0" marR="0">
                        <a:spcBef>
                          <a:spcPts val="600"/>
                        </a:spcBef>
                        <a:spcAft>
                          <a:spcPts val="600"/>
                        </a:spcAft>
                      </a:pPr>
                      <a:r>
                        <a:rPr lang="en-US" sz="2000" dirty="0">
                          <a:effectLst/>
                          <a:latin typeface="Arial" panose="020B0604020202020204" pitchFamily="34" charset="0"/>
                          <a:cs typeface="Arial" panose="020B0604020202020204" pitchFamily="34" charset="0"/>
                        </a:rPr>
                        <a:t>Level 3, Application</a:t>
                      </a:r>
                    </a:p>
                  </a:txBody>
                  <a:tcPr marL="72552" marR="72552" marT="0" marB="0" anchor="ctr">
                    <a:lnL w="12700" cap="flat" cmpd="sng" algn="ctr">
                      <a:solidFill>
                        <a:schemeClr val="tx1"/>
                      </a:solidFill>
                      <a:prstDash val="solid"/>
                      <a:round/>
                      <a:headEnd type="none" w="med" len="med"/>
                      <a:tailEnd type="none" w="med" len="med"/>
                    </a:lnL>
                    <a:solidFill>
                      <a:schemeClr val="bg1">
                        <a:lumMod val="75000"/>
                        <a:alpha val="20000"/>
                      </a:schemeClr>
                    </a:solidFill>
                  </a:tcPr>
                </a:tc>
                <a:tc>
                  <a:txBody>
                    <a:bodyPr/>
                    <a:lstStyle/>
                    <a:p>
                      <a:pPr marL="0" marR="0">
                        <a:spcBef>
                          <a:spcPts val="600"/>
                        </a:spcBef>
                        <a:spcAft>
                          <a:spcPts val="600"/>
                        </a:spcAft>
                      </a:pPr>
                      <a:r>
                        <a:rPr lang="en-US" sz="2000" dirty="0">
                          <a:effectLst/>
                          <a:latin typeface="Arial" panose="020B0604020202020204" pitchFamily="34" charset="0"/>
                          <a:cs typeface="Arial" panose="020B0604020202020204" pitchFamily="34" charset="0"/>
                        </a:rPr>
                        <a:t>Defines specific measures of actions taken that define success with application and implementation of program</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R w="12700" cap="flat" cmpd="sng" algn="ctr">
                      <a:solidFill>
                        <a:schemeClr val="tx1"/>
                      </a:solidFill>
                      <a:prstDash val="solid"/>
                      <a:round/>
                      <a:headEnd type="none" w="med" len="med"/>
                      <a:tailEnd type="none" w="med" len="med"/>
                    </a:lnR>
                    <a:solidFill>
                      <a:schemeClr val="bg1">
                        <a:lumMod val="75000"/>
                        <a:alpha val="20000"/>
                      </a:schemeClr>
                    </a:solidFill>
                  </a:tcPr>
                </a:tc>
                <a:extLst>
                  <a:ext uri="{0D108BD9-81ED-4DB2-BD59-A6C34878D82A}">
                    <a16:rowId xmlns:a16="http://schemas.microsoft.com/office/drawing/2014/main" val="4024034087"/>
                  </a:ext>
                </a:extLst>
              </a:tr>
              <a:tr h="1018086">
                <a:tc>
                  <a:txBody>
                    <a:bodyPr/>
                    <a:lstStyle/>
                    <a:p>
                      <a:pPr marL="0" marR="0">
                        <a:spcBef>
                          <a:spcPts val="600"/>
                        </a:spcBef>
                        <a:spcAft>
                          <a:spcPts val="600"/>
                        </a:spcAft>
                      </a:pPr>
                      <a:r>
                        <a:rPr lang="en-US" sz="2000" dirty="0">
                          <a:effectLst/>
                          <a:latin typeface="Arial" panose="020B0604020202020204" pitchFamily="34" charset="0"/>
                          <a:cs typeface="Arial" panose="020B0604020202020204" pitchFamily="34" charset="0"/>
                        </a:rPr>
                        <a:t>Level 4, Impact</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L w="12700" cap="flat" cmpd="sng" algn="ctr">
                      <a:solidFill>
                        <a:schemeClr val="tx1"/>
                      </a:solidFill>
                      <a:prstDash val="solid"/>
                      <a:round/>
                      <a:headEnd type="none" w="med" len="med"/>
                      <a:tailEnd type="none" w="med" len="med"/>
                    </a:lnL>
                  </a:tcPr>
                </a:tc>
                <a:tc>
                  <a:txBody>
                    <a:bodyPr/>
                    <a:lstStyle/>
                    <a:p>
                      <a:pPr marL="0" marR="0">
                        <a:spcBef>
                          <a:spcPts val="600"/>
                        </a:spcBef>
                        <a:spcAft>
                          <a:spcPts val="600"/>
                        </a:spcAft>
                      </a:pPr>
                      <a:r>
                        <a:rPr lang="en-US" sz="2000" dirty="0">
                          <a:effectLst/>
                          <a:latin typeface="Arial" panose="020B0604020202020204" pitchFamily="34" charset="0"/>
                          <a:cs typeface="Arial" panose="020B0604020202020204" pitchFamily="34" charset="0"/>
                        </a:rPr>
                        <a:t>Defines the specific impact measures that will change or improve as a consequence of the program’s implementation</a:t>
                      </a:r>
                    </a:p>
                  </a:txBody>
                  <a:tcPr marL="72552" marR="72552"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17923729"/>
                  </a:ext>
                </a:extLst>
              </a:tr>
              <a:tr h="868425">
                <a:tc>
                  <a:txBody>
                    <a:bodyPr/>
                    <a:lstStyle/>
                    <a:p>
                      <a:pPr marL="0" marR="0">
                        <a:spcBef>
                          <a:spcPts val="600"/>
                        </a:spcBef>
                        <a:spcAft>
                          <a:spcPts val="600"/>
                        </a:spcAft>
                      </a:pPr>
                      <a:r>
                        <a:rPr lang="en-US" sz="2000" dirty="0">
                          <a:effectLst/>
                          <a:latin typeface="Arial" panose="020B0604020202020204" pitchFamily="34" charset="0"/>
                          <a:cs typeface="Arial" panose="020B0604020202020204" pitchFamily="34" charset="0"/>
                        </a:rPr>
                        <a:t>Level 5, ROI</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75000"/>
                        <a:alpha val="20000"/>
                      </a:schemeClr>
                    </a:solidFill>
                  </a:tcPr>
                </a:tc>
                <a:tc>
                  <a:txBody>
                    <a:bodyPr/>
                    <a:lstStyle/>
                    <a:p>
                      <a:pPr marL="0" marR="0">
                        <a:spcBef>
                          <a:spcPts val="600"/>
                        </a:spcBef>
                        <a:spcAft>
                          <a:spcPts val="600"/>
                        </a:spcAft>
                      </a:pPr>
                      <a:r>
                        <a:rPr lang="en-US" sz="2000" dirty="0">
                          <a:effectLst/>
                          <a:latin typeface="Arial" panose="020B0604020202020204" pitchFamily="34" charset="0"/>
                          <a:cs typeface="Arial" panose="020B0604020202020204" pitchFamily="34" charset="0"/>
                        </a:rPr>
                        <a:t>Defines the minimum return on investment from the program, comparing program costs with monetary benefits from the program</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75000"/>
                        <a:alpha val="20000"/>
                      </a:schemeClr>
                    </a:solidFill>
                  </a:tcPr>
                </a:tc>
                <a:extLst>
                  <a:ext uri="{0D108BD9-81ED-4DB2-BD59-A6C34878D82A}">
                    <a16:rowId xmlns:a16="http://schemas.microsoft.com/office/drawing/2014/main" val="1753958967"/>
                  </a:ext>
                </a:extLst>
              </a:tr>
            </a:tbl>
          </a:graphicData>
        </a:graphic>
      </p:graphicFrame>
      <p:sp>
        <p:nvSpPr>
          <p:cNvPr id="3" name="TextBox 2">
            <a:extLst>
              <a:ext uri="{FF2B5EF4-FFF2-40B4-BE49-F238E27FC236}">
                <a16:creationId xmlns:a16="http://schemas.microsoft.com/office/drawing/2014/main" id="{BEB64C9B-9084-359D-EC6F-D6563FECCB1F}"/>
              </a:ext>
            </a:extLst>
          </p:cNvPr>
          <p:cNvSpPr txBox="1"/>
          <p:nvPr/>
        </p:nvSpPr>
        <p:spPr>
          <a:xfrm>
            <a:off x="574962" y="377363"/>
            <a:ext cx="11042071" cy="58477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rPr>
              <a:t>Developing Objectives for Each Level</a:t>
            </a:r>
          </a:p>
        </p:txBody>
      </p:sp>
      <p:sp>
        <p:nvSpPr>
          <p:cNvPr id="4" name="Slide Number Placeholder 7">
            <a:extLst>
              <a:ext uri="{FF2B5EF4-FFF2-40B4-BE49-F238E27FC236}">
                <a16:creationId xmlns:a16="http://schemas.microsoft.com/office/drawing/2014/main" id="{BE483D35-55C2-7AA0-02D3-809A13251ED6}"/>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41</a:t>
            </a:fld>
            <a:endParaRPr kumimoji="0" lang="en-US" sz="16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5017020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158">
          <a:extLst>
            <a:ext uri="{FF2B5EF4-FFF2-40B4-BE49-F238E27FC236}">
              <a16:creationId xmlns:a16="http://schemas.microsoft.com/office/drawing/2014/main" id="{002CAB43-06E8-1A1E-EB9A-869CF4172FF4}"/>
            </a:ext>
          </a:extLst>
        </p:cNvPr>
        <p:cNvGrpSpPr/>
        <p:nvPr/>
      </p:nvGrpSpPr>
      <p:grpSpPr>
        <a:xfrm>
          <a:off x="0" y="0"/>
          <a:ext cx="0" cy="0"/>
          <a:chOff x="0" y="0"/>
          <a:chExt cx="0" cy="0"/>
        </a:xfrm>
      </p:grpSpPr>
      <p:sp>
        <p:nvSpPr>
          <p:cNvPr id="180" name="Freeform: Shape 179">
            <a:extLst>
              <a:ext uri="{FF2B5EF4-FFF2-40B4-BE49-F238E27FC236}">
                <a16:creationId xmlns:a16="http://schemas.microsoft.com/office/drawing/2014/main" id="{4009FCDF-3EE9-2D39-CCF4-BE86B3EFB2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8"/>
            <a:ext cx="6136815" cy="5254496"/>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365806" rtl="0" eaLnBrk="1" fontAlgn="auto" latinLnBrk="0" hangingPunct="1">
              <a:lnSpc>
                <a:spcPct val="100000"/>
              </a:lnSpc>
              <a:spcBef>
                <a:spcPts val="0"/>
              </a:spcBef>
              <a:spcAft>
                <a:spcPts val="0"/>
              </a:spcAft>
              <a:buClrTx/>
              <a:buSzTx/>
              <a:buFontTx/>
              <a:buNone/>
              <a:tabLst/>
              <a:defRPr/>
            </a:pPr>
            <a:endParaRPr kumimoji="0" lang="en-US" sz="144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0405F640-3D71-3A05-F81C-973C51C31C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79"/>
            <a:ext cx="5863720" cy="4984511"/>
          </a:xfrm>
          <a:custGeom>
            <a:avLst/>
            <a:gdLst>
              <a:gd name="connsiteX0" fmla="*/ 0 w 5863721"/>
              <a:gd name="connsiteY0" fmla="*/ 0 h 4984915"/>
              <a:gd name="connsiteX1" fmla="*/ 5863721 w 5863721"/>
              <a:gd name="connsiteY1" fmla="*/ 0 h 4984915"/>
              <a:gd name="connsiteX2" fmla="*/ 5844576 w 5863721"/>
              <a:gd name="connsiteY2" fmla="*/ 326138 h 4984915"/>
              <a:gd name="connsiteX3" fmla="*/ 5796589 w 5863721"/>
              <a:gd name="connsiteY3" fmla="*/ 693884 h 4984915"/>
              <a:gd name="connsiteX4" fmla="*/ 148386 w 5863721"/>
              <a:gd name="connsiteY4" fmla="*/ 4951022 h 4984915"/>
              <a:gd name="connsiteX5" fmla="*/ 0 w 5863721"/>
              <a:gd name="connsiteY5" fmla="*/ 4930112 h 498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365806" rtl="0" eaLnBrk="1" fontAlgn="auto" latinLnBrk="0" hangingPunct="1">
              <a:lnSpc>
                <a:spcPct val="100000"/>
              </a:lnSpc>
              <a:spcBef>
                <a:spcPts val="0"/>
              </a:spcBef>
              <a:spcAft>
                <a:spcPts val="0"/>
              </a:spcAft>
              <a:buClrTx/>
              <a:buSzTx/>
              <a:buFontTx/>
              <a:buNone/>
              <a:tabLst/>
              <a:defRPr/>
            </a:pPr>
            <a:endParaRPr kumimoji="0" lang="en-US" sz="144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BD18B855-2D0A-A812-9A8A-5FCBFB9A604B}"/>
              </a:ext>
            </a:extLst>
          </p:cNvPr>
          <p:cNvSpPr txBox="1">
            <a:spLocks/>
          </p:cNvSpPr>
          <p:nvPr/>
        </p:nvSpPr>
        <p:spPr>
          <a:xfrm>
            <a:off x="661418" y="365372"/>
            <a:ext cx="4414030" cy="3780617"/>
          </a:xfrm>
          <a:prstGeom prst="rect">
            <a:avLst/>
          </a:prstGeom>
        </p:spPr>
        <p:txBody>
          <a:bodyPr vert="horz" lIns="73160" tIns="36580" rIns="73160" bIns="36580" rtlCol="0" anchor="ctr">
            <a:normAutofit/>
          </a:bodyPr>
          <a:lstStyle>
            <a:lvl1pPr algn="l" defTabSz="1142817" rtl="0" eaLnBrk="1" latinLnBrk="0" hangingPunct="1">
              <a:lnSpc>
                <a:spcPct val="90000"/>
              </a:lnSpc>
              <a:spcBef>
                <a:spcPct val="0"/>
              </a:spcBef>
              <a:buNone/>
              <a:defRPr sz="5499" kern="1200">
                <a:solidFill>
                  <a:schemeClr val="tx1"/>
                </a:solidFill>
                <a:latin typeface="+mj-lt"/>
                <a:ea typeface="+mj-ea"/>
                <a:cs typeface="+mj-cs"/>
              </a:defRPr>
            </a:lvl1pPr>
          </a:lstStyle>
          <a:p>
            <a:pPr marL="0" marR="0" lvl="0" indent="0" algn="l" defTabSz="731611" rtl="0" eaLnBrk="1" fontAlgn="auto" latinLnBrk="0" hangingPunct="1">
              <a:lnSpc>
                <a:spcPct val="90000"/>
              </a:lnSpc>
              <a:spcBef>
                <a:spcPct val="0"/>
              </a:spcBef>
              <a:spcAft>
                <a:spcPts val="480"/>
              </a:spcAft>
              <a:buClrTx/>
              <a:buSzTx/>
              <a:buFontTx/>
              <a:buNone/>
              <a:tabLst/>
              <a:defRPr/>
            </a:pPr>
            <a:r>
              <a:rPr kumimoji="0" lang="en-US" sz="3600" b="0" i="0" u="none" strike="noStrike" kern="1200" cap="none" spc="12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ROI Objective Options</a:t>
            </a:r>
            <a:endParaRPr kumimoji="0" lang="en-US" sz="3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9" name="Content Placeholder 2">
            <a:extLst>
              <a:ext uri="{FF2B5EF4-FFF2-40B4-BE49-F238E27FC236}">
                <a16:creationId xmlns:a16="http://schemas.microsoft.com/office/drawing/2014/main" id="{ED8EE7C0-EC67-079F-B581-31B56B28F8D8}"/>
              </a:ext>
            </a:extLst>
          </p:cNvPr>
          <p:cNvSpPr txBox="1">
            <a:spLocks/>
          </p:cNvSpPr>
          <p:nvPr/>
        </p:nvSpPr>
        <p:spPr>
          <a:xfrm>
            <a:off x="6221190" y="922116"/>
            <a:ext cx="5694967" cy="3581772"/>
          </a:xfrm>
          <a:prstGeom prst="rect">
            <a:avLst/>
          </a:prstGeom>
        </p:spPr>
        <p:txBody>
          <a:bodyPr vert="horz" lIns="73160" tIns="36580" rIns="73160" bIns="36580" rtlCol="0" anchor="ctr">
            <a:normAutofit/>
          </a:bodyPr>
          <a:lstStyle>
            <a:lvl1pPr marL="285704" indent="-285704" algn="l" defTabSz="1142817" rtl="0" eaLnBrk="1" latinLnBrk="0" hangingPunct="1">
              <a:lnSpc>
                <a:spcPct val="90000"/>
              </a:lnSpc>
              <a:spcBef>
                <a:spcPts val="1250"/>
              </a:spcBef>
              <a:buFont typeface="Arial" panose="020B0604020202020204" pitchFamily="34" charset="0"/>
              <a:buChar char="•"/>
              <a:defRPr sz="3499" kern="1200">
                <a:solidFill>
                  <a:schemeClr val="tx1"/>
                </a:solidFill>
                <a:latin typeface="+mn-lt"/>
                <a:ea typeface="+mn-ea"/>
                <a:cs typeface="+mn-cs"/>
              </a:defRPr>
            </a:lvl1pPr>
            <a:lvl2pPr marL="857113" indent="-285704" algn="l" defTabSz="1142817" rtl="0" eaLnBrk="1" latinLnBrk="0" hangingPunct="1">
              <a:lnSpc>
                <a:spcPct val="90000"/>
              </a:lnSpc>
              <a:spcBef>
                <a:spcPts val="625"/>
              </a:spcBef>
              <a:buFont typeface="Arial" panose="020B0604020202020204" pitchFamily="34" charset="0"/>
              <a:buChar char="•"/>
              <a:defRPr sz="3000" kern="1200">
                <a:solidFill>
                  <a:schemeClr val="tx1"/>
                </a:solidFill>
                <a:latin typeface="+mn-lt"/>
                <a:ea typeface="+mn-ea"/>
                <a:cs typeface="+mn-cs"/>
              </a:defRPr>
            </a:lvl2pPr>
            <a:lvl3pPr marL="1428521" indent="-285704" algn="l" defTabSz="1142817" rtl="0" eaLnBrk="1" latinLnBrk="0" hangingPunct="1">
              <a:lnSpc>
                <a:spcPct val="90000"/>
              </a:lnSpc>
              <a:spcBef>
                <a:spcPts val="625"/>
              </a:spcBef>
              <a:buFont typeface="Arial" panose="020B0604020202020204" pitchFamily="34" charset="0"/>
              <a:buChar char="•"/>
              <a:defRPr sz="2500" kern="1200">
                <a:solidFill>
                  <a:schemeClr val="tx1"/>
                </a:solidFill>
                <a:latin typeface="+mn-lt"/>
                <a:ea typeface="+mn-ea"/>
                <a:cs typeface="+mn-cs"/>
              </a:defRPr>
            </a:lvl3pPr>
            <a:lvl4pPr marL="1999930" indent="-285704" algn="l" defTabSz="1142817" rtl="0" eaLnBrk="1" latinLnBrk="0" hangingPunct="1">
              <a:lnSpc>
                <a:spcPct val="90000"/>
              </a:lnSpc>
              <a:spcBef>
                <a:spcPts val="625"/>
              </a:spcBef>
              <a:buFont typeface="Arial" panose="020B0604020202020204" pitchFamily="34" charset="0"/>
              <a:buChar char="•"/>
              <a:defRPr sz="2250" kern="1200">
                <a:solidFill>
                  <a:schemeClr val="tx1"/>
                </a:solidFill>
                <a:latin typeface="+mn-lt"/>
                <a:ea typeface="+mn-ea"/>
                <a:cs typeface="+mn-cs"/>
              </a:defRPr>
            </a:lvl4pPr>
            <a:lvl5pPr marL="2571339" indent="-285704" algn="l" defTabSz="1142817" rtl="0" eaLnBrk="1" latinLnBrk="0" hangingPunct="1">
              <a:lnSpc>
                <a:spcPct val="90000"/>
              </a:lnSpc>
              <a:spcBef>
                <a:spcPts val="625"/>
              </a:spcBef>
              <a:buFont typeface="Arial" panose="020B0604020202020204" pitchFamily="34" charset="0"/>
              <a:buChar char="•"/>
              <a:defRPr sz="2250" kern="1200">
                <a:solidFill>
                  <a:schemeClr val="tx1"/>
                </a:solidFill>
                <a:latin typeface="+mn-lt"/>
                <a:ea typeface="+mn-ea"/>
                <a:cs typeface="+mn-cs"/>
              </a:defRPr>
            </a:lvl5pPr>
            <a:lvl6pPr marL="3142747" indent="-285704" algn="l" defTabSz="1142817" rtl="0" eaLnBrk="1" latinLnBrk="0" hangingPunct="1">
              <a:lnSpc>
                <a:spcPct val="90000"/>
              </a:lnSpc>
              <a:spcBef>
                <a:spcPts val="625"/>
              </a:spcBef>
              <a:buFont typeface="Arial" panose="020B0604020202020204" pitchFamily="34" charset="0"/>
              <a:buChar char="•"/>
              <a:defRPr sz="2250" kern="1200">
                <a:solidFill>
                  <a:schemeClr val="tx1"/>
                </a:solidFill>
                <a:latin typeface="+mn-lt"/>
                <a:ea typeface="+mn-ea"/>
                <a:cs typeface="+mn-cs"/>
              </a:defRPr>
            </a:lvl6pPr>
            <a:lvl7pPr marL="3714156" indent="-285704" algn="l" defTabSz="1142817" rtl="0" eaLnBrk="1" latinLnBrk="0" hangingPunct="1">
              <a:lnSpc>
                <a:spcPct val="90000"/>
              </a:lnSpc>
              <a:spcBef>
                <a:spcPts val="625"/>
              </a:spcBef>
              <a:buFont typeface="Arial" panose="020B0604020202020204" pitchFamily="34" charset="0"/>
              <a:buChar char="•"/>
              <a:defRPr sz="2250" kern="1200">
                <a:solidFill>
                  <a:schemeClr val="tx1"/>
                </a:solidFill>
                <a:latin typeface="+mn-lt"/>
                <a:ea typeface="+mn-ea"/>
                <a:cs typeface="+mn-cs"/>
              </a:defRPr>
            </a:lvl7pPr>
            <a:lvl8pPr marL="4285564" indent="-285704" algn="l" defTabSz="1142817" rtl="0" eaLnBrk="1" latinLnBrk="0" hangingPunct="1">
              <a:lnSpc>
                <a:spcPct val="90000"/>
              </a:lnSpc>
              <a:spcBef>
                <a:spcPts val="625"/>
              </a:spcBef>
              <a:buFont typeface="Arial" panose="020B0604020202020204" pitchFamily="34" charset="0"/>
              <a:buChar char="•"/>
              <a:defRPr sz="2250" kern="1200">
                <a:solidFill>
                  <a:schemeClr val="tx1"/>
                </a:solidFill>
                <a:latin typeface="+mn-lt"/>
                <a:ea typeface="+mn-ea"/>
                <a:cs typeface="+mn-cs"/>
              </a:defRPr>
            </a:lvl8pPr>
            <a:lvl9pPr marL="4856973" indent="-285704" algn="l" defTabSz="1142817" rtl="0" eaLnBrk="1" latinLnBrk="0" hangingPunct="1">
              <a:lnSpc>
                <a:spcPct val="90000"/>
              </a:lnSpc>
              <a:spcBef>
                <a:spcPts val="625"/>
              </a:spcBef>
              <a:buFont typeface="Arial" panose="020B0604020202020204" pitchFamily="34" charset="0"/>
              <a:buChar char="•"/>
              <a:defRPr sz="2250" kern="1200">
                <a:solidFill>
                  <a:schemeClr val="tx1"/>
                </a:solidFill>
                <a:latin typeface="+mn-lt"/>
                <a:ea typeface="+mn-ea"/>
                <a:cs typeface="+mn-cs"/>
              </a:defRPr>
            </a:lvl9pPr>
          </a:lstStyle>
          <a:p>
            <a:pPr marL="457200" marR="0" lvl="0" indent="-457200" algn="l" defTabSz="1142817" rtl="0" eaLnBrk="1" fontAlgn="auto" latinLnBrk="0" hangingPunct="1">
              <a:lnSpc>
                <a:spcPct val="100000"/>
              </a:lnSpc>
              <a:spcBef>
                <a:spcPts val="1250"/>
              </a:spcBef>
              <a:spcAft>
                <a:spcPts val="0"/>
              </a:spcAft>
              <a:buClrTx/>
              <a:buSzTx/>
              <a:buFont typeface="+mj-lt"/>
              <a:buAutoNum type="arabicPeriod"/>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Set the value at the same level as other investments: 15%</a:t>
            </a:r>
          </a:p>
          <a:p>
            <a:pPr marL="457200" marR="0" lvl="0" indent="-457200" algn="l" defTabSz="1142817" rtl="0" eaLnBrk="1" fontAlgn="auto" latinLnBrk="0" hangingPunct="1">
              <a:lnSpc>
                <a:spcPct val="100000"/>
              </a:lnSpc>
              <a:spcBef>
                <a:spcPts val="1250"/>
              </a:spcBef>
              <a:spcAft>
                <a:spcPts val="0"/>
              </a:spcAft>
              <a:buClrTx/>
              <a:buSzTx/>
              <a:buFont typeface="+mj-lt"/>
              <a:buAutoNum type="arabicPeriod"/>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Set slightly above other estimates: 25%</a:t>
            </a:r>
          </a:p>
          <a:p>
            <a:pPr marL="457200" marR="0" lvl="0" indent="-457200" algn="l" defTabSz="1142817" rtl="0" eaLnBrk="1" fontAlgn="auto" latinLnBrk="0" hangingPunct="1">
              <a:lnSpc>
                <a:spcPct val="100000"/>
              </a:lnSpc>
              <a:spcBef>
                <a:spcPts val="1250"/>
              </a:spcBef>
              <a:spcAft>
                <a:spcPts val="0"/>
              </a:spcAft>
              <a:buClrTx/>
              <a:buSzTx/>
              <a:buFont typeface="+mj-lt"/>
              <a:buAutoNum type="arabicPeriod"/>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Set at breakeven: 0%</a:t>
            </a:r>
          </a:p>
          <a:p>
            <a:pPr marL="457200" marR="0" lvl="0" indent="-457200" algn="l" defTabSz="1142817" rtl="0" eaLnBrk="1" fontAlgn="auto" latinLnBrk="0" hangingPunct="1">
              <a:lnSpc>
                <a:spcPct val="100000"/>
              </a:lnSpc>
              <a:spcBef>
                <a:spcPts val="1250"/>
              </a:spcBef>
              <a:spcAft>
                <a:spcPts val="0"/>
              </a:spcAft>
              <a:buClrTx/>
              <a:buSzTx/>
              <a:buFont typeface="+mj-lt"/>
              <a:buAutoNum type="arabicPeriod"/>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Set at client expectations. </a:t>
            </a:r>
          </a:p>
        </p:txBody>
      </p:sp>
      <p:sp>
        <p:nvSpPr>
          <p:cNvPr id="11" name="Slide Number Placeholder 20">
            <a:extLst>
              <a:ext uri="{FF2B5EF4-FFF2-40B4-BE49-F238E27FC236}">
                <a16:creationId xmlns:a16="http://schemas.microsoft.com/office/drawing/2014/main" id="{17E85768-DAB5-7300-A9E4-941C8C0F3F8A}"/>
              </a:ext>
            </a:extLst>
          </p:cNvPr>
          <p:cNvSpPr txBox="1">
            <a:spLocks/>
          </p:cNvSpPr>
          <p:nvPr/>
        </p:nvSpPr>
        <p:spPr>
          <a:xfrm>
            <a:off x="9448529" y="64926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776" rtl="0" eaLnBrk="1" fontAlgn="base" latinLnBrk="0" hangingPunct="1">
              <a:lnSpc>
                <a:spcPct val="100000"/>
              </a:lnSpc>
              <a:spcBef>
                <a:spcPct val="0"/>
              </a:spcBef>
              <a:spcAft>
                <a:spcPts val="600"/>
              </a:spcAft>
              <a:buClrTx/>
              <a:buSzTx/>
              <a:buFontTx/>
              <a:buNone/>
              <a:tabLst/>
              <a:defRPr/>
            </a:pPr>
            <a:fld id="{5CAF2848-72F5-C442-96E7-D641D54052C2}"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685776" rtl="0" eaLnBrk="1" fontAlgn="base" latinLnBrk="0" hangingPunct="1">
                <a:lnSpc>
                  <a:spcPct val="100000"/>
                </a:lnSpc>
                <a:spcBef>
                  <a:spcPct val="0"/>
                </a:spcBef>
                <a:spcAft>
                  <a:spcPts val="600"/>
                </a:spcAft>
                <a:buClrTx/>
                <a:buSzTx/>
                <a:buFontTx/>
                <a:buNone/>
                <a:tabLst/>
                <a:defRPr/>
              </a:pPr>
              <a:t>42</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1F0D227-69E1-E291-1869-F60CB897DEDC}"/>
              </a:ext>
            </a:extLst>
          </p:cNvPr>
          <p:cNvSpPr txBox="1"/>
          <p:nvPr/>
        </p:nvSpPr>
        <p:spPr>
          <a:xfrm>
            <a:off x="3532908" y="5142813"/>
            <a:ext cx="8467625"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Private sector organizations usually go with option #2; public sector organizations prefer #3. </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0309123"/>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84EF5-90B9-FE9E-2C58-056D570E4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461EC5-F7BD-B3F9-BE98-052930AC2F4D}"/>
              </a:ext>
            </a:extLst>
          </p:cNvPr>
          <p:cNvSpPr>
            <a:spLocks noGrp="1"/>
          </p:cNvSpPr>
          <p:nvPr>
            <p:ph type="title"/>
          </p:nvPr>
        </p:nvSpPr>
        <p:spPr/>
        <p:txBody>
          <a:bodyPr/>
          <a:lstStyle/>
          <a:p>
            <a:endParaRPr lang="en-US" dirty="0"/>
          </a:p>
        </p:txBody>
      </p:sp>
      <p:sp>
        <p:nvSpPr>
          <p:cNvPr id="3" name="Slide Number Placeholder 2">
            <a:extLst>
              <a:ext uri="{FF2B5EF4-FFF2-40B4-BE49-F238E27FC236}">
                <a16:creationId xmlns:a16="http://schemas.microsoft.com/office/drawing/2014/main" id="{B3907B63-0651-9010-F10C-623FA595C517}"/>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804EA-1818-479F-A180-8D42F27C5E68}" type="slidenum">
              <a:rPr kumimoji="0" lang="en-US" sz="1200" b="0" i="0" u="none" strike="noStrike" kern="1200" cap="none" spc="0" normalizeH="0" baseline="0" noProof="0" smtClean="0">
                <a:ln>
                  <a:noFill/>
                </a:ln>
                <a:solidFill>
                  <a:prstClr val="black">
                    <a:tint val="75000"/>
                  </a:prstClr>
                </a:solidFill>
                <a:effectLst/>
                <a:uLnTx/>
                <a:uFillTx/>
                <a:latin typeface="Calibri Light" panose="020F0302020204030204"/>
                <a:ea typeface="ＭＳ Ｐゴシック" pitchFamily="-11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43</a:t>
            </a:fld>
            <a:endParaRPr kumimoji="0" lang="en-US" sz="1200" b="0" i="0" u="none" strike="noStrike" kern="1200" cap="none" spc="0" normalizeH="0" baseline="0" noProof="0" dirty="0">
              <a:ln>
                <a:noFill/>
              </a:ln>
              <a:solidFill>
                <a:prstClr val="black">
                  <a:tint val="75000"/>
                </a:prstClr>
              </a:solidFill>
              <a:effectLst/>
              <a:uLnTx/>
              <a:uFillTx/>
              <a:latin typeface="Calibri Light" panose="020F0302020204030204"/>
              <a:ea typeface="ＭＳ Ｐゴシック" pitchFamily="-111" charset="-128"/>
              <a:cs typeface="+mn-cs"/>
            </a:endParaRPr>
          </a:p>
        </p:txBody>
      </p:sp>
      <p:pic>
        <p:nvPicPr>
          <p:cNvPr id="5" name="Picture 4">
            <a:extLst>
              <a:ext uri="{FF2B5EF4-FFF2-40B4-BE49-F238E27FC236}">
                <a16:creationId xmlns:a16="http://schemas.microsoft.com/office/drawing/2014/main" id="{7144C1F8-354F-CBDE-F99F-3F4477100B3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Slide Number Placeholder 7">
            <a:extLst>
              <a:ext uri="{FF2B5EF4-FFF2-40B4-BE49-F238E27FC236}">
                <a16:creationId xmlns:a16="http://schemas.microsoft.com/office/drawing/2014/main" id="{53BA25F8-72B8-017E-6DAD-8E69844B3346}"/>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43</a:t>
            </a:fld>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3529773659"/>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FD3E348-D9C1-2F77-2A4A-4E092364D25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B6B27B5-2342-8DB9-C92F-7ABEC9613A91}"/>
              </a:ext>
            </a:extLst>
          </p:cNvPr>
          <p:cNvSpPr/>
          <p:nvPr/>
        </p:nvSpPr>
        <p:spPr>
          <a:xfrm>
            <a:off x="609600" y="2895600"/>
            <a:ext cx="5943600" cy="3293209"/>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Make it Stick</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Design for Application and Impact</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Design Thinking Principle 5</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A culture that fosters exploration </a:t>
            </a:r>
            <a:b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b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and experimentation</a:t>
            </a:r>
            <a:endParaRPr kumimoji="0" lang="en-US" sz="4000" b="1" i="0" u="none" strike="noStrike" kern="1200" cap="none" spc="0" normalizeH="0" baseline="0" noProof="0" dirty="0">
              <a:ln>
                <a:noFill/>
              </a:ln>
              <a:solidFill>
                <a:prstClr val="white"/>
              </a:solidFill>
              <a:effectLst>
                <a:outerShdw blurRad="38100" dist="38100" dir="2700000" algn="tl">
                  <a:srgbClr val="FFFFFF"/>
                </a:outerShdw>
              </a:effectLst>
              <a:uLnTx/>
              <a:uFillTx/>
              <a:latin typeface="Calibri" panose="020F0502020204030204" pitchFamily="34" charset="0"/>
              <a:ea typeface="ＭＳ Ｐゴシック" pitchFamily="34" charset="-128"/>
              <a:cs typeface="Calibri" panose="020F0502020204030204" pitchFamily="34" charset="0"/>
            </a:endParaRPr>
          </a:p>
        </p:txBody>
      </p:sp>
      <p:sp>
        <p:nvSpPr>
          <p:cNvPr id="5" name="Slide Number Placeholder 20">
            <a:extLst>
              <a:ext uri="{FF2B5EF4-FFF2-40B4-BE49-F238E27FC236}">
                <a16:creationId xmlns:a16="http://schemas.microsoft.com/office/drawing/2014/main" id="{6A6276E2-2CB6-326B-506D-A61B94155B51}"/>
              </a:ext>
            </a:extLst>
          </p:cNvPr>
          <p:cNvSpPr txBox="1">
            <a:spLocks/>
          </p:cNvSpPr>
          <p:nvPr/>
        </p:nvSpPr>
        <p:spPr>
          <a:xfrm>
            <a:off x="9449006" y="64752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776" rtl="0" eaLnBrk="1" fontAlgn="base" latinLnBrk="0" hangingPunct="1">
              <a:lnSpc>
                <a:spcPct val="100000"/>
              </a:lnSpc>
              <a:spcBef>
                <a:spcPct val="0"/>
              </a:spcBef>
              <a:spcAft>
                <a:spcPts val="600"/>
              </a:spcAft>
              <a:buClrTx/>
              <a:buSzTx/>
              <a:buFontTx/>
              <a:buNone/>
              <a:tabLst/>
              <a:defRPr/>
            </a:pPr>
            <a:fld id="{5CAF2848-72F5-C442-96E7-D641D54052C2}"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685776" rtl="0" eaLnBrk="1" fontAlgn="base" latinLnBrk="0" hangingPunct="1">
                <a:lnSpc>
                  <a:spcPct val="100000"/>
                </a:lnSpc>
                <a:spcBef>
                  <a:spcPct val="0"/>
                </a:spcBef>
                <a:spcAft>
                  <a:spcPts val="600"/>
                </a:spcAft>
                <a:buClrTx/>
                <a:buSzTx/>
                <a:buFontTx/>
                <a:buNone/>
                <a:tabLst/>
                <a:defRPr/>
              </a:pPr>
              <a:t>44</a:t>
            </a:fld>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12684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75106-D408-830A-D603-7B94B10B723E}"/>
            </a:ext>
          </a:extLst>
        </p:cNvPr>
        <p:cNvGrpSpPr/>
        <p:nvPr/>
      </p:nvGrpSpPr>
      <p:grpSpPr>
        <a:xfrm>
          <a:off x="0" y="0"/>
          <a:ext cx="0" cy="0"/>
          <a:chOff x="0" y="0"/>
          <a:chExt cx="0" cy="0"/>
        </a:xfrm>
      </p:grpSpPr>
      <p:sp>
        <p:nvSpPr>
          <p:cNvPr id="2" name="Rectangle 21">
            <a:extLst>
              <a:ext uri="{FF2B5EF4-FFF2-40B4-BE49-F238E27FC236}">
                <a16:creationId xmlns:a16="http://schemas.microsoft.com/office/drawing/2014/main" id="{69857F5E-2800-D645-51AE-19FED217DABA}"/>
              </a:ext>
            </a:extLst>
          </p:cNvPr>
          <p:cNvSpPr>
            <a:spLocks noChangeArrowheads="1"/>
          </p:cNvSpPr>
          <p:nvPr/>
        </p:nvSpPr>
        <p:spPr bwMode="auto">
          <a:xfrm rot="10800000">
            <a:off x="2919892" y="2376167"/>
            <a:ext cx="2646586" cy="3276600"/>
          </a:xfrm>
          <a:prstGeom prst="roundRect">
            <a:avLst>
              <a:gd name="adj" fmla="val 9278"/>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63500">
            <a:solidFill>
              <a:schemeClr val="tx1">
                <a:lumMod val="50000"/>
                <a:lumOff val="5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cxnSp>
        <p:nvCxnSpPr>
          <p:cNvPr id="4" name="Straight Arrow Connector 52">
            <a:extLst>
              <a:ext uri="{FF2B5EF4-FFF2-40B4-BE49-F238E27FC236}">
                <a16:creationId xmlns:a16="http://schemas.microsoft.com/office/drawing/2014/main" id="{739ABACC-8E06-3DCF-3D7E-B6086E51F94C}"/>
              </a:ext>
            </a:extLst>
          </p:cNvPr>
          <p:cNvCxnSpPr/>
          <p:nvPr/>
        </p:nvCxnSpPr>
        <p:spPr bwMode="auto">
          <a:xfrm>
            <a:off x="3215556" y="4059653"/>
            <a:ext cx="216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5" name="Rounded Rectangle 4">
            <a:extLst>
              <a:ext uri="{FF2B5EF4-FFF2-40B4-BE49-F238E27FC236}">
                <a16:creationId xmlns:a16="http://schemas.microsoft.com/office/drawing/2014/main" id="{B9169CF4-8729-8E04-5E07-A3DF606C415C}"/>
              </a:ext>
            </a:extLst>
          </p:cNvPr>
          <p:cNvSpPr/>
          <p:nvPr/>
        </p:nvSpPr>
        <p:spPr>
          <a:xfrm flipH="1">
            <a:off x="106826" y="1476110"/>
            <a:ext cx="5103785" cy="456688"/>
          </a:xfrm>
          <a:prstGeom prst="roundRect">
            <a:avLst>
              <a:gd name="adj" fmla="val 3895"/>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7" name="Rectangle 6">
            <a:extLst>
              <a:ext uri="{FF2B5EF4-FFF2-40B4-BE49-F238E27FC236}">
                <a16:creationId xmlns:a16="http://schemas.microsoft.com/office/drawing/2014/main" id="{ADB12DB9-9575-81E6-0B52-E0170808545D}"/>
              </a:ext>
            </a:extLst>
          </p:cNvPr>
          <p:cNvSpPr/>
          <p:nvPr/>
        </p:nvSpPr>
        <p:spPr>
          <a:xfrm>
            <a:off x="109177" y="1479750"/>
            <a:ext cx="11329739" cy="400110"/>
          </a:xfrm>
          <a:prstGeom prst="rect">
            <a:avLst/>
          </a:prstGeom>
        </p:spPr>
        <p:txBody>
          <a:bodyPr wrap="square" anchor="t">
            <a:spAutoFit/>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rPr>
              <a:t>Designing for the Delivery of Business Results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8" name="Rectangle 20">
            <a:extLst>
              <a:ext uri="{FF2B5EF4-FFF2-40B4-BE49-F238E27FC236}">
                <a16:creationId xmlns:a16="http://schemas.microsoft.com/office/drawing/2014/main" id="{B3ED0C99-EB65-F5C9-E27E-2DC4CD5A4A39}"/>
              </a:ext>
            </a:extLst>
          </p:cNvPr>
          <p:cNvSpPr>
            <a:spLocks noChangeArrowheads="1"/>
          </p:cNvSpPr>
          <p:nvPr/>
        </p:nvSpPr>
        <p:spPr bwMode="auto">
          <a:xfrm rot="10800000">
            <a:off x="73226" y="2376167"/>
            <a:ext cx="2746504" cy="3276600"/>
          </a:xfrm>
          <a:prstGeom prst="roundRect">
            <a:avLst>
              <a:gd name="adj" fmla="val 10176"/>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9" name="Rectangle 8">
            <a:extLst>
              <a:ext uri="{FF2B5EF4-FFF2-40B4-BE49-F238E27FC236}">
                <a16:creationId xmlns:a16="http://schemas.microsoft.com/office/drawing/2014/main" id="{AADA44BC-7430-25A1-47A3-0B16FEE3D29C}"/>
              </a:ext>
            </a:extLst>
          </p:cNvPr>
          <p:cNvSpPr/>
          <p:nvPr/>
        </p:nvSpPr>
        <p:spPr>
          <a:xfrm>
            <a:off x="106826" y="2546766"/>
            <a:ext cx="2894080" cy="33855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PLAN THE EVALUATION</a:t>
            </a:r>
          </a:p>
        </p:txBody>
      </p:sp>
      <p:sp>
        <p:nvSpPr>
          <p:cNvPr id="10" name="Rectangle 9">
            <a:extLst>
              <a:ext uri="{FF2B5EF4-FFF2-40B4-BE49-F238E27FC236}">
                <a16:creationId xmlns:a16="http://schemas.microsoft.com/office/drawing/2014/main" id="{D39EE99B-2257-2FA4-13D5-93D3EBB68C6F}"/>
              </a:ext>
            </a:extLst>
          </p:cNvPr>
          <p:cNvSpPr/>
          <p:nvPr/>
        </p:nvSpPr>
        <p:spPr>
          <a:xfrm>
            <a:off x="3360980" y="2525134"/>
            <a:ext cx="229854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COLLECT DATA</a:t>
            </a:r>
          </a:p>
        </p:txBody>
      </p:sp>
      <p:sp>
        <p:nvSpPr>
          <p:cNvPr id="11" name="Rectangle 22">
            <a:extLst>
              <a:ext uri="{FF2B5EF4-FFF2-40B4-BE49-F238E27FC236}">
                <a16:creationId xmlns:a16="http://schemas.microsoft.com/office/drawing/2014/main" id="{25B1B5F8-CF46-17D5-E2FF-F648DBAA945C}"/>
              </a:ext>
            </a:extLst>
          </p:cNvPr>
          <p:cNvSpPr>
            <a:spLocks noChangeArrowheads="1"/>
          </p:cNvSpPr>
          <p:nvPr/>
        </p:nvSpPr>
        <p:spPr bwMode="auto">
          <a:xfrm rot="10800000">
            <a:off x="5645792" y="2375815"/>
            <a:ext cx="3685352" cy="3276600"/>
          </a:xfrm>
          <a:prstGeom prst="roundRect">
            <a:avLst>
              <a:gd name="adj" fmla="val 7470"/>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2" name="Rectangle 11">
            <a:extLst>
              <a:ext uri="{FF2B5EF4-FFF2-40B4-BE49-F238E27FC236}">
                <a16:creationId xmlns:a16="http://schemas.microsoft.com/office/drawing/2014/main" id="{95F8459F-34A4-4CD5-87DA-219514FB3928}"/>
              </a:ext>
            </a:extLst>
          </p:cNvPr>
          <p:cNvSpPr/>
          <p:nvPr/>
        </p:nvSpPr>
        <p:spPr>
          <a:xfrm>
            <a:off x="6102755" y="2546988"/>
            <a:ext cx="201717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ANALYZE DATA</a:t>
            </a:r>
          </a:p>
        </p:txBody>
      </p:sp>
      <p:sp>
        <p:nvSpPr>
          <p:cNvPr id="14" name="Rectangle 29">
            <a:extLst>
              <a:ext uri="{FF2B5EF4-FFF2-40B4-BE49-F238E27FC236}">
                <a16:creationId xmlns:a16="http://schemas.microsoft.com/office/drawing/2014/main" id="{2B72A5D2-8662-639E-D73A-F023FBA9120A}"/>
              </a:ext>
            </a:extLst>
          </p:cNvPr>
          <p:cNvSpPr>
            <a:spLocks noChangeArrowheads="1"/>
          </p:cNvSpPr>
          <p:nvPr/>
        </p:nvSpPr>
        <p:spPr bwMode="auto">
          <a:xfrm rot="10800000">
            <a:off x="9357082" y="2382025"/>
            <a:ext cx="2682700" cy="3276600"/>
          </a:xfrm>
          <a:prstGeom prst="roundRect">
            <a:avLst>
              <a:gd name="adj" fmla="val 12184"/>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 name="Rectangle 14">
            <a:extLst>
              <a:ext uri="{FF2B5EF4-FFF2-40B4-BE49-F238E27FC236}">
                <a16:creationId xmlns:a16="http://schemas.microsoft.com/office/drawing/2014/main" id="{B463FB1E-8F30-CB4B-2B27-F016DDF8F815}"/>
              </a:ext>
            </a:extLst>
          </p:cNvPr>
          <p:cNvSpPr/>
          <p:nvPr/>
        </p:nvSpPr>
        <p:spPr>
          <a:xfrm>
            <a:off x="9404056" y="2531544"/>
            <a:ext cx="2541175" cy="338554"/>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OPTIMIZE RESULTS</a:t>
            </a:r>
            <a:endPar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6" name="Rectangle 15">
            <a:extLst>
              <a:ext uri="{FF2B5EF4-FFF2-40B4-BE49-F238E27FC236}">
                <a16:creationId xmlns:a16="http://schemas.microsoft.com/office/drawing/2014/main" id="{AF359DC4-676E-F4D9-5DC8-5A2846746B47}"/>
              </a:ext>
            </a:extLst>
          </p:cNvPr>
          <p:cNvSpPr/>
          <p:nvPr/>
        </p:nvSpPr>
        <p:spPr>
          <a:xfrm>
            <a:off x="8014883" y="4336355"/>
            <a:ext cx="1194752"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5: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ROI</a:t>
            </a: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7" name="Rectangle 16">
            <a:extLst>
              <a:ext uri="{FF2B5EF4-FFF2-40B4-BE49-F238E27FC236}">
                <a16:creationId xmlns:a16="http://schemas.microsoft.com/office/drawing/2014/main" id="{ED1ADB67-B1FD-FF7A-C32B-0602AD86E738}"/>
              </a:ext>
            </a:extLst>
          </p:cNvPr>
          <p:cNvSpPr/>
          <p:nvPr/>
        </p:nvSpPr>
        <p:spPr>
          <a:xfrm>
            <a:off x="3124596" y="3162181"/>
            <a:ext cx="1516063" cy="3693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1: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REACTION AND PLANNED ACTION</a:t>
            </a:r>
          </a:p>
        </p:txBody>
      </p:sp>
      <p:sp>
        <p:nvSpPr>
          <p:cNvPr id="18" name="Rectangle 17">
            <a:extLst>
              <a:ext uri="{FF2B5EF4-FFF2-40B4-BE49-F238E27FC236}">
                <a16:creationId xmlns:a16="http://schemas.microsoft.com/office/drawing/2014/main" id="{C5830937-9E58-34BC-C41D-D049CB8C1054}"/>
              </a:ext>
            </a:extLst>
          </p:cNvPr>
          <p:cNvSpPr/>
          <p:nvPr/>
        </p:nvSpPr>
        <p:spPr>
          <a:xfrm>
            <a:off x="4569465" y="3163107"/>
            <a:ext cx="1025844" cy="374398"/>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3:</a:t>
            </a:r>
            <a:endParaRPr kumimoji="0" lang="en-US" sz="933"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APPLICATION</a:t>
            </a:r>
          </a:p>
        </p:txBody>
      </p:sp>
      <p:sp>
        <p:nvSpPr>
          <p:cNvPr id="19" name="Rectangle 18">
            <a:extLst>
              <a:ext uri="{FF2B5EF4-FFF2-40B4-BE49-F238E27FC236}">
                <a16:creationId xmlns:a16="http://schemas.microsoft.com/office/drawing/2014/main" id="{80679BF5-39D3-F0F3-C704-30FDAE3C97E1}"/>
              </a:ext>
            </a:extLst>
          </p:cNvPr>
          <p:cNvSpPr/>
          <p:nvPr/>
        </p:nvSpPr>
        <p:spPr>
          <a:xfrm>
            <a:off x="3126269" y="4702413"/>
            <a:ext cx="1397000"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2: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LEARNING</a:t>
            </a:r>
          </a:p>
        </p:txBody>
      </p:sp>
      <p:sp>
        <p:nvSpPr>
          <p:cNvPr id="20" name="Rectangle 19">
            <a:extLst>
              <a:ext uri="{FF2B5EF4-FFF2-40B4-BE49-F238E27FC236}">
                <a16:creationId xmlns:a16="http://schemas.microsoft.com/office/drawing/2014/main" id="{519D126F-98A5-5931-E9E9-E92E4D868101}"/>
              </a:ext>
            </a:extLst>
          </p:cNvPr>
          <p:cNvSpPr/>
          <p:nvPr/>
        </p:nvSpPr>
        <p:spPr>
          <a:xfrm>
            <a:off x="4510250" y="4698581"/>
            <a:ext cx="1183640"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4: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IMPACT</a:t>
            </a:r>
            <a:endParaRPr kumimoji="0" lang="en-US" sz="933"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21" name="Rectangle 20">
            <a:extLst>
              <a:ext uri="{FF2B5EF4-FFF2-40B4-BE49-F238E27FC236}">
                <a16:creationId xmlns:a16="http://schemas.microsoft.com/office/drawing/2014/main" id="{B3ECEA93-9D02-3173-63EF-F01A56362E1B}"/>
              </a:ext>
            </a:extLst>
          </p:cNvPr>
          <p:cNvSpPr/>
          <p:nvPr/>
        </p:nvSpPr>
        <p:spPr>
          <a:xfrm>
            <a:off x="7848119" y="5413204"/>
            <a:ext cx="1638325" cy="2358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INTANGIBLE BENEFITS</a:t>
            </a:r>
          </a:p>
        </p:txBody>
      </p:sp>
      <p:cxnSp>
        <p:nvCxnSpPr>
          <p:cNvPr id="22" name="Straight Arrow Connector 21">
            <a:extLst>
              <a:ext uri="{FF2B5EF4-FFF2-40B4-BE49-F238E27FC236}">
                <a16:creationId xmlns:a16="http://schemas.microsoft.com/office/drawing/2014/main" id="{26388A01-AD9D-D958-284C-24DE5F6D2DA9}"/>
              </a:ext>
            </a:extLst>
          </p:cNvPr>
          <p:cNvCxnSpPr/>
          <p:nvPr/>
        </p:nvCxnSpPr>
        <p:spPr bwMode="auto">
          <a:xfrm>
            <a:off x="1088476" y="4042485"/>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4" name="Straight Arrow Connector 23">
            <a:extLst>
              <a:ext uri="{FF2B5EF4-FFF2-40B4-BE49-F238E27FC236}">
                <a16:creationId xmlns:a16="http://schemas.microsoft.com/office/drawing/2014/main" id="{CC07CF8C-6AD0-28DB-D72C-E77F62311574}"/>
              </a:ext>
            </a:extLst>
          </p:cNvPr>
          <p:cNvCxnSpPr/>
          <p:nvPr/>
        </p:nvCxnSpPr>
        <p:spPr bwMode="auto">
          <a:xfrm>
            <a:off x="8558975" y="3370893"/>
            <a:ext cx="0" cy="27432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5" name="Straight Arrow Connector 24">
            <a:extLst>
              <a:ext uri="{FF2B5EF4-FFF2-40B4-BE49-F238E27FC236}">
                <a16:creationId xmlns:a16="http://schemas.microsoft.com/office/drawing/2014/main" id="{0CFC847A-963F-A5C3-F7B6-1D0995D048B0}"/>
              </a:ext>
            </a:extLst>
          </p:cNvPr>
          <p:cNvCxnSpPr>
            <a:cxnSpLocks/>
          </p:cNvCxnSpPr>
          <p:nvPr/>
        </p:nvCxnSpPr>
        <p:spPr bwMode="auto">
          <a:xfrm flipV="1">
            <a:off x="8790979" y="4053100"/>
            <a:ext cx="614185" cy="13105"/>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6" name="Straight Arrow Connector 25">
            <a:extLst>
              <a:ext uri="{FF2B5EF4-FFF2-40B4-BE49-F238E27FC236}">
                <a16:creationId xmlns:a16="http://schemas.microsoft.com/office/drawing/2014/main" id="{B888E049-1534-F885-13B9-D74B5237EC5B}"/>
              </a:ext>
            </a:extLst>
          </p:cNvPr>
          <p:cNvCxnSpPr/>
          <p:nvPr/>
        </p:nvCxnSpPr>
        <p:spPr bwMode="auto">
          <a:xfrm flipH="1" flipV="1">
            <a:off x="9311998" y="4616350"/>
            <a:ext cx="0" cy="533399"/>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7" name="Straight Arrow Connector 26">
            <a:extLst>
              <a:ext uri="{FF2B5EF4-FFF2-40B4-BE49-F238E27FC236}">
                <a16:creationId xmlns:a16="http://schemas.microsoft.com/office/drawing/2014/main" id="{EC8FD430-FE8A-54CB-33B8-BCBFEB2FD84C}"/>
              </a:ext>
            </a:extLst>
          </p:cNvPr>
          <p:cNvCxnSpPr/>
          <p:nvPr/>
        </p:nvCxnSpPr>
        <p:spPr bwMode="auto">
          <a:xfrm flipH="1">
            <a:off x="8367399" y="5133951"/>
            <a:ext cx="947157" cy="0"/>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28" name="Straight Arrow Connector 27">
            <a:extLst>
              <a:ext uri="{FF2B5EF4-FFF2-40B4-BE49-F238E27FC236}">
                <a16:creationId xmlns:a16="http://schemas.microsoft.com/office/drawing/2014/main" id="{EB5CA5E3-372A-B682-7AB6-662E366EF7AC}"/>
              </a:ext>
            </a:extLst>
          </p:cNvPr>
          <p:cNvCxnSpPr/>
          <p:nvPr/>
        </p:nvCxnSpPr>
        <p:spPr bwMode="auto">
          <a:xfrm>
            <a:off x="7804438" y="4044430"/>
            <a:ext cx="419707"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9" name="Straight Arrow Connector 28">
            <a:extLst>
              <a:ext uri="{FF2B5EF4-FFF2-40B4-BE49-F238E27FC236}">
                <a16:creationId xmlns:a16="http://schemas.microsoft.com/office/drawing/2014/main" id="{71CC3804-F58A-9B59-363A-F2FB601B531C}"/>
              </a:ext>
            </a:extLst>
          </p:cNvPr>
          <p:cNvCxnSpPr>
            <a:cxnSpLocks/>
          </p:cNvCxnSpPr>
          <p:nvPr/>
        </p:nvCxnSpPr>
        <p:spPr bwMode="auto">
          <a:xfrm flipV="1">
            <a:off x="7898602" y="4032298"/>
            <a:ext cx="20257" cy="1052363"/>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30" name="Straight Arrow Connector 29">
            <a:extLst>
              <a:ext uri="{FF2B5EF4-FFF2-40B4-BE49-F238E27FC236}">
                <a16:creationId xmlns:a16="http://schemas.microsoft.com/office/drawing/2014/main" id="{DC60B66E-FE74-A149-05CB-283BEC63DFF4}"/>
              </a:ext>
            </a:extLst>
          </p:cNvPr>
          <p:cNvCxnSpPr/>
          <p:nvPr/>
        </p:nvCxnSpPr>
        <p:spPr bwMode="auto">
          <a:xfrm flipV="1">
            <a:off x="7898602" y="5084661"/>
            <a:ext cx="231377" cy="12831"/>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1" name="Straight Arrow Connector 30">
            <a:extLst>
              <a:ext uri="{FF2B5EF4-FFF2-40B4-BE49-F238E27FC236}">
                <a16:creationId xmlns:a16="http://schemas.microsoft.com/office/drawing/2014/main" id="{4786D8FA-9CE3-37E6-E911-F3A42E920230}"/>
              </a:ext>
            </a:extLst>
          </p:cNvPr>
          <p:cNvCxnSpPr/>
          <p:nvPr/>
        </p:nvCxnSpPr>
        <p:spPr bwMode="auto">
          <a:xfrm>
            <a:off x="4362290" y="4026267"/>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2" name="Straight Arrow Connector 31">
            <a:extLst>
              <a:ext uri="{FF2B5EF4-FFF2-40B4-BE49-F238E27FC236}">
                <a16:creationId xmlns:a16="http://schemas.microsoft.com/office/drawing/2014/main" id="{3F0BDFA6-06CD-53F7-6809-D188E3844044}"/>
              </a:ext>
            </a:extLst>
          </p:cNvPr>
          <p:cNvCxnSpPr/>
          <p:nvPr/>
        </p:nvCxnSpPr>
        <p:spPr bwMode="auto">
          <a:xfrm>
            <a:off x="2256476" y="4042485"/>
            <a:ext cx="216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3" name="Straight Arrow Connector 32">
            <a:extLst>
              <a:ext uri="{FF2B5EF4-FFF2-40B4-BE49-F238E27FC236}">
                <a16:creationId xmlns:a16="http://schemas.microsoft.com/office/drawing/2014/main" id="{20EB871D-D26F-210C-3BC6-2D4E65F05F3F}"/>
              </a:ext>
            </a:extLst>
          </p:cNvPr>
          <p:cNvCxnSpPr/>
          <p:nvPr/>
        </p:nvCxnSpPr>
        <p:spPr bwMode="auto">
          <a:xfrm>
            <a:off x="5476640" y="4044417"/>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4" name="Straight Arrow Connector 33">
            <a:extLst>
              <a:ext uri="{FF2B5EF4-FFF2-40B4-BE49-F238E27FC236}">
                <a16:creationId xmlns:a16="http://schemas.microsoft.com/office/drawing/2014/main" id="{A2C29F9F-BC90-5B77-EB09-8A5F5FE44FE1}"/>
              </a:ext>
            </a:extLst>
          </p:cNvPr>
          <p:cNvCxnSpPr/>
          <p:nvPr/>
        </p:nvCxnSpPr>
        <p:spPr bwMode="auto">
          <a:xfrm>
            <a:off x="6419216" y="4037019"/>
            <a:ext cx="27432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35" name="Rounded Rectangle 34">
            <a:extLst>
              <a:ext uri="{FF2B5EF4-FFF2-40B4-BE49-F238E27FC236}">
                <a16:creationId xmlns:a16="http://schemas.microsoft.com/office/drawing/2014/main" id="{2E3E381C-6FCF-BD64-E1C4-CA354B190699}"/>
              </a:ext>
            </a:extLst>
          </p:cNvPr>
          <p:cNvSpPr/>
          <p:nvPr/>
        </p:nvSpPr>
        <p:spPr bwMode="auto">
          <a:xfrm>
            <a:off x="163836" y="3508053"/>
            <a:ext cx="929530" cy="112128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Start with Why</a:t>
            </a: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Align Programs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With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Business</a:t>
            </a:r>
          </a:p>
        </p:txBody>
      </p:sp>
      <p:sp>
        <p:nvSpPr>
          <p:cNvPr id="36" name="Rounded Rectangle 35">
            <a:extLst>
              <a:ext uri="{FF2B5EF4-FFF2-40B4-BE49-F238E27FC236}">
                <a16:creationId xmlns:a16="http://schemas.microsoft.com/office/drawing/2014/main" id="{CDF23F7C-9AFC-CFCE-81AA-318967832158}"/>
              </a:ext>
            </a:extLst>
          </p:cNvPr>
          <p:cNvSpPr/>
          <p:nvPr/>
        </p:nvSpPr>
        <p:spPr bwMode="auto">
          <a:xfrm>
            <a:off x="1264544" y="3530533"/>
            <a:ext cx="1057048" cy="110845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Feasible</a:t>
            </a:r>
            <a:r>
              <a:rPr kumimoji="0" lang="en-US" sz="105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Select the Right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Solution</a:t>
            </a:r>
          </a:p>
        </p:txBody>
      </p:sp>
      <p:sp>
        <p:nvSpPr>
          <p:cNvPr id="37" name="Rounded Rectangle 36">
            <a:extLst>
              <a:ext uri="{FF2B5EF4-FFF2-40B4-BE49-F238E27FC236}">
                <a16:creationId xmlns:a16="http://schemas.microsoft.com/office/drawing/2014/main" id="{C2136B1C-2C83-47F1-80FD-8018F760046D}"/>
              </a:ext>
            </a:extLst>
          </p:cNvPr>
          <p:cNvSpPr/>
          <p:nvPr/>
        </p:nvSpPr>
        <p:spPr bwMode="auto">
          <a:xfrm>
            <a:off x="3412310" y="3543921"/>
            <a:ext cx="949980" cy="1121283"/>
          </a:xfrm>
          <a:prstGeom prst="roundRect">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t>
            </a: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ake it Matter:</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Design for Input,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Reaction 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Learning</a:t>
            </a:r>
          </a:p>
        </p:txBody>
      </p:sp>
      <p:sp>
        <p:nvSpPr>
          <p:cNvPr id="38" name="Rounded Rectangle 37">
            <a:extLst>
              <a:ext uri="{FF2B5EF4-FFF2-40B4-BE49-F238E27FC236}">
                <a16:creationId xmlns:a16="http://schemas.microsoft.com/office/drawing/2014/main" id="{AF07273B-2113-D1E6-B7CD-8B2DBBB579B1}"/>
              </a:ext>
            </a:extLst>
          </p:cNvPr>
          <p:cNvSpPr/>
          <p:nvPr/>
        </p:nvSpPr>
        <p:spPr bwMode="auto">
          <a:xfrm>
            <a:off x="5692591" y="3525025"/>
            <a:ext cx="856860" cy="1108452"/>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Credible: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Isolate 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Effects of the </a:t>
            </a:r>
            <a:b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b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Program</a:t>
            </a:r>
          </a:p>
        </p:txBody>
      </p:sp>
      <p:sp>
        <p:nvSpPr>
          <p:cNvPr id="39" name="Rounded Rectangle 38">
            <a:extLst>
              <a:ext uri="{FF2B5EF4-FFF2-40B4-BE49-F238E27FC236}">
                <a16:creationId xmlns:a16="http://schemas.microsoft.com/office/drawing/2014/main" id="{21C9F809-308F-C483-CE49-EB5F44E87E5C}"/>
              </a:ext>
            </a:extLst>
          </p:cNvPr>
          <p:cNvSpPr/>
          <p:nvPr/>
        </p:nvSpPr>
        <p:spPr bwMode="auto">
          <a:xfrm>
            <a:off x="6688178" y="3556310"/>
            <a:ext cx="1169668" cy="105103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Convert Data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Monetary Value</a:t>
            </a:r>
          </a:p>
        </p:txBody>
      </p:sp>
      <p:sp>
        <p:nvSpPr>
          <p:cNvPr id="40" name="Rounded Rectangle 39">
            <a:extLst>
              <a:ext uri="{FF2B5EF4-FFF2-40B4-BE49-F238E27FC236}">
                <a16:creationId xmlns:a16="http://schemas.microsoft.com/office/drawing/2014/main" id="{56B1CD43-7209-307C-D642-CC41D7E49078}"/>
              </a:ext>
            </a:extLst>
          </p:cNvPr>
          <p:cNvSpPr/>
          <p:nvPr/>
        </p:nvSpPr>
        <p:spPr bwMode="auto">
          <a:xfrm>
            <a:off x="7973752" y="2523779"/>
            <a:ext cx="1279019" cy="932501"/>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Capture Costs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Program</a:t>
            </a:r>
          </a:p>
        </p:txBody>
      </p:sp>
      <p:sp>
        <p:nvSpPr>
          <p:cNvPr id="41" name="Rounded Rectangle 40">
            <a:extLst>
              <a:ext uri="{FF2B5EF4-FFF2-40B4-BE49-F238E27FC236}">
                <a16:creationId xmlns:a16="http://schemas.microsoft.com/office/drawing/2014/main" id="{417E0709-759C-650A-9425-0BCFCE67285A}"/>
              </a:ext>
            </a:extLst>
          </p:cNvPr>
          <p:cNvSpPr/>
          <p:nvPr/>
        </p:nvSpPr>
        <p:spPr bwMode="auto">
          <a:xfrm>
            <a:off x="7983278" y="3611043"/>
            <a:ext cx="1269495" cy="71249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Calculate ROI</a:t>
            </a:r>
          </a:p>
        </p:txBody>
      </p:sp>
      <p:sp>
        <p:nvSpPr>
          <p:cNvPr id="42" name="Rounded Rectangle 41">
            <a:extLst>
              <a:ext uri="{FF2B5EF4-FFF2-40B4-BE49-F238E27FC236}">
                <a16:creationId xmlns:a16="http://schemas.microsoft.com/office/drawing/2014/main" id="{7F266ED9-6B4E-67F8-1AD9-E6B2045966E7}"/>
              </a:ext>
            </a:extLst>
          </p:cNvPr>
          <p:cNvSpPr/>
          <p:nvPr/>
        </p:nvSpPr>
        <p:spPr bwMode="auto">
          <a:xfrm>
            <a:off x="7857846" y="4588471"/>
            <a:ext cx="1394927" cy="775385"/>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Identify Intangible Measures</a:t>
            </a:r>
          </a:p>
        </p:txBody>
      </p:sp>
      <p:sp>
        <p:nvSpPr>
          <p:cNvPr id="43" name="Oval 42">
            <a:extLst>
              <a:ext uri="{FF2B5EF4-FFF2-40B4-BE49-F238E27FC236}">
                <a16:creationId xmlns:a16="http://schemas.microsoft.com/office/drawing/2014/main" id="{74FBD25C-A764-94F0-0EE6-F2AE52D92D33}"/>
              </a:ext>
            </a:extLst>
          </p:cNvPr>
          <p:cNvSpPr/>
          <p:nvPr/>
        </p:nvSpPr>
        <p:spPr bwMode="auto">
          <a:xfrm>
            <a:off x="9350003" y="3432821"/>
            <a:ext cx="1247775" cy="1193854"/>
          </a:xfrm>
          <a:prstGeom prst="ellipse">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Tell the Story:</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Communicate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Results to Key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Stakeholders</a:t>
            </a:r>
          </a:p>
        </p:txBody>
      </p:sp>
      <p:sp>
        <p:nvSpPr>
          <p:cNvPr id="44" name="Rounded Rectangle 45">
            <a:extLst>
              <a:ext uri="{FF2B5EF4-FFF2-40B4-BE49-F238E27FC236}">
                <a16:creationId xmlns:a16="http://schemas.microsoft.com/office/drawing/2014/main" id="{B6AF61E6-E32A-91E6-E08C-049B2F906C7C}"/>
              </a:ext>
            </a:extLst>
          </p:cNvPr>
          <p:cNvSpPr/>
          <p:nvPr/>
        </p:nvSpPr>
        <p:spPr bwMode="auto">
          <a:xfrm>
            <a:off x="2472476" y="3544025"/>
            <a:ext cx="758480" cy="110845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Expect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Success</a:t>
            </a: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Plan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Results</a:t>
            </a:r>
          </a:p>
        </p:txBody>
      </p:sp>
      <p:sp>
        <p:nvSpPr>
          <p:cNvPr id="45" name="Rounded Rectangle 51">
            <a:extLst>
              <a:ext uri="{FF2B5EF4-FFF2-40B4-BE49-F238E27FC236}">
                <a16:creationId xmlns:a16="http://schemas.microsoft.com/office/drawing/2014/main" id="{394AEA97-9905-9091-BC00-69B94ED43830}"/>
              </a:ext>
            </a:extLst>
          </p:cNvPr>
          <p:cNvSpPr/>
          <p:nvPr/>
        </p:nvSpPr>
        <p:spPr bwMode="auto">
          <a:xfrm>
            <a:off x="4552450" y="3544879"/>
            <a:ext cx="949980" cy="1121283"/>
          </a:xfrm>
          <a:prstGeom prst="roundRect">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t>
            </a: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ake it Stick:</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Design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Application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and Impact</a:t>
            </a:r>
          </a:p>
        </p:txBody>
      </p:sp>
      <p:cxnSp>
        <p:nvCxnSpPr>
          <p:cNvPr id="46" name="Straight Arrow Connector 32">
            <a:extLst>
              <a:ext uri="{FF2B5EF4-FFF2-40B4-BE49-F238E27FC236}">
                <a16:creationId xmlns:a16="http://schemas.microsoft.com/office/drawing/2014/main" id="{4D374A8B-A20A-0D2B-9C99-1E09C9EC0086}"/>
              </a:ext>
            </a:extLst>
          </p:cNvPr>
          <p:cNvCxnSpPr>
            <a:cxnSpLocks/>
          </p:cNvCxnSpPr>
          <p:nvPr/>
        </p:nvCxnSpPr>
        <p:spPr bwMode="auto">
          <a:xfrm>
            <a:off x="10597778" y="4044417"/>
            <a:ext cx="173944"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47" name="Losange 14335">
            <a:extLst>
              <a:ext uri="{FF2B5EF4-FFF2-40B4-BE49-F238E27FC236}">
                <a16:creationId xmlns:a16="http://schemas.microsoft.com/office/drawing/2014/main" id="{B9F57DA1-74BC-1885-97D9-68D829C5C776}"/>
              </a:ext>
            </a:extLst>
          </p:cNvPr>
          <p:cNvSpPr/>
          <p:nvPr/>
        </p:nvSpPr>
        <p:spPr>
          <a:xfrm>
            <a:off x="10755130" y="3358171"/>
            <a:ext cx="1284652" cy="1347484"/>
          </a:xfrm>
          <a:prstGeom prst="diamond">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Optimize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Results:</a:t>
            </a:r>
            <a:endPar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Use Black Box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Thinking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Increase Funding</a:t>
            </a:r>
          </a:p>
        </p:txBody>
      </p:sp>
      <p:sp>
        <p:nvSpPr>
          <p:cNvPr id="48" name="Rectangle 47">
            <a:extLst>
              <a:ext uri="{FF2B5EF4-FFF2-40B4-BE49-F238E27FC236}">
                <a16:creationId xmlns:a16="http://schemas.microsoft.com/office/drawing/2014/main" id="{34CFDE32-C011-4071-1CA0-E8A0B2323675}"/>
              </a:ext>
            </a:extLst>
          </p:cNvPr>
          <p:cNvSpPr/>
          <p:nvPr/>
        </p:nvSpPr>
        <p:spPr>
          <a:xfrm>
            <a:off x="919876" y="3294261"/>
            <a:ext cx="1516063" cy="230832"/>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0: INPUT</a:t>
            </a:r>
            <a:endPar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49" name="Google Shape;1161;p25">
            <a:extLst>
              <a:ext uri="{FF2B5EF4-FFF2-40B4-BE49-F238E27FC236}">
                <a16:creationId xmlns:a16="http://schemas.microsoft.com/office/drawing/2014/main" id="{169BFC6C-D8A1-797B-D46B-2BF0F1209ADB}"/>
              </a:ext>
            </a:extLst>
          </p:cNvPr>
          <p:cNvSpPr txBox="1"/>
          <p:nvPr/>
        </p:nvSpPr>
        <p:spPr>
          <a:xfrm>
            <a:off x="163836" y="6534368"/>
            <a:ext cx="9421353" cy="246221"/>
          </a:xfrm>
          <a:prstGeom prst="rect">
            <a:avLst/>
          </a:prstGeom>
          <a:noFill/>
          <a:ln>
            <a:noFill/>
          </a:ln>
        </p:spPr>
        <p:txBody>
          <a:bodyPr spcFirstLastPara="1" wrap="square" lIns="91425" tIns="45700" rIns="91425" bIns="45700" anchor="t" anchorCtr="0">
            <a:sp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sym typeface="Calibri"/>
              </a:rPr>
              <a:t>©2025 ROI Institute Inc. All Rights Reserved.</a:t>
            </a:r>
            <a:endParaRPr kumimoji="0"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pic>
        <p:nvPicPr>
          <p:cNvPr id="51" name="Picture 50">
            <a:extLst>
              <a:ext uri="{FF2B5EF4-FFF2-40B4-BE49-F238E27FC236}">
                <a16:creationId xmlns:a16="http://schemas.microsoft.com/office/drawing/2014/main" id="{8749D22C-D6FA-B4BC-9EE5-ABFEEE0F2E71}"/>
              </a:ext>
            </a:extLst>
          </p:cNvPr>
          <p:cNvPicPr>
            <a:picLocks noChangeAspect="1"/>
          </p:cNvPicPr>
          <p:nvPr/>
        </p:nvPicPr>
        <p:blipFill>
          <a:blip r:embed="rId3"/>
          <a:stretch>
            <a:fillRect/>
          </a:stretch>
        </p:blipFill>
        <p:spPr>
          <a:xfrm>
            <a:off x="10170087" y="5943680"/>
            <a:ext cx="1850933" cy="261630"/>
          </a:xfrm>
          <a:prstGeom prst="rect">
            <a:avLst/>
          </a:prstGeom>
        </p:spPr>
      </p:pic>
      <p:sp>
        <p:nvSpPr>
          <p:cNvPr id="52" name="Slide Number Placeholder 3">
            <a:extLst>
              <a:ext uri="{FF2B5EF4-FFF2-40B4-BE49-F238E27FC236}">
                <a16:creationId xmlns:a16="http://schemas.microsoft.com/office/drawing/2014/main" id="{358B8E82-3B70-0408-B656-BE4233EB94D4}"/>
              </a:ext>
            </a:extLst>
          </p:cNvPr>
          <p:cNvSpPr txBox="1">
            <a:spLocks/>
          </p:cNvSpPr>
          <p:nvPr/>
        </p:nvSpPr>
        <p:spPr>
          <a:xfrm>
            <a:off x="9448780" y="6492865"/>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r" defTabSz="914400" rtl="0" eaLnBrk="1" fontAlgn="auto" latinLnBrk="0" hangingPunct="1">
                <a:lnSpc>
                  <a:spcPct val="100000"/>
                </a:lnSpc>
                <a:spcBef>
                  <a:spcPts val="0"/>
                </a:spcBef>
                <a:spcAft>
                  <a:spcPts val="600"/>
                </a:spcAft>
                <a:buClrTx/>
                <a:buSzTx/>
                <a:buFontTx/>
                <a:buNone/>
                <a:tabLst/>
                <a:defRPr/>
              </a:pPr>
              <a:t>45</a:t>
            </a:fld>
            <a:endParaRPr kumimoji="0" lang="en-US" sz="1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3" name="TextBox 2">
            <a:extLst>
              <a:ext uri="{FF2B5EF4-FFF2-40B4-BE49-F238E27FC236}">
                <a16:creationId xmlns:a16="http://schemas.microsoft.com/office/drawing/2014/main" id="{CFF8057A-978B-4943-A318-C3EDF14CFCA8}"/>
              </a:ext>
            </a:extLst>
          </p:cNvPr>
          <p:cNvSpPr txBox="1"/>
          <p:nvPr/>
        </p:nvSpPr>
        <p:spPr>
          <a:xfrm>
            <a:off x="73226" y="430474"/>
            <a:ext cx="12069627"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The ROI Methodology Process Model</a:t>
            </a:r>
          </a:p>
        </p:txBody>
      </p:sp>
    </p:spTree>
    <p:extLst>
      <p:ext uri="{BB962C8B-B14F-4D97-AF65-F5344CB8AC3E}">
        <p14:creationId xmlns:p14="http://schemas.microsoft.com/office/powerpoint/2010/main" val="34372313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9A6292-21EB-B2AB-5E98-740FFC0FA2D9}"/>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B7CFDBB-41F9-BF78-2865-1202F6C218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 y="278"/>
            <a:ext cx="12191012" cy="6857445"/>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A72F9443-4781-0F9A-F1C3-A802F87833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97" y="279"/>
            <a:ext cx="12191010" cy="1575827"/>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421C0A0D-C16C-87FA-3B66-87DFDA38C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306058" y="-5309839"/>
            <a:ext cx="1579886" cy="12191014"/>
          </a:xfrm>
          <a:prstGeom prst="rect">
            <a:avLst/>
          </a:prstGeom>
          <a:gradFill>
            <a:gsLst>
              <a:gs pos="19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D003DF91-7C07-DEBA-FA58-FB50565C7D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618" y="278"/>
            <a:ext cx="4303073" cy="1575334"/>
          </a:xfrm>
          <a:prstGeom prst="rect">
            <a:avLst/>
          </a:prstGeom>
          <a:gradFill>
            <a:gsLst>
              <a:gs pos="0">
                <a:schemeClr val="accent1">
                  <a:alpha val="72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B6F56646-DCF3-DD6D-E856-A9BA3F9AC9C1}"/>
              </a:ext>
            </a:extLst>
          </p:cNvPr>
          <p:cNvSpPr/>
          <p:nvPr/>
        </p:nvSpPr>
        <p:spPr>
          <a:xfrm>
            <a:off x="438620" y="179794"/>
            <a:ext cx="11753380" cy="1211747"/>
          </a:xfrm>
          <a:prstGeom prst="rect">
            <a:avLst/>
          </a:prstGeom>
        </p:spPr>
        <p:txBody>
          <a:bodyPr vert="horz" lIns="91433" tIns="45716" rIns="91433" bIns="45716" rtlCol="0" anchor="ctr">
            <a:normAutofit/>
          </a:bodyPr>
          <a:lstStyle/>
          <a:p>
            <a:pPr marL="0" marR="0" lvl="0" indent="0" algn="l" defTabSz="914368"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rPr>
              <a:t>Collect Data During and After the Program</a:t>
            </a:r>
          </a:p>
        </p:txBody>
      </p:sp>
      <p:graphicFrame>
        <p:nvGraphicFramePr>
          <p:cNvPr id="2" name="Google Shape;1756;p29">
            <a:extLst>
              <a:ext uri="{FF2B5EF4-FFF2-40B4-BE49-F238E27FC236}">
                <a16:creationId xmlns:a16="http://schemas.microsoft.com/office/drawing/2014/main" id="{ABC75F78-4B5F-FA39-B782-F5CC0E144FF8}"/>
              </a:ext>
            </a:extLst>
          </p:cNvPr>
          <p:cNvGraphicFramePr/>
          <p:nvPr>
            <p:extLst>
              <p:ext uri="{D42A27DB-BD31-4B8C-83A1-F6EECF244321}">
                <p14:modId xmlns:p14="http://schemas.microsoft.com/office/powerpoint/2010/main" val="1819787377"/>
              </p:ext>
            </p:extLst>
          </p:nvPr>
        </p:nvGraphicFramePr>
        <p:xfrm>
          <a:off x="997527" y="1735354"/>
          <a:ext cx="10072255" cy="4633408"/>
        </p:xfrm>
        <a:graphic>
          <a:graphicData uri="http://schemas.openxmlformats.org/drawingml/2006/table">
            <a:tbl>
              <a:tblPr>
                <a:noFill/>
              </a:tblPr>
              <a:tblGrid>
                <a:gridCol w="6940975">
                  <a:extLst>
                    <a:ext uri="{9D8B030D-6E8A-4147-A177-3AD203B41FA5}">
                      <a16:colId xmlns:a16="http://schemas.microsoft.com/office/drawing/2014/main" val="20000"/>
                    </a:ext>
                  </a:extLst>
                </a:gridCol>
                <a:gridCol w="782813">
                  <a:extLst>
                    <a:ext uri="{9D8B030D-6E8A-4147-A177-3AD203B41FA5}">
                      <a16:colId xmlns:a16="http://schemas.microsoft.com/office/drawing/2014/main" val="20001"/>
                    </a:ext>
                  </a:extLst>
                </a:gridCol>
                <a:gridCol w="782813">
                  <a:extLst>
                    <a:ext uri="{9D8B030D-6E8A-4147-A177-3AD203B41FA5}">
                      <a16:colId xmlns:a16="http://schemas.microsoft.com/office/drawing/2014/main" val="20002"/>
                    </a:ext>
                  </a:extLst>
                </a:gridCol>
                <a:gridCol w="835015">
                  <a:extLst>
                    <a:ext uri="{9D8B030D-6E8A-4147-A177-3AD203B41FA5}">
                      <a16:colId xmlns:a16="http://schemas.microsoft.com/office/drawing/2014/main" val="20003"/>
                    </a:ext>
                  </a:extLst>
                </a:gridCol>
                <a:gridCol w="730639">
                  <a:extLst>
                    <a:ext uri="{9D8B030D-6E8A-4147-A177-3AD203B41FA5}">
                      <a16:colId xmlns:a16="http://schemas.microsoft.com/office/drawing/2014/main" val="20004"/>
                    </a:ext>
                  </a:extLst>
                </a:gridCol>
              </a:tblGrid>
              <a:tr h="356416">
                <a:tc>
                  <a:txBody>
                    <a:bodyPr/>
                    <a:lstStyle/>
                    <a:p>
                      <a:pPr marL="0" marR="0" lvl="0" indent="0" algn="l" rtl="0">
                        <a:lnSpc>
                          <a:spcPct val="115000"/>
                        </a:lnSpc>
                        <a:spcBef>
                          <a:spcPts val="0"/>
                        </a:spcBef>
                        <a:spcAft>
                          <a:spcPts val="0"/>
                        </a:spcAft>
                        <a:buClr>
                          <a:srgbClr val="000000"/>
                        </a:buClr>
                        <a:buSzPts val="2000"/>
                        <a:buFont typeface="Arial"/>
                        <a:buNone/>
                      </a:pPr>
                      <a:r>
                        <a:rPr lang="en-US" sz="2000" b="1" i="0" u="none" strike="noStrike" cap="none" dirty="0">
                          <a:solidFill>
                            <a:srgbClr val="FFFFFF"/>
                          </a:solidFill>
                          <a:latin typeface="Arial" panose="020B0604020202020204" pitchFamily="34" charset="0"/>
                          <a:ea typeface="Calibri"/>
                          <a:cs typeface="Arial" panose="020B0604020202020204" pitchFamily="34" charset="0"/>
                          <a:sym typeface="Calibri"/>
                        </a:rPr>
                        <a:t> Method </a:t>
                      </a:r>
                      <a:endParaRPr sz="2000" b="1"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28575" cap="flat" cmpd="sng">
                      <a:solidFill>
                        <a:srgbClr val="000000"/>
                      </a:solidFill>
                      <a:prstDash val="solid"/>
                      <a:round/>
                      <a:headEnd type="none" w="sm" len="sm"/>
                      <a:tailEnd type="none" w="sm" len="sm"/>
                    </a:lnT>
                    <a:lnB w="12700" cap="flat" cmpd="sng">
                      <a:solidFill>
                        <a:schemeClr val="dk1"/>
                      </a:solidFill>
                      <a:prstDash val="solid"/>
                      <a:round/>
                      <a:headEnd type="none" w="sm" len="sm"/>
                      <a:tailEnd type="none" w="sm" len="sm"/>
                    </a:lnB>
                    <a:solidFill>
                      <a:srgbClr val="800000"/>
                    </a:solidFill>
                  </a:tcPr>
                </a:tc>
                <a:tc gridSpan="4">
                  <a:txBody>
                    <a:bodyPr/>
                    <a:lstStyle/>
                    <a:p>
                      <a:pPr marL="0" marR="0" lvl="0" indent="0" algn="ctr" rtl="0">
                        <a:lnSpc>
                          <a:spcPct val="115000"/>
                        </a:lnSpc>
                        <a:spcBef>
                          <a:spcPts val="0"/>
                        </a:spcBef>
                        <a:spcAft>
                          <a:spcPts val="0"/>
                        </a:spcAft>
                        <a:buClr>
                          <a:srgbClr val="000000"/>
                        </a:buClr>
                        <a:buSzPts val="2000"/>
                        <a:buFont typeface="Arial"/>
                        <a:buNone/>
                      </a:pPr>
                      <a:r>
                        <a:rPr lang="en-US" sz="2000" b="1" i="0" u="none" strike="noStrike" cap="none" dirty="0">
                          <a:solidFill>
                            <a:srgbClr val="FFFFFF"/>
                          </a:solidFill>
                          <a:latin typeface="Arial" panose="020B0604020202020204" pitchFamily="34" charset="0"/>
                          <a:ea typeface="Calibri"/>
                          <a:cs typeface="Arial" panose="020B0604020202020204" pitchFamily="34" charset="0"/>
                          <a:sym typeface="Calibri"/>
                        </a:rPr>
                        <a:t>Level</a:t>
                      </a:r>
                      <a:endParaRPr sz="2000" b="1"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28575" cap="flat" cmpd="sng">
                      <a:solidFill>
                        <a:srgbClr val="000000"/>
                      </a:solidFill>
                      <a:prstDash val="solid"/>
                      <a:round/>
                      <a:headEnd type="none" w="sm" len="sm"/>
                      <a:tailEnd type="none" w="sm" len="sm"/>
                    </a:lnT>
                    <a:lnB w="12700" cap="flat" cmpd="sng">
                      <a:solidFill>
                        <a:schemeClr val="dk1"/>
                      </a:solidFill>
                      <a:prstDash val="solid"/>
                      <a:round/>
                      <a:headEnd type="none" w="sm" len="sm"/>
                      <a:tailEnd type="none" w="sm" len="sm"/>
                    </a:lnB>
                    <a:solidFill>
                      <a:srgbClr val="80000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56416">
                <a:tc>
                  <a:txBody>
                    <a:bodyPr/>
                    <a:lstStyle/>
                    <a:p>
                      <a:pPr marL="0" marR="0" lvl="0" indent="0" algn="l" rtl="0">
                        <a:lnSpc>
                          <a:spcPct val="115000"/>
                        </a:lnSpc>
                        <a:spcBef>
                          <a:spcPts val="0"/>
                        </a:spcBef>
                        <a:spcAft>
                          <a:spcPts val="0"/>
                        </a:spcAft>
                        <a:buClr>
                          <a:srgbClr val="000000"/>
                        </a:buClr>
                        <a:buSzPts val="2000"/>
                        <a:buFont typeface="Arial"/>
                        <a:buNone/>
                      </a:pPr>
                      <a:r>
                        <a:rPr lang="en-US" sz="2000" b="0" i="0" u="none" strike="noStrike" cap="none" dirty="0">
                          <a:latin typeface="Arial" panose="020B0604020202020204" pitchFamily="34" charset="0"/>
                          <a:ea typeface="Calibri"/>
                          <a:cs typeface="Arial" panose="020B0604020202020204" pitchFamily="34" charset="0"/>
                          <a:sym typeface="Calibri"/>
                        </a:rPr>
                        <a:t>                                         </a:t>
                      </a:r>
                      <a:endParaRPr sz="20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800" b="1" i="0" u="none" strike="noStrike" cap="none" dirty="0">
                          <a:latin typeface="Arial" panose="020B0604020202020204" pitchFamily="34" charset="0"/>
                          <a:ea typeface="Calibri"/>
                          <a:cs typeface="Arial" panose="020B0604020202020204" pitchFamily="34" charset="0"/>
                          <a:sym typeface="Calibri"/>
                        </a:rPr>
                        <a:t>1</a:t>
                      </a:r>
                      <a:endParaRPr sz="1800" b="1"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800" b="1" i="0" u="none" strike="noStrike" cap="none" dirty="0">
                          <a:latin typeface="Arial" panose="020B0604020202020204" pitchFamily="34" charset="0"/>
                          <a:ea typeface="Calibri"/>
                          <a:cs typeface="Arial" panose="020B0604020202020204" pitchFamily="34" charset="0"/>
                          <a:sym typeface="Calibri"/>
                        </a:rPr>
                        <a:t>2</a:t>
                      </a:r>
                      <a:endParaRPr sz="1800" b="1"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800" b="1" i="0" u="none" strike="noStrike" cap="none" dirty="0">
                          <a:latin typeface="Arial" panose="020B0604020202020204" pitchFamily="34" charset="0"/>
                          <a:ea typeface="Calibri"/>
                          <a:cs typeface="Arial" panose="020B0604020202020204" pitchFamily="34" charset="0"/>
                          <a:sym typeface="Calibri"/>
                        </a:rPr>
                        <a:t>3</a:t>
                      </a:r>
                      <a:endParaRPr sz="1800" b="1"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800" b="1" i="0" u="none" strike="noStrike" cap="none" dirty="0">
                          <a:latin typeface="Arial" panose="020B0604020202020204" pitchFamily="34" charset="0"/>
                          <a:ea typeface="Calibri"/>
                          <a:cs typeface="Arial" panose="020B0604020202020204" pitchFamily="34" charset="0"/>
                          <a:sym typeface="Calibri"/>
                        </a:rPr>
                        <a:t>4</a:t>
                      </a:r>
                      <a:endParaRPr sz="1800" b="1"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1"/>
                  </a:ext>
                </a:extLst>
              </a:tr>
              <a:tr h="356416">
                <a:tc>
                  <a:txBody>
                    <a:bodyPr/>
                    <a:lstStyle/>
                    <a:p>
                      <a:pPr marL="0" marR="0" lvl="0" indent="0" algn="l" rtl="0">
                        <a:lnSpc>
                          <a:spcPct val="115000"/>
                        </a:lnSpc>
                        <a:spcBef>
                          <a:spcPts val="0"/>
                        </a:spcBef>
                        <a:spcAft>
                          <a:spcPts val="0"/>
                        </a:spcAft>
                        <a:buClr>
                          <a:schemeClr val="dk1"/>
                        </a:buClr>
                        <a:buSzPts val="2000"/>
                        <a:buFont typeface="Arial"/>
                        <a:buNone/>
                      </a:pPr>
                      <a:r>
                        <a:rPr lang="en-US" sz="2000" b="0" i="0" u="none" strike="noStrike" cap="none" dirty="0">
                          <a:latin typeface="Arial" panose="020B0604020202020204" pitchFamily="34" charset="0"/>
                          <a:ea typeface="Calibri"/>
                          <a:cs typeface="Arial" panose="020B0604020202020204" pitchFamily="34" charset="0"/>
                          <a:sym typeface="Calibri"/>
                        </a:rPr>
                        <a:t>Surveys</a:t>
                      </a:r>
                      <a:endParaRPr sz="20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a:latin typeface="Arial" panose="020B0604020202020204" pitchFamily="34" charset="0"/>
                          <a:ea typeface="Calibri"/>
                          <a:cs typeface="Arial" panose="020B0604020202020204" pitchFamily="34" charset="0"/>
                          <a:sym typeface="Calibri"/>
                        </a:rPr>
                        <a:t>✔</a:t>
                      </a:r>
                      <a:endParaRPr sz="1400" b="0" i="0" u="none" strike="noStrike" cap="none">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a:latin typeface="Arial" panose="020B0604020202020204" pitchFamily="34" charset="0"/>
                          <a:ea typeface="Calibri"/>
                          <a:cs typeface="Arial" panose="020B0604020202020204" pitchFamily="34" charset="0"/>
                          <a:sym typeface="Calibri"/>
                        </a:rPr>
                        <a:t>✔</a:t>
                      </a:r>
                      <a:endParaRPr sz="1400" b="0" i="0" u="none" strike="noStrike" cap="none">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a:latin typeface="Arial" panose="020B0604020202020204" pitchFamily="34" charset="0"/>
                          <a:ea typeface="Calibri"/>
                          <a:cs typeface="Arial" panose="020B0604020202020204" pitchFamily="34" charset="0"/>
                          <a:sym typeface="Calibri"/>
                        </a:rPr>
                        <a:t> </a:t>
                      </a:r>
                      <a:endParaRPr sz="1400" b="0" i="0" u="none" strike="noStrike" cap="none">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56416">
                <a:tc>
                  <a:txBody>
                    <a:bodyPr/>
                    <a:lstStyle/>
                    <a:p>
                      <a:pPr marL="0" marR="0" lvl="0" indent="0" algn="l" rtl="0">
                        <a:lnSpc>
                          <a:spcPct val="115000"/>
                        </a:lnSpc>
                        <a:spcBef>
                          <a:spcPts val="0"/>
                        </a:spcBef>
                        <a:spcAft>
                          <a:spcPts val="0"/>
                        </a:spcAft>
                        <a:buClr>
                          <a:schemeClr val="dk1"/>
                        </a:buClr>
                        <a:buSzPts val="2000"/>
                        <a:buFont typeface="Arial"/>
                        <a:buNone/>
                      </a:pPr>
                      <a:r>
                        <a:rPr lang="en-US" sz="2000" b="0" i="0" u="none" strike="noStrike" cap="none" dirty="0">
                          <a:latin typeface="Arial" panose="020B0604020202020204" pitchFamily="34" charset="0"/>
                          <a:ea typeface="Calibri"/>
                          <a:cs typeface="Arial" panose="020B0604020202020204" pitchFamily="34" charset="0"/>
                          <a:sym typeface="Calibri"/>
                        </a:rPr>
                        <a:t>Questionnaires	</a:t>
                      </a:r>
                      <a:endParaRPr sz="20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a:latin typeface="Arial" panose="020B0604020202020204" pitchFamily="34" charset="0"/>
                          <a:ea typeface="Calibri"/>
                          <a:cs typeface="Arial" panose="020B0604020202020204" pitchFamily="34" charset="0"/>
                          <a:sym typeface="Calibri"/>
                        </a:rPr>
                        <a:t>✔</a:t>
                      </a:r>
                      <a:endParaRPr sz="1400" b="0" i="0" u="none" strike="noStrike" cap="none">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a:latin typeface="Arial" panose="020B0604020202020204" pitchFamily="34" charset="0"/>
                          <a:ea typeface="Calibri"/>
                          <a:cs typeface="Arial" panose="020B0604020202020204" pitchFamily="34" charset="0"/>
                          <a:sym typeface="Calibri"/>
                        </a:rPr>
                        <a:t>✔</a:t>
                      </a:r>
                      <a:endParaRPr sz="1400" b="0" i="0" u="none" strike="noStrike" cap="none">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3"/>
                  </a:ext>
                </a:extLst>
              </a:tr>
              <a:tr h="356416">
                <a:tc>
                  <a:txBody>
                    <a:bodyPr/>
                    <a:lstStyle/>
                    <a:p>
                      <a:pPr marL="0" marR="0" lvl="0" indent="0" algn="l" rtl="0">
                        <a:lnSpc>
                          <a:spcPct val="115000"/>
                        </a:lnSpc>
                        <a:spcBef>
                          <a:spcPts val="0"/>
                        </a:spcBef>
                        <a:spcAft>
                          <a:spcPts val="0"/>
                        </a:spcAft>
                        <a:buClr>
                          <a:schemeClr val="dk1"/>
                        </a:buClr>
                        <a:buSzPts val="2000"/>
                        <a:buFont typeface="Arial"/>
                        <a:buNone/>
                      </a:pPr>
                      <a:r>
                        <a:rPr lang="en-US" sz="2000" b="0" i="0" u="none" strike="noStrike" cap="none" dirty="0">
                          <a:latin typeface="Arial" panose="020B0604020202020204" pitchFamily="34" charset="0"/>
                          <a:ea typeface="Calibri"/>
                          <a:cs typeface="Arial" panose="020B0604020202020204" pitchFamily="34" charset="0"/>
                          <a:sym typeface="Calibri"/>
                        </a:rPr>
                        <a:t>Observation</a:t>
                      </a:r>
                      <a:endParaRPr sz="20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a:latin typeface="Arial" panose="020B0604020202020204" pitchFamily="34" charset="0"/>
                          <a:ea typeface="Calibri"/>
                          <a:cs typeface="Arial" panose="020B0604020202020204" pitchFamily="34" charset="0"/>
                          <a:sym typeface="Calibri"/>
                        </a:rPr>
                        <a:t>✔</a:t>
                      </a:r>
                      <a:endParaRPr sz="1400" b="0" i="0" u="none" strike="noStrike" cap="none">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a:latin typeface="Arial" panose="020B0604020202020204" pitchFamily="34" charset="0"/>
                          <a:ea typeface="Calibri"/>
                          <a:cs typeface="Arial" panose="020B0604020202020204" pitchFamily="34" charset="0"/>
                          <a:sym typeface="Calibri"/>
                        </a:rPr>
                        <a:t> </a:t>
                      </a:r>
                      <a:endParaRPr sz="1400" b="0" i="0" u="none" strike="noStrike" cap="none">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356416">
                <a:tc>
                  <a:txBody>
                    <a:bodyPr/>
                    <a:lstStyle/>
                    <a:p>
                      <a:pPr marL="0" marR="0" lvl="0" indent="0" algn="l" rtl="0">
                        <a:lnSpc>
                          <a:spcPct val="115000"/>
                        </a:lnSpc>
                        <a:spcBef>
                          <a:spcPts val="0"/>
                        </a:spcBef>
                        <a:spcAft>
                          <a:spcPts val="0"/>
                        </a:spcAft>
                        <a:buClr>
                          <a:schemeClr val="dk1"/>
                        </a:buClr>
                        <a:buSzPts val="2000"/>
                        <a:buFont typeface="Arial"/>
                        <a:buNone/>
                      </a:pPr>
                      <a:r>
                        <a:rPr lang="en-US" sz="2000" b="0" i="0" u="none" strike="noStrike" cap="none" dirty="0">
                          <a:latin typeface="Arial" panose="020B0604020202020204" pitchFamily="34" charset="0"/>
                          <a:ea typeface="Calibri"/>
                          <a:cs typeface="Arial" panose="020B0604020202020204" pitchFamily="34" charset="0"/>
                          <a:sym typeface="Calibri"/>
                        </a:rPr>
                        <a:t>Interviews</a:t>
                      </a:r>
                      <a:endParaRPr sz="20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a:latin typeface="Arial" panose="020B0604020202020204" pitchFamily="34" charset="0"/>
                          <a:ea typeface="Calibri"/>
                          <a:cs typeface="Arial" panose="020B0604020202020204" pitchFamily="34" charset="0"/>
                          <a:sym typeface="Calibri"/>
                        </a:rPr>
                        <a:t>✔</a:t>
                      </a:r>
                      <a:endParaRPr sz="1400" b="0" i="0" u="none" strike="noStrike" cap="none">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a:latin typeface="Arial" panose="020B0604020202020204" pitchFamily="34" charset="0"/>
                          <a:ea typeface="Calibri"/>
                          <a:cs typeface="Arial" panose="020B0604020202020204" pitchFamily="34" charset="0"/>
                          <a:sym typeface="Calibri"/>
                        </a:rPr>
                        <a:t> </a:t>
                      </a:r>
                      <a:endParaRPr sz="1400" b="0" i="0" u="none" strike="noStrike" cap="none">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5"/>
                  </a:ext>
                </a:extLst>
              </a:tr>
              <a:tr h="356416">
                <a:tc>
                  <a:txBody>
                    <a:bodyPr/>
                    <a:lstStyle/>
                    <a:p>
                      <a:pPr marL="0" marR="0" lvl="0" indent="0" algn="l" rtl="0">
                        <a:lnSpc>
                          <a:spcPct val="115000"/>
                        </a:lnSpc>
                        <a:spcBef>
                          <a:spcPts val="0"/>
                        </a:spcBef>
                        <a:spcAft>
                          <a:spcPts val="0"/>
                        </a:spcAft>
                        <a:buClr>
                          <a:schemeClr val="dk1"/>
                        </a:buClr>
                        <a:buSzPts val="2000"/>
                        <a:buFont typeface="Arial"/>
                        <a:buNone/>
                      </a:pPr>
                      <a:r>
                        <a:rPr lang="en-US" sz="2000" b="0" i="0" u="none" strike="noStrike" cap="none" dirty="0">
                          <a:latin typeface="Arial" panose="020B0604020202020204" pitchFamily="34" charset="0"/>
                          <a:ea typeface="Calibri"/>
                          <a:cs typeface="Arial" panose="020B0604020202020204" pitchFamily="34" charset="0"/>
                          <a:sym typeface="Calibri"/>
                        </a:rPr>
                        <a:t>Focus Groups</a:t>
                      </a:r>
                      <a:endParaRPr sz="20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a:latin typeface="Arial" panose="020B0604020202020204" pitchFamily="34" charset="0"/>
                          <a:ea typeface="Calibri"/>
                          <a:cs typeface="Arial" panose="020B0604020202020204" pitchFamily="34" charset="0"/>
                          <a:sym typeface="Calibri"/>
                        </a:rPr>
                        <a:t>✔</a:t>
                      </a:r>
                      <a:endParaRPr sz="1400" b="0" i="0" u="none" strike="noStrike" cap="none">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 </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356416">
                <a:tc>
                  <a:txBody>
                    <a:bodyPr/>
                    <a:lstStyle/>
                    <a:p>
                      <a:pPr marL="0" marR="0" lvl="0" indent="0" algn="l" rtl="0">
                        <a:lnSpc>
                          <a:spcPct val="115000"/>
                        </a:lnSpc>
                        <a:spcBef>
                          <a:spcPts val="0"/>
                        </a:spcBef>
                        <a:spcAft>
                          <a:spcPts val="0"/>
                        </a:spcAft>
                        <a:buClr>
                          <a:schemeClr val="dk1"/>
                        </a:buClr>
                        <a:buSzPts val="2000"/>
                        <a:buFont typeface="Arial"/>
                        <a:buNone/>
                      </a:pPr>
                      <a:r>
                        <a:rPr lang="en-US" sz="2000" b="0" i="0" u="none" strike="noStrike" cap="none" dirty="0">
                          <a:latin typeface="Arial" panose="020B0604020202020204" pitchFamily="34" charset="0"/>
                          <a:ea typeface="Calibri"/>
                          <a:cs typeface="Arial" panose="020B0604020202020204" pitchFamily="34" charset="0"/>
                          <a:sym typeface="Calibri"/>
                        </a:rPr>
                        <a:t>Tests/Quizzes	</a:t>
                      </a:r>
                      <a:endParaRPr sz="20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 </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a:latin typeface="Arial" panose="020B0604020202020204" pitchFamily="34" charset="0"/>
                          <a:ea typeface="Calibri"/>
                          <a:cs typeface="Arial" panose="020B0604020202020204" pitchFamily="34" charset="0"/>
                          <a:sym typeface="Calibri"/>
                        </a:rPr>
                        <a:t>✔</a:t>
                      </a:r>
                      <a:endParaRPr sz="1400" b="0" i="0" u="none" strike="noStrike" cap="none">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a:latin typeface="Arial" panose="020B0604020202020204" pitchFamily="34" charset="0"/>
                          <a:ea typeface="Calibri"/>
                          <a:cs typeface="Arial" panose="020B0604020202020204" pitchFamily="34" charset="0"/>
                          <a:sym typeface="Calibri"/>
                        </a:rPr>
                        <a:t> </a:t>
                      </a:r>
                      <a:endParaRPr sz="1400" b="0" i="0" u="none" strike="noStrike" cap="none">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 </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7"/>
                  </a:ext>
                </a:extLst>
              </a:tr>
              <a:tr h="356416">
                <a:tc>
                  <a:txBody>
                    <a:bodyPr/>
                    <a:lstStyle/>
                    <a:p>
                      <a:pPr marL="0" marR="0" lvl="0" indent="0" algn="l" rtl="0">
                        <a:lnSpc>
                          <a:spcPct val="115000"/>
                        </a:lnSpc>
                        <a:spcBef>
                          <a:spcPts val="0"/>
                        </a:spcBef>
                        <a:spcAft>
                          <a:spcPts val="0"/>
                        </a:spcAft>
                        <a:buClr>
                          <a:schemeClr val="dk1"/>
                        </a:buClr>
                        <a:buSzPts val="2000"/>
                        <a:buFont typeface="Arial"/>
                        <a:buNone/>
                      </a:pPr>
                      <a:r>
                        <a:rPr lang="en-US" sz="2000" b="0" i="0" u="none" strike="noStrike" cap="none" dirty="0">
                          <a:latin typeface="Arial" panose="020B0604020202020204" pitchFamily="34" charset="0"/>
                          <a:ea typeface="Calibri"/>
                          <a:cs typeface="Arial" panose="020B0604020202020204" pitchFamily="34" charset="0"/>
                          <a:sym typeface="Calibri"/>
                        </a:rPr>
                        <a:t>Demonstrations</a:t>
                      </a:r>
                      <a:endParaRPr sz="20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 </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a:latin typeface="Arial" panose="020B0604020202020204" pitchFamily="34" charset="0"/>
                          <a:ea typeface="Calibri"/>
                          <a:cs typeface="Arial" panose="020B0604020202020204" pitchFamily="34" charset="0"/>
                          <a:sym typeface="Calibri"/>
                        </a:rPr>
                        <a:t> </a:t>
                      </a:r>
                      <a:endParaRPr sz="1400" b="0" i="0" u="none" strike="noStrike" cap="none">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 </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r h="356416">
                <a:tc>
                  <a:txBody>
                    <a:bodyPr/>
                    <a:lstStyle/>
                    <a:p>
                      <a:pPr marL="0" marR="0" lvl="0" indent="0" algn="l" rtl="0">
                        <a:lnSpc>
                          <a:spcPct val="115000"/>
                        </a:lnSpc>
                        <a:spcBef>
                          <a:spcPts val="0"/>
                        </a:spcBef>
                        <a:spcAft>
                          <a:spcPts val="0"/>
                        </a:spcAft>
                        <a:buClr>
                          <a:schemeClr val="dk1"/>
                        </a:buClr>
                        <a:buSzPts val="2000"/>
                        <a:buFont typeface="Arial"/>
                        <a:buNone/>
                      </a:pPr>
                      <a:r>
                        <a:rPr lang="en-US" sz="2000" b="0" i="0" u="none" strike="noStrike" cap="none" dirty="0">
                          <a:latin typeface="Arial" panose="020B0604020202020204" pitchFamily="34" charset="0"/>
                          <a:ea typeface="Calibri"/>
                          <a:cs typeface="Arial" panose="020B0604020202020204" pitchFamily="34" charset="0"/>
                          <a:sym typeface="Calibri"/>
                        </a:rPr>
                        <a:t>Simulations</a:t>
                      </a:r>
                      <a:endParaRPr sz="20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 </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 </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 </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9"/>
                  </a:ext>
                </a:extLst>
              </a:tr>
              <a:tr h="356416">
                <a:tc>
                  <a:txBody>
                    <a:bodyPr/>
                    <a:lstStyle/>
                    <a:p>
                      <a:pPr marL="0" marR="0" lvl="0" indent="0" algn="l" rtl="0">
                        <a:lnSpc>
                          <a:spcPct val="115000"/>
                        </a:lnSpc>
                        <a:spcBef>
                          <a:spcPts val="0"/>
                        </a:spcBef>
                        <a:spcAft>
                          <a:spcPts val="0"/>
                        </a:spcAft>
                        <a:buClr>
                          <a:schemeClr val="dk1"/>
                        </a:buClr>
                        <a:buSzPts val="2000"/>
                        <a:buFont typeface="Arial"/>
                        <a:buNone/>
                      </a:pPr>
                      <a:r>
                        <a:rPr lang="en-US" sz="2000" b="0" i="0" u="none" strike="noStrike" cap="none" dirty="0">
                          <a:latin typeface="Arial" panose="020B0604020202020204" pitchFamily="34" charset="0"/>
                          <a:ea typeface="Calibri"/>
                          <a:cs typeface="Arial" panose="020B0604020202020204" pitchFamily="34" charset="0"/>
                          <a:sym typeface="Calibri"/>
                        </a:rPr>
                        <a:t>Action planning/improvement plans</a:t>
                      </a:r>
                      <a:endParaRPr sz="20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a:latin typeface="Arial" panose="020B0604020202020204" pitchFamily="34" charset="0"/>
                          <a:ea typeface="Calibri"/>
                          <a:cs typeface="Arial" panose="020B0604020202020204" pitchFamily="34" charset="0"/>
                          <a:sym typeface="Calibri"/>
                        </a:rPr>
                        <a:t> </a:t>
                      </a:r>
                      <a:endParaRPr sz="1400" b="0" i="0" u="none" strike="noStrike" cap="none">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 </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0"/>
                  </a:ext>
                </a:extLst>
              </a:tr>
              <a:tr h="356416">
                <a:tc>
                  <a:txBody>
                    <a:bodyPr/>
                    <a:lstStyle/>
                    <a:p>
                      <a:pPr marL="0" marR="0" lvl="0" indent="0" algn="l" rtl="0">
                        <a:lnSpc>
                          <a:spcPct val="115000"/>
                        </a:lnSpc>
                        <a:spcBef>
                          <a:spcPts val="0"/>
                        </a:spcBef>
                        <a:spcAft>
                          <a:spcPts val="0"/>
                        </a:spcAft>
                        <a:buClr>
                          <a:schemeClr val="dk1"/>
                        </a:buClr>
                        <a:buSzPts val="2000"/>
                        <a:buFont typeface="Arial"/>
                        <a:buNone/>
                      </a:pPr>
                      <a:r>
                        <a:rPr lang="en-US" sz="2000" b="0" i="0" u="none" strike="noStrike" cap="none" dirty="0">
                          <a:latin typeface="Arial" panose="020B0604020202020204" pitchFamily="34" charset="0"/>
                          <a:ea typeface="Calibri"/>
                          <a:cs typeface="Arial" panose="020B0604020202020204" pitchFamily="34" charset="0"/>
                          <a:sym typeface="Calibri"/>
                        </a:rPr>
                        <a:t>Performance contracting</a:t>
                      </a:r>
                      <a:endParaRPr sz="20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 </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a:latin typeface="Arial" panose="020B0604020202020204" pitchFamily="34" charset="0"/>
                          <a:ea typeface="Calibri"/>
                          <a:cs typeface="Arial" panose="020B0604020202020204" pitchFamily="34" charset="0"/>
                          <a:sym typeface="Calibri"/>
                        </a:rPr>
                        <a:t> </a:t>
                      </a:r>
                      <a:endParaRPr sz="1400" b="0" i="0" u="none" strike="noStrike" cap="none">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11"/>
                  </a:ext>
                </a:extLst>
              </a:tr>
              <a:tr h="356416">
                <a:tc>
                  <a:txBody>
                    <a:bodyPr/>
                    <a:lstStyle/>
                    <a:p>
                      <a:pPr marL="0" marR="0" lvl="0" indent="0" algn="l" rtl="0">
                        <a:lnSpc>
                          <a:spcPct val="115000"/>
                        </a:lnSpc>
                        <a:spcBef>
                          <a:spcPts val="0"/>
                        </a:spcBef>
                        <a:spcAft>
                          <a:spcPts val="0"/>
                        </a:spcAft>
                        <a:buClr>
                          <a:schemeClr val="dk1"/>
                        </a:buClr>
                        <a:buSzPts val="2000"/>
                        <a:buFont typeface="Arial"/>
                        <a:buNone/>
                      </a:pPr>
                      <a:r>
                        <a:rPr lang="en-US" sz="2000" b="0" i="0" u="none" strike="noStrike" cap="none" dirty="0">
                          <a:latin typeface="Arial" panose="020B0604020202020204" pitchFamily="34" charset="0"/>
                          <a:ea typeface="Calibri"/>
                          <a:cs typeface="Arial" panose="020B0604020202020204" pitchFamily="34" charset="0"/>
                          <a:sym typeface="Calibri"/>
                        </a:rPr>
                        <a:t>Performance monitoring</a:t>
                      </a:r>
                      <a:endParaRPr sz="20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 </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 </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 </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2000"/>
                        <a:buFont typeface="Arial"/>
                        <a:buNone/>
                      </a:pPr>
                      <a:r>
                        <a:rPr lang="en-US" sz="1400" b="0" i="0" u="none" strike="noStrike" cap="none" dirty="0">
                          <a:latin typeface="Arial" panose="020B0604020202020204" pitchFamily="34" charset="0"/>
                          <a:ea typeface="Calibri"/>
                          <a:cs typeface="Arial" panose="020B0604020202020204" pitchFamily="34" charset="0"/>
                          <a:sym typeface="Calibri"/>
                        </a:rPr>
                        <a:t>✔</a:t>
                      </a:r>
                      <a:endParaRPr sz="1400" b="0" i="0" u="none" strike="noStrike" cap="none" dirty="0">
                        <a:latin typeface="Arial" panose="020B0604020202020204" pitchFamily="34" charset="0"/>
                        <a:ea typeface="Calibri"/>
                        <a:cs typeface="Arial" panose="020B0604020202020204" pitchFamily="34" charset="0"/>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bl>
          </a:graphicData>
        </a:graphic>
      </p:graphicFrame>
      <p:sp>
        <p:nvSpPr>
          <p:cNvPr id="3" name="Slide Number Placeholder 20">
            <a:extLst>
              <a:ext uri="{FF2B5EF4-FFF2-40B4-BE49-F238E27FC236}">
                <a16:creationId xmlns:a16="http://schemas.microsoft.com/office/drawing/2014/main" id="{DDE119C4-D424-728F-9772-365EC802F5FA}"/>
              </a:ext>
            </a:extLst>
          </p:cNvPr>
          <p:cNvSpPr txBox="1">
            <a:spLocks/>
          </p:cNvSpPr>
          <p:nvPr/>
        </p:nvSpPr>
        <p:spPr>
          <a:xfrm>
            <a:off x="9449006" y="649808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776" rtl="0" eaLnBrk="1" fontAlgn="base" latinLnBrk="0" hangingPunct="1">
              <a:lnSpc>
                <a:spcPct val="100000"/>
              </a:lnSpc>
              <a:spcBef>
                <a:spcPct val="0"/>
              </a:spcBef>
              <a:spcAft>
                <a:spcPts val="600"/>
              </a:spcAft>
              <a:buClrTx/>
              <a:buSzTx/>
              <a:buFontTx/>
              <a:buNone/>
              <a:tabLst/>
              <a:defRPr/>
            </a:pPr>
            <a:fld id="{5CAF2848-72F5-C442-96E7-D641D54052C2}" type="slidenum">
              <a:rPr kumimoji="0" lang="en-US" sz="16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pPr marL="0" marR="0" lvl="0" indent="0" algn="r" defTabSz="685776" rtl="0" eaLnBrk="1" fontAlgn="base" latinLnBrk="0" hangingPunct="1">
                <a:lnSpc>
                  <a:spcPct val="100000"/>
                </a:lnSpc>
                <a:spcBef>
                  <a:spcPct val="0"/>
                </a:spcBef>
                <a:spcAft>
                  <a:spcPts val="600"/>
                </a:spcAft>
                <a:buClrTx/>
                <a:buSzTx/>
                <a:buFontTx/>
                <a:buNone/>
                <a:tabLst/>
                <a:defRPr/>
              </a:pPr>
              <a:t>46</a:t>
            </a:fld>
            <a:endParaRPr kumimoji="0" lang="en-US" sz="16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74896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F75C9-8D98-1747-03AC-D4438C933BF6}"/>
            </a:ext>
          </a:extLst>
        </p:cNvPr>
        <p:cNvGrpSpPr/>
        <p:nvPr/>
      </p:nvGrpSpPr>
      <p:grpSpPr>
        <a:xfrm>
          <a:off x="0" y="0"/>
          <a:ext cx="0" cy="0"/>
          <a:chOff x="0" y="0"/>
          <a:chExt cx="0" cy="0"/>
        </a:xfrm>
      </p:grpSpPr>
      <p:sp>
        <p:nvSpPr>
          <p:cNvPr id="8" name="Rectangle 9">
            <a:extLst>
              <a:ext uri="{FF2B5EF4-FFF2-40B4-BE49-F238E27FC236}">
                <a16:creationId xmlns:a16="http://schemas.microsoft.com/office/drawing/2014/main" id="{CDCE5312-07F1-B4E9-7108-90888A1BE525}"/>
              </a:ext>
            </a:extLst>
          </p:cNvPr>
          <p:cNvSpPr>
            <a:spLocks noChangeArrowheads="1"/>
          </p:cNvSpPr>
          <p:nvPr/>
        </p:nvSpPr>
        <p:spPr bwMode="auto">
          <a:xfrm>
            <a:off x="609982" y="5632227"/>
            <a:ext cx="4021996"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marL="0" marR="0" lvl="0" indent="0" algn="l" defTabSz="914400" rtl="0" eaLnBrk="0" fontAlgn="auto" latinLnBrk="0" hangingPunct="0">
              <a:lnSpc>
                <a:spcPct val="100000"/>
              </a:lnSpc>
              <a:spcBef>
                <a:spcPts val="0"/>
              </a:spcBef>
              <a:spcAft>
                <a:spcPts val="0"/>
              </a:spcAft>
              <a:buClrTx/>
              <a:buSzTx/>
              <a:buFontTx/>
              <a:buNone/>
              <a:tabLst>
                <a:tab pos="914400" algn="l"/>
                <a:tab pos="4114800" algn="ctr"/>
                <a:tab pos="5943600" algn="r"/>
              </a:tabLst>
              <a:defRPr/>
            </a:pPr>
            <a:r>
              <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Arial" pitchFamily="34" charset="0"/>
              </a:rPr>
              <a:t>*Survey of Users, N = 246</a:t>
            </a:r>
            <a:endPar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p:txBody>
      </p:sp>
      <p:sp>
        <p:nvSpPr>
          <p:cNvPr id="9" name="Subtitle 2">
            <a:extLst>
              <a:ext uri="{FF2B5EF4-FFF2-40B4-BE49-F238E27FC236}">
                <a16:creationId xmlns:a16="http://schemas.microsoft.com/office/drawing/2014/main" id="{DC9F8AD3-274F-F0C5-A19F-502A3ECE49AF}"/>
              </a:ext>
            </a:extLst>
          </p:cNvPr>
          <p:cNvSpPr txBox="1">
            <a:spLocks/>
          </p:cNvSpPr>
          <p:nvPr/>
        </p:nvSpPr>
        <p:spPr>
          <a:xfrm>
            <a:off x="1343472" y="319314"/>
            <a:ext cx="9505056" cy="838200"/>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Frequency of use of data </a:t>
            </a:r>
            <a:r>
              <a:rPr lang="en-US" b="1" dirty="0">
                <a:solidFill>
                  <a:prstClr val="black"/>
                </a:solidFill>
                <a:latin typeface="Arial" panose="020B0604020202020204" pitchFamily="34" charset="0"/>
                <a:cs typeface="Arial" panose="020B0604020202020204" pitchFamily="34" charset="0"/>
              </a:rPr>
              <a:t>c</a:t>
            </a:r>
            <a:r>
              <a:rPr kumimoji="0" lang="en-US"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ollection</a:t>
            </a:r>
            <a:r>
              <a:rPr kumimoji="0" lang="en-US"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en-US" b="1" dirty="0">
                <a:solidFill>
                  <a:prstClr val="black"/>
                </a:solidFill>
                <a:latin typeface="Arial" panose="020B0604020202020204" pitchFamily="34" charset="0"/>
                <a:cs typeface="Arial" panose="020B0604020202020204" pitchFamily="34" charset="0"/>
              </a:rPr>
              <a:t>m</a:t>
            </a:r>
            <a:r>
              <a:rPr kumimoji="0" lang="en-US"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ethods</a:t>
            </a:r>
            <a:r>
              <a:rPr kumimoji="0" lang="en-US"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sp>
        <p:nvSpPr>
          <p:cNvPr id="6" name="Rectangle 5">
            <a:extLst>
              <a:ext uri="{FF2B5EF4-FFF2-40B4-BE49-F238E27FC236}">
                <a16:creationId xmlns:a16="http://schemas.microsoft.com/office/drawing/2014/main" id="{60E50242-C1FB-F855-256D-D5F5D2174C33}"/>
              </a:ext>
            </a:extLst>
          </p:cNvPr>
          <p:cNvSpPr/>
          <p:nvPr/>
        </p:nvSpPr>
        <p:spPr>
          <a:xfrm>
            <a:off x="0" y="6381328"/>
            <a:ext cx="12192000" cy="476672"/>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20E2E"/>
              </a:solidFill>
              <a:effectLst/>
              <a:uLnTx/>
              <a:uFillTx/>
              <a:latin typeface="Calibri" panose="020F0502020204030204"/>
              <a:ea typeface="+mn-ea"/>
              <a:cs typeface="+mn-cs"/>
            </a:endParaRPr>
          </a:p>
        </p:txBody>
      </p:sp>
      <p:graphicFrame>
        <p:nvGraphicFramePr>
          <p:cNvPr id="7" name="Content Placeholder 3">
            <a:extLst>
              <a:ext uri="{FF2B5EF4-FFF2-40B4-BE49-F238E27FC236}">
                <a16:creationId xmlns:a16="http://schemas.microsoft.com/office/drawing/2014/main" id="{2B7D9313-AE1C-37EE-6FB7-7B4433CD02E3}"/>
              </a:ext>
            </a:extLst>
          </p:cNvPr>
          <p:cNvGraphicFramePr>
            <a:graphicFrameLocks/>
          </p:cNvGraphicFramePr>
          <p:nvPr/>
        </p:nvGraphicFramePr>
        <p:xfrm>
          <a:off x="497935" y="1157514"/>
          <a:ext cx="11196129"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20">
            <a:extLst>
              <a:ext uri="{FF2B5EF4-FFF2-40B4-BE49-F238E27FC236}">
                <a16:creationId xmlns:a16="http://schemas.microsoft.com/office/drawing/2014/main" id="{BCE6D9C0-E6BB-7E06-7AC2-F3948F2137EC}"/>
              </a:ext>
            </a:extLst>
          </p:cNvPr>
          <p:cNvSpPr txBox="1">
            <a:spLocks/>
          </p:cNvSpPr>
          <p:nvPr/>
        </p:nvSpPr>
        <p:spPr>
          <a:xfrm>
            <a:off x="9449006" y="64752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776" rtl="0" eaLnBrk="1" fontAlgn="base" latinLnBrk="0" hangingPunct="1">
              <a:lnSpc>
                <a:spcPct val="100000"/>
              </a:lnSpc>
              <a:spcBef>
                <a:spcPct val="0"/>
              </a:spcBef>
              <a:spcAft>
                <a:spcPts val="600"/>
              </a:spcAft>
              <a:buClrTx/>
              <a:buSzTx/>
              <a:buFontTx/>
              <a:buNone/>
              <a:tabLst/>
              <a:defRPr/>
            </a:pPr>
            <a:fld id="{5CAF2848-72F5-C442-96E7-D641D54052C2}"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685776" rtl="0" eaLnBrk="1" fontAlgn="base" latinLnBrk="0" hangingPunct="1">
                <a:lnSpc>
                  <a:spcPct val="100000"/>
                </a:lnSpc>
                <a:spcBef>
                  <a:spcPct val="0"/>
                </a:spcBef>
                <a:spcAft>
                  <a:spcPts val="600"/>
                </a:spcAft>
                <a:buClrTx/>
                <a:buSzTx/>
                <a:buFontTx/>
                <a:buNone/>
                <a:tabLst/>
                <a:defRPr/>
              </a:pPr>
              <a:t>47</a:t>
            </a:fld>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79352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CE20D6-F96F-4D83-A902-813A59465A7D}"/>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893CBEA4-358B-E3A4-1951-B89FDE2D9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Person using tablet">
            <a:extLst>
              <a:ext uri="{FF2B5EF4-FFF2-40B4-BE49-F238E27FC236}">
                <a16:creationId xmlns:a16="http://schemas.microsoft.com/office/drawing/2014/main" id="{6F0135EE-5FC6-CD61-62C9-1CBCD6BFF97E}"/>
              </a:ext>
            </a:extLst>
          </p:cNvPr>
          <p:cNvPicPr>
            <a:picLocks noChangeAspect="1"/>
          </p:cNvPicPr>
          <p:nvPr/>
        </p:nvPicPr>
        <p:blipFill>
          <a:blip r:embed="rId3"/>
          <a:srcRect t="12233" r="9091" b="11159"/>
          <a:stretch>
            <a:fillRect/>
          </a:stretch>
        </p:blipFill>
        <p:spPr>
          <a:xfrm>
            <a:off x="20" y="10"/>
            <a:ext cx="12191980" cy="6857990"/>
          </a:xfrm>
          <a:prstGeom prst="rect">
            <a:avLst/>
          </a:prstGeom>
        </p:spPr>
      </p:pic>
      <p:sp>
        <p:nvSpPr>
          <p:cNvPr id="22" name="Rectangle 21">
            <a:extLst>
              <a:ext uri="{FF2B5EF4-FFF2-40B4-BE49-F238E27FC236}">
                <a16:creationId xmlns:a16="http://schemas.microsoft.com/office/drawing/2014/main" id="{C869566E-56AC-2287-2012-B420E1210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66726" cy="6858001"/>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A82C42C-B013-1ABC-794A-381AB57CE289}"/>
              </a:ext>
            </a:extLst>
          </p:cNvPr>
          <p:cNvSpPr>
            <a:spLocks noGrp="1"/>
          </p:cNvSpPr>
          <p:nvPr>
            <p:ph type="title"/>
          </p:nvPr>
        </p:nvSpPr>
        <p:spPr>
          <a:xfrm>
            <a:off x="-151121" y="488227"/>
            <a:ext cx="4668961" cy="1641872"/>
          </a:xfrm>
        </p:spPr>
        <p:txBody>
          <a:bodyPr vert="horz" lIns="91440" tIns="45720" rIns="91440" bIns="45720" rtlCol="0" anchor="t">
            <a:normAutofit/>
          </a:bodyPr>
          <a:lstStyle/>
          <a:p>
            <a:pPr algn="ctr">
              <a:lnSpc>
                <a:spcPct val="100000"/>
              </a:lnSpc>
              <a:spcAft>
                <a:spcPts val="480"/>
              </a:spcAft>
            </a:pPr>
            <a:r>
              <a:rPr lang="en-US" sz="3200" b="1" dirty="0">
                <a:latin typeface="Arial" panose="020B0604020202020204" pitchFamily="34" charset="0"/>
                <a:cs typeface="Arial" panose="020B0604020202020204" pitchFamily="34" charset="0"/>
              </a:rPr>
              <a:t>Data Collection</a:t>
            </a:r>
            <a:br>
              <a:rPr lang="en-US" sz="3200" b="1" dirty="0">
                <a:latin typeface="Arial" panose="020B0604020202020204" pitchFamily="34" charset="0"/>
                <a:cs typeface="Arial" panose="020B0604020202020204" pitchFamily="34" charset="0"/>
              </a:rPr>
            </a:br>
            <a:r>
              <a:rPr lang="en-US" sz="3200" b="1" dirty="0">
                <a:latin typeface="Arial" panose="020B0604020202020204" pitchFamily="34" charset="0"/>
                <a:cs typeface="Arial" panose="020B0604020202020204" pitchFamily="34" charset="0"/>
              </a:rPr>
              <a:t>Issues</a:t>
            </a:r>
          </a:p>
        </p:txBody>
      </p:sp>
      <p:sp>
        <p:nvSpPr>
          <p:cNvPr id="5" name="Content Placeholder 4">
            <a:extLst>
              <a:ext uri="{FF2B5EF4-FFF2-40B4-BE49-F238E27FC236}">
                <a16:creationId xmlns:a16="http://schemas.microsoft.com/office/drawing/2014/main" id="{4D37C661-DD22-DA5B-2629-5F7F38CD1648}"/>
              </a:ext>
            </a:extLst>
          </p:cNvPr>
          <p:cNvSpPr>
            <a:spLocks noGrp="1"/>
          </p:cNvSpPr>
          <p:nvPr>
            <p:ph idx="1"/>
          </p:nvPr>
        </p:nvSpPr>
        <p:spPr>
          <a:xfrm>
            <a:off x="190685" y="1625949"/>
            <a:ext cx="3985351" cy="4094329"/>
          </a:xfrm>
        </p:spPr>
        <p:txBody>
          <a:bodyPr vert="horz" lIns="91440" tIns="45720" rIns="91440" bIns="45720" rtlCol="0" anchor="ctr">
            <a:normAutofit/>
          </a:bodyPr>
          <a:lstStyle/>
          <a:p>
            <a:pPr lvl="0">
              <a:lnSpc>
                <a:spcPct val="100000"/>
              </a:lnSpc>
              <a:buClr>
                <a:schemeClr val="tx1"/>
              </a:buClr>
            </a:pPr>
            <a:r>
              <a:rPr lang="en-US" sz="2400" dirty="0">
                <a:latin typeface="Arial" panose="020B0604020202020204" pitchFamily="34" charset="0"/>
                <a:cs typeface="Arial" panose="020B0604020202020204" pitchFamily="34" charset="0"/>
              </a:rPr>
              <a:t>Objectives</a:t>
            </a:r>
          </a:p>
          <a:p>
            <a:pPr lvl="0">
              <a:lnSpc>
                <a:spcPct val="100000"/>
              </a:lnSpc>
              <a:buClr>
                <a:schemeClr val="tx1"/>
              </a:buClr>
            </a:pPr>
            <a:r>
              <a:rPr lang="en-US" sz="2400" dirty="0">
                <a:latin typeface="Arial" panose="020B0604020202020204" pitchFamily="34" charset="0"/>
                <a:cs typeface="Arial" panose="020B0604020202020204" pitchFamily="34" charset="0"/>
              </a:rPr>
              <a:t>Type of data</a:t>
            </a:r>
          </a:p>
          <a:p>
            <a:pPr lvl="0">
              <a:lnSpc>
                <a:spcPct val="100000"/>
              </a:lnSpc>
              <a:buClr>
                <a:schemeClr val="tx1"/>
              </a:buClr>
            </a:pPr>
            <a:r>
              <a:rPr lang="en-US" sz="2400" dirty="0">
                <a:latin typeface="Arial" panose="020B0604020202020204" pitchFamily="34" charset="0"/>
                <a:cs typeface="Arial" panose="020B0604020202020204" pitchFamily="34" charset="0"/>
              </a:rPr>
              <a:t>Instruments/Methods</a:t>
            </a:r>
          </a:p>
          <a:p>
            <a:pPr lvl="0">
              <a:lnSpc>
                <a:spcPct val="100000"/>
              </a:lnSpc>
              <a:buClr>
                <a:schemeClr val="tx1"/>
              </a:buClr>
            </a:pPr>
            <a:r>
              <a:rPr lang="en-US" sz="2400" dirty="0">
                <a:latin typeface="Arial" panose="020B0604020202020204" pitchFamily="34" charset="0"/>
                <a:cs typeface="Arial" panose="020B0604020202020204" pitchFamily="34" charset="0"/>
              </a:rPr>
              <a:t>Sources of data</a:t>
            </a:r>
          </a:p>
          <a:p>
            <a:pPr lvl="0">
              <a:lnSpc>
                <a:spcPct val="100000"/>
              </a:lnSpc>
              <a:buClr>
                <a:schemeClr val="tx1"/>
              </a:buClr>
            </a:pPr>
            <a:r>
              <a:rPr lang="en-US" sz="2400" dirty="0">
                <a:latin typeface="Arial" panose="020B0604020202020204" pitchFamily="34" charset="0"/>
                <a:cs typeface="Arial" panose="020B0604020202020204" pitchFamily="34" charset="0"/>
              </a:rPr>
              <a:t>Timing of collection</a:t>
            </a:r>
          </a:p>
          <a:p>
            <a:pPr lvl="0">
              <a:lnSpc>
                <a:spcPct val="100000"/>
              </a:lnSpc>
              <a:buClr>
                <a:schemeClr val="tx1"/>
              </a:buClr>
            </a:pPr>
            <a:r>
              <a:rPr lang="en-US" sz="2400" dirty="0">
                <a:latin typeface="Arial" panose="020B0604020202020204" pitchFamily="34" charset="0"/>
                <a:cs typeface="Arial" panose="020B0604020202020204" pitchFamily="34" charset="0"/>
              </a:rPr>
              <a:t>Responsibilities</a:t>
            </a:r>
          </a:p>
          <a:p>
            <a:pPr lvl="0">
              <a:lnSpc>
                <a:spcPct val="100000"/>
              </a:lnSpc>
              <a:buClr>
                <a:schemeClr val="tx1"/>
              </a:buClr>
            </a:pPr>
            <a:r>
              <a:rPr lang="en-US" sz="2400" dirty="0">
                <a:latin typeface="Arial" panose="020B0604020202020204" pitchFamily="34" charset="0"/>
                <a:cs typeface="Arial" panose="020B0604020202020204" pitchFamily="34" charset="0"/>
              </a:rPr>
              <a:t>Response rate</a:t>
            </a:r>
          </a:p>
          <a:p>
            <a:pPr lvl="0">
              <a:lnSpc>
                <a:spcPct val="100000"/>
              </a:lnSpc>
              <a:buClr>
                <a:schemeClr val="tx1"/>
              </a:buClr>
            </a:pPr>
            <a:r>
              <a:rPr lang="en-US" sz="2400" dirty="0">
                <a:latin typeface="Arial" panose="020B0604020202020204" pitchFamily="34" charset="0"/>
                <a:cs typeface="Arial" panose="020B0604020202020204" pitchFamily="34" charset="0"/>
              </a:rPr>
              <a:t>Sampling</a:t>
            </a:r>
          </a:p>
        </p:txBody>
      </p:sp>
      <p:sp>
        <p:nvSpPr>
          <p:cNvPr id="6" name="Slide Number Placeholder 1">
            <a:extLst>
              <a:ext uri="{FF2B5EF4-FFF2-40B4-BE49-F238E27FC236}">
                <a16:creationId xmlns:a16="http://schemas.microsoft.com/office/drawing/2014/main" id="{D1154A74-CA79-26E1-C5AF-113110B9162C}"/>
              </a:ext>
            </a:extLst>
          </p:cNvPr>
          <p:cNvSpPr>
            <a:spLocks noGrp="1"/>
          </p:cNvSpPr>
          <p:nvPr>
            <p:ph type="sldNum" sz="quarter" idx="12"/>
          </p:nvPr>
        </p:nvSpPr>
        <p:spPr>
          <a:xfrm>
            <a:off x="11632162" y="6453002"/>
            <a:ext cx="429207" cy="365125"/>
          </a:xfrm>
        </p:spPr>
        <p:txBody>
          <a:bodyPr vert="horz" lIns="91440" tIns="45720" rIns="91440" bIns="45720" rtlCol="0" anchor="ctr">
            <a:normAutofit/>
          </a:bodyPr>
          <a:lstStyle/>
          <a:p>
            <a:pPr marL="0" marR="0" lvl="0" indent="0" algn="r" defTabSz="914400" rtl="0" eaLnBrk="1" fontAlgn="base" latinLnBrk="0" hangingPunct="1">
              <a:lnSpc>
                <a:spcPct val="100000"/>
              </a:lnSpc>
              <a:spcBef>
                <a:spcPct val="0"/>
              </a:spcBef>
              <a:spcAft>
                <a:spcPts val="600"/>
              </a:spcAft>
              <a:buClrTx/>
              <a:buSzTx/>
              <a:buFontTx/>
              <a:buNone/>
              <a:tabLst/>
              <a:defRPr/>
            </a:pPr>
            <a:fld id="{68599B51-FC73-40F7-A89F-F081B7BA5843}" type="slidenum">
              <a:rPr kumimoji="0" lang="en-US"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base" latinLnBrk="0" hangingPunct="1">
                <a:lnSpc>
                  <a:spcPct val="100000"/>
                </a:lnSpc>
                <a:spcBef>
                  <a:spcPct val="0"/>
                </a:spcBef>
                <a:spcAft>
                  <a:spcPts val="600"/>
                </a:spcAft>
                <a:buClrTx/>
                <a:buSzTx/>
                <a:buFontTx/>
                <a:buNone/>
                <a:tabLst/>
                <a:defRPr/>
              </a:pPr>
              <a:t>48</a:t>
            </a:fld>
            <a:endParaRPr kumimoji="0" lang="en-US"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23799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4846632A-6084-ECAC-7AB0-39BBDAE00A9C}"/>
            </a:ext>
          </a:extLst>
        </p:cNvPr>
        <p:cNvGrpSpPr/>
        <p:nvPr/>
      </p:nvGrpSpPr>
      <p:grpSpPr>
        <a:xfrm>
          <a:off x="0" y="0"/>
          <a:ext cx="0" cy="0"/>
          <a:chOff x="0" y="0"/>
          <a:chExt cx="0" cy="0"/>
        </a:xfrm>
      </p:grpSpPr>
      <p:sp>
        <p:nvSpPr>
          <p:cNvPr id="13" name="Rectangle 15">
            <a:extLst>
              <a:ext uri="{FF2B5EF4-FFF2-40B4-BE49-F238E27FC236}">
                <a16:creationId xmlns:a16="http://schemas.microsoft.com/office/drawing/2014/main" id="{3CC3BB33-85FE-D398-52B9-AB340513D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7071C32-4236-210B-37B4-2AB7C4BFE07E}"/>
              </a:ext>
            </a:extLst>
          </p:cNvPr>
          <p:cNvSpPr>
            <a:spLocks noGrp="1"/>
          </p:cNvSpPr>
          <p:nvPr>
            <p:ph type="title"/>
          </p:nvPr>
        </p:nvSpPr>
        <p:spPr>
          <a:xfrm>
            <a:off x="549428" y="266156"/>
            <a:ext cx="2928257" cy="2808514"/>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3200" b="1" dirty="0">
                <a:solidFill>
                  <a:srgbClr val="FFFFFF"/>
                </a:solidFill>
                <a:latin typeface="Arial" panose="020B0604020202020204" pitchFamily="34" charset="0"/>
                <a:cs typeface="Arial" panose="020B0604020202020204" pitchFamily="34" charset="0"/>
              </a:rPr>
              <a:t>Making the Program Work</a:t>
            </a:r>
            <a:endParaRPr lang="en-US" sz="3200" dirty="0">
              <a:solidFill>
                <a:srgbClr val="FFFFFF"/>
              </a:solidFill>
              <a:latin typeface="Arial" panose="020B0604020202020204" pitchFamily="34" charset="0"/>
              <a:cs typeface="Arial" panose="020B0604020202020204" pitchFamily="34" charset="0"/>
            </a:endParaRPr>
          </a:p>
        </p:txBody>
      </p:sp>
      <p:graphicFrame>
        <p:nvGraphicFramePr>
          <p:cNvPr id="11" name="Content Placeholder 4">
            <a:extLst>
              <a:ext uri="{FF2B5EF4-FFF2-40B4-BE49-F238E27FC236}">
                <a16:creationId xmlns:a16="http://schemas.microsoft.com/office/drawing/2014/main" id="{77924DDD-2120-3F83-16AE-6352B19C2FB9}"/>
              </a:ext>
            </a:extLst>
          </p:cNvPr>
          <p:cNvGraphicFramePr>
            <a:graphicFrameLocks noGrp="1"/>
          </p:cNvGraphicFramePr>
          <p:nvPr>
            <p:ph idx="1"/>
          </p:nvPr>
        </p:nvGraphicFramePr>
        <p:xfrm>
          <a:off x="4097867" y="491067"/>
          <a:ext cx="7603069" cy="5608106"/>
        </p:xfrm>
        <a:graphic>
          <a:graphicData uri="http://schemas.openxmlformats.org/drawingml/2006/table">
            <a:tbl>
              <a:tblPr firstRow="1" firstCol="1" lastRow="1" lastCol="1" bandRow="1" bandCol="1">
                <a:tableStyleId>{284E427A-3D55-4303-BF80-6455036E1DE7}</a:tableStyleId>
              </a:tblPr>
              <a:tblGrid>
                <a:gridCol w="689620">
                  <a:extLst>
                    <a:ext uri="{9D8B030D-6E8A-4147-A177-3AD203B41FA5}">
                      <a16:colId xmlns:a16="http://schemas.microsoft.com/office/drawing/2014/main" val="1894985124"/>
                    </a:ext>
                  </a:extLst>
                </a:gridCol>
                <a:gridCol w="2284061">
                  <a:extLst>
                    <a:ext uri="{9D8B030D-6E8A-4147-A177-3AD203B41FA5}">
                      <a16:colId xmlns:a16="http://schemas.microsoft.com/office/drawing/2014/main" val="3926723991"/>
                    </a:ext>
                  </a:extLst>
                </a:gridCol>
                <a:gridCol w="1628220">
                  <a:extLst>
                    <a:ext uri="{9D8B030D-6E8A-4147-A177-3AD203B41FA5}">
                      <a16:colId xmlns:a16="http://schemas.microsoft.com/office/drawing/2014/main" val="1125467012"/>
                    </a:ext>
                  </a:extLst>
                </a:gridCol>
                <a:gridCol w="1620364">
                  <a:extLst>
                    <a:ext uri="{9D8B030D-6E8A-4147-A177-3AD203B41FA5}">
                      <a16:colId xmlns:a16="http://schemas.microsoft.com/office/drawing/2014/main" val="851943908"/>
                    </a:ext>
                  </a:extLst>
                </a:gridCol>
                <a:gridCol w="1380804">
                  <a:extLst>
                    <a:ext uri="{9D8B030D-6E8A-4147-A177-3AD203B41FA5}">
                      <a16:colId xmlns:a16="http://schemas.microsoft.com/office/drawing/2014/main" val="1632531458"/>
                    </a:ext>
                  </a:extLst>
                </a:gridCol>
              </a:tblGrid>
              <a:tr h="672973">
                <a:tc gridSpan="5">
                  <a:txBody>
                    <a:bodyPr/>
                    <a:lstStyle/>
                    <a:p>
                      <a:pPr marL="0" marR="0" algn="ctr">
                        <a:spcBef>
                          <a:spcPts val="0"/>
                        </a:spcBef>
                        <a:spcAft>
                          <a:spcPts val="0"/>
                        </a:spcAft>
                      </a:pPr>
                      <a:r>
                        <a:rPr lang="en-US" sz="3200" b="1" dirty="0">
                          <a:effectLst/>
                        </a:rPr>
                        <a:t>Timeframe</a:t>
                      </a:r>
                      <a:endParaRPr lang="en-US" sz="3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solidFill>
                      <a:srgbClr val="820E2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13822044"/>
                  </a:ext>
                </a:extLst>
              </a:tr>
              <a:tr h="520888">
                <a:tc>
                  <a:txBody>
                    <a:bodyPr/>
                    <a:lstStyle/>
                    <a:p>
                      <a:pPr marL="0" marR="0">
                        <a:spcBef>
                          <a:spcPts val="0"/>
                        </a:spcBef>
                        <a:spcAft>
                          <a:spcPts val="0"/>
                        </a:spcAft>
                      </a:pPr>
                      <a:r>
                        <a:rPr lang="en-US" sz="2400" b="0" dirty="0">
                          <a:effectLst/>
                        </a:rPr>
                        <a:t> </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solidFill>
                      <a:schemeClr val="bg1">
                        <a:lumMod val="65000"/>
                      </a:schemeClr>
                    </a:solidFill>
                  </a:tcPr>
                </a:tc>
                <a:tc>
                  <a:txBody>
                    <a:bodyPr/>
                    <a:lstStyle/>
                    <a:p>
                      <a:pPr marL="0" marR="0">
                        <a:spcBef>
                          <a:spcPts val="0"/>
                        </a:spcBef>
                        <a:spcAft>
                          <a:spcPts val="0"/>
                        </a:spcAft>
                      </a:pPr>
                      <a:r>
                        <a:rPr lang="en-US" sz="2400" b="0" dirty="0">
                          <a:effectLst/>
                        </a:rPr>
                        <a:t> </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solidFill>
                      <a:schemeClr val="bg1">
                        <a:lumMod val="65000"/>
                      </a:schemeClr>
                    </a:solidFill>
                  </a:tcPr>
                </a:tc>
                <a:tc>
                  <a:txBody>
                    <a:bodyPr/>
                    <a:lstStyle/>
                    <a:p>
                      <a:pPr marL="0" marR="0">
                        <a:spcBef>
                          <a:spcPts val="0"/>
                        </a:spcBef>
                        <a:spcAft>
                          <a:spcPts val="0"/>
                        </a:spcAft>
                      </a:pPr>
                      <a:r>
                        <a:rPr lang="en-US" sz="2400" b="1" dirty="0">
                          <a:effectLst/>
                        </a:rPr>
                        <a:t>Before</a:t>
                      </a:r>
                      <a:endParaRPr lang="en-US" sz="2400" b="1" dirty="0">
                        <a:solidFill>
                          <a:srgbClr val="820E2E"/>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solidFill>
                      <a:schemeClr val="bg1">
                        <a:lumMod val="65000"/>
                      </a:schemeClr>
                    </a:solidFill>
                  </a:tcPr>
                </a:tc>
                <a:tc>
                  <a:txBody>
                    <a:bodyPr/>
                    <a:lstStyle/>
                    <a:p>
                      <a:pPr marL="0" marR="0">
                        <a:spcBef>
                          <a:spcPts val="0"/>
                        </a:spcBef>
                        <a:spcAft>
                          <a:spcPts val="0"/>
                        </a:spcAft>
                      </a:pPr>
                      <a:r>
                        <a:rPr lang="en-US" sz="2400" b="1" dirty="0">
                          <a:effectLst/>
                        </a:rPr>
                        <a:t>During</a:t>
                      </a:r>
                      <a:endParaRPr lang="en-US" sz="2400" b="1" dirty="0">
                        <a:solidFill>
                          <a:srgbClr val="820E2E"/>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solidFill>
                      <a:schemeClr val="bg1">
                        <a:lumMod val="65000"/>
                      </a:schemeClr>
                    </a:solidFill>
                  </a:tcPr>
                </a:tc>
                <a:tc>
                  <a:txBody>
                    <a:bodyPr/>
                    <a:lstStyle/>
                    <a:p>
                      <a:pPr marL="0" marR="0">
                        <a:spcBef>
                          <a:spcPts val="0"/>
                        </a:spcBef>
                        <a:spcAft>
                          <a:spcPts val="0"/>
                        </a:spcAft>
                      </a:pPr>
                      <a:r>
                        <a:rPr lang="en-US" sz="2400" b="1" dirty="0">
                          <a:effectLst/>
                        </a:rPr>
                        <a:t>After</a:t>
                      </a:r>
                      <a:endParaRPr lang="en-US" sz="2400" b="1" dirty="0">
                        <a:solidFill>
                          <a:srgbClr val="820E2E"/>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solidFill>
                      <a:schemeClr val="bg1">
                        <a:lumMod val="65000"/>
                      </a:schemeClr>
                    </a:solidFill>
                  </a:tcPr>
                </a:tc>
                <a:extLst>
                  <a:ext uri="{0D108BD9-81ED-4DB2-BD59-A6C34878D82A}">
                    <a16:rowId xmlns:a16="http://schemas.microsoft.com/office/drawing/2014/main" val="1342959312"/>
                  </a:ext>
                </a:extLst>
              </a:tr>
              <a:tr h="1471415">
                <a:tc rowSpan="3">
                  <a:txBody>
                    <a:bodyPr/>
                    <a:lstStyle/>
                    <a:p>
                      <a:pPr marL="71755" marR="71755">
                        <a:spcBef>
                          <a:spcPts val="0"/>
                        </a:spcBef>
                        <a:spcAft>
                          <a:spcPts val="0"/>
                        </a:spcAft>
                      </a:pPr>
                      <a:r>
                        <a:rPr lang="en-US" sz="3200" b="1" dirty="0">
                          <a:solidFill>
                            <a:schemeClr val="bg1"/>
                          </a:solidFill>
                          <a:effectLst/>
                        </a:rPr>
                        <a:t>Role-Players</a:t>
                      </a:r>
                      <a:endParaRPr lang="en-US"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vert="vert270" anchor="ctr">
                    <a:solidFill>
                      <a:srgbClr val="820E2E"/>
                    </a:solidFill>
                  </a:tcPr>
                </a:tc>
                <a:tc>
                  <a:txBody>
                    <a:bodyPr/>
                    <a:lstStyle/>
                    <a:p>
                      <a:pPr marL="0" marR="0" algn="r">
                        <a:spcBef>
                          <a:spcPts val="0"/>
                        </a:spcBef>
                        <a:spcAft>
                          <a:spcPts val="0"/>
                        </a:spcAft>
                      </a:pPr>
                      <a:r>
                        <a:rPr lang="en-US" sz="2400" b="1" dirty="0">
                          <a:effectLst/>
                        </a:rPr>
                        <a:t>Manager or Significant Other</a:t>
                      </a:r>
                      <a:endParaRPr lang="en-US" sz="2400" b="1" dirty="0">
                        <a:solidFill>
                          <a:srgbClr val="820E2E"/>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solidFill>
                      <a:schemeClr val="bg1">
                        <a:lumMod val="85000"/>
                      </a:schemeClr>
                    </a:solidFill>
                  </a:tcPr>
                </a:tc>
                <a:tc>
                  <a:txBody>
                    <a:bodyPr/>
                    <a:lstStyle/>
                    <a:p>
                      <a:pPr marL="0" marR="0">
                        <a:spcBef>
                          <a:spcPts val="0"/>
                        </a:spcBef>
                        <a:spcAft>
                          <a:spcPts val="0"/>
                        </a:spcAft>
                      </a:pPr>
                      <a:r>
                        <a:rPr lang="en-US" sz="2400" b="0" dirty="0">
                          <a:effectLst/>
                        </a:rPr>
                        <a:t> </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400" b="0" dirty="0">
                          <a:effectLst/>
                        </a:rPr>
                        <a:t> </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400" b="0">
                          <a:effectLst/>
                        </a:rPr>
                        <a:t> </a:t>
                      </a:r>
                      <a:endParaRPr lang="en-US" sz="24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17189029"/>
                  </a:ext>
                </a:extLst>
              </a:tr>
              <a:tr h="1471415">
                <a:tc vMerge="1">
                  <a:txBody>
                    <a:bodyPr/>
                    <a:lstStyle/>
                    <a:p>
                      <a:endParaRPr lang="en-US"/>
                    </a:p>
                  </a:txBody>
                  <a:tcPr/>
                </a:tc>
                <a:tc>
                  <a:txBody>
                    <a:bodyPr/>
                    <a:lstStyle/>
                    <a:p>
                      <a:pPr marL="0" marR="0" algn="r">
                        <a:spcBef>
                          <a:spcPts val="0"/>
                        </a:spcBef>
                        <a:spcAft>
                          <a:spcPts val="0"/>
                        </a:spcAft>
                      </a:pPr>
                      <a:r>
                        <a:rPr lang="en-US" sz="2400" b="1" dirty="0">
                          <a:effectLst/>
                        </a:rPr>
                        <a:t> </a:t>
                      </a:r>
                    </a:p>
                    <a:p>
                      <a:pPr marL="0" marR="0" algn="r">
                        <a:spcBef>
                          <a:spcPts val="0"/>
                        </a:spcBef>
                        <a:spcAft>
                          <a:spcPts val="0"/>
                        </a:spcAft>
                      </a:pPr>
                      <a:r>
                        <a:rPr lang="en-US" sz="2400" b="1" dirty="0">
                          <a:effectLst/>
                        </a:rPr>
                        <a:t>Participant</a:t>
                      </a:r>
                    </a:p>
                    <a:p>
                      <a:pPr marL="0" marR="0" algn="r">
                        <a:spcBef>
                          <a:spcPts val="0"/>
                        </a:spcBef>
                        <a:spcAft>
                          <a:spcPts val="0"/>
                        </a:spcAft>
                      </a:pPr>
                      <a:r>
                        <a:rPr lang="en-US" sz="2400" b="1" dirty="0">
                          <a:effectLst/>
                        </a:rPr>
                        <a:t> </a:t>
                      </a:r>
                      <a:endParaRPr lang="en-US" sz="2400" b="1" dirty="0">
                        <a:solidFill>
                          <a:srgbClr val="820E2E"/>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solidFill>
                      <a:schemeClr val="bg1">
                        <a:lumMod val="85000"/>
                      </a:schemeClr>
                    </a:solidFill>
                  </a:tcPr>
                </a:tc>
                <a:tc>
                  <a:txBody>
                    <a:bodyPr/>
                    <a:lstStyle/>
                    <a:p>
                      <a:pPr marL="0" marR="0">
                        <a:spcBef>
                          <a:spcPts val="0"/>
                        </a:spcBef>
                        <a:spcAft>
                          <a:spcPts val="0"/>
                        </a:spcAft>
                      </a:pPr>
                      <a:r>
                        <a:rPr lang="en-US" sz="2400" b="0" dirty="0">
                          <a:effectLst/>
                        </a:rPr>
                        <a:t> </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400" b="0" dirty="0">
                          <a:effectLst/>
                        </a:rPr>
                        <a:t> </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400" b="0" dirty="0">
                          <a:effectLst/>
                        </a:rPr>
                        <a:t> </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00382231"/>
                  </a:ext>
                </a:extLst>
              </a:tr>
              <a:tr h="1471415">
                <a:tc vMerge="1">
                  <a:txBody>
                    <a:bodyPr/>
                    <a:lstStyle/>
                    <a:p>
                      <a:endParaRPr lang="en-US"/>
                    </a:p>
                  </a:txBody>
                  <a:tcPr/>
                </a:tc>
                <a:tc>
                  <a:txBody>
                    <a:bodyPr/>
                    <a:lstStyle/>
                    <a:p>
                      <a:pPr marL="0" marR="0" algn="r">
                        <a:spcBef>
                          <a:spcPts val="0"/>
                        </a:spcBef>
                        <a:spcAft>
                          <a:spcPts val="0"/>
                        </a:spcAft>
                      </a:pPr>
                      <a:r>
                        <a:rPr lang="en-US" sz="2400" b="1" dirty="0">
                          <a:effectLst/>
                        </a:rPr>
                        <a:t>Facilitator/</a:t>
                      </a:r>
                    </a:p>
                    <a:p>
                      <a:pPr marL="0" marR="0" algn="r">
                        <a:spcBef>
                          <a:spcPts val="0"/>
                        </a:spcBef>
                        <a:spcAft>
                          <a:spcPts val="0"/>
                        </a:spcAft>
                      </a:pPr>
                      <a:r>
                        <a:rPr lang="en-US" sz="2400" b="1" dirty="0">
                          <a:effectLst/>
                        </a:rPr>
                        <a:t>Organizer</a:t>
                      </a:r>
                    </a:p>
                    <a:p>
                      <a:pPr marL="0" marR="0" algn="r">
                        <a:spcBef>
                          <a:spcPts val="0"/>
                        </a:spcBef>
                        <a:spcAft>
                          <a:spcPts val="0"/>
                        </a:spcAft>
                      </a:pPr>
                      <a:r>
                        <a:rPr lang="en-US" sz="2400" b="1" dirty="0">
                          <a:effectLst/>
                        </a:rPr>
                        <a:t> </a:t>
                      </a:r>
                      <a:endParaRPr lang="en-US" sz="2400" b="1" dirty="0">
                        <a:solidFill>
                          <a:srgbClr val="820E2E"/>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solidFill>
                      <a:schemeClr val="bg1">
                        <a:lumMod val="85000"/>
                      </a:schemeClr>
                    </a:solidFill>
                  </a:tcPr>
                </a:tc>
                <a:tc>
                  <a:txBody>
                    <a:bodyPr/>
                    <a:lstStyle/>
                    <a:p>
                      <a:pPr marL="0" marR="0">
                        <a:spcBef>
                          <a:spcPts val="0"/>
                        </a:spcBef>
                        <a:spcAft>
                          <a:spcPts val="0"/>
                        </a:spcAft>
                      </a:pPr>
                      <a:r>
                        <a:rPr lang="en-US" sz="2400" b="0" dirty="0">
                          <a:effectLst/>
                        </a:rPr>
                        <a:t> </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a:spcBef>
                          <a:spcPts val="0"/>
                        </a:spcBef>
                        <a:spcAft>
                          <a:spcPts val="0"/>
                        </a:spcAft>
                      </a:pPr>
                      <a:r>
                        <a:rPr lang="en-US" sz="2400" b="0" dirty="0">
                          <a:effectLst/>
                        </a:rPr>
                        <a:t> </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a:spcBef>
                          <a:spcPts val="0"/>
                        </a:spcBef>
                        <a:spcAft>
                          <a:spcPts val="0"/>
                        </a:spcAft>
                      </a:pPr>
                      <a:r>
                        <a:rPr lang="en-US" sz="2400" b="0" dirty="0">
                          <a:effectLst/>
                        </a:rPr>
                        <a:t> </a:t>
                      </a:r>
                      <a:endParaRPr lang="en-US"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1727" marR="141727"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810551807"/>
                  </a:ext>
                </a:extLst>
              </a:tr>
            </a:tbl>
          </a:graphicData>
        </a:graphic>
      </p:graphicFrame>
      <p:sp>
        <p:nvSpPr>
          <p:cNvPr id="3" name="Slide Number Placeholder 20">
            <a:extLst>
              <a:ext uri="{FF2B5EF4-FFF2-40B4-BE49-F238E27FC236}">
                <a16:creationId xmlns:a16="http://schemas.microsoft.com/office/drawing/2014/main" id="{F8E69288-14AA-0E73-E5EF-B713A80BEA18}"/>
              </a:ext>
            </a:extLst>
          </p:cNvPr>
          <p:cNvSpPr txBox="1">
            <a:spLocks/>
          </p:cNvSpPr>
          <p:nvPr/>
        </p:nvSpPr>
        <p:spPr>
          <a:xfrm>
            <a:off x="9449006" y="64752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776" rtl="0" eaLnBrk="1" fontAlgn="base" latinLnBrk="0" hangingPunct="1">
              <a:lnSpc>
                <a:spcPct val="100000"/>
              </a:lnSpc>
              <a:spcBef>
                <a:spcPct val="0"/>
              </a:spcBef>
              <a:spcAft>
                <a:spcPts val="600"/>
              </a:spcAft>
              <a:buClrTx/>
              <a:buSzTx/>
              <a:buFontTx/>
              <a:buNone/>
              <a:tabLst/>
              <a:defRPr/>
            </a:pPr>
            <a:fld id="{5CAF2848-72F5-C442-96E7-D641D54052C2}" type="slidenum">
              <a:rPr kumimoji="0" lang="en-US" sz="1600" b="0" i="0" u="none" strike="noStrike" kern="1200" cap="none" spc="0" normalizeH="0" baseline="0" noProof="0">
                <a:ln>
                  <a:noFill/>
                </a:ln>
                <a:solidFill>
                  <a:srgbClr val="171616">
                    <a:lumMod val="50000"/>
                    <a:lumOff val="50000"/>
                  </a:srgbClr>
                </a:solidFill>
                <a:effectLst/>
                <a:uLnTx/>
                <a:uFillTx/>
                <a:latin typeface="Calibri" panose="020F0502020204030204"/>
                <a:ea typeface="+mn-ea"/>
                <a:cs typeface="+mn-cs"/>
              </a:rPr>
              <a:pPr marL="0" marR="0" lvl="0" indent="0" algn="r" defTabSz="685776" rtl="0" eaLnBrk="1" fontAlgn="base" latinLnBrk="0" hangingPunct="1">
                <a:lnSpc>
                  <a:spcPct val="100000"/>
                </a:lnSpc>
                <a:spcBef>
                  <a:spcPct val="0"/>
                </a:spcBef>
                <a:spcAft>
                  <a:spcPts val="600"/>
                </a:spcAft>
                <a:buClrTx/>
                <a:buSzTx/>
                <a:buFontTx/>
                <a:buNone/>
                <a:tabLst/>
                <a:defRPr/>
              </a:pPr>
              <a:t>49</a:t>
            </a:fld>
            <a:endParaRPr kumimoji="0" lang="en-US" sz="1600" b="0" i="0" u="none" strike="noStrike" kern="1200" cap="none" spc="0" normalizeH="0" baseline="0" noProof="0" dirty="0">
              <a:ln>
                <a:noFill/>
              </a:ln>
              <a:solidFill>
                <a:srgbClr val="171616">
                  <a:lumMod val="50000"/>
                  <a:lumOff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9051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B86852-6113-FB6C-035D-B1D3D9D32FE5}"/>
              </a:ext>
            </a:extLst>
          </p:cNvPr>
          <p:cNvSpPr>
            <a:spLocks noGrp="1"/>
          </p:cNvSpPr>
          <p:nvPr>
            <p:ph sz="half" idx="1"/>
          </p:nvPr>
        </p:nvSpPr>
        <p:spPr>
          <a:xfrm>
            <a:off x="393570" y="1449780"/>
            <a:ext cx="5702430" cy="4727183"/>
          </a:xfrm>
        </p:spPr>
        <p:txBody>
          <a:bodyPr vert="horz" lIns="91440" tIns="45720" rIns="91440" bIns="45720" rtlCol="0">
            <a:normAutofit fontScale="92500" lnSpcReduction="20000"/>
          </a:bodyPr>
          <a:lstStyle/>
          <a:p>
            <a:pPr>
              <a:lnSpc>
                <a:spcPct val="110000"/>
              </a:lnSpc>
            </a:pPr>
            <a:r>
              <a:rPr lang="en-US" sz="2600" dirty="0">
                <a:latin typeface="Arial" panose="020B0604020202020204" pitchFamily="34" charset="0"/>
                <a:cs typeface="Arial" panose="020B0604020202020204" pitchFamily="34" charset="0"/>
              </a:rPr>
              <a:t>Know the ‘why’ of the work they do </a:t>
            </a:r>
          </a:p>
          <a:p>
            <a:pPr>
              <a:lnSpc>
                <a:spcPct val="110000"/>
              </a:lnSpc>
            </a:pPr>
            <a:r>
              <a:rPr lang="en-US" sz="2600" dirty="0">
                <a:latin typeface="Arial" panose="020B0604020202020204" pitchFamily="34" charset="0"/>
                <a:cs typeface="Arial" panose="020B0604020202020204" pitchFamily="34" charset="0"/>
              </a:rPr>
              <a:t>Capable of doing the work</a:t>
            </a:r>
          </a:p>
          <a:p>
            <a:pPr>
              <a:lnSpc>
                <a:spcPct val="110000"/>
              </a:lnSpc>
            </a:pPr>
            <a:r>
              <a:rPr lang="en-US" sz="2600" dirty="0">
                <a:latin typeface="Arial" panose="020B0604020202020204" pitchFamily="34" charset="0"/>
                <a:cs typeface="Arial" panose="020B0604020202020204" pitchFamily="34" charset="0"/>
              </a:rPr>
              <a:t>Communicate, collaborate and perform to their highest level  </a:t>
            </a:r>
          </a:p>
          <a:p>
            <a:pPr>
              <a:lnSpc>
                <a:spcPct val="110000"/>
              </a:lnSpc>
            </a:pPr>
            <a:r>
              <a:rPr lang="en-US" sz="2600" dirty="0">
                <a:latin typeface="Arial" panose="020B0604020202020204" pitchFamily="34" charset="0"/>
                <a:cs typeface="Arial" panose="020B0604020202020204" pitchFamily="34" charset="0"/>
              </a:rPr>
              <a:t>Consistently exceed expectations and deliver results that matter</a:t>
            </a:r>
          </a:p>
          <a:p>
            <a:pPr>
              <a:lnSpc>
                <a:spcPct val="110000"/>
              </a:lnSpc>
            </a:pPr>
            <a:r>
              <a:rPr lang="en-US" sz="2600" dirty="0">
                <a:latin typeface="Arial" panose="020B0604020202020204" pitchFamily="34" charset="0"/>
                <a:cs typeface="Arial" panose="020B0604020202020204" pitchFamily="34" charset="0"/>
              </a:rPr>
              <a:t>Deliver results efficiently</a:t>
            </a:r>
          </a:p>
          <a:p>
            <a:pPr>
              <a:lnSpc>
                <a:spcPct val="110000"/>
              </a:lnSpc>
            </a:pPr>
            <a:r>
              <a:rPr lang="en-US" sz="2600" dirty="0">
                <a:latin typeface="Arial" panose="020B0604020202020204" pitchFamily="34" charset="0"/>
                <a:cs typeface="Arial" panose="020B0604020202020204" pitchFamily="34" charset="0"/>
              </a:rPr>
              <a:t>Assess, measure, and evaluate performance along the way</a:t>
            </a:r>
          </a:p>
          <a:p>
            <a:pPr>
              <a:lnSpc>
                <a:spcPct val="110000"/>
              </a:lnSpc>
            </a:pPr>
            <a:r>
              <a:rPr lang="en-US" sz="2600" dirty="0">
                <a:latin typeface="Arial" panose="020B0604020202020204" pitchFamily="34" charset="0"/>
                <a:cs typeface="Arial" panose="020B0604020202020204" pitchFamily="34" charset="0"/>
              </a:rPr>
              <a:t>Learn from what works and what doesn’t to improve performance</a:t>
            </a:r>
          </a:p>
        </p:txBody>
      </p:sp>
      <p:pic>
        <p:nvPicPr>
          <p:cNvPr id="11" name="Picture 10" descr="Skydivers make a formation above the clouds">
            <a:extLst>
              <a:ext uri="{FF2B5EF4-FFF2-40B4-BE49-F238E27FC236}">
                <a16:creationId xmlns:a16="http://schemas.microsoft.com/office/drawing/2014/main" id="{6ED6930A-24C6-E9B5-B090-FE02EF0250AD}"/>
              </a:ext>
            </a:extLst>
          </p:cNvPr>
          <p:cNvPicPr>
            <a:picLocks noChangeAspect="1"/>
          </p:cNvPicPr>
          <p:nvPr/>
        </p:nvPicPr>
        <p:blipFill>
          <a:blip r:embed="rId3"/>
          <a:srcRect l="15883" r="4630" b="-1"/>
          <a:stretch>
            <a:fillRect/>
          </a:stretch>
        </p:blipFill>
        <p:spPr>
          <a:xfrm>
            <a:off x="6172200" y="1637702"/>
            <a:ext cx="5181600" cy="4351338"/>
          </a:xfrm>
          <a:prstGeom prst="rect">
            <a:avLst/>
          </a:prstGeom>
          <a:noFill/>
        </p:spPr>
      </p:pic>
      <p:sp>
        <p:nvSpPr>
          <p:cNvPr id="4" name="Slide Number Placeholder 3">
            <a:extLst>
              <a:ext uri="{FF2B5EF4-FFF2-40B4-BE49-F238E27FC236}">
                <a16:creationId xmlns:a16="http://schemas.microsoft.com/office/drawing/2014/main" id="{EB2DF301-A9F6-90D0-6A6D-D2EE5CA4C11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F66EDC32-54A6-47F9-995D-CF87818BE538}" type="slidenum">
              <a:rPr lang="en-US" smtClean="0"/>
              <a:pPr>
                <a:spcAft>
                  <a:spcPts val="600"/>
                </a:spcAft>
              </a:pPr>
              <a:t>5</a:t>
            </a:fld>
            <a:endParaRPr lang="en-US"/>
          </a:p>
        </p:txBody>
      </p:sp>
      <p:sp>
        <p:nvSpPr>
          <p:cNvPr id="12" name="TextBox 11">
            <a:extLst>
              <a:ext uri="{FF2B5EF4-FFF2-40B4-BE49-F238E27FC236}">
                <a16:creationId xmlns:a16="http://schemas.microsoft.com/office/drawing/2014/main" id="{CFA0E6E3-C376-D8CB-3382-8DCB9336C150}"/>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High-performance teams</a:t>
            </a:r>
          </a:p>
        </p:txBody>
      </p:sp>
    </p:spTree>
    <p:extLst>
      <p:ext uri="{BB962C8B-B14F-4D97-AF65-F5344CB8AC3E}">
        <p14:creationId xmlns:p14="http://schemas.microsoft.com/office/powerpoint/2010/main" val="33524116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277C996-0518-17AA-BFD3-3E9964CBE3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424EB3-2016-5E73-D786-5E8A12B178D5}"/>
              </a:ext>
            </a:extLst>
          </p:cNvPr>
          <p:cNvSpPr>
            <a:spLocks noGrp="1"/>
          </p:cNvSpPr>
          <p:nvPr>
            <p:ph type="title" idx="4294967295"/>
          </p:nvPr>
        </p:nvSpPr>
        <p:spPr>
          <a:xfrm>
            <a:off x="2438400" y="629576"/>
            <a:ext cx="7315200" cy="1743922"/>
          </a:xfrm>
        </p:spPr>
        <p:txBody>
          <a:bodyPr vert="horz" lIns="91440" tIns="45720" rIns="91440" bIns="45720" rtlCol="0" anchor="ctr">
            <a:normAutofit/>
          </a:bodyPr>
          <a:lstStyle/>
          <a:p>
            <a:pPr algn="ctr"/>
            <a:r>
              <a:rPr lang="en-US" sz="5400" b="1" dirty="0">
                <a:effectLst>
                  <a:outerShdw blurRad="38100" dist="38100" dir="2700000" algn="tl">
                    <a:srgbClr val="000000">
                      <a:alpha val="43137"/>
                    </a:srgbClr>
                  </a:outerShdw>
                </a:effectLst>
                <a:latin typeface="Calibri" panose="020F0502020204030204" pitchFamily="34" charset="0"/>
                <a:ea typeface="Arial Narrow" charset="0"/>
                <a:cs typeface="Calibri" panose="020F0502020204030204" pitchFamily="34" charset="0"/>
              </a:rPr>
              <a:t>Make it Credible</a:t>
            </a:r>
            <a:br>
              <a:rPr lang="en-US" sz="5400" b="1" dirty="0">
                <a:effectLst>
                  <a:outerShdw blurRad="38100" dist="38100" dir="2700000" algn="tl">
                    <a:srgbClr val="000000">
                      <a:alpha val="43137"/>
                    </a:srgbClr>
                  </a:outerShdw>
                </a:effectLst>
                <a:latin typeface="Calibri" panose="020F0502020204030204" pitchFamily="34" charset="0"/>
                <a:ea typeface="Arial Narrow" charset="0"/>
                <a:cs typeface="Calibri" panose="020F0502020204030204" pitchFamily="34" charset="0"/>
              </a:rPr>
            </a:br>
            <a:r>
              <a:rPr lang="en-US" sz="3200" dirty="0">
                <a:effectLst>
                  <a:outerShdw blurRad="38100" dist="38100" dir="2700000" algn="tl">
                    <a:srgbClr val="000000">
                      <a:alpha val="43137"/>
                    </a:srgbClr>
                  </a:outerShdw>
                </a:effectLst>
                <a:latin typeface="Calibri" panose="020F0502020204030204" pitchFamily="34" charset="0"/>
                <a:ea typeface="Arial Narrow" charset="0"/>
                <a:cs typeface="Calibri" panose="020F0502020204030204" pitchFamily="34" charset="0"/>
              </a:rPr>
              <a:t>Measure Results and Calculate ROI</a:t>
            </a:r>
            <a:endParaRPr lang="en-US" sz="3200" dirty="0">
              <a:latin typeface="Calibri" panose="020F0502020204030204" pitchFamily="34" charset="0"/>
              <a:ea typeface="Arial Narrow" charset="0"/>
              <a:cs typeface="Calibri" panose="020F0502020204030204" pitchFamily="34" charset="0"/>
            </a:endParaRPr>
          </a:p>
        </p:txBody>
      </p:sp>
      <p:sp>
        <p:nvSpPr>
          <p:cNvPr id="6" name="Rectangle 5">
            <a:extLst>
              <a:ext uri="{FF2B5EF4-FFF2-40B4-BE49-F238E27FC236}">
                <a16:creationId xmlns:a16="http://schemas.microsoft.com/office/drawing/2014/main" id="{1C6100B3-F666-D112-D44D-3BA06A611A81}"/>
              </a:ext>
            </a:extLst>
          </p:cNvPr>
          <p:cNvSpPr/>
          <p:nvPr/>
        </p:nvSpPr>
        <p:spPr>
          <a:xfrm>
            <a:off x="685800" y="2545511"/>
            <a:ext cx="5715000" cy="1938992"/>
          </a:xfrm>
          <a:prstGeom prst="rect">
            <a:avLst/>
          </a:prstGeom>
          <a:solidFill>
            <a:schemeClr val="bg1">
              <a:alpha val="64000"/>
            </a:schemeClr>
          </a:solidFill>
          <a:effectLst>
            <a:softEdge rad="63500"/>
          </a:effectLst>
        </p:spPr>
        <p:txBody>
          <a:bodyPr wrap="square">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Arial Narrow" charset="0"/>
                <a:cs typeface="Calibri" panose="020F0502020204030204" pitchFamily="34" charset="0"/>
              </a:rPr>
              <a:t>Isolating the effects of the program</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Arial Narrow" charset="0"/>
                <a:cs typeface="Calibri" panose="020F0502020204030204" pitchFamily="34" charset="0"/>
              </a:rPr>
              <a:t>Converting Impact data to money</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Arial Narrow" charset="0"/>
                <a:cs typeface="Calibri" panose="020F0502020204030204" pitchFamily="34" charset="0"/>
              </a:rPr>
              <a:t>Identifying intangible benefits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Arial Narrow" charset="0"/>
                <a:cs typeface="Calibri" panose="020F0502020204030204" pitchFamily="34" charset="0"/>
              </a:rPr>
              <a:t>Tabulating cost of the program</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Arial Narrow" charset="0"/>
                <a:cs typeface="Calibri" panose="020F0502020204030204" pitchFamily="34" charset="0"/>
              </a:rPr>
              <a:t>Calculating ROI</a:t>
            </a:r>
            <a:endParaRPr kumimoji="0" lang="en-US" sz="2400" b="0" i="0" u="none" strike="noStrike" kern="1200" cap="none" spc="0" normalizeH="0" baseline="0" noProof="0" dirty="0">
              <a:ln>
                <a:noFill/>
              </a:ln>
              <a:solidFill>
                <a:prstClr val="black"/>
              </a:solidFill>
              <a:effectLst/>
              <a:uLnTx/>
              <a:uFillTx/>
              <a:latin typeface="Verdana" pitchFamily="34" charset="0"/>
              <a:ea typeface="ＭＳ Ｐゴシック" pitchFamily="-111" charset="-128"/>
              <a:cs typeface="+mn-cs"/>
            </a:endParaRPr>
          </a:p>
        </p:txBody>
      </p:sp>
      <p:sp>
        <p:nvSpPr>
          <p:cNvPr id="4" name="Rectangle 3">
            <a:extLst>
              <a:ext uri="{FF2B5EF4-FFF2-40B4-BE49-F238E27FC236}">
                <a16:creationId xmlns:a16="http://schemas.microsoft.com/office/drawing/2014/main" id="{40D90AD9-0412-DFBD-F745-32E772CC6B74}"/>
              </a:ext>
            </a:extLst>
          </p:cNvPr>
          <p:cNvSpPr/>
          <p:nvPr/>
        </p:nvSpPr>
        <p:spPr>
          <a:xfrm>
            <a:off x="3771900" y="5274317"/>
            <a:ext cx="4648200" cy="954107"/>
          </a:xfrm>
          <a:prstGeom prst="rect">
            <a:avLst/>
          </a:prstGeom>
          <a:solidFill>
            <a:schemeClr val="bg1">
              <a:alpha val="67000"/>
            </a:schemeClr>
          </a:solid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Arial Narrow" charset="0"/>
                <a:cs typeface="Calibri" panose="020F0502020204030204" pitchFamily="34" charset="0"/>
              </a:rPr>
              <a:t>Design Thinking Principle</a:t>
            </a:r>
            <a:b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Arial Narrow" charset="0"/>
                <a:cs typeface="Calibri" panose="020F0502020204030204" pitchFamily="34" charset="0"/>
              </a:rPr>
            </a:b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Arial Narrow" charset="0"/>
                <a:cs typeface="Calibri" panose="020F0502020204030204" pitchFamily="34" charset="0"/>
              </a:rPr>
              <a:t>A fixed process and a tool kit</a:t>
            </a:r>
            <a:endParaRPr kumimoji="0" lang="en-US" sz="2800" b="0" i="0" u="none" strike="noStrike" kern="1200" cap="none" spc="0" normalizeH="0" baseline="0" noProof="0" dirty="0">
              <a:ln>
                <a:noFill/>
              </a:ln>
              <a:solidFill>
                <a:prstClr val="black"/>
              </a:solidFill>
              <a:effectLst/>
              <a:uLnTx/>
              <a:uFillTx/>
              <a:latin typeface="Verdana" pitchFamily="34" charset="0"/>
              <a:ea typeface="ＭＳ Ｐゴシック" pitchFamily="-111" charset="-128"/>
              <a:cs typeface="+mn-cs"/>
            </a:endParaRPr>
          </a:p>
        </p:txBody>
      </p:sp>
      <p:sp>
        <p:nvSpPr>
          <p:cNvPr id="7" name="Slide Number Placeholder 7">
            <a:extLst>
              <a:ext uri="{FF2B5EF4-FFF2-40B4-BE49-F238E27FC236}">
                <a16:creationId xmlns:a16="http://schemas.microsoft.com/office/drawing/2014/main" id="{4CD849C0-4B82-84C1-9FEC-A7016CB3B013}"/>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50</a:t>
            </a:fld>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6969336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062AD-1781-BAD8-56AC-D0D6A6840601}"/>
            </a:ext>
          </a:extLst>
        </p:cNvPr>
        <p:cNvGrpSpPr/>
        <p:nvPr/>
      </p:nvGrpSpPr>
      <p:grpSpPr>
        <a:xfrm>
          <a:off x="0" y="0"/>
          <a:ext cx="0" cy="0"/>
          <a:chOff x="0" y="0"/>
          <a:chExt cx="0" cy="0"/>
        </a:xfrm>
      </p:grpSpPr>
      <p:sp>
        <p:nvSpPr>
          <p:cNvPr id="2" name="Rectangle 21">
            <a:extLst>
              <a:ext uri="{FF2B5EF4-FFF2-40B4-BE49-F238E27FC236}">
                <a16:creationId xmlns:a16="http://schemas.microsoft.com/office/drawing/2014/main" id="{3DE4B852-A246-E9C1-59B5-15F75225CA0B}"/>
              </a:ext>
            </a:extLst>
          </p:cNvPr>
          <p:cNvSpPr>
            <a:spLocks noChangeArrowheads="1"/>
          </p:cNvSpPr>
          <p:nvPr/>
        </p:nvSpPr>
        <p:spPr bwMode="auto">
          <a:xfrm rot="10800000">
            <a:off x="2919892" y="2376167"/>
            <a:ext cx="2646586" cy="3276600"/>
          </a:xfrm>
          <a:prstGeom prst="roundRect">
            <a:avLst>
              <a:gd name="adj" fmla="val 9278"/>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cxnSp>
        <p:nvCxnSpPr>
          <p:cNvPr id="4" name="Straight Arrow Connector 52">
            <a:extLst>
              <a:ext uri="{FF2B5EF4-FFF2-40B4-BE49-F238E27FC236}">
                <a16:creationId xmlns:a16="http://schemas.microsoft.com/office/drawing/2014/main" id="{59A926F3-58DC-2426-52F2-FC03BA89BC2A}"/>
              </a:ext>
            </a:extLst>
          </p:cNvPr>
          <p:cNvCxnSpPr/>
          <p:nvPr/>
        </p:nvCxnSpPr>
        <p:spPr bwMode="auto">
          <a:xfrm>
            <a:off x="3215556" y="4059653"/>
            <a:ext cx="216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5" name="Rounded Rectangle 4">
            <a:extLst>
              <a:ext uri="{FF2B5EF4-FFF2-40B4-BE49-F238E27FC236}">
                <a16:creationId xmlns:a16="http://schemas.microsoft.com/office/drawing/2014/main" id="{158DB412-958B-337E-9F55-F4B4D2D69BBA}"/>
              </a:ext>
            </a:extLst>
          </p:cNvPr>
          <p:cNvSpPr/>
          <p:nvPr/>
        </p:nvSpPr>
        <p:spPr>
          <a:xfrm flipH="1">
            <a:off x="106826" y="1476110"/>
            <a:ext cx="5103785" cy="456688"/>
          </a:xfrm>
          <a:prstGeom prst="roundRect">
            <a:avLst>
              <a:gd name="adj" fmla="val 3895"/>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7" name="Rectangle 6">
            <a:extLst>
              <a:ext uri="{FF2B5EF4-FFF2-40B4-BE49-F238E27FC236}">
                <a16:creationId xmlns:a16="http://schemas.microsoft.com/office/drawing/2014/main" id="{9C07F714-0814-357E-7496-16CB4F093B33}"/>
              </a:ext>
            </a:extLst>
          </p:cNvPr>
          <p:cNvSpPr/>
          <p:nvPr/>
        </p:nvSpPr>
        <p:spPr>
          <a:xfrm>
            <a:off x="109177" y="1479750"/>
            <a:ext cx="11329739" cy="400110"/>
          </a:xfrm>
          <a:prstGeom prst="rect">
            <a:avLst/>
          </a:prstGeom>
        </p:spPr>
        <p:txBody>
          <a:bodyPr wrap="square" anchor="t">
            <a:spAutoFit/>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rPr>
              <a:t>Designing for the Delivery of Business Results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8" name="Rectangle 20">
            <a:extLst>
              <a:ext uri="{FF2B5EF4-FFF2-40B4-BE49-F238E27FC236}">
                <a16:creationId xmlns:a16="http://schemas.microsoft.com/office/drawing/2014/main" id="{E0078074-506F-622D-0E93-74459A9A49ED}"/>
              </a:ext>
            </a:extLst>
          </p:cNvPr>
          <p:cNvSpPr>
            <a:spLocks noChangeArrowheads="1"/>
          </p:cNvSpPr>
          <p:nvPr/>
        </p:nvSpPr>
        <p:spPr bwMode="auto">
          <a:xfrm rot="10800000">
            <a:off x="73226" y="2376167"/>
            <a:ext cx="2746504" cy="3276600"/>
          </a:xfrm>
          <a:prstGeom prst="roundRect">
            <a:avLst>
              <a:gd name="adj" fmla="val 10176"/>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9" name="Rectangle 8">
            <a:extLst>
              <a:ext uri="{FF2B5EF4-FFF2-40B4-BE49-F238E27FC236}">
                <a16:creationId xmlns:a16="http://schemas.microsoft.com/office/drawing/2014/main" id="{8266C5CC-F3D7-EAA5-5AB2-E18A5FD98930}"/>
              </a:ext>
            </a:extLst>
          </p:cNvPr>
          <p:cNvSpPr/>
          <p:nvPr/>
        </p:nvSpPr>
        <p:spPr>
          <a:xfrm>
            <a:off x="106826" y="2546766"/>
            <a:ext cx="2894080" cy="33855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PLAN THE EVALUATION</a:t>
            </a:r>
          </a:p>
        </p:txBody>
      </p:sp>
      <p:sp>
        <p:nvSpPr>
          <p:cNvPr id="10" name="Rectangle 9">
            <a:extLst>
              <a:ext uri="{FF2B5EF4-FFF2-40B4-BE49-F238E27FC236}">
                <a16:creationId xmlns:a16="http://schemas.microsoft.com/office/drawing/2014/main" id="{413CED05-1FD4-9FC3-A015-CBD60D55ABA5}"/>
              </a:ext>
            </a:extLst>
          </p:cNvPr>
          <p:cNvSpPr/>
          <p:nvPr/>
        </p:nvSpPr>
        <p:spPr>
          <a:xfrm>
            <a:off x="3360980" y="2525134"/>
            <a:ext cx="229854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COLLECT DATA</a:t>
            </a:r>
          </a:p>
        </p:txBody>
      </p:sp>
      <p:sp>
        <p:nvSpPr>
          <p:cNvPr id="11" name="Rectangle 22">
            <a:extLst>
              <a:ext uri="{FF2B5EF4-FFF2-40B4-BE49-F238E27FC236}">
                <a16:creationId xmlns:a16="http://schemas.microsoft.com/office/drawing/2014/main" id="{71550FB6-CD28-7D91-5F63-6E48779783B7}"/>
              </a:ext>
            </a:extLst>
          </p:cNvPr>
          <p:cNvSpPr>
            <a:spLocks noChangeArrowheads="1"/>
          </p:cNvSpPr>
          <p:nvPr/>
        </p:nvSpPr>
        <p:spPr bwMode="auto">
          <a:xfrm rot="10800000">
            <a:off x="5645792" y="2375815"/>
            <a:ext cx="3685352" cy="3276600"/>
          </a:xfrm>
          <a:prstGeom prst="roundRect">
            <a:avLst>
              <a:gd name="adj" fmla="val 7470"/>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63500">
            <a:solidFill>
              <a:schemeClr val="tx1">
                <a:lumMod val="50000"/>
                <a:lumOff val="5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2" name="Rectangle 11">
            <a:extLst>
              <a:ext uri="{FF2B5EF4-FFF2-40B4-BE49-F238E27FC236}">
                <a16:creationId xmlns:a16="http://schemas.microsoft.com/office/drawing/2014/main" id="{7A5FE1A3-3C69-DBE1-87DF-A302709CB1F0}"/>
              </a:ext>
            </a:extLst>
          </p:cNvPr>
          <p:cNvSpPr/>
          <p:nvPr/>
        </p:nvSpPr>
        <p:spPr>
          <a:xfrm>
            <a:off x="6102755" y="2546988"/>
            <a:ext cx="201717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ANALYZE DATA</a:t>
            </a:r>
          </a:p>
        </p:txBody>
      </p:sp>
      <p:sp>
        <p:nvSpPr>
          <p:cNvPr id="14" name="Rectangle 29">
            <a:extLst>
              <a:ext uri="{FF2B5EF4-FFF2-40B4-BE49-F238E27FC236}">
                <a16:creationId xmlns:a16="http://schemas.microsoft.com/office/drawing/2014/main" id="{A9490EAC-A811-87BC-4E1B-69702DEB6D2B}"/>
              </a:ext>
            </a:extLst>
          </p:cNvPr>
          <p:cNvSpPr>
            <a:spLocks noChangeArrowheads="1"/>
          </p:cNvSpPr>
          <p:nvPr/>
        </p:nvSpPr>
        <p:spPr bwMode="auto">
          <a:xfrm rot="10800000">
            <a:off x="9357082" y="2382025"/>
            <a:ext cx="2682700" cy="3276600"/>
          </a:xfrm>
          <a:prstGeom prst="roundRect">
            <a:avLst>
              <a:gd name="adj" fmla="val 12184"/>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 name="Rectangle 14">
            <a:extLst>
              <a:ext uri="{FF2B5EF4-FFF2-40B4-BE49-F238E27FC236}">
                <a16:creationId xmlns:a16="http://schemas.microsoft.com/office/drawing/2014/main" id="{8EA0447F-79AD-C144-DCC2-F7A9D809B655}"/>
              </a:ext>
            </a:extLst>
          </p:cNvPr>
          <p:cNvSpPr/>
          <p:nvPr/>
        </p:nvSpPr>
        <p:spPr>
          <a:xfrm>
            <a:off x="9404056" y="2531544"/>
            <a:ext cx="2541175" cy="338554"/>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OPTIMIZE RESULTS</a:t>
            </a:r>
            <a:endParaRPr kumimoji="0" lang="en-US" sz="1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6" name="Rectangle 15">
            <a:extLst>
              <a:ext uri="{FF2B5EF4-FFF2-40B4-BE49-F238E27FC236}">
                <a16:creationId xmlns:a16="http://schemas.microsoft.com/office/drawing/2014/main" id="{BA1F0E8D-948F-0A06-B442-7EBE6BDC8CCC}"/>
              </a:ext>
            </a:extLst>
          </p:cNvPr>
          <p:cNvSpPr/>
          <p:nvPr/>
        </p:nvSpPr>
        <p:spPr>
          <a:xfrm>
            <a:off x="8014883" y="4336355"/>
            <a:ext cx="1194752"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5: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ROI</a:t>
            </a: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7" name="Rectangle 16">
            <a:extLst>
              <a:ext uri="{FF2B5EF4-FFF2-40B4-BE49-F238E27FC236}">
                <a16:creationId xmlns:a16="http://schemas.microsoft.com/office/drawing/2014/main" id="{A1CC9B2E-365F-22FC-E61E-9AACEB7B6930}"/>
              </a:ext>
            </a:extLst>
          </p:cNvPr>
          <p:cNvSpPr/>
          <p:nvPr/>
        </p:nvSpPr>
        <p:spPr>
          <a:xfrm>
            <a:off x="3124596" y="3162181"/>
            <a:ext cx="1516063" cy="3693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1: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REACTION AND PLANNED ACTION</a:t>
            </a:r>
          </a:p>
        </p:txBody>
      </p:sp>
      <p:sp>
        <p:nvSpPr>
          <p:cNvPr id="18" name="Rectangle 17">
            <a:extLst>
              <a:ext uri="{FF2B5EF4-FFF2-40B4-BE49-F238E27FC236}">
                <a16:creationId xmlns:a16="http://schemas.microsoft.com/office/drawing/2014/main" id="{7E7FB2AF-0931-EA86-5334-08C2B98ED3C6}"/>
              </a:ext>
            </a:extLst>
          </p:cNvPr>
          <p:cNvSpPr/>
          <p:nvPr/>
        </p:nvSpPr>
        <p:spPr>
          <a:xfrm>
            <a:off x="4569465" y="3163107"/>
            <a:ext cx="1025844" cy="374398"/>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3:</a:t>
            </a:r>
            <a:endParaRPr kumimoji="0" lang="en-US" sz="933"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APPLICATION</a:t>
            </a:r>
          </a:p>
        </p:txBody>
      </p:sp>
      <p:sp>
        <p:nvSpPr>
          <p:cNvPr id="19" name="Rectangle 18">
            <a:extLst>
              <a:ext uri="{FF2B5EF4-FFF2-40B4-BE49-F238E27FC236}">
                <a16:creationId xmlns:a16="http://schemas.microsoft.com/office/drawing/2014/main" id="{1E43DF0E-B917-B43D-1AA9-C4B586EFFF23}"/>
              </a:ext>
            </a:extLst>
          </p:cNvPr>
          <p:cNvSpPr/>
          <p:nvPr/>
        </p:nvSpPr>
        <p:spPr>
          <a:xfrm>
            <a:off x="3126269" y="4702413"/>
            <a:ext cx="1397000"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2: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LEARNING</a:t>
            </a:r>
          </a:p>
        </p:txBody>
      </p:sp>
      <p:sp>
        <p:nvSpPr>
          <p:cNvPr id="20" name="Rectangle 19">
            <a:extLst>
              <a:ext uri="{FF2B5EF4-FFF2-40B4-BE49-F238E27FC236}">
                <a16:creationId xmlns:a16="http://schemas.microsoft.com/office/drawing/2014/main" id="{3295DFB7-3484-BB0F-D84C-662E829C463F}"/>
              </a:ext>
            </a:extLst>
          </p:cNvPr>
          <p:cNvSpPr/>
          <p:nvPr/>
        </p:nvSpPr>
        <p:spPr>
          <a:xfrm>
            <a:off x="4510250" y="4698581"/>
            <a:ext cx="1183640"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4: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IMPACT</a:t>
            </a:r>
            <a:endParaRPr kumimoji="0" lang="en-US" sz="933"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21" name="Rectangle 20">
            <a:extLst>
              <a:ext uri="{FF2B5EF4-FFF2-40B4-BE49-F238E27FC236}">
                <a16:creationId xmlns:a16="http://schemas.microsoft.com/office/drawing/2014/main" id="{8AA9E9DE-5162-61CC-5734-0D6117A3DC14}"/>
              </a:ext>
            </a:extLst>
          </p:cNvPr>
          <p:cNvSpPr/>
          <p:nvPr/>
        </p:nvSpPr>
        <p:spPr>
          <a:xfrm>
            <a:off x="7848119" y="5413204"/>
            <a:ext cx="1638325" cy="2358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INTANGIBLE BENEFITS</a:t>
            </a:r>
          </a:p>
        </p:txBody>
      </p:sp>
      <p:cxnSp>
        <p:nvCxnSpPr>
          <p:cNvPr id="22" name="Straight Arrow Connector 21">
            <a:extLst>
              <a:ext uri="{FF2B5EF4-FFF2-40B4-BE49-F238E27FC236}">
                <a16:creationId xmlns:a16="http://schemas.microsoft.com/office/drawing/2014/main" id="{AD6FF0ED-2FF5-0DEA-E163-5D9D0B7461B3}"/>
              </a:ext>
            </a:extLst>
          </p:cNvPr>
          <p:cNvCxnSpPr/>
          <p:nvPr/>
        </p:nvCxnSpPr>
        <p:spPr bwMode="auto">
          <a:xfrm>
            <a:off x="1088476" y="4042485"/>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4" name="Straight Arrow Connector 23">
            <a:extLst>
              <a:ext uri="{FF2B5EF4-FFF2-40B4-BE49-F238E27FC236}">
                <a16:creationId xmlns:a16="http://schemas.microsoft.com/office/drawing/2014/main" id="{09A1A9DE-351A-C00D-0DBC-AC1DBE290774}"/>
              </a:ext>
            </a:extLst>
          </p:cNvPr>
          <p:cNvCxnSpPr/>
          <p:nvPr/>
        </p:nvCxnSpPr>
        <p:spPr bwMode="auto">
          <a:xfrm>
            <a:off x="8558975" y="3370893"/>
            <a:ext cx="0" cy="27432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5" name="Straight Arrow Connector 24">
            <a:extLst>
              <a:ext uri="{FF2B5EF4-FFF2-40B4-BE49-F238E27FC236}">
                <a16:creationId xmlns:a16="http://schemas.microsoft.com/office/drawing/2014/main" id="{7F8053EC-6914-6136-865B-1A67B5C4D03E}"/>
              </a:ext>
            </a:extLst>
          </p:cNvPr>
          <p:cNvCxnSpPr>
            <a:cxnSpLocks/>
          </p:cNvCxnSpPr>
          <p:nvPr/>
        </p:nvCxnSpPr>
        <p:spPr bwMode="auto">
          <a:xfrm flipV="1">
            <a:off x="8790979" y="4053100"/>
            <a:ext cx="614185" cy="13105"/>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6" name="Straight Arrow Connector 25">
            <a:extLst>
              <a:ext uri="{FF2B5EF4-FFF2-40B4-BE49-F238E27FC236}">
                <a16:creationId xmlns:a16="http://schemas.microsoft.com/office/drawing/2014/main" id="{940C1E83-BC54-73EF-E065-F0F8E5CF02AA}"/>
              </a:ext>
            </a:extLst>
          </p:cNvPr>
          <p:cNvCxnSpPr/>
          <p:nvPr/>
        </p:nvCxnSpPr>
        <p:spPr bwMode="auto">
          <a:xfrm flipH="1" flipV="1">
            <a:off x="9311998" y="4616350"/>
            <a:ext cx="0" cy="533399"/>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7" name="Straight Arrow Connector 26">
            <a:extLst>
              <a:ext uri="{FF2B5EF4-FFF2-40B4-BE49-F238E27FC236}">
                <a16:creationId xmlns:a16="http://schemas.microsoft.com/office/drawing/2014/main" id="{1188EC57-4AAB-7E87-F527-BD3288C5B495}"/>
              </a:ext>
            </a:extLst>
          </p:cNvPr>
          <p:cNvCxnSpPr/>
          <p:nvPr/>
        </p:nvCxnSpPr>
        <p:spPr bwMode="auto">
          <a:xfrm flipH="1">
            <a:off x="8367399" y="5133951"/>
            <a:ext cx="947157" cy="0"/>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28" name="Straight Arrow Connector 27">
            <a:extLst>
              <a:ext uri="{FF2B5EF4-FFF2-40B4-BE49-F238E27FC236}">
                <a16:creationId xmlns:a16="http://schemas.microsoft.com/office/drawing/2014/main" id="{F8E9C39A-C9C8-D65F-F71B-0A819E120BCF}"/>
              </a:ext>
            </a:extLst>
          </p:cNvPr>
          <p:cNvCxnSpPr/>
          <p:nvPr/>
        </p:nvCxnSpPr>
        <p:spPr bwMode="auto">
          <a:xfrm>
            <a:off x="7804438" y="4044430"/>
            <a:ext cx="419707"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29" name="Straight Arrow Connector 28">
            <a:extLst>
              <a:ext uri="{FF2B5EF4-FFF2-40B4-BE49-F238E27FC236}">
                <a16:creationId xmlns:a16="http://schemas.microsoft.com/office/drawing/2014/main" id="{C398F741-ACBF-10B8-0602-6E07B17BE9F4}"/>
              </a:ext>
            </a:extLst>
          </p:cNvPr>
          <p:cNvCxnSpPr>
            <a:cxnSpLocks/>
          </p:cNvCxnSpPr>
          <p:nvPr/>
        </p:nvCxnSpPr>
        <p:spPr bwMode="auto">
          <a:xfrm flipV="1">
            <a:off x="7898602" y="4032298"/>
            <a:ext cx="20257" cy="1052363"/>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30" name="Straight Arrow Connector 29">
            <a:extLst>
              <a:ext uri="{FF2B5EF4-FFF2-40B4-BE49-F238E27FC236}">
                <a16:creationId xmlns:a16="http://schemas.microsoft.com/office/drawing/2014/main" id="{2356A9EC-2323-FE64-1C2A-C70FC638E3C0}"/>
              </a:ext>
            </a:extLst>
          </p:cNvPr>
          <p:cNvCxnSpPr/>
          <p:nvPr/>
        </p:nvCxnSpPr>
        <p:spPr bwMode="auto">
          <a:xfrm flipV="1">
            <a:off x="7898602" y="5084661"/>
            <a:ext cx="231377" cy="12831"/>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1" name="Straight Arrow Connector 30">
            <a:extLst>
              <a:ext uri="{FF2B5EF4-FFF2-40B4-BE49-F238E27FC236}">
                <a16:creationId xmlns:a16="http://schemas.microsoft.com/office/drawing/2014/main" id="{F0C9E029-ECB5-AF9E-C8F8-A3C448765F9F}"/>
              </a:ext>
            </a:extLst>
          </p:cNvPr>
          <p:cNvCxnSpPr/>
          <p:nvPr/>
        </p:nvCxnSpPr>
        <p:spPr bwMode="auto">
          <a:xfrm>
            <a:off x="4362290" y="4026267"/>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2" name="Straight Arrow Connector 31">
            <a:extLst>
              <a:ext uri="{FF2B5EF4-FFF2-40B4-BE49-F238E27FC236}">
                <a16:creationId xmlns:a16="http://schemas.microsoft.com/office/drawing/2014/main" id="{CAF6B392-8AEA-E399-CC12-B03F4273D089}"/>
              </a:ext>
            </a:extLst>
          </p:cNvPr>
          <p:cNvCxnSpPr/>
          <p:nvPr/>
        </p:nvCxnSpPr>
        <p:spPr bwMode="auto">
          <a:xfrm>
            <a:off x="2256476" y="4042485"/>
            <a:ext cx="216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3" name="Straight Arrow Connector 32">
            <a:extLst>
              <a:ext uri="{FF2B5EF4-FFF2-40B4-BE49-F238E27FC236}">
                <a16:creationId xmlns:a16="http://schemas.microsoft.com/office/drawing/2014/main" id="{AC5FBC8B-0761-AD76-30E4-A489558CB1B4}"/>
              </a:ext>
            </a:extLst>
          </p:cNvPr>
          <p:cNvCxnSpPr/>
          <p:nvPr/>
        </p:nvCxnSpPr>
        <p:spPr bwMode="auto">
          <a:xfrm>
            <a:off x="5476640" y="4044417"/>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4" name="Straight Arrow Connector 33">
            <a:extLst>
              <a:ext uri="{FF2B5EF4-FFF2-40B4-BE49-F238E27FC236}">
                <a16:creationId xmlns:a16="http://schemas.microsoft.com/office/drawing/2014/main" id="{C7C69F03-B603-1E74-0B45-92F53378DEB3}"/>
              </a:ext>
            </a:extLst>
          </p:cNvPr>
          <p:cNvCxnSpPr/>
          <p:nvPr/>
        </p:nvCxnSpPr>
        <p:spPr bwMode="auto">
          <a:xfrm>
            <a:off x="6419216" y="4037019"/>
            <a:ext cx="27432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35" name="Rounded Rectangle 34">
            <a:extLst>
              <a:ext uri="{FF2B5EF4-FFF2-40B4-BE49-F238E27FC236}">
                <a16:creationId xmlns:a16="http://schemas.microsoft.com/office/drawing/2014/main" id="{24EF30C0-37A2-BEBA-7A1B-227E32918CEA}"/>
              </a:ext>
            </a:extLst>
          </p:cNvPr>
          <p:cNvSpPr/>
          <p:nvPr/>
        </p:nvSpPr>
        <p:spPr bwMode="auto">
          <a:xfrm>
            <a:off x="163836" y="3508053"/>
            <a:ext cx="929530" cy="112128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Start with Why</a:t>
            </a: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Align Programs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With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Business</a:t>
            </a:r>
          </a:p>
        </p:txBody>
      </p:sp>
      <p:sp>
        <p:nvSpPr>
          <p:cNvPr id="36" name="Rounded Rectangle 35">
            <a:extLst>
              <a:ext uri="{FF2B5EF4-FFF2-40B4-BE49-F238E27FC236}">
                <a16:creationId xmlns:a16="http://schemas.microsoft.com/office/drawing/2014/main" id="{F3E79119-5317-8041-263F-D298AEA11F0F}"/>
              </a:ext>
            </a:extLst>
          </p:cNvPr>
          <p:cNvSpPr/>
          <p:nvPr/>
        </p:nvSpPr>
        <p:spPr bwMode="auto">
          <a:xfrm>
            <a:off x="1264544" y="3530533"/>
            <a:ext cx="1057048" cy="110845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Feasible</a:t>
            </a:r>
            <a:r>
              <a:rPr kumimoji="0" lang="en-US" sz="105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Select the Right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Solution</a:t>
            </a:r>
          </a:p>
        </p:txBody>
      </p:sp>
      <p:sp>
        <p:nvSpPr>
          <p:cNvPr id="37" name="Rounded Rectangle 36">
            <a:extLst>
              <a:ext uri="{FF2B5EF4-FFF2-40B4-BE49-F238E27FC236}">
                <a16:creationId xmlns:a16="http://schemas.microsoft.com/office/drawing/2014/main" id="{9148A4C5-E5C9-FFED-9775-91FB90992BD2}"/>
              </a:ext>
            </a:extLst>
          </p:cNvPr>
          <p:cNvSpPr/>
          <p:nvPr/>
        </p:nvSpPr>
        <p:spPr bwMode="auto">
          <a:xfrm>
            <a:off x="3412310" y="3543921"/>
            <a:ext cx="949980" cy="1121283"/>
          </a:xfrm>
          <a:prstGeom prst="roundRect">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t>
            </a: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ake it Matter:</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Design for Input,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Reaction 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Learning</a:t>
            </a:r>
          </a:p>
        </p:txBody>
      </p:sp>
      <p:sp>
        <p:nvSpPr>
          <p:cNvPr id="38" name="Rounded Rectangle 37">
            <a:extLst>
              <a:ext uri="{FF2B5EF4-FFF2-40B4-BE49-F238E27FC236}">
                <a16:creationId xmlns:a16="http://schemas.microsoft.com/office/drawing/2014/main" id="{A6C8B769-495F-9113-F4FF-3B889B1A67D4}"/>
              </a:ext>
            </a:extLst>
          </p:cNvPr>
          <p:cNvSpPr/>
          <p:nvPr/>
        </p:nvSpPr>
        <p:spPr bwMode="auto">
          <a:xfrm>
            <a:off x="5692591" y="3525025"/>
            <a:ext cx="856860" cy="1108452"/>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Credible: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Isolate 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Effects of the </a:t>
            </a:r>
            <a:b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b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Program</a:t>
            </a:r>
          </a:p>
        </p:txBody>
      </p:sp>
      <p:sp>
        <p:nvSpPr>
          <p:cNvPr id="39" name="Rounded Rectangle 38">
            <a:extLst>
              <a:ext uri="{FF2B5EF4-FFF2-40B4-BE49-F238E27FC236}">
                <a16:creationId xmlns:a16="http://schemas.microsoft.com/office/drawing/2014/main" id="{85474FA4-66D7-8E42-55AE-51D24C4AF920}"/>
              </a:ext>
            </a:extLst>
          </p:cNvPr>
          <p:cNvSpPr/>
          <p:nvPr/>
        </p:nvSpPr>
        <p:spPr bwMode="auto">
          <a:xfrm>
            <a:off x="6688178" y="3556310"/>
            <a:ext cx="1169668" cy="105103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Convert Data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Monetary Value</a:t>
            </a:r>
          </a:p>
        </p:txBody>
      </p:sp>
      <p:sp>
        <p:nvSpPr>
          <p:cNvPr id="40" name="Rounded Rectangle 39">
            <a:extLst>
              <a:ext uri="{FF2B5EF4-FFF2-40B4-BE49-F238E27FC236}">
                <a16:creationId xmlns:a16="http://schemas.microsoft.com/office/drawing/2014/main" id="{6E41FC77-BAFA-F139-9D93-106CB001DEF6}"/>
              </a:ext>
            </a:extLst>
          </p:cNvPr>
          <p:cNvSpPr/>
          <p:nvPr/>
        </p:nvSpPr>
        <p:spPr bwMode="auto">
          <a:xfrm>
            <a:off x="7973752" y="2523779"/>
            <a:ext cx="1279019" cy="932501"/>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Capture Costs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Program</a:t>
            </a:r>
          </a:p>
        </p:txBody>
      </p:sp>
      <p:sp>
        <p:nvSpPr>
          <p:cNvPr id="41" name="Rounded Rectangle 40">
            <a:extLst>
              <a:ext uri="{FF2B5EF4-FFF2-40B4-BE49-F238E27FC236}">
                <a16:creationId xmlns:a16="http://schemas.microsoft.com/office/drawing/2014/main" id="{FB133BB2-40A3-4772-72BC-7845EDC92156}"/>
              </a:ext>
            </a:extLst>
          </p:cNvPr>
          <p:cNvSpPr/>
          <p:nvPr/>
        </p:nvSpPr>
        <p:spPr bwMode="auto">
          <a:xfrm>
            <a:off x="7983278" y="3611043"/>
            <a:ext cx="1269495" cy="71249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Calculate ROI</a:t>
            </a:r>
          </a:p>
        </p:txBody>
      </p:sp>
      <p:sp>
        <p:nvSpPr>
          <p:cNvPr id="42" name="Rounded Rectangle 41">
            <a:extLst>
              <a:ext uri="{FF2B5EF4-FFF2-40B4-BE49-F238E27FC236}">
                <a16:creationId xmlns:a16="http://schemas.microsoft.com/office/drawing/2014/main" id="{7ECF857F-ECC9-84C6-2EC9-C8E0648F8B27}"/>
              </a:ext>
            </a:extLst>
          </p:cNvPr>
          <p:cNvSpPr/>
          <p:nvPr/>
        </p:nvSpPr>
        <p:spPr bwMode="auto">
          <a:xfrm>
            <a:off x="7857846" y="4588471"/>
            <a:ext cx="1394927" cy="775385"/>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Make it Credible: </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Identify Intangible Measures</a:t>
            </a:r>
          </a:p>
        </p:txBody>
      </p:sp>
      <p:sp>
        <p:nvSpPr>
          <p:cNvPr id="43" name="Oval 42">
            <a:extLst>
              <a:ext uri="{FF2B5EF4-FFF2-40B4-BE49-F238E27FC236}">
                <a16:creationId xmlns:a16="http://schemas.microsoft.com/office/drawing/2014/main" id="{B74CEB43-6B58-457A-075C-DC75F074EE90}"/>
              </a:ext>
            </a:extLst>
          </p:cNvPr>
          <p:cNvSpPr/>
          <p:nvPr/>
        </p:nvSpPr>
        <p:spPr bwMode="auto">
          <a:xfrm>
            <a:off x="9350003" y="3432821"/>
            <a:ext cx="1247775" cy="1193854"/>
          </a:xfrm>
          <a:prstGeom prst="ellipse">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Tell the Story:</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Communicate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Results to Key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Stakeholders</a:t>
            </a:r>
          </a:p>
        </p:txBody>
      </p:sp>
      <p:sp>
        <p:nvSpPr>
          <p:cNvPr id="44" name="Rounded Rectangle 45">
            <a:extLst>
              <a:ext uri="{FF2B5EF4-FFF2-40B4-BE49-F238E27FC236}">
                <a16:creationId xmlns:a16="http://schemas.microsoft.com/office/drawing/2014/main" id="{F5D81078-2A25-EFEA-8F11-EF16813A0894}"/>
              </a:ext>
            </a:extLst>
          </p:cNvPr>
          <p:cNvSpPr/>
          <p:nvPr/>
        </p:nvSpPr>
        <p:spPr bwMode="auto">
          <a:xfrm>
            <a:off x="2472476" y="3544025"/>
            <a:ext cx="758480" cy="110845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Expect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Success</a:t>
            </a: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Plan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Results</a:t>
            </a:r>
          </a:p>
        </p:txBody>
      </p:sp>
      <p:sp>
        <p:nvSpPr>
          <p:cNvPr id="45" name="Rounded Rectangle 51">
            <a:extLst>
              <a:ext uri="{FF2B5EF4-FFF2-40B4-BE49-F238E27FC236}">
                <a16:creationId xmlns:a16="http://schemas.microsoft.com/office/drawing/2014/main" id="{91AC2B3D-B210-DA6D-1033-0C7E5A397E5A}"/>
              </a:ext>
            </a:extLst>
          </p:cNvPr>
          <p:cNvSpPr/>
          <p:nvPr/>
        </p:nvSpPr>
        <p:spPr bwMode="auto">
          <a:xfrm>
            <a:off x="4552450" y="3544879"/>
            <a:ext cx="949980" cy="1121283"/>
          </a:xfrm>
          <a:prstGeom prst="roundRect">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M</a:t>
            </a: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ake it Stick:</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Design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Application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and Impact</a:t>
            </a:r>
          </a:p>
        </p:txBody>
      </p:sp>
      <p:cxnSp>
        <p:nvCxnSpPr>
          <p:cNvPr id="46" name="Straight Arrow Connector 32">
            <a:extLst>
              <a:ext uri="{FF2B5EF4-FFF2-40B4-BE49-F238E27FC236}">
                <a16:creationId xmlns:a16="http://schemas.microsoft.com/office/drawing/2014/main" id="{A38DC8AC-EF72-DCCB-6C35-6592ADF1EAA9}"/>
              </a:ext>
            </a:extLst>
          </p:cNvPr>
          <p:cNvCxnSpPr>
            <a:cxnSpLocks/>
          </p:cNvCxnSpPr>
          <p:nvPr/>
        </p:nvCxnSpPr>
        <p:spPr bwMode="auto">
          <a:xfrm>
            <a:off x="10597778" y="4044417"/>
            <a:ext cx="173944"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47" name="Losange 14335">
            <a:extLst>
              <a:ext uri="{FF2B5EF4-FFF2-40B4-BE49-F238E27FC236}">
                <a16:creationId xmlns:a16="http://schemas.microsoft.com/office/drawing/2014/main" id="{6D7BACFE-0D35-1CE5-1E5A-13CE663AE450}"/>
              </a:ext>
            </a:extLst>
          </p:cNvPr>
          <p:cNvSpPr/>
          <p:nvPr/>
        </p:nvSpPr>
        <p:spPr>
          <a:xfrm>
            <a:off x="10755130" y="3358171"/>
            <a:ext cx="1284652" cy="1347484"/>
          </a:xfrm>
          <a:prstGeom prst="diamond">
            <a:avLst/>
          </a:prstGeom>
          <a:solidFill>
            <a:schemeClr val="tx1">
              <a:lumMod val="50000"/>
              <a:lumOff val="5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Optimize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Results:</a:t>
            </a:r>
            <a:endPar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Use Black Box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Thinking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itchFamily="-111" charset="-128"/>
                <a:cs typeface="Arial" panose="020B0604020202020204" pitchFamily="34" charset="0"/>
                <a:sym typeface="Arial"/>
              </a:rPr>
              <a:t> Increase Funding</a:t>
            </a:r>
          </a:p>
        </p:txBody>
      </p:sp>
      <p:sp>
        <p:nvSpPr>
          <p:cNvPr id="48" name="Rectangle 47">
            <a:extLst>
              <a:ext uri="{FF2B5EF4-FFF2-40B4-BE49-F238E27FC236}">
                <a16:creationId xmlns:a16="http://schemas.microsoft.com/office/drawing/2014/main" id="{A9D67B1E-86BF-AB86-47B0-F08CBEB53DB9}"/>
              </a:ext>
            </a:extLst>
          </p:cNvPr>
          <p:cNvSpPr/>
          <p:nvPr/>
        </p:nvSpPr>
        <p:spPr>
          <a:xfrm>
            <a:off x="919876" y="3294261"/>
            <a:ext cx="1516063" cy="230832"/>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rPr>
              <a:t>LEVEL 0: INPUT</a:t>
            </a:r>
            <a:endPar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49" name="Google Shape;1161;p25">
            <a:extLst>
              <a:ext uri="{FF2B5EF4-FFF2-40B4-BE49-F238E27FC236}">
                <a16:creationId xmlns:a16="http://schemas.microsoft.com/office/drawing/2014/main" id="{570A76FC-B293-4FE8-B720-C03BB3AE513C}"/>
              </a:ext>
            </a:extLst>
          </p:cNvPr>
          <p:cNvSpPr txBox="1"/>
          <p:nvPr/>
        </p:nvSpPr>
        <p:spPr>
          <a:xfrm>
            <a:off x="163836" y="6534368"/>
            <a:ext cx="9421353" cy="246221"/>
          </a:xfrm>
          <a:prstGeom prst="rect">
            <a:avLst/>
          </a:prstGeom>
          <a:noFill/>
          <a:ln>
            <a:noFill/>
          </a:ln>
        </p:spPr>
        <p:txBody>
          <a:bodyPr spcFirstLastPara="1" wrap="square" lIns="91425" tIns="45700" rIns="91425" bIns="45700" anchor="t" anchorCtr="0">
            <a:sp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sym typeface="Calibri"/>
              </a:rPr>
              <a:t>©2025 ROI Institute Inc. All Rights Reserved.</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pic>
        <p:nvPicPr>
          <p:cNvPr id="51" name="Picture 50">
            <a:extLst>
              <a:ext uri="{FF2B5EF4-FFF2-40B4-BE49-F238E27FC236}">
                <a16:creationId xmlns:a16="http://schemas.microsoft.com/office/drawing/2014/main" id="{32AA75FF-3623-719B-8E07-7F54C906A4E3}"/>
              </a:ext>
            </a:extLst>
          </p:cNvPr>
          <p:cNvPicPr>
            <a:picLocks noChangeAspect="1"/>
          </p:cNvPicPr>
          <p:nvPr/>
        </p:nvPicPr>
        <p:blipFill>
          <a:blip r:embed="rId3"/>
          <a:stretch>
            <a:fillRect/>
          </a:stretch>
        </p:blipFill>
        <p:spPr>
          <a:xfrm>
            <a:off x="10170087" y="5943680"/>
            <a:ext cx="1850933" cy="261630"/>
          </a:xfrm>
          <a:prstGeom prst="rect">
            <a:avLst/>
          </a:prstGeom>
        </p:spPr>
      </p:pic>
      <p:sp>
        <p:nvSpPr>
          <p:cNvPr id="52" name="Slide Number Placeholder 3">
            <a:extLst>
              <a:ext uri="{FF2B5EF4-FFF2-40B4-BE49-F238E27FC236}">
                <a16:creationId xmlns:a16="http://schemas.microsoft.com/office/drawing/2014/main" id="{628F4824-C805-E9CD-D527-53B9292EDF39}"/>
              </a:ext>
            </a:extLst>
          </p:cNvPr>
          <p:cNvSpPr txBox="1">
            <a:spLocks/>
          </p:cNvSpPr>
          <p:nvPr/>
        </p:nvSpPr>
        <p:spPr>
          <a:xfrm>
            <a:off x="9448780" y="6492865"/>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r" defTabSz="914400" rtl="0" eaLnBrk="1" fontAlgn="auto" latinLnBrk="0" hangingPunct="1">
                <a:lnSpc>
                  <a:spcPct val="100000"/>
                </a:lnSpc>
                <a:spcBef>
                  <a:spcPts val="0"/>
                </a:spcBef>
                <a:spcAft>
                  <a:spcPts val="600"/>
                </a:spcAft>
                <a:buClrTx/>
                <a:buSzTx/>
                <a:buFontTx/>
                <a:buNone/>
                <a:tabLst/>
                <a:defRPr/>
              </a:pPr>
              <a:t>51</a:t>
            </a:fld>
            <a:endParaRPr kumimoji="0" lang="en-US" sz="1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3" name="TextBox 2">
            <a:extLst>
              <a:ext uri="{FF2B5EF4-FFF2-40B4-BE49-F238E27FC236}">
                <a16:creationId xmlns:a16="http://schemas.microsoft.com/office/drawing/2014/main" id="{C9499DCA-2874-27FF-9BA5-1B33FD70CDC5}"/>
              </a:ext>
            </a:extLst>
          </p:cNvPr>
          <p:cNvSpPr txBox="1"/>
          <p:nvPr/>
        </p:nvSpPr>
        <p:spPr>
          <a:xfrm>
            <a:off x="73226" y="430474"/>
            <a:ext cx="12069627"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The ROI Methodology Process Model</a:t>
            </a:r>
          </a:p>
        </p:txBody>
      </p:sp>
    </p:spTree>
    <p:extLst>
      <p:ext uri="{BB962C8B-B14F-4D97-AF65-F5344CB8AC3E}">
        <p14:creationId xmlns:p14="http://schemas.microsoft.com/office/powerpoint/2010/main" val="20854773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9" name="Rectangle 11"/>
          <p:cNvSpPr>
            <a:spLocks noChangeArrowheads="1"/>
          </p:cNvSpPr>
          <p:nvPr/>
        </p:nvSpPr>
        <p:spPr bwMode="auto">
          <a:xfrm>
            <a:off x="4704556" y="3215855"/>
            <a:ext cx="2819400" cy="708528"/>
          </a:xfrm>
          <a:prstGeom prst="rect">
            <a:avLst/>
          </a:prstGeom>
          <a:noFill/>
          <a:ln w="9525">
            <a:noFill/>
            <a:miter lim="800000"/>
            <a:headEnd/>
            <a:tailEnd/>
          </a:ln>
        </p:spPr>
        <p:txBody>
          <a:bodyPr lIns="92075" tIns="46038" rIns="92075" bIns="46038">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Systems/Procedures</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Changes</a:t>
            </a:r>
          </a:p>
        </p:txBody>
      </p:sp>
      <p:sp>
        <p:nvSpPr>
          <p:cNvPr id="1442819" name="Rectangle 3"/>
          <p:cNvSpPr>
            <a:spLocks noChangeArrowheads="1"/>
          </p:cNvSpPr>
          <p:nvPr/>
        </p:nvSpPr>
        <p:spPr bwMode="auto">
          <a:xfrm>
            <a:off x="4755356" y="1469605"/>
            <a:ext cx="2681288" cy="4183062"/>
          </a:xfrm>
          <a:prstGeom prst="rect">
            <a:avLst/>
          </a:prstGeom>
          <a:noFill/>
          <a:ln w="38100">
            <a:solidFill>
              <a:srgbClr val="000000"/>
            </a:solid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a:ea typeface="+mn-ea"/>
                <a:cs typeface="+mn-cs"/>
              </a:rPr>
              <a:t> </a:t>
            </a:r>
          </a:p>
        </p:txBody>
      </p:sp>
      <p:sp>
        <p:nvSpPr>
          <p:cNvPr id="1442820" name="Line 4"/>
          <p:cNvSpPr>
            <a:spLocks noChangeShapeType="1"/>
          </p:cNvSpPr>
          <p:nvPr/>
        </p:nvSpPr>
        <p:spPr bwMode="auto">
          <a:xfrm>
            <a:off x="4771231" y="1933155"/>
            <a:ext cx="2647950" cy="0"/>
          </a:xfrm>
          <a:prstGeom prst="line">
            <a:avLst/>
          </a:prstGeom>
          <a:noFill/>
          <a:ln w="38100">
            <a:solidFill>
              <a:srgbClr val="000000"/>
            </a:solidFill>
            <a:round/>
            <a:headEnd type="none" w="sm" len="sm"/>
            <a:tailEnd type="none" w="sm" len="sm"/>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a:ea typeface="+mn-ea"/>
              <a:cs typeface="+mn-cs"/>
            </a:endParaRPr>
          </a:p>
        </p:txBody>
      </p:sp>
      <p:sp>
        <p:nvSpPr>
          <p:cNvPr id="1442821" name="Line 5"/>
          <p:cNvSpPr>
            <a:spLocks noChangeShapeType="1"/>
          </p:cNvSpPr>
          <p:nvPr/>
        </p:nvSpPr>
        <p:spPr bwMode="auto">
          <a:xfrm>
            <a:off x="4783931" y="2626892"/>
            <a:ext cx="2647950" cy="0"/>
          </a:xfrm>
          <a:prstGeom prst="line">
            <a:avLst/>
          </a:prstGeom>
          <a:noFill/>
          <a:ln w="38100">
            <a:solidFill>
              <a:srgbClr val="000000"/>
            </a:solidFill>
            <a:round/>
            <a:headEnd type="none" w="sm" len="sm"/>
            <a:tailEnd type="none" w="sm" len="sm"/>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a:ea typeface="+mn-ea"/>
              <a:cs typeface="+mn-cs"/>
            </a:endParaRPr>
          </a:p>
        </p:txBody>
      </p:sp>
      <p:sp>
        <p:nvSpPr>
          <p:cNvPr id="1442822" name="Line 6"/>
          <p:cNvSpPr>
            <a:spLocks noChangeShapeType="1"/>
          </p:cNvSpPr>
          <p:nvPr/>
        </p:nvSpPr>
        <p:spPr bwMode="auto">
          <a:xfrm>
            <a:off x="4783931" y="3177755"/>
            <a:ext cx="2647950" cy="0"/>
          </a:xfrm>
          <a:prstGeom prst="line">
            <a:avLst/>
          </a:prstGeom>
          <a:noFill/>
          <a:ln w="38100">
            <a:solidFill>
              <a:srgbClr val="000000"/>
            </a:solidFill>
            <a:round/>
            <a:headEnd type="none" w="sm" len="sm"/>
            <a:tailEnd type="none" w="sm" len="sm"/>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a:ea typeface="+mn-ea"/>
              <a:cs typeface="+mn-cs"/>
            </a:endParaRPr>
          </a:p>
        </p:txBody>
      </p:sp>
      <p:sp>
        <p:nvSpPr>
          <p:cNvPr id="1442823" name="Line 7"/>
          <p:cNvSpPr>
            <a:spLocks noChangeShapeType="1"/>
          </p:cNvSpPr>
          <p:nvPr/>
        </p:nvSpPr>
        <p:spPr bwMode="auto">
          <a:xfrm>
            <a:off x="4771231" y="3966742"/>
            <a:ext cx="2647950" cy="0"/>
          </a:xfrm>
          <a:prstGeom prst="line">
            <a:avLst/>
          </a:prstGeom>
          <a:noFill/>
          <a:ln w="38100">
            <a:solidFill>
              <a:srgbClr val="000000"/>
            </a:solidFill>
            <a:round/>
            <a:headEnd type="none" w="sm" len="sm"/>
            <a:tailEnd type="none" w="sm" len="sm"/>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a:ea typeface="+mn-ea"/>
              <a:cs typeface="+mn-cs"/>
            </a:endParaRPr>
          </a:p>
        </p:txBody>
      </p:sp>
      <p:sp>
        <p:nvSpPr>
          <p:cNvPr id="224266" name="Rectangle 8"/>
          <p:cNvSpPr>
            <a:spLocks noChangeArrowheads="1"/>
          </p:cNvSpPr>
          <p:nvPr/>
        </p:nvSpPr>
        <p:spPr bwMode="auto">
          <a:xfrm>
            <a:off x="5024835" y="1499767"/>
            <a:ext cx="2051844" cy="400752"/>
          </a:xfrm>
          <a:prstGeom prst="rect">
            <a:avLst/>
          </a:prstGeom>
          <a:noFill/>
          <a:ln w="9525">
            <a:noFill/>
            <a:miter lim="800000"/>
            <a:headEnd/>
            <a:tailEnd/>
          </a:ln>
        </p:spPr>
        <p:txBody>
          <a:bodyPr wrap="none" lIns="92075" tIns="46038" rIns="92075" bIns="46038">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External Factors</a:t>
            </a:r>
          </a:p>
        </p:txBody>
      </p:sp>
      <p:sp>
        <p:nvSpPr>
          <p:cNvPr id="224267" name="Rectangle 9"/>
          <p:cNvSpPr>
            <a:spLocks noChangeArrowheads="1"/>
          </p:cNvSpPr>
          <p:nvPr/>
        </p:nvSpPr>
        <p:spPr bwMode="auto">
          <a:xfrm>
            <a:off x="5207600" y="1920455"/>
            <a:ext cx="1681551" cy="708528"/>
          </a:xfrm>
          <a:prstGeom prst="rect">
            <a:avLst/>
          </a:prstGeom>
          <a:noFill/>
          <a:ln w="9525">
            <a:noFill/>
            <a:miter lim="800000"/>
            <a:headEnd/>
            <a:tailEnd/>
          </a:ln>
        </p:spPr>
        <p:txBody>
          <a:bodyPr wrap="none" lIns="92075" tIns="46038" rIns="92075" bIns="46038">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Management</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Attention</a:t>
            </a:r>
          </a:p>
        </p:txBody>
      </p:sp>
      <p:sp>
        <p:nvSpPr>
          <p:cNvPr id="224268" name="Rectangle 10"/>
          <p:cNvSpPr>
            <a:spLocks noChangeArrowheads="1"/>
          </p:cNvSpPr>
          <p:nvPr/>
        </p:nvSpPr>
        <p:spPr bwMode="auto">
          <a:xfrm>
            <a:off x="5380701" y="2703092"/>
            <a:ext cx="1340111" cy="400752"/>
          </a:xfrm>
          <a:prstGeom prst="rect">
            <a:avLst/>
          </a:prstGeom>
          <a:noFill/>
          <a:ln w="9525">
            <a:noFill/>
            <a:miter lim="800000"/>
            <a:headEnd/>
            <a:tailEnd/>
          </a:ln>
        </p:spPr>
        <p:txBody>
          <a:bodyPr wrap="none" lIns="92075" tIns="46038" rIns="92075" bIns="46038">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Incentives</a:t>
            </a:r>
          </a:p>
        </p:txBody>
      </p:sp>
      <p:sp>
        <p:nvSpPr>
          <p:cNvPr id="224269" name="Rectangle 12"/>
          <p:cNvSpPr>
            <a:spLocks noChangeArrowheads="1"/>
          </p:cNvSpPr>
          <p:nvPr/>
        </p:nvSpPr>
        <p:spPr bwMode="auto">
          <a:xfrm>
            <a:off x="5475676" y="4455441"/>
            <a:ext cx="1168590" cy="708528"/>
          </a:xfrm>
          <a:prstGeom prst="rect">
            <a:avLst/>
          </a:prstGeom>
          <a:noFill/>
          <a:ln w="9525">
            <a:noFill/>
            <a:miter lim="800000"/>
            <a:headEnd/>
            <a:tailEnd/>
          </a:ln>
        </p:spPr>
        <p:txBody>
          <a:bodyPr wrap="none" lIns="92075" tIns="46038" rIns="92075" bIns="46038">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Your</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Program</a:t>
            </a:r>
          </a:p>
        </p:txBody>
      </p:sp>
      <p:sp>
        <p:nvSpPr>
          <p:cNvPr id="224270" name="Rectangle 13"/>
          <p:cNvSpPr>
            <a:spLocks noChangeArrowheads="1"/>
          </p:cNvSpPr>
          <p:nvPr/>
        </p:nvSpPr>
        <p:spPr bwMode="auto">
          <a:xfrm>
            <a:off x="1786662" y="2718968"/>
            <a:ext cx="2476640" cy="1570303"/>
          </a:xfrm>
          <a:prstGeom prst="rect">
            <a:avLst/>
          </a:prstGeom>
          <a:noFill/>
          <a:ln w="9525">
            <a:noFill/>
            <a:miter lim="800000"/>
            <a:headEnd/>
            <a:tailEnd/>
          </a:ln>
        </p:spPr>
        <p:txBody>
          <a:bodyPr wrap="none" lIns="92075" tIns="46038" rIns="92075" bIns="46038">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TOTAL</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IMPROVEMENT</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AFTER</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PROGRAM</a:t>
            </a:r>
          </a:p>
        </p:txBody>
      </p:sp>
      <p:sp>
        <p:nvSpPr>
          <p:cNvPr id="1442830" name="Line 14"/>
          <p:cNvSpPr>
            <a:spLocks noChangeShapeType="1"/>
          </p:cNvSpPr>
          <p:nvPr/>
        </p:nvSpPr>
        <p:spPr bwMode="auto">
          <a:xfrm>
            <a:off x="3002755" y="4289271"/>
            <a:ext cx="1" cy="1401496"/>
          </a:xfrm>
          <a:prstGeom prst="line">
            <a:avLst/>
          </a:prstGeom>
          <a:noFill/>
          <a:ln w="38100">
            <a:solidFill>
              <a:schemeClr val="tx1"/>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a:ea typeface="+mn-ea"/>
              <a:cs typeface="+mn-cs"/>
            </a:endParaRPr>
          </a:p>
        </p:txBody>
      </p:sp>
      <p:sp>
        <p:nvSpPr>
          <p:cNvPr id="1442831" name="Line 15"/>
          <p:cNvSpPr>
            <a:spLocks noChangeShapeType="1"/>
          </p:cNvSpPr>
          <p:nvPr/>
        </p:nvSpPr>
        <p:spPr bwMode="auto">
          <a:xfrm flipV="1">
            <a:off x="2985294" y="1423567"/>
            <a:ext cx="0" cy="1295400"/>
          </a:xfrm>
          <a:prstGeom prst="line">
            <a:avLst/>
          </a:prstGeom>
          <a:noFill/>
          <a:ln w="38100">
            <a:solidFill>
              <a:schemeClr val="tx1"/>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a:ea typeface="+mn-ea"/>
              <a:cs typeface="+mn-cs"/>
            </a:endParaRPr>
          </a:p>
        </p:txBody>
      </p:sp>
      <p:sp>
        <p:nvSpPr>
          <p:cNvPr id="1442832" name="Line 16"/>
          <p:cNvSpPr>
            <a:spLocks noChangeShapeType="1"/>
          </p:cNvSpPr>
          <p:nvPr/>
        </p:nvSpPr>
        <p:spPr bwMode="auto">
          <a:xfrm>
            <a:off x="2621756" y="1441030"/>
            <a:ext cx="742950" cy="0"/>
          </a:xfrm>
          <a:prstGeom prst="line">
            <a:avLst/>
          </a:prstGeom>
          <a:noFill/>
          <a:ln w="38100">
            <a:solidFill>
              <a:schemeClr val="tx1"/>
            </a:solidFill>
            <a:round/>
            <a:headEnd type="none" w="sm" len="sm"/>
            <a:tailEnd type="none" w="sm" len="sm"/>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a:ea typeface="+mn-ea"/>
              <a:cs typeface="+mn-cs"/>
            </a:endParaRPr>
          </a:p>
        </p:txBody>
      </p:sp>
      <p:sp>
        <p:nvSpPr>
          <p:cNvPr id="224274" name="Rectangle 17"/>
          <p:cNvSpPr>
            <a:spLocks noChangeArrowheads="1"/>
          </p:cNvSpPr>
          <p:nvPr/>
        </p:nvSpPr>
        <p:spPr bwMode="auto">
          <a:xfrm>
            <a:off x="7780337" y="4539346"/>
            <a:ext cx="2557463" cy="646973"/>
          </a:xfrm>
          <a:prstGeom prst="rect">
            <a:avLst/>
          </a:prstGeom>
          <a:noFill/>
          <a:ln w="9525">
            <a:noFill/>
            <a:miter lim="800000"/>
            <a:headEnd/>
            <a:tailEnd/>
          </a:ln>
        </p:spPr>
        <p:txBody>
          <a:bodyPr lIns="92075" tIns="46038" rIns="92075" bIns="46038">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EFFECT OF YOUR PROGRAM</a:t>
            </a:r>
          </a:p>
        </p:txBody>
      </p:sp>
      <p:sp>
        <p:nvSpPr>
          <p:cNvPr id="1442834" name="Line 18"/>
          <p:cNvSpPr>
            <a:spLocks noChangeShapeType="1"/>
          </p:cNvSpPr>
          <p:nvPr/>
        </p:nvSpPr>
        <p:spPr bwMode="auto">
          <a:xfrm>
            <a:off x="9059069" y="3960392"/>
            <a:ext cx="0" cy="533400"/>
          </a:xfrm>
          <a:prstGeom prst="line">
            <a:avLst/>
          </a:prstGeom>
          <a:noFill/>
          <a:ln w="38100">
            <a:solidFill>
              <a:srgbClr val="000000"/>
            </a:solidFill>
            <a:round/>
            <a:headEnd type="stealth" w="med" len="lg"/>
            <a:tailEnd type="none" w="sm" len="sm"/>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a:ea typeface="+mn-ea"/>
              <a:cs typeface="+mn-cs"/>
            </a:endParaRPr>
          </a:p>
        </p:txBody>
      </p:sp>
      <p:sp>
        <p:nvSpPr>
          <p:cNvPr id="1442835" name="Line 19"/>
          <p:cNvSpPr>
            <a:spLocks noChangeShapeType="1"/>
          </p:cNvSpPr>
          <p:nvPr/>
        </p:nvSpPr>
        <p:spPr bwMode="auto">
          <a:xfrm>
            <a:off x="9059069" y="5231874"/>
            <a:ext cx="14288" cy="458894"/>
          </a:xfrm>
          <a:prstGeom prst="line">
            <a:avLst/>
          </a:prstGeom>
          <a:noFill/>
          <a:ln w="38100">
            <a:solidFill>
              <a:srgbClr val="000000"/>
            </a:solidFill>
            <a:round/>
            <a:headEnd type="none" w="sm" len="sm"/>
            <a:tailEnd type="stealth" w="med" len="lg"/>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a:ea typeface="+mn-ea"/>
              <a:cs typeface="+mn-cs"/>
            </a:endParaRPr>
          </a:p>
        </p:txBody>
      </p:sp>
      <p:sp>
        <p:nvSpPr>
          <p:cNvPr id="1442836" name="Line 20"/>
          <p:cNvSpPr>
            <a:spLocks noChangeShapeType="1"/>
          </p:cNvSpPr>
          <p:nvPr/>
        </p:nvSpPr>
        <p:spPr bwMode="auto">
          <a:xfrm>
            <a:off x="8830469" y="5681242"/>
            <a:ext cx="487362" cy="0"/>
          </a:xfrm>
          <a:prstGeom prst="line">
            <a:avLst/>
          </a:prstGeom>
          <a:noFill/>
          <a:ln w="38100">
            <a:solidFill>
              <a:srgbClr val="000000"/>
            </a:solidFill>
            <a:round/>
            <a:headEnd type="none" w="sm" len="sm"/>
            <a:tailEnd type="none" w="sm" len="sm"/>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a:ea typeface="+mn-ea"/>
              <a:cs typeface="+mn-cs"/>
            </a:endParaRPr>
          </a:p>
        </p:txBody>
      </p:sp>
      <p:sp>
        <p:nvSpPr>
          <p:cNvPr id="1442837" name="Line 21"/>
          <p:cNvSpPr>
            <a:spLocks noChangeShapeType="1"/>
          </p:cNvSpPr>
          <p:nvPr/>
        </p:nvSpPr>
        <p:spPr bwMode="auto">
          <a:xfrm>
            <a:off x="8830469" y="3960392"/>
            <a:ext cx="487362" cy="0"/>
          </a:xfrm>
          <a:prstGeom prst="line">
            <a:avLst/>
          </a:prstGeom>
          <a:noFill/>
          <a:ln w="38100">
            <a:solidFill>
              <a:srgbClr val="000000"/>
            </a:solidFill>
            <a:round/>
            <a:headEnd type="none" w="sm" len="sm"/>
            <a:tailEnd type="none" w="sm" len="sm"/>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a:ea typeface="+mn-ea"/>
              <a:cs typeface="+mn-cs"/>
            </a:endParaRPr>
          </a:p>
        </p:txBody>
      </p:sp>
      <p:sp>
        <p:nvSpPr>
          <p:cNvPr id="1442838" name="Line 22"/>
          <p:cNvSpPr>
            <a:spLocks noChangeShapeType="1"/>
          </p:cNvSpPr>
          <p:nvPr/>
        </p:nvSpPr>
        <p:spPr bwMode="auto">
          <a:xfrm>
            <a:off x="2621756" y="5690767"/>
            <a:ext cx="742950" cy="0"/>
          </a:xfrm>
          <a:prstGeom prst="line">
            <a:avLst/>
          </a:prstGeom>
          <a:noFill/>
          <a:ln w="38100">
            <a:solidFill>
              <a:schemeClr val="tx1"/>
            </a:solidFill>
            <a:round/>
            <a:headEnd type="none" w="sm" len="sm"/>
            <a:tailEnd type="none" w="sm" len="sm"/>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a:ea typeface="+mn-ea"/>
              <a:cs typeface="+mn-cs"/>
            </a:endParaRPr>
          </a:p>
        </p:txBody>
      </p:sp>
      <p:sp>
        <p:nvSpPr>
          <p:cNvPr id="3" name="Title 2">
            <a:extLst>
              <a:ext uri="{FF2B5EF4-FFF2-40B4-BE49-F238E27FC236}">
                <a16:creationId xmlns:a16="http://schemas.microsoft.com/office/drawing/2014/main" id="{A9651601-AE66-CA08-AA33-41B1D4B4DDE2}"/>
              </a:ext>
            </a:extLst>
          </p:cNvPr>
          <p:cNvSpPr>
            <a:spLocks noGrp="1"/>
          </p:cNvSpPr>
          <p:nvPr>
            <p:ph type="title"/>
          </p:nvPr>
        </p:nvSpPr>
        <p:spPr>
          <a:xfrm>
            <a:off x="609600" y="53548"/>
            <a:ext cx="11239500" cy="852387"/>
          </a:xfrm>
        </p:spPr>
        <p:txBody>
          <a:bodyPr>
            <a:normAutofit/>
          </a:bodyPr>
          <a:lstStyle/>
          <a:p>
            <a:r>
              <a:rPr lang="en-US" sz="3200" dirty="0">
                <a:latin typeface="Arial" panose="020B0604020202020204" pitchFamily="34" charset="0"/>
                <a:cs typeface="Arial" panose="020B0604020202020204" pitchFamily="34" charset="0"/>
              </a:rPr>
              <a:t>Multiple Factors Contribute to Changes in Performance</a:t>
            </a:r>
          </a:p>
        </p:txBody>
      </p:sp>
    </p:spTree>
    <p:extLst>
      <p:ext uri="{BB962C8B-B14F-4D97-AF65-F5344CB8AC3E}">
        <p14:creationId xmlns:p14="http://schemas.microsoft.com/office/powerpoint/2010/main" val="1142015904"/>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B4410-A957-BF28-FCAD-97793A06EF5F}"/>
            </a:ext>
          </a:extLst>
        </p:cNvPr>
        <p:cNvGrpSpPr/>
        <p:nvPr/>
      </p:nvGrpSpPr>
      <p:grpSpPr>
        <a:xfrm>
          <a:off x="0" y="0"/>
          <a:ext cx="0" cy="0"/>
          <a:chOff x="0" y="0"/>
          <a:chExt cx="0" cy="0"/>
        </a:xfrm>
      </p:grpSpPr>
      <p:sp>
        <p:nvSpPr>
          <p:cNvPr id="8" name="Rectangle 9">
            <a:extLst>
              <a:ext uri="{FF2B5EF4-FFF2-40B4-BE49-F238E27FC236}">
                <a16:creationId xmlns:a16="http://schemas.microsoft.com/office/drawing/2014/main" id="{E513DC2A-B163-604D-08ED-93A8998AEC1A}"/>
              </a:ext>
            </a:extLst>
          </p:cNvPr>
          <p:cNvSpPr>
            <a:spLocks noChangeArrowheads="1"/>
          </p:cNvSpPr>
          <p:nvPr/>
        </p:nvSpPr>
        <p:spPr bwMode="auto">
          <a:xfrm>
            <a:off x="613158" y="5666934"/>
            <a:ext cx="4021996"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marL="0" marR="0" lvl="0" indent="0" algn="l" defTabSz="914400" rtl="0" eaLnBrk="0" fontAlgn="auto" latinLnBrk="0" hangingPunct="0">
              <a:lnSpc>
                <a:spcPct val="100000"/>
              </a:lnSpc>
              <a:spcBef>
                <a:spcPts val="0"/>
              </a:spcBef>
              <a:spcAft>
                <a:spcPts val="0"/>
              </a:spcAft>
              <a:buClrTx/>
              <a:buSzTx/>
              <a:buFontTx/>
              <a:buNone/>
              <a:tabLst>
                <a:tab pos="914400" algn="l"/>
                <a:tab pos="4114800" algn="ctr"/>
                <a:tab pos="5943600" algn="r"/>
              </a:tabLst>
              <a:defRPr/>
            </a:pPr>
            <a:r>
              <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ＭＳ Ｐゴシック" pitchFamily="-111" charset="-128"/>
                <a:cs typeface="Arial" pitchFamily="34" charset="0"/>
              </a:rPr>
              <a:t>*Survey of Users, N = 246</a:t>
            </a:r>
            <a:endPar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ＭＳ Ｐゴシック" pitchFamily="-111" charset="-128"/>
              <a:cs typeface="+mn-cs"/>
            </a:endParaRPr>
          </a:p>
        </p:txBody>
      </p:sp>
      <p:sp>
        <p:nvSpPr>
          <p:cNvPr id="9" name="Subtitle 2">
            <a:extLst>
              <a:ext uri="{FF2B5EF4-FFF2-40B4-BE49-F238E27FC236}">
                <a16:creationId xmlns:a16="http://schemas.microsoft.com/office/drawing/2014/main" id="{FE6D3ABC-B583-7D20-3B3E-0F676268EB8C}"/>
              </a:ext>
            </a:extLst>
          </p:cNvPr>
          <p:cNvSpPr txBox="1">
            <a:spLocks/>
          </p:cNvSpPr>
          <p:nvPr/>
        </p:nvSpPr>
        <p:spPr>
          <a:xfrm>
            <a:off x="839416" y="319315"/>
            <a:ext cx="10611056" cy="949445"/>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Frequency of Use of Isolation Methods</a:t>
            </a:r>
          </a:p>
        </p:txBody>
      </p:sp>
      <p:sp>
        <p:nvSpPr>
          <p:cNvPr id="6" name="Rectangle 5">
            <a:extLst>
              <a:ext uri="{FF2B5EF4-FFF2-40B4-BE49-F238E27FC236}">
                <a16:creationId xmlns:a16="http://schemas.microsoft.com/office/drawing/2014/main" id="{589C3054-F234-7B66-E7E3-B615E1FAECF2}"/>
              </a:ext>
            </a:extLst>
          </p:cNvPr>
          <p:cNvSpPr/>
          <p:nvPr/>
        </p:nvSpPr>
        <p:spPr>
          <a:xfrm>
            <a:off x="0" y="6381328"/>
            <a:ext cx="12192000" cy="476672"/>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20E2E"/>
              </a:solidFill>
              <a:effectLst/>
              <a:uLnTx/>
              <a:uFillTx/>
              <a:latin typeface="Calibri" panose="020F0502020204030204"/>
              <a:ea typeface="+mn-ea"/>
              <a:cs typeface="+mn-cs"/>
            </a:endParaRPr>
          </a:p>
        </p:txBody>
      </p:sp>
      <p:graphicFrame>
        <p:nvGraphicFramePr>
          <p:cNvPr id="11" name="Chart 10">
            <a:extLst>
              <a:ext uri="{FF2B5EF4-FFF2-40B4-BE49-F238E27FC236}">
                <a16:creationId xmlns:a16="http://schemas.microsoft.com/office/drawing/2014/main" id="{63D884FC-B2D8-E777-E252-A056D6055DB3}"/>
              </a:ext>
            </a:extLst>
          </p:cNvPr>
          <p:cNvGraphicFramePr/>
          <p:nvPr>
            <p:extLst>
              <p:ext uri="{D42A27DB-BD31-4B8C-83A1-F6EECF244321}">
                <p14:modId xmlns:p14="http://schemas.microsoft.com/office/powerpoint/2010/main" val="3617058989"/>
              </p:ext>
            </p:extLst>
          </p:nvPr>
        </p:nvGraphicFramePr>
        <p:xfrm>
          <a:off x="1343472" y="1370585"/>
          <a:ext cx="9505055" cy="4296349"/>
        </p:xfrm>
        <a:graphic>
          <a:graphicData uri="http://schemas.openxmlformats.org/drawingml/2006/chart">
            <c:chart xmlns:c="http://schemas.openxmlformats.org/drawingml/2006/chart" xmlns:r="http://schemas.openxmlformats.org/officeDocument/2006/relationships" r:id="rId3"/>
          </a:graphicData>
        </a:graphic>
      </p:graphicFrame>
      <p:pic>
        <p:nvPicPr>
          <p:cNvPr id="10" name="Graphic 9" descr="Checkmark">
            <a:extLst>
              <a:ext uri="{FF2B5EF4-FFF2-40B4-BE49-F238E27FC236}">
                <a16:creationId xmlns:a16="http://schemas.microsoft.com/office/drawing/2014/main" id="{4FBC9E40-6C71-546A-C087-8716D18A6C2A}"/>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87325" y="4169223"/>
            <a:ext cx="517072" cy="517072"/>
          </a:xfrm>
          <a:prstGeom prst="rect">
            <a:avLst/>
          </a:prstGeom>
        </p:spPr>
      </p:pic>
      <p:pic>
        <p:nvPicPr>
          <p:cNvPr id="12" name="Graphic 11" descr="Checkmark">
            <a:extLst>
              <a:ext uri="{FF2B5EF4-FFF2-40B4-BE49-F238E27FC236}">
                <a16:creationId xmlns:a16="http://schemas.microsoft.com/office/drawing/2014/main" id="{C8873D05-4AFB-3910-1A36-2A3C4CB26DD0}"/>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52586" y="2797624"/>
            <a:ext cx="517072" cy="517072"/>
          </a:xfrm>
          <a:prstGeom prst="rect">
            <a:avLst/>
          </a:prstGeom>
        </p:spPr>
      </p:pic>
      <p:pic>
        <p:nvPicPr>
          <p:cNvPr id="13" name="Graphic 12" descr="Checkmark">
            <a:extLst>
              <a:ext uri="{FF2B5EF4-FFF2-40B4-BE49-F238E27FC236}">
                <a16:creationId xmlns:a16="http://schemas.microsoft.com/office/drawing/2014/main" id="{121AF145-88B0-2CA2-DB49-AEB18E6BDA0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12609" y="4580159"/>
            <a:ext cx="517072" cy="517072"/>
          </a:xfrm>
          <a:prstGeom prst="rect">
            <a:avLst/>
          </a:prstGeom>
        </p:spPr>
      </p:pic>
      <p:sp>
        <p:nvSpPr>
          <p:cNvPr id="2" name="Slide Number Placeholder 20">
            <a:extLst>
              <a:ext uri="{FF2B5EF4-FFF2-40B4-BE49-F238E27FC236}">
                <a16:creationId xmlns:a16="http://schemas.microsoft.com/office/drawing/2014/main" id="{93E35E04-EE08-39D4-6409-039CC4533718}"/>
              </a:ext>
            </a:extLst>
          </p:cNvPr>
          <p:cNvSpPr txBox="1">
            <a:spLocks/>
          </p:cNvSpPr>
          <p:nvPr/>
        </p:nvSpPr>
        <p:spPr>
          <a:xfrm>
            <a:off x="9449006" y="64752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776" rtl="0" eaLnBrk="1" fontAlgn="base" latinLnBrk="0" hangingPunct="1">
              <a:lnSpc>
                <a:spcPct val="100000"/>
              </a:lnSpc>
              <a:spcBef>
                <a:spcPct val="0"/>
              </a:spcBef>
              <a:spcAft>
                <a:spcPts val="600"/>
              </a:spcAft>
              <a:buClrTx/>
              <a:buSzTx/>
              <a:buFontTx/>
              <a:buNone/>
              <a:tabLst/>
              <a:defRPr/>
            </a:pPr>
            <a:fld id="{5CAF2848-72F5-C442-96E7-D641D54052C2}"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685776" rtl="0" eaLnBrk="1" fontAlgn="base" latinLnBrk="0" hangingPunct="1">
                <a:lnSpc>
                  <a:spcPct val="100000"/>
                </a:lnSpc>
                <a:spcBef>
                  <a:spcPct val="0"/>
                </a:spcBef>
                <a:spcAft>
                  <a:spcPts val="600"/>
                </a:spcAft>
                <a:buClrTx/>
                <a:buSzTx/>
                <a:buFontTx/>
                <a:buNone/>
                <a:tabLst/>
                <a:defRPr/>
              </a:pPr>
              <a:t>53</a:t>
            </a:fld>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68377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8F9E00-3919-2006-8A63-409D8A7CC0A0}"/>
            </a:ext>
          </a:extLst>
        </p:cNvPr>
        <p:cNvGrpSpPr/>
        <p:nvPr/>
      </p:nvGrpSpPr>
      <p:grpSpPr>
        <a:xfrm>
          <a:off x="0" y="0"/>
          <a:ext cx="0" cy="0"/>
          <a:chOff x="0" y="0"/>
          <a:chExt cx="0" cy="0"/>
        </a:xfrm>
      </p:grpSpPr>
      <p:sp useBgFill="1">
        <p:nvSpPr>
          <p:cNvPr id="89" name="Rectangle 88">
            <a:extLst>
              <a:ext uri="{FF2B5EF4-FFF2-40B4-BE49-F238E27FC236}">
                <a16:creationId xmlns:a16="http://schemas.microsoft.com/office/drawing/2014/main" id="{A4C224D8-8035-998A-60D5-98CBA3A97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Rectangle 90">
            <a:extLst>
              <a:ext uri="{FF2B5EF4-FFF2-40B4-BE49-F238E27FC236}">
                <a16:creationId xmlns:a16="http://schemas.microsoft.com/office/drawing/2014/main" id="{D25A214B-E756-7495-359B-0FA935223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Rectangle 92">
            <a:extLst>
              <a:ext uri="{FF2B5EF4-FFF2-40B4-BE49-F238E27FC236}">
                <a16:creationId xmlns:a16="http://schemas.microsoft.com/office/drawing/2014/main" id="{0B87A12A-FF83-3669-7172-CCDB435D3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1">
            <a:extLst>
              <a:ext uri="{FF2B5EF4-FFF2-40B4-BE49-F238E27FC236}">
                <a16:creationId xmlns:a16="http://schemas.microsoft.com/office/drawing/2014/main" id="{4E1E5D37-905E-A74B-616F-8721B5CED62F}"/>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68599B51-FC73-40F7-A89F-F081B7BA5843}" type="slidenum">
              <a:rPr kumimoji="0" lang="en-US" sz="11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54</a:t>
            </a:fld>
            <a:endParaRPr kumimoji="0" lang="en-US" sz="11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3" name="Content Placeholder 3">
            <a:extLst>
              <a:ext uri="{FF2B5EF4-FFF2-40B4-BE49-F238E27FC236}">
                <a16:creationId xmlns:a16="http://schemas.microsoft.com/office/drawing/2014/main" id="{CE41B36F-8B78-431D-BEB8-B4F634CEC90D}"/>
              </a:ext>
            </a:extLst>
          </p:cNvPr>
          <p:cNvGraphicFramePr>
            <a:graphicFrameLocks noGrp="1"/>
          </p:cNvGraphicFramePr>
          <p:nvPr>
            <p:ph idx="1"/>
          </p:nvPr>
        </p:nvGraphicFramePr>
        <p:xfrm>
          <a:off x="4860827" y="801462"/>
          <a:ext cx="6820645" cy="5255076"/>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a:extLst>
              <a:ext uri="{FF2B5EF4-FFF2-40B4-BE49-F238E27FC236}">
                <a16:creationId xmlns:a16="http://schemas.microsoft.com/office/drawing/2014/main" id="{8A7C92CB-1AC2-2D2C-0D6E-F7D8649F7914}"/>
              </a:ext>
            </a:extLst>
          </p:cNvPr>
          <p:cNvSpPr>
            <a:spLocks noGrp="1"/>
          </p:cNvSpPr>
          <p:nvPr>
            <p:ph type="title"/>
          </p:nvPr>
        </p:nvSpPr>
        <p:spPr>
          <a:xfrm>
            <a:off x="351560" y="478466"/>
            <a:ext cx="4157707" cy="5443870"/>
          </a:xfrm>
        </p:spPr>
        <p:txBody>
          <a:bodyPr vert="horz" lIns="91440" tIns="45720" rIns="91440" bIns="45720" rtlCol="0" anchor="ctr">
            <a:normAutofit/>
          </a:bodyPr>
          <a:lstStyle/>
          <a:p>
            <a:pPr>
              <a:lnSpc>
                <a:spcPct val="100000"/>
              </a:lnSpc>
            </a:pPr>
            <a:r>
              <a:rPr lang="en-US" sz="3200" b="1" dirty="0">
                <a:latin typeface="Arial" panose="020B0604020202020204" pitchFamily="34" charset="0"/>
                <a:cs typeface="Arial" panose="020B0604020202020204" pitchFamily="34" charset="0"/>
              </a:rPr>
              <a:t>Use of Control Groups Example:</a:t>
            </a:r>
            <a:br>
              <a:rPr lang="en-US" sz="3200" b="1" dirty="0">
                <a:latin typeface="Arial" panose="020B0604020202020204" pitchFamily="34" charset="0"/>
                <a:cs typeface="Arial" panose="020B0604020202020204" pitchFamily="34" charset="0"/>
              </a:rPr>
            </a:br>
            <a:br>
              <a:rPr lang="en-US" sz="3200" b="1" dirty="0">
                <a:latin typeface="Arial" panose="020B0604020202020204" pitchFamily="34" charset="0"/>
                <a:cs typeface="Arial" panose="020B0604020202020204" pitchFamily="34" charset="0"/>
              </a:rPr>
            </a:br>
            <a:r>
              <a:rPr lang="en-US" sz="3200" b="1" dirty="0">
                <a:latin typeface="Arial" panose="020B0604020202020204" pitchFamily="34" charset="0"/>
                <a:cs typeface="Arial" panose="020B0604020202020204" pitchFamily="34" charset="0"/>
              </a:rPr>
              <a:t>Nurse Overtime </a:t>
            </a:r>
            <a:br>
              <a:rPr lang="en-US" sz="3200" b="1" dirty="0">
                <a:latin typeface="Arial" panose="020B0604020202020204" pitchFamily="34" charset="0"/>
                <a:cs typeface="Arial" panose="020B0604020202020204" pitchFamily="34" charset="0"/>
              </a:rPr>
            </a:br>
            <a:r>
              <a:rPr lang="en-US" sz="3200" b="1" dirty="0">
                <a:latin typeface="Arial" panose="020B0604020202020204" pitchFamily="34" charset="0"/>
                <a:cs typeface="Arial" panose="020B0604020202020204" pitchFamily="34" charset="0"/>
              </a:rPr>
              <a:t>Reduction at the Provincial Health Authority</a:t>
            </a:r>
          </a:p>
        </p:txBody>
      </p:sp>
    </p:spTree>
    <p:extLst>
      <p:ext uri="{BB962C8B-B14F-4D97-AF65-F5344CB8AC3E}">
        <p14:creationId xmlns:p14="http://schemas.microsoft.com/office/powerpoint/2010/main" val="21619960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78EFC7-4812-9607-509B-16E80E450DE9}"/>
            </a:ext>
          </a:extLst>
        </p:cNvPr>
        <p:cNvGrpSpPr/>
        <p:nvPr/>
      </p:nvGrpSpPr>
      <p:grpSpPr>
        <a:xfrm>
          <a:off x="0" y="0"/>
          <a:ext cx="0" cy="0"/>
          <a:chOff x="0" y="0"/>
          <a:chExt cx="0" cy="0"/>
        </a:xfrm>
      </p:grpSpPr>
      <p:sp useBgFill="1">
        <p:nvSpPr>
          <p:cNvPr id="89" name="Rectangle 88">
            <a:extLst>
              <a:ext uri="{FF2B5EF4-FFF2-40B4-BE49-F238E27FC236}">
                <a16:creationId xmlns:a16="http://schemas.microsoft.com/office/drawing/2014/main" id="{C4196C26-4947-BF20-EA1D-BCDAB104B1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E78650E-0D20-AF2F-172C-E62AEF658FF4}"/>
              </a:ext>
            </a:extLst>
          </p:cNvPr>
          <p:cNvSpPr>
            <a:spLocks noGrp="1"/>
          </p:cNvSpPr>
          <p:nvPr>
            <p:ph type="title"/>
          </p:nvPr>
        </p:nvSpPr>
        <p:spPr>
          <a:xfrm>
            <a:off x="384542" y="554089"/>
            <a:ext cx="3338556" cy="4778938"/>
          </a:xfrm>
        </p:spPr>
        <p:txBody>
          <a:bodyPr vert="horz" lIns="91440" tIns="45720" rIns="91440" bIns="45720" rtlCol="0" anchor="ctr">
            <a:normAutofit/>
          </a:bodyPr>
          <a:lstStyle/>
          <a:p>
            <a:pPr>
              <a:lnSpc>
                <a:spcPct val="100000"/>
              </a:lnSpc>
            </a:pPr>
            <a:r>
              <a:rPr lang="en-US" sz="3200" b="1" dirty="0">
                <a:latin typeface="Arial" panose="020B0604020202020204" pitchFamily="34" charset="0"/>
                <a:cs typeface="Arial" panose="020B0604020202020204" pitchFamily="34" charset="0"/>
              </a:rPr>
              <a:t>Use of Trend Line Analysis</a:t>
            </a:r>
            <a:br>
              <a:rPr lang="en-US" sz="3200" b="1" dirty="0">
                <a:latin typeface="Arial" panose="020B0604020202020204" pitchFamily="34" charset="0"/>
                <a:cs typeface="Arial" panose="020B0604020202020204" pitchFamily="34" charset="0"/>
              </a:rPr>
            </a:br>
            <a:br>
              <a:rPr lang="en-US" sz="3200" b="1" dirty="0">
                <a:latin typeface="Arial" panose="020B0604020202020204" pitchFamily="34" charset="0"/>
                <a:cs typeface="Arial" panose="020B0604020202020204" pitchFamily="34" charset="0"/>
              </a:rPr>
            </a:br>
            <a:r>
              <a:rPr lang="en-US" sz="3200" b="1" dirty="0">
                <a:latin typeface="Arial" panose="020B0604020202020204" pitchFamily="34" charset="0"/>
                <a:cs typeface="Arial" panose="020B0604020202020204" pitchFamily="34" charset="0"/>
              </a:rPr>
              <a:t>Disabling injury rate at</a:t>
            </a:r>
            <a:br>
              <a:rPr lang="en-US" sz="3200" b="1" dirty="0">
                <a:latin typeface="Arial" panose="020B0604020202020204" pitchFamily="34" charset="0"/>
                <a:cs typeface="Arial" panose="020B0604020202020204" pitchFamily="34" charset="0"/>
              </a:rPr>
            </a:br>
            <a:r>
              <a:rPr lang="en-US" sz="3200" b="1" dirty="0">
                <a:latin typeface="Arial" panose="020B0604020202020204" pitchFamily="34" charset="0"/>
                <a:cs typeface="Arial" panose="020B0604020202020204" pitchFamily="34" charset="0"/>
              </a:rPr>
              <a:t>Muskoka Hospital</a:t>
            </a:r>
          </a:p>
        </p:txBody>
      </p:sp>
      <p:sp>
        <p:nvSpPr>
          <p:cNvPr id="91" name="Rectangle 90">
            <a:extLst>
              <a:ext uri="{FF2B5EF4-FFF2-40B4-BE49-F238E27FC236}">
                <a16:creationId xmlns:a16="http://schemas.microsoft.com/office/drawing/2014/main" id="{495571C8-3AA3-B97A-6F14-86E6EC829E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Rectangle 92">
            <a:extLst>
              <a:ext uri="{FF2B5EF4-FFF2-40B4-BE49-F238E27FC236}">
                <a16:creationId xmlns:a16="http://schemas.microsoft.com/office/drawing/2014/main" id="{7B202005-87F8-3445-AAD8-95030FD88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1">
            <a:extLst>
              <a:ext uri="{FF2B5EF4-FFF2-40B4-BE49-F238E27FC236}">
                <a16:creationId xmlns:a16="http://schemas.microsoft.com/office/drawing/2014/main" id="{096911F1-57B8-2E98-5DF3-9AFED4BC0896}"/>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68599B51-FC73-40F7-A89F-F081B7BA5843}" type="slidenum">
              <a:rPr kumimoji="0" lang="en-US" sz="11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55</a:t>
            </a:fld>
            <a:endParaRPr kumimoji="0" lang="en-US" sz="11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7" name="Content Placeholder 3">
            <a:extLst>
              <a:ext uri="{FF2B5EF4-FFF2-40B4-BE49-F238E27FC236}">
                <a16:creationId xmlns:a16="http://schemas.microsoft.com/office/drawing/2014/main" id="{BD3F5E4F-DDD0-3A8A-8C03-2A79767B470A}"/>
              </a:ext>
            </a:extLst>
          </p:cNvPr>
          <p:cNvGraphicFramePr>
            <a:graphicFrameLocks noGrp="1"/>
          </p:cNvGraphicFramePr>
          <p:nvPr>
            <p:ph idx="1"/>
          </p:nvPr>
        </p:nvGraphicFramePr>
        <p:xfrm>
          <a:off x="4493296" y="957943"/>
          <a:ext cx="7404789" cy="4556531"/>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Box 1815">
            <a:extLst>
              <a:ext uri="{FF2B5EF4-FFF2-40B4-BE49-F238E27FC236}">
                <a16:creationId xmlns:a16="http://schemas.microsoft.com/office/drawing/2014/main" id="{A87160F3-1896-655E-DB2A-11834107CAC1}"/>
              </a:ext>
            </a:extLst>
          </p:cNvPr>
          <p:cNvSpPr txBox="1">
            <a:spLocks noChangeArrowheads="1"/>
          </p:cNvSpPr>
          <p:nvPr/>
        </p:nvSpPr>
        <p:spPr bwMode="auto">
          <a:xfrm>
            <a:off x="7551565" y="5621095"/>
            <a:ext cx="1427964" cy="449849"/>
          </a:xfrm>
          <a:prstGeom prst="rect">
            <a:avLst/>
          </a:prstGeom>
          <a:solidFill>
            <a:srgbClr val="840A2C"/>
          </a:solidFill>
          <a:ln w="9525">
            <a:noFill/>
            <a:miter lim="800000"/>
            <a:headEnd/>
            <a:tailEnd/>
          </a:ln>
        </p:spPr>
        <p:txBody>
          <a:bodyPr rot="0" vert="horz" wrap="square" lIns="91440" tIns="45720" rIns="91440" bIns="45720" anchor="t"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Months</a:t>
            </a:r>
            <a:endPar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2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27">
            <a:extLst>
              <a:ext uri="{FF2B5EF4-FFF2-40B4-BE49-F238E27FC236}">
                <a16:creationId xmlns:a16="http://schemas.microsoft.com/office/drawing/2014/main" id="{15E1E96B-3F6A-CA10-4BB8-D7DA23067FA2}"/>
              </a:ext>
            </a:extLst>
          </p:cNvPr>
          <p:cNvSpPr txBox="1"/>
          <p:nvPr/>
        </p:nvSpPr>
        <p:spPr>
          <a:xfrm rot="10800000">
            <a:off x="3877300" y="1989225"/>
            <a:ext cx="461795" cy="3090862"/>
          </a:xfrm>
          <a:prstGeom prst="rect">
            <a:avLst/>
          </a:prstGeom>
          <a:solidFill>
            <a:srgbClr val="840A2C"/>
          </a:solidFill>
          <a:ln w="6350">
            <a:noFill/>
          </a:ln>
        </p:spPr>
        <p:txBody>
          <a:bodyPr rot="0" spcFirstLastPara="0" vert="eaVert"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Disabling Frequency Rate</a:t>
            </a:r>
          </a:p>
        </p:txBody>
      </p:sp>
    </p:spTree>
    <p:extLst>
      <p:ext uri="{BB962C8B-B14F-4D97-AF65-F5344CB8AC3E}">
        <p14:creationId xmlns:p14="http://schemas.microsoft.com/office/powerpoint/2010/main" val="10932403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607ECA0C-7164-F7E9-051E-3C4C079386D2}"/>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023DB548-0ED9-42D6-DD54-44B83DC072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BF6C26D-CEFE-A490-9F91-8A7FEDE02CA3}"/>
              </a:ext>
            </a:extLst>
          </p:cNvPr>
          <p:cNvSpPr txBox="1"/>
          <p:nvPr/>
        </p:nvSpPr>
        <p:spPr>
          <a:xfrm>
            <a:off x="501749" y="1641728"/>
            <a:ext cx="2935961" cy="278150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Light" panose="020F0302020204030204"/>
                <a:ea typeface="+mn-ea"/>
                <a:cs typeface="+mn-cs"/>
              </a:rPr>
              <a:t>Economic Empowerment </a:t>
            </a:r>
            <a:br>
              <a:rPr kumimoji="0" lang="en-US" sz="2400" b="1" i="0" u="none" strike="noStrike" kern="1200" cap="none" spc="0" normalizeH="0" baseline="0" noProof="0" dirty="0">
                <a:ln>
                  <a:noFill/>
                </a:ln>
                <a:solidFill>
                  <a:srgbClr val="FFFFFF"/>
                </a:solidFill>
                <a:effectLst/>
                <a:uLnTx/>
                <a:uFillTx/>
                <a:latin typeface="Calibri Light" panose="020F0302020204030204"/>
                <a:ea typeface="+mn-ea"/>
                <a:cs typeface="+mn-cs"/>
              </a:rPr>
            </a:br>
            <a:r>
              <a:rPr kumimoji="0" lang="en-US" sz="2400" b="1" i="0" u="none" strike="noStrike" kern="1200" cap="none" spc="0" normalizeH="0" baseline="0" noProof="0" dirty="0">
                <a:ln>
                  <a:noFill/>
                </a:ln>
                <a:solidFill>
                  <a:srgbClr val="FFFFFF"/>
                </a:solidFill>
                <a:effectLst/>
                <a:uLnTx/>
                <a:uFillTx/>
                <a:latin typeface="Calibri Light" panose="020F0302020204030204"/>
                <a:ea typeface="+mn-ea"/>
                <a:cs typeface="+mn-cs"/>
              </a:rPr>
              <a:t>of Women </a:t>
            </a:r>
            <a:br>
              <a:rPr kumimoji="0" lang="en-US" sz="2400" b="1" i="0" u="none" strike="noStrike" kern="1200" cap="none" spc="0" normalizeH="0" baseline="0" noProof="0" dirty="0">
                <a:ln>
                  <a:noFill/>
                </a:ln>
                <a:solidFill>
                  <a:srgbClr val="FFFFFF"/>
                </a:solidFill>
                <a:effectLst/>
                <a:uLnTx/>
                <a:uFillTx/>
                <a:latin typeface="Calibri Light" panose="020F0302020204030204"/>
                <a:ea typeface="+mn-ea"/>
                <a:cs typeface="+mn-cs"/>
              </a:rPr>
            </a:br>
            <a:r>
              <a:rPr kumimoji="0" lang="en-US" sz="2400" b="1" i="0" u="none" strike="noStrike" kern="1200" cap="none" spc="0" normalizeH="0" baseline="0" noProof="0" dirty="0">
                <a:ln>
                  <a:noFill/>
                </a:ln>
                <a:solidFill>
                  <a:srgbClr val="FFFFFF"/>
                </a:solidFill>
                <a:effectLst/>
                <a:uLnTx/>
                <a:uFillTx/>
                <a:latin typeface="Calibri Light" panose="020F0302020204030204"/>
                <a:ea typeface="+mn-ea"/>
                <a:cs typeface="+mn-cs"/>
              </a:rPr>
              <a:t>in Zimbabwe </a:t>
            </a:r>
            <a:endParaRPr kumimoji="0" lang="en-US" sz="24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3" name="Rectangle 2">
            <a:extLst>
              <a:ext uri="{FF2B5EF4-FFF2-40B4-BE49-F238E27FC236}">
                <a16:creationId xmlns:a16="http://schemas.microsoft.com/office/drawing/2014/main" id="{D77E952E-747D-5F26-0728-C3785E2D9C09}"/>
              </a:ext>
            </a:extLst>
          </p:cNvPr>
          <p:cNvSpPr/>
          <p:nvPr/>
        </p:nvSpPr>
        <p:spPr>
          <a:xfrm>
            <a:off x="2379784" y="5304335"/>
            <a:ext cx="9117707" cy="1553665"/>
          </a:xfrm>
          <a:prstGeom prst="rect">
            <a:avLst/>
          </a:prstGeom>
        </p:spPr>
        <p:txBody>
          <a:bodyPr vert="horz" lIns="91440" tIns="45720" rIns="91440" bIns="45720" rtlCol="0">
            <a:normAutofit/>
          </a:bodyPr>
          <a:lstStyle/>
          <a:p>
            <a:pPr marL="114300" marR="0" lvl="0" algn="l" defTabSz="914400" rtl="0" eaLnBrk="1" fontAlgn="auto" latinLnBrk="0" hangingPunct="1">
              <a:lnSpc>
                <a:spcPct val="90000"/>
              </a:lnSpc>
              <a:spcBef>
                <a:spcPts val="0"/>
              </a:spcBef>
              <a:spcAft>
                <a:spcPts val="600"/>
              </a:spcAft>
              <a:buClrTx/>
              <a:buSzTx/>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Calculate the amount of loans approved due to the UN Program.</a:t>
            </a:r>
          </a:p>
        </p:txBody>
      </p:sp>
      <p:graphicFrame>
        <p:nvGraphicFramePr>
          <p:cNvPr id="4" name="Table 3">
            <a:extLst>
              <a:ext uri="{FF2B5EF4-FFF2-40B4-BE49-F238E27FC236}">
                <a16:creationId xmlns:a16="http://schemas.microsoft.com/office/drawing/2014/main" id="{88E614EE-EAC1-95C8-C87A-6789AB588D55}"/>
              </a:ext>
            </a:extLst>
          </p:cNvPr>
          <p:cNvGraphicFramePr>
            <a:graphicFrameLocks noGrp="1"/>
          </p:cNvGraphicFramePr>
          <p:nvPr>
            <p:extLst>
              <p:ext uri="{D42A27DB-BD31-4B8C-83A1-F6EECF244321}">
                <p14:modId xmlns:p14="http://schemas.microsoft.com/office/powerpoint/2010/main" val="1382208352"/>
              </p:ext>
            </p:extLst>
          </p:nvPr>
        </p:nvGraphicFramePr>
        <p:xfrm>
          <a:off x="3673968" y="1071691"/>
          <a:ext cx="8016283" cy="3921574"/>
        </p:xfrm>
        <a:graphic>
          <a:graphicData uri="http://schemas.openxmlformats.org/drawingml/2006/table">
            <a:tbl>
              <a:tblPr firstRow="1" firstCol="1" bandRow="1">
                <a:tableStyleId>{0E3FDE45-AF77-4B5C-9715-49D594BDF05E}</a:tableStyleId>
              </a:tblPr>
              <a:tblGrid>
                <a:gridCol w="2810644">
                  <a:extLst>
                    <a:ext uri="{9D8B030D-6E8A-4147-A177-3AD203B41FA5}">
                      <a16:colId xmlns:a16="http://schemas.microsoft.com/office/drawing/2014/main" val="2245837456"/>
                    </a:ext>
                  </a:extLst>
                </a:gridCol>
                <a:gridCol w="2522679">
                  <a:extLst>
                    <a:ext uri="{9D8B030D-6E8A-4147-A177-3AD203B41FA5}">
                      <a16:colId xmlns:a16="http://schemas.microsoft.com/office/drawing/2014/main" val="1961609130"/>
                    </a:ext>
                  </a:extLst>
                </a:gridCol>
                <a:gridCol w="2682960">
                  <a:extLst>
                    <a:ext uri="{9D8B030D-6E8A-4147-A177-3AD203B41FA5}">
                      <a16:colId xmlns:a16="http://schemas.microsoft.com/office/drawing/2014/main" val="1490761737"/>
                    </a:ext>
                  </a:extLst>
                </a:gridCol>
              </a:tblGrid>
              <a:tr h="428937">
                <a:tc gridSpan="3">
                  <a:txBody>
                    <a:bodyPr/>
                    <a:lstStyle/>
                    <a:p>
                      <a:pPr marL="0" marR="0" algn="ctr">
                        <a:spcBef>
                          <a:spcPts val="0"/>
                        </a:spcBef>
                        <a:spcAft>
                          <a:spcPts val="0"/>
                        </a:spcAft>
                      </a:pPr>
                      <a:r>
                        <a:rPr lang="en-US" sz="2400" dirty="0">
                          <a:effectLst/>
                        </a:rPr>
                        <a:t>∆= 420 Approved Loans Microfinance Loans for Women</a:t>
                      </a:r>
                    </a:p>
                    <a:p>
                      <a:pPr marL="0" marR="0" algn="ctr">
                        <a:spcBef>
                          <a:spcPts val="0"/>
                        </a:spcBef>
                        <a:spcAft>
                          <a:spcPts val="0"/>
                        </a:spcAft>
                      </a:pPr>
                      <a:r>
                        <a:rPr lang="en-US" sz="8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16629881"/>
                  </a:ext>
                </a:extLst>
              </a:tr>
              <a:tr h="608659">
                <a:tc>
                  <a:txBody>
                    <a:bodyPr/>
                    <a:lstStyle/>
                    <a:p>
                      <a:pPr marL="0" marR="0" algn="ctr">
                        <a:spcBef>
                          <a:spcPts val="0"/>
                        </a:spcBef>
                        <a:spcAft>
                          <a:spcPts val="0"/>
                        </a:spcAft>
                      </a:pPr>
                      <a:r>
                        <a:rPr lang="en-US" sz="1800" dirty="0">
                          <a:effectLst/>
                        </a:rPr>
                        <a:t>Contributing Factors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tc>
                  <a:txBody>
                    <a:bodyPr/>
                    <a:lstStyle/>
                    <a:p>
                      <a:pPr marL="0" marR="0" algn="ctr">
                        <a:spcBef>
                          <a:spcPts val="0"/>
                        </a:spcBef>
                        <a:spcAft>
                          <a:spcPts val="0"/>
                        </a:spcAft>
                      </a:pPr>
                      <a:r>
                        <a:rPr lang="en-US" sz="1800" b="1" dirty="0">
                          <a:effectLst/>
                        </a:rPr>
                        <a:t>Average Impact on Results</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tc>
                  <a:txBody>
                    <a:bodyPr/>
                    <a:lstStyle/>
                    <a:p>
                      <a:pPr marL="0" marR="0" algn="ctr">
                        <a:spcBef>
                          <a:spcPts val="0"/>
                        </a:spcBef>
                        <a:spcAft>
                          <a:spcPts val="0"/>
                        </a:spcAft>
                      </a:pPr>
                      <a:r>
                        <a:rPr lang="en-US" sz="1800" b="1" dirty="0">
                          <a:effectLst/>
                        </a:rPr>
                        <a:t>Average Confidence Level</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extLst>
                  <a:ext uri="{0D108BD9-81ED-4DB2-BD59-A6C34878D82A}">
                    <a16:rowId xmlns:a16="http://schemas.microsoft.com/office/drawing/2014/main" val="3612067987"/>
                  </a:ext>
                </a:extLst>
              </a:tr>
              <a:tr h="333086">
                <a:tc>
                  <a:txBody>
                    <a:bodyPr/>
                    <a:lstStyle/>
                    <a:p>
                      <a:pPr marL="0" marR="0">
                        <a:spcBef>
                          <a:spcPts val="0"/>
                        </a:spcBef>
                        <a:spcAft>
                          <a:spcPts val="0"/>
                        </a:spcAft>
                      </a:pPr>
                      <a:r>
                        <a:rPr lang="en-US" sz="1800" b="0">
                          <a:effectLst/>
                        </a:rPr>
                        <a:t>UN Program</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tc>
                  <a:txBody>
                    <a:bodyPr/>
                    <a:lstStyle/>
                    <a:p>
                      <a:pPr marL="0" marR="0" algn="ctr">
                        <a:spcBef>
                          <a:spcPts val="0"/>
                        </a:spcBef>
                        <a:spcAft>
                          <a:spcPts val="0"/>
                        </a:spcAft>
                      </a:pPr>
                      <a:r>
                        <a:rPr lang="en-US" sz="1800">
                          <a:effectLst/>
                        </a:rPr>
                        <a:t>39%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tc>
                  <a:txBody>
                    <a:bodyPr/>
                    <a:lstStyle/>
                    <a:p>
                      <a:pPr marL="0" marR="0" algn="ctr">
                        <a:spcBef>
                          <a:spcPts val="0"/>
                        </a:spcBef>
                        <a:spcAft>
                          <a:spcPts val="0"/>
                        </a:spcAft>
                      </a:pPr>
                      <a:r>
                        <a:rPr lang="en-US" sz="1800">
                          <a:effectLst/>
                        </a:rPr>
                        <a:t>81%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extLst>
                  <a:ext uri="{0D108BD9-81ED-4DB2-BD59-A6C34878D82A}">
                    <a16:rowId xmlns:a16="http://schemas.microsoft.com/office/drawing/2014/main" val="1638236919"/>
                  </a:ext>
                </a:extLst>
              </a:tr>
              <a:tr h="608659">
                <a:tc>
                  <a:txBody>
                    <a:bodyPr/>
                    <a:lstStyle/>
                    <a:p>
                      <a:pPr marL="0" marR="0">
                        <a:spcBef>
                          <a:spcPts val="0"/>
                        </a:spcBef>
                        <a:spcAft>
                          <a:spcPts val="0"/>
                        </a:spcAft>
                      </a:pPr>
                      <a:r>
                        <a:rPr lang="en-US" sz="1800" b="0">
                          <a:effectLst/>
                        </a:rPr>
                        <a:t>Changing Attitudes of MF Institutions</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tc>
                  <a:txBody>
                    <a:bodyPr/>
                    <a:lstStyle/>
                    <a:p>
                      <a:pPr marL="0" marR="0" algn="ctr">
                        <a:spcBef>
                          <a:spcPts val="0"/>
                        </a:spcBef>
                        <a:spcAft>
                          <a:spcPts val="0"/>
                        </a:spcAft>
                      </a:pPr>
                      <a:r>
                        <a:rPr lang="en-US" sz="1800">
                          <a:effectLst/>
                        </a:rPr>
                        <a:t>11%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tc>
                  <a:txBody>
                    <a:bodyPr/>
                    <a:lstStyle/>
                    <a:p>
                      <a:pPr marL="0" marR="0" algn="ctr">
                        <a:spcBef>
                          <a:spcPts val="0"/>
                        </a:spcBef>
                        <a:spcAft>
                          <a:spcPts val="0"/>
                        </a:spcAft>
                      </a:pPr>
                      <a:r>
                        <a:rPr lang="en-US" sz="1800">
                          <a:effectLst/>
                        </a:rPr>
                        <a:t>77%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extLst>
                  <a:ext uri="{0D108BD9-81ED-4DB2-BD59-A6C34878D82A}">
                    <a16:rowId xmlns:a16="http://schemas.microsoft.com/office/drawing/2014/main" val="2976109365"/>
                  </a:ext>
                </a:extLst>
              </a:tr>
              <a:tr h="608659">
                <a:tc>
                  <a:txBody>
                    <a:bodyPr/>
                    <a:lstStyle/>
                    <a:p>
                      <a:pPr marL="0" marR="0">
                        <a:spcBef>
                          <a:spcPts val="0"/>
                        </a:spcBef>
                        <a:spcAft>
                          <a:spcPts val="0"/>
                        </a:spcAft>
                      </a:pPr>
                      <a:r>
                        <a:rPr lang="en-US" sz="1800" b="0">
                          <a:effectLst/>
                        </a:rPr>
                        <a:t>Competing Program (NGO)</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tc>
                  <a:txBody>
                    <a:bodyPr/>
                    <a:lstStyle/>
                    <a:p>
                      <a:pPr marL="0" marR="0" algn="ctr">
                        <a:spcBef>
                          <a:spcPts val="0"/>
                        </a:spcBef>
                        <a:spcAft>
                          <a:spcPts val="0"/>
                        </a:spcAft>
                      </a:pPr>
                      <a:r>
                        <a:rPr lang="en-US" sz="1800">
                          <a:effectLst/>
                        </a:rPr>
                        <a:t>33%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tc>
                  <a:txBody>
                    <a:bodyPr/>
                    <a:lstStyle/>
                    <a:p>
                      <a:pPr marL="0" marR="0" algn="ctr">
                        <a:spcBef>
                          <a:spcPts val="0"/>
                        </a:spcBef>
                        <a:spcAft>
                          <a:spcPts val="0"/>
                        </a:spcAft>
                      </a:pPr>
                      <a:r>
                        <a:rPr lang="en-US" sz="1800">
                          <a:effectLst/>
                        </a:rPr>
                        <a:t>60%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extLst>
                  <a:ext uri="{0D108BD9-81ED-4DB2-BD59-A6C34878D82A}">
                    <a16:rowId xmlns:a16="http://schemas.microsoft.com/office/drawing/2014/main" val="1360059368"/>
                  </a:ext>
                </a:extLst>
              </a:tr>
              <a:tr h="608659">
                <a:tc>
                  <a:txBody>
                    <a:bodyPr/>
                    <a:lstStyle/>
                    <a:p>
                      <a:pPr marL="0" marR="0">
                        <a:spcBef>
                          <a:spcPts val="0"/>
                        </a:spcBef>
                        <a:spcAft>
                          <a:spcPts val="0"/>
                        </a:spcAft>
                      </a:pPr>
                      <a:r>
                        <a:rPr lang="en-US" sz="1800" b="0" dirty="0">
                          <a:effectLst/>
                        </a:rPr>
                        <a:t>Pressure from Government</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tc>
                  <a:txBody>
                    <a:bodyPr/>
                    <a:lstStyle/>
                    <a:p>
                      <a:pPr marL="0" marR="0" algn="ctr">
                        <a:spcBef>
                          <a:spcPts val="0"/>
                        </a:spcBef>
                        <a:spcAft>
                          <a:spcPts val="0"/>
                        </a:spcAft>
                      </a:pPr>
                      <a:r>
                        <a:rPr lang="en-US" sz="1800">
                          <a:effectLst/>
                        </a:rPr>
                        <a:t>12%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tc>
                  <a:txBody>
                    <a:bodyPr/>
                    <a:lstStyle/>
                    <a:p>
                      <a:pPr marL="0" marR="0" algn="ctr">
                        <a:spcBef>
                          <a:spcPts val="0"/>
                        </a:spcBef>
                        <a:spcAft>
                          <a:spcPts val="0"/>
                        </a:spcAft>
                      </a:pPr>
                      <a:r>
                        <a:rPr lang="en-US" sz="1800">
                          <a:effectLst/>
                        </a:rPr>
                        <a:t>72%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extLst>
                  <a:ext uri="{0D108BD9-81ED-4DB2-BD59-A6C34878D82A}">
                    <a16:rowId xmlns:a16="http://schemas.microsoft.com/office/drawing/2014/main" val="3368423143"/>
                  </a:ext>
                </a:extLst>
              </a:tr>
              <a:tr h="333086">
                <a:tc>
                  <a:txBody>
                    <a:bodyPr/>
                    <a:lstStyle/>
                    <a:p>
                      <a:pPr marL="0" marR="0">
                        <a:spcBef>
                          <a:spcPts val="0"/>
                        </a:spcBef>
                        <a:spcAft>
                          <a:spcPts val="0"/>
                        </a:spcAft>
                      </a:pPr>
                      <a:r>
                        <a:rPr lang="en-US" sz="1800" b="0" dirty="0">
                          <a:effectLst/>
                        </a:rPr>
                        <a:t>Other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tc>
                  <a:txBody>
                    <a:bodyPr/>
                    <a:lstStyle/>
                    <a:p>
                      <a:pPr marL="0" marR="0" algn="ctr">
                        <a:spcBef>
                          <a:spcPts val="0"/>
                        </a:spcBef>
                        <a:spcAft>
                          <a:spcPts val="0"/>
                        </a:spcAft>
                      </a:pPr>
                      <a:r>
                        <a:rPr lang="en-US" sz="1800">
                          <a:effectLst/>
                        </a:rPr>
                        <a:t>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a:effectLst/>
                        </a:rPr>
                        <a:t>85%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extLst>
                  <a:ext uri="{0D108BD9-81ED-4DB2-BD59-A6C34878D82A}">
                    <a16:rowId xmlns:a16="http://schemas.microsoft.com/office/drawing/2014/main" val="4162010901"/>
                  </a:ext>
                </a:extLst>
              </a:tr>
              <a:tr h="333086">
                <a:tc>
                  <a:txBody>
                    <a:bodyPr/>
                    <a:lstStyle/>
                    <a:p>
                      <a:pPr marL="0" marR="0">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tc>
                  <a:txBody>
                    <a:bodyPr/>
                    <a:lstStyle/>
                    <a:p>
                      <a:pPr marL="0" marR="0" algn="ctr">
                        <a:spcBef>
                          <a:spcPts val="0"/>
                        </a:spcBef>
                        <a:spcAft>
                          <a:spcPts val="0"/>
                        </a:spcAft>
                      </a:pPr>
                      <a:r>
                        <a:rPr lang="en-US" sz="1800" dirty="0">
                          <a:effectLst/>
                        </a:rPr>
                        <a:t>100%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lnT w="12700" cap="flat" cmpd="sng" algn="ctr">
                      <a:solidFill>
                        <a:schemeClr val="tx1"/>
                      </a:solidFill>
                      <a:prstDash val="solid"/>
                      <a:round/>
                      <a:headEnd type="none" w="med" len="med"/>
                      <a:tailEnd type="none" w="med" len="med"/>
                    </a:lnT>
                  </a:tcPr>
                </a:tc>
                <a:tc>
                  <a:txBody>
                    <a:bodyPr/>
                    <a:lstStyle/>
                    <a:p>
                      <a:pPr marL="0" marR="0">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6291" marR="86291" marT="0" marB="0" anchor="ctr"/>
                </a:tc>
                <a:extLst>
                  <a:ext uri="{0D108BD9-81ED-4DB2-BD59-A6C34878D82A}">
                    <a16:rowId xmlns:a16="http://schemas.microsoft.com/office/drawing/2014/main" val="3248543107"/>
                  </a:ext>
                </a:extLst>
              </a:tr>
            </a:tbl>
          </a:graphicData>
        </a:graphic>
      </p:graphicFrame>
      <p:sp>
        <p:nvSpPr>
          <p:cNvPr id="6" name="Rectangle 5">
            <a:extLst>
              <a:ext uri="{FF2B5EF4-FFF2-40B4-BE49-F238E27FC236}">
                <a16:creationId xmlns:a16="http://schemas.microsoft.com/office/drawing/2014/main" id="{9372CB34-E93A-3518-2C25-26CA4F960DB6}"/>
              </a:ext>
            </a:extLst>
          </p:cNvPr>
          <p:cNvSpPr/>
          <p:nvPr/>
        </p:nvSpPr>
        <p:spPr>
          <a:xfrm>
            <a:off x="2379784" y="175847"/>
            <a:ext cx="7256585"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71616"/>
                </a:solidFill>
                <a:effectLst/>
                <a:uLnTx/>
                <a:uFillTx/>
                <a:latin typeface="Arial" panose="020B0604020202020204" pitchFamily="34" charset="0"/>
                <a:cs typeface="Arial" panose="020B0604020202020204" pitchFamily="34" charset="0"/>
              </a:rPr>
              <a:t>Use of Estimates Exercise: </a:t>
            </a:r>
            <a:endParaRPr kumimoji="0" lang="en-US" sz="3200" b="0" i="0" u="none" strike="noStrike" kern="1200" cap="none" spc="0" normalizeH="0" baseline="0" noProof="0" dirty="0">
              <a:ln>
                <a:noFill/>
              </a:ln>
              <a:solidFill>
                <a:srgbClr val="171616"/>
              </a:solidFill>
              <a:effectLst/>
              <a:uLnTx/>
              <a:uFillTx/>
              <a:latin typeface="Arial" panose="020B0604020202020204" pitchFamily="34" charset="0"/>
              <a:cs typeface="Arial" panose="020B0604020202020204" pitchFamily="34" charset="0"/>
            </a:endParaRPr>
          </a:p>
        </p:txBody>
      </p:sp>
      <p:sp>
        <p:nvSpPr>
          <p:cNvPr id="7" name="Slide Number Placeholder 20">
            <a:extLst>
              <a:ext uri="{FF2B5EF4-FFF2-40B4-BE49-F238E27FC236}">
                <a16:creationId xmlns:a16="http://schemas.microsoft.com/office/drawing/2014/main" id="{43B03AE6-EAE9-310E-2141-2EEA60B763FD}"/>
              </a:ext>
            </a:extLst>
          </p:cNvPr>
          <p:cNvSpPr txBox="1">
            <a:spLocks/>
          </p:cNvSpPr>
          <p:nvPr/>
        </p:nvSpPr>
        <p:spPr>
          <a:xfrm>
            <a:off x="9449006" y="64752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776" rtl="0" eaLnBrk="1" fontAlgn="base" latinLnBrk="0" hangingPunct="1">
              <a:lnSpc>
                <a:spcPct val="100000"/>
              </a:lnSpc>
              <a:spcBef>
                <a:spcPct val="0"/>
              </a:spcBef>
              <a:spcAft>
                <a:spcPts val="600"/>
              </a:spcAft>
              <a:buClrTx/>
              <a:buSzTx/>
              <a:buFontTx/>
              <a:buNone/>
              <a:tabLst/>
              <a:defRPr/>
            </a:pPr>
            <a:fld id="{5CAF2848-72F5-C442-96E7-D641D54052C2}" type="slidenum">
              <a:rPr kumimoji="0" lang="en-US" sz="1600" b="0" i="0" u="none" strike="noStrike" kern="1200" cap="none" spc="0" normalizeH="0" baseline="0" noProof="0">
                <a:ln>
                  <a:noFill/>
                </a:ln>
                <a:solidFill>
                  <a:srgbClr val="171616">
                    <a:lumMod val="50000"/>
                    <a:lumOff val="50000"/>
                  </a:srgbClr>
                </a:solidFill>
                <a:effectLst/>
                <a:uLnTx/>
                <a:uFillTx/>
                <a:latin typeface="Calibri" panose="020F0502020204030204"/>
                <a:ea typeface="+mn-ea"/>
                <a:cs typeface="+mn-cs"/>
              </a:rPr>
              <a:pPr marL="0" marR="0" lvl="0" indent="0" algn="r" defTabSz="685776" rtl="0" eaLnBrk="1" fontAlgn="base" latinLnBrk="0" hangingPunct="1">
                <a:lnSpc>
                  <a:spcPct val="100000"/>
                </a:lnSpc>
                <a:spcBef>
                  <a:spcPct val="0"/>
                </a:spcBef>
                <a:spcAft>
                  <a:spcPts val="600"/>
                </a:spcAft>
                <a:buClrTx/>
                <a:buSzTx/>
                <a:buFontTx/>
                <a:buNone/>
                <a:tabLst/>
                <a:defRPr/>
              </a:pPr>
              <a:t>56</a:t>
            </a:fld>
            <a:endParaRPr kumimoji="0" lang="en-US" sz="1600" b="0" i="0" u="none" strike="noStrike" kern="1200" cap="none" spc="0" normalizeH="0" baseline="0" noProof="0" dirty="0">
              <a:ln>
                <a:noFill/>
              </a:ln>
              <a:solidFill>
                <a:srgbClr val="171616">
                  <a:lumMod val="50000"/>
                  <a:lumOff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74510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84600AE-DCC8-0845-ADF8-2A7BBE0F47BB}"/>
              </a:ext>
            </a:extLst>
          </p:cNvPr>
          <p:cNvSpPr/>
          <p:nvPr/>
        </p:nvSpPr>
        <p:spPr>
          <a:xfrm>
            <a:off x="139807" y="220755"/>
            <a:ext cx="9654188" cy="715101"/>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Answers to three questions support credibility. </a:t>
            </a:r>
          </a:p>
        </p:txBody>
      </p:sp>
      <p:sp>
        <p:nvSpPr>
          <p:cNvPr id="4" name="Rectangle 3">
            <a:extLst>
              <a:ext uri="{FF2B5EF4-FFF2-40B4-BE49-F238E27FC236}">
                <a16:creationId xmlns:a16="http://schemas.microsoft.com/office/drawing/2014/main" id="{F66AF662-AC22-AE45-BA02-DC6DAA82398F}"/>
              </a:ext>
            </a:extLst>
          </p:cNvPr>
          <p:cNvSpPr/>
          <p:nvPr/>
        </p:nvSpPr>
        <p:spPr>
          <a:xfrm>
            <a:off x="283031" y="976040"/>
            <a:ext cx="11625943" cy="5065032"/>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1. What are we doing?</a:t>
            </a:r>
          </a:p>
          <a:p>
            <a:pPr marL="685800" marR="0" lvl="1"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Isolating the effects of UN program’s contribution on increase micro-finance loans.</a:t>
            </a:r>
          </a:p>
          <a:p>
            <a:pPr marL="0" marR="0" lvl="0" indent="0" algn="l" defTabSz="914400" rtl="0" eaLnBrk="1" fontAlgn="base" latinLnBrk="0" hangingPunct="1">
              <a:lnSpc>
                <a:spcPct val="100000"/>
              </a:lnSpc>
              <a:spcBef>
                <a:spcPts val="0"/>
              </a:spcBef>
              <a:spcAft>
                <a:spcPts val="600"/>
              </a:spcAft>
              <a:buClr>
                <a:prstClr val="black">
                  <a:lumMod val="85000"/>
                  <a:lumOff val="15000"/>
                </a:prstClr>
              </a:buClr>
              <a:buSzPct val="100000"/>
              <a:buFontTx/>
              <a:buNone/>
              <a:tabLst>
                <a:tab pos="805815" algn="l"/>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 How are we doing it?</a:t>
            </a:r>
          </a:p>
          <a:p>
            <a:pPr marL="685800" marR="0" lvl="1"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start with the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fact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that the number of loans has increased.</a:t>
            </a:r>
          </a:p>
          <a:p>
            <a:pPr marL="685800" marR="0" lvl="1"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identify the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most credible sources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of data to help us understand what caused it.</a:t>
            </a:r>
          </a:p>
          <a:p>
            <a:pPr marL="685800" marR="0" lvl="1"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ask our sources of data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three simple questions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1143000" marR="0" lvl="2"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Given the improvement in the measure, what factors caused it?</a:t>
            </a:r>
          </a:p>
          <a:p>
            <a:pPr marL="1143000" marR="0" lvl="2"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As a percentage, how much of the improvement is due to each factor?</a:t>
            </a:r>
          </a:p>
          <a:p>
            <a:pPr marL="1143000" marR="0" lvl="2"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As a percentage, how confident are you in your estimate?</a:t>
            </a:r>
          </a:p>
          <a:p>
            <a:pPr marL="0" marR="0" lvl="0" indent="0" algn="l" defTabSz="914400" rtl="0" eaLnBrk="1" fontAlgn="base" latinLnBrk="0" hangingPunct="1">
              <a:lnSpc>
                <a:spcPct val="100000"/>
              </a:lnSpc>
              <a:spcBef>
                <a:spcPts val="0"/>
              </a:spcBef>
              <a:spcAft>
                <a:spcPts val="600"/>
              </a:spcAft>
              <a:buClr>
                <a:prstClr val="black">
                  <a:lumMod val="85000"/>
                  <a:lumOff val="15000"/>
                </a:prstClr>
              </a:buClr>
              <a:buSzPct val="100000"/>
              <a:buFontTx/>
              <a:buNone/>
              <a:tabLst>
                <a:tab pos="805815" algn="l"/>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3. Why did we do it that way?</a:t>
            </a:r>
          </a:p>
          <a:p>
            <a:pPr marL="685800" marR="0" lvl="1"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always isolate the effects of the program </a:t>
            </a:r>
            <a:r>
              <a:rPr kumimoji="0" lang="en-US" sz="18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(Guiding Principle #5)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and in this case we could not use control group, trend line analysis, or forecasting models.</a:t>
            </a:r>
          </a:p>
          <a:p>
            <a:pPr marL="685800" marR="0" lvl="1"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always go to the most credible sources when collecting data </a:t>
            </a:r>
            <a:r>
              <a:rPr kumimoji="0" lang="en-US" sz="18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(Guiding Principle #3).</a:t>
            </a:r>
          </a:p>
          <a:p>
            <a:pPr marL="685800" marR="0" lvl="1" indent="-228600" algn="l" defTabSz="914400" rtl="0" eaLnBrk="1" fontAlgn="base" latinLnBrk="0" hangingPunct="1">
              <a:lnSpc>
                <a:spcPct val="100000"/>
              </a:lnSpc>
              <a:spcBef>
                <a:spcPts val="0"/>
              </a:spcBef>
              <a:spcAft>
                <a:spcPts val="600"/>
              </a:spcAft>
              <a:buClr>
                <a:prstClr val="black">
                  <a:lumMod val="85000"/>
                  <a:lumOff val="15000"/>
                </a:prstClr>
              </a:buClr>
              <a:buSzPct val="100000"/>
              <a:buFont typeface="Arial" panose="020B0604020202020204" pitchFamily="34" charset="0"/>
              <a:buChar char="•"/>
              <a:tabLst>
                <a:tab pos="805815" algn="l"/>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When using estimates, we always adjust for error </a:t>
            </a:r>
            <a:r>
              <a:rPr kumimoji="0" lang="en-US" sz="18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(Guiding Principle #7),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which ensures we use the most conservative alternative </a:t>
            </a:r>
            <a:r>
              <a:rPr kumimoji="0" lang="en-US" sz="18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(Guiding Principle #4).</a:t>
            </a:r>
          </a:p>
        </p:txBody>
      </p:sp>
      <p:sp>
        <p:nvSpPr>
          <p:cNvPr id="5" name="Slide Number Placeholder 1">
            <a:extLst>
              <a:ext uri="{FF2B5EF4-FFF2-40B4-BE49-F238E27FC236}">
                <a16:creationId xmlns:a16="http://schemas.microsoft.com/office/drawing/2014/main" id="{BC15E06E-224F-FA4D-B17F-D4F404206683}"/>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57</a:t>
            </a:fld>
            <a:endParaRPr kumimoji="0" lang="en-US"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AFEE2667-1BDC-B64A-AB2C-61EC116F1811}"/>
              </a:ext>
            </a:extLst>
          </p:cNvPr>
          <p:cNvSpPr txBox="1"/>
          <p:nvPr/>
        </p:nvSpPr>
        <p:spPr>
          <a:xfrm>
            <a:off x="283026" y="6121439"/>
            <a:ext cx="11443008"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*This process was first introduced to learning and development in Jack J. Phillips’ 1983 </a:t>
            </a: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Handbook of Training Evaluation and Measurement Methods</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(Houston, TX: Gulf Publishing). While the process leads to a conservative output and several organizations and learning evaluation platform providers have adopted it as a standard approach, ROI Institute recommends using estimates as a fallback technique. Experimental design is the gold standard, followed by trend line analysis, and mathematical modeling. But when all else fails, use the estimation process to isolate program effects.</a:t>
            </a:r>
          </a:p>
        </p:txBody>
      </p:sp>
    </p:spTree>
    <p:extLst>
      <p:ext uri="{BB962C8B-B14F-4D97-AF65-F5344CB8AC3E}">
        <p14:creationId xmlns:p14="http://schemas.microsoft.com/office/powerpoint/2010/main" val="34128844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16DB5-C3D6-664B-BD51-228B295E1ECC}"/>
              </a:ext>
            </a:extLst>
          </p:cNvPr>
          <p:cNvSpPr>
            <a:spLocks noGrp="1"/>
          </p:cNvSpPr>
          <p:nvPr>
            <p:ph type="title"/>
          </p:nvPr>
        </p:nvSpPr>
        <p:spPr>
          <a:xfrm>
            <a:off x="598754" y="350566"/>
            <a:ext cx="3003123" cy="5866504"/>
          </a:xfrm>
          <a:solidFill>
            <a:schemeClr val="bg1">
              <a:lumMod val="65000"/>
            </a:schemeClr>
          </a:solidFill>
        </p:spPr>
        <p:txBody>
          <a:bodyPr>
            <a:normAutofit/>
          </a:bodyPr>
          <a:lstStyle/>
          <a:p>
            <a:pPr algn="ctr"/>
            <a:r>
              <a:rPr lang="en-US" sz="5400" b="1" dirty="0">
                <a:effectLst>
                  <a:outerShdw blurRad="38100" dist="38100" dir="2700000" algn="tl">
                    <a:srgbClr val="000000">
                      <a:alpha val="43137"/>
                    </a:srgbClr>
                  </a:outerShdw>
                </a:effectLst>
              </a:rPr>
              <a:t>The Wisdom of Crowds</a:t>
            </a:r>
            <a:endParaRPr lang="en-US" sz="5400" dirty="0">
              <a:effectLst>
                <a:outerShdw blurRad="38100" dist="38100" dir="2700000" algn="tl">
                  <a:srgbClr val="000000">
                    <a:alpha val="43137"/>
                  </a:srgbClr>
                </a:outerShdw>
              </a:effectLst>
            </a:endParaRPr>
          </a:p>
        </p:txBody>
      </p:sp>
      <p:pic>
        <p:nvPicPr>
          <p:cNvPr id="4" name="BBC - The Code - The Wisdom of the Crowd (1)">
            <a:hlinkClick r:id="" action="ppaction://media"/>
            <a:extLst>
              <a:ext uri="{FF2B5EF4-FFF2-40B4-BE49-F238E27FC236}">
                <a16:creationId xmlns:a16="http://schemas.microsoft.com/office/drawing/2014/main" id="{25041D7B-7D1C-4B7F-A53A-50B8F40781F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841512" y="350566"/>
            <a:ext cx="7822007" cy="5866504"/>
          </a:xfrm>
          <a:prstGeom prst="rect">
            <a:avLst/>
          </a:prstGeom>
        </p:spPr>
      </p:pic>
      <p:sp>
        <p:nvSpPr>
          <p:cNvPr id="3" name="Slide Number Placeholder 2">
            <a:extLst>
              <a:ext uri="{FF2B5EF4-FFF2-40B4-BE49-F238E27FC236}">
                <a16:creationId xmlns:a16="http://schemas.microsoft.com/office/drawing/2014/main" id="{7187EEF5-62E0-6342-933A-DBDEAC3FFA5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6EDC32-54A6-47F9-995D-CF87818BE538}" type="slidenum">
              <a:rPr kumimoji="0" lang="en-US" sz="1200" b="0" i="0" u="none" strike="noStrike" kern="1200" cap="none" spc="0" normalizeH="0" baseline="0" noProof="0" smtClean="0">
                <a:ln>
                  <a:noFill/>
                </a:ln>
                <a:solidFill>
                  <a:srgbClr val="171616">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srgbClr val="171616">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010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81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4F5C5-2538-2E61-453E-A3796BAD53E7}"/>
            </a:ext>
          </a:extLst>
        </p:cNvPr>
        <p:cNvGrpSpPr/>
        <p:nvPr/>
      </p:nvGrpSpPr>
      <p:grpSpPr>
        <a:xfrm>
          <a:off x="0" y="0"/>
          <a:ext cx="0" cy="0"/>
          <a:chOff x="0" y="0"/>
          <a:chExt cx="0" cy="0"/>
        </a:xfrm>
      </p:grpSpPr>
      <p:sp>
        <p:nvSpPr>
          <p:cNvPr id="2" name="Text Box 12">
            <a:extLst>
              <a:ext uri="{FF2B5EF4-FFF2-40B4-BE49-F238E27FC236}">
                <a16:creationId xmlns:a16="http://schemas.microsoft.com/office/drawing/2014/main" id="{79DAC416-B8EA-C45E-E5A5-02E925B6F4C6}"/>
              </a:ext>
            </a:extLst>
          </p:cNvPr>
          <p:cNvSpPr txBox="1">
            <a:spLocks noChangeArrowheads="1"/>
          </p:cNvSpPr>
          <p:nvPr/>
        </p:nvSpPr>
        <p:spPr bwMode="auto">
          <a:xfrm>
            <a:off x="2019299" y="2693738"/>
            <a:ext cx="1588621"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BCR =</a:t>
            </a:r>
          </a:p>
        </p:txBody>
      </p:sp>
      <p:grpSp>
        <p:nvGrpSpPr>
          <p:cNvPr id="3" name="Group 2">
            <a:extLst>
              <a:ext uri="{FF2B5EF4-FFF2-40B4-BE49-F238E27FC236}">
                <a16:creationId xmlns:a16="http://schemas.microsoft.com/office/drawing/2014/main" id="{85B12E15-4868-4420-980C-09BD668B952F}"/>
              </a:ext>
            </a:extLst>
          </p:cNvPr>
          <p:cNvGrpSpPr>
            <a:grpSpLocks/>
          </p:cNvGrpSpPr>
          <p:nvPr/>
        </p:nvGrpSpPr>
        <p:grpSpPr bwMode="auto">
          <a:xfrm>
            <a:off x="3784759" y="2407974"/>
            <a:ext cx="4191000" cy="1189038"/>
            <a:chOff x="2667000" y="2133600"/>
            <a:chExt cx="4191000" cy="1189038"/>
          </a:xfrm>
        </p:grpSpPr>
        <p:sp>
          <p:nvSpPr>
            <p:cNvPr id="4" name="Text Box 10">
              <a:extLst>
                <a:ext uri="{FF2B5EF4-FFF2-40B4-BE49-F238E27FC236}">
                  <a16:creationId xmlns:a16="http://schemas.microsoft.com/office/drawing/2014/main" id="{F1ED2975-B9F1-6D5F-DF47-3C6255EA9082}"/>
                </a:ext>
              </a:extLst>
            </p:cNvPr>
            <p:cNvSpPr txBox="1">
              <a:spLocks noChangeArrowheads="1"/>
            </p:cNvSpPr>
            <p:nvPr/>
          </p:nvSpPr>
          <p:spPr bwMode="auto">
            <a:xfrm>
              <a:off x="2971800" y="2133600"/>
              <a:ext cx="3810000" cy="118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Program Benefits</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Program Costs</a:t>
              </a:r>
            </a:p>
          </p:txBody>
        </p:sp>
        <p:sp>
          <p:nvSpPr>
            <p:cNvPr id="6" name="Line 15">
              <a:extLst>
                <a:ext uri="{FF2B5EF4-FFF2-40B4-BE49-F238E27FC236}">
                  <a16:creationId xmlns:a16="http://schemas.microsoft.com/office/drawing/2014/main" id="{DA6421A7-873B-F232-7E75-FC2ED5200809}"/>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grpSp>
      <p:sp>
        <p:nvSpPr>
          <p:cNvPr id="7" name="Text Box 13">
            <a:extLst>
              <a:ext uri="{FF2B5EF4-FFF2-40B4-BE49-F238E27FC236}">
                <a16:creationId xmlns:a16="http://schemas.microsoft.com/office/drawing/2014/main" id="{093753C9-17D1-372E-D630-1449BB2C613F}"/>
              </a:ext>
            </a:extLst>
          </p:cNvPr>
          <p:cNvSpPr txBox="1">
            <a:spLocks noChangeArrowheads="1"/>
          </p:cNvSpPr>
          <p:nvPr/>
        </p:nvSpPr>
        <p:spPr bwMode="auto">
          <a:xfrm>
            <a:off x="854352" y="4315178"/>
            <a:ext cx="264922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sym typeface="Arial"/>
              </a:rPr>
              <a:t>ROI =</a:t>
            </a:r>
          </a:p>
        </p:txBody>
      </p:sp>
      <p:grpSp>
        <p:nvGrpSpPr>
          <p:cNvPr id="8" name="Group 10">
            <a:extLst>
              <a:ext uri="{FF2B5EF4-FFF2-40B4-BE49-F238E27FC236}">
                <a16:creationId xmlns:a16="http://schemas.microsoft.com/office/drawing/2014/main" id="{5275FF23-18B9-CC96-05B7-D44F0BD38FD1}"/>
              </a:ext>
            </a:extLst>
          </p:cNvPr>
          <p:cNvGrpSpPr>
            <a:grpSpLocks/>
          </p:cNvGrpSpPr>
          <p:nvPr/>
        </p:nvGrpSpPr>
        <p:grpSpPr bwMode="auto">
          <a:xfrm>
            <a:off x="2962180" y="4028129"/>
            <a:ext cx="8389620" cy="1200329"/>
            <a:chOff x="2209800" y="3680561"/>
            <a:chExt cx="8389620" cy="1200329"/>
          </a:xfrm>
        </p:grpSpPr>
        <p:sp>
          <p:nvSpPr>
            <p:cNvPr id="9" name="Text Box 11">
              <a:extLst>
                <a:ext uri="{FF2B5EF4-FFF2-40B4-BE49-F238E27FC236}">
                  <a16:creationId xmlns:a16="http://schemas.microsoft.com/office/drawing/2014/main" id="{8E2D890F-376B-5796-2A0F-F75798893DED}"/>
                </a:ext>
              </a:extLst>
            </p:cNvPr>
            <p:cNvSpPr txBox="1">
              <a:spLocks noChangeArrowheads="1"/>
            </p:cNvSpPr>
            <p:nvPr/>
          </p:nvSpPr>
          <p:spPr bwMode="auto">
            <a:xfrm>
              <a:off x="2209800" y="3680561"/>
              <a:ext cx="5969482"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Program Benefits – Program Costs</a:t>
              </a:r>
            </a:p>
            <a:p>
              <a:pPr marL="0" marR="0" lvl="0" indent="0" algn="ctr" defTabSz="914400"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Program Costs</a:t>
              </a:r>
            </a:p>
          </p:txBody>
        </p:sp>
        <p:sp>
          <p:nvSpPr>
            <p:cNvPr id="10" name="Line 14">
              <a:extLst>
                <a:ext uri="{FF2B5EF4-FFF2-40B4-BE49-F238E27FC236}">
                  <a16:creationId xmlns:a16="http://schemas.microsoft.com/office/drawing/2014/main" id="{BBAAE400-9E3C-CB85-D75C-A616FDBFB08D}"/>
                </a:ext>
              </a:extLst>
            </p:cNvPr>
            <p:cNvSpPr>
              <a:spLocks noChangeShapeType="1"/>
            </p:cNvSpPr>
            <p:nvPr/>
          </p:nvSpPr>
          <p:spPr bwMode="auto">
            <a:xfrm flipV="1">
              <a:off x="2362200" y="4259998"/>
              <a:ext cx="55626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11" charset="-128"/>
                <a:cs typeface="Arial" panose="020B0604020202020204" pitchFamily="34" charset="0"/>
                <a:sym typeface="Arial"/>
              </a:endParaRPr>
            </a:p>
          </p:txBody>
        </p:sp>
        <p:sp>
          <p:nvSpPr>
            <p:cNvPr id="11" name="Text Box 16">
              <a:extLst>
                <a:ext uri="{FF2B5EF4-FFF2-40B4-BE49-F238E27FC236}">
                  <a16:creationId xmlns:a16="http://schemas.microsoft.com/office/drawing/2014/main" id="{7AC4DBAA-EAB0-2370-BD30-CF05BC060087}"/>
                </a:ext>
              </a:extLst>
            </p:cNvPr>
            <p:cNvSpPr txBox="1">
              <a:spLocks noChangeArrowheads="1"/>
            </p:cNvSpPr>
            <p:nvPr/>
          </p:nvSpPr>
          <p:spPr bwMode="auto">
            <a:xfrm>
              <a:off x="8179282" y="3942069"/>
              <a:ext cx="2420138"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sym typeface="Arial"/>
                </a:rPr>
                <a:t>x 100 </a:t>
              </a:r>
            </a:p>
          </p:txBody>
        </p:sp>
      </p:grpSp>
      <p:sp>
        <p:nvSpPr>
          <p:cNvPr id="14" name="Rectangle 13">
            <a:extLst>
              <a:ext uri="{FF2B5EF4-FFF2-40B4-BE49-F238E27FC236}">
                <a16:creationId xmlns:a16="http://schemas.microsoft.com/office/drawing/2014/main" id="{6DE570A9-A826-3E99-0659-7618FA40D9E3}"/>
              </a:ext>
            </a:extLst>
          </p:cNvPr>
          <p:cNvSpPr/>
          <p:nvPr/>
        </p:nvSpPr>
        <p:spPr>
          <a:xfrm>
            <a:off x="414814" y="1330527"/>
            <a:ext cx="11216640" cy="646331"/>
          </a:xfrm>
          <a:prstGeom prst="rect">
            <a:avLst/>
          </a:prstGeom>
          <a:solidFill>
            <a:srgbClr val="820E2E"/>
          </a:solidFill>
          <a:ln>
            <a:solidFill>
              <a:srgbClr val="820E2E"/>
            </a:solidFill>
          </a:ln>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Roboto Light" panose="02000000000000000000" pitchFamily="2" charset="0"/>
                <a:cs typeface="Arial" panose="020B0604020202020204" pitchFamily="34" charset="0"/>
                <a:sym typeface="Arial"/>
              </a:rPr>
              <a:t>Return on investment evaluates the efficiency or profitability of an investment. Benefit-cost ratio (BCR) indicates the gross return. Return on Investment (ROI) indicates the net return as a percentage.</a:t>
            </a:r>
          </a:p>
        </p:txBody>
      </p:sp>
      <p:sp>
        <p:nvSpPr>
          <p:cNvPr id="5" name="TextBox 4">
            <a:extLst>
              <a:ext uri="{FF2B5EF4-FFF2-40B4-BE49-F238E27FC236}">
                <a16:creationId xmlns:a16="http://schemas.microsoft.com/office/drawing/2014/main" id="{E79B0137-AEAB-326A-586E-2F90753F4D6C}"/>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Standard Definition of ROI</a:t>
            </a:r>
          </a:p>
        </p:txBody>
      </p:sp>
      <p:sp>
        <p:nvSpPr>
          <p:cNvPr id="12" name="Slide Number Placeholder 3">
            <a:extLst>
              <a:ext uri="{FF2B5EF4-FFF2-40B4-BE49-F238E27FC236}">
                <a16:creationId xmlns:a16="http://schemas.microsoft.com/office/drawing/2014/main" id="{13CC03F6-892E-4FC6-61B6-83913D055CEB}"/>
              </a:ext>
            </a:extLst>
          </p:cNvPr>
          <p:cNvSpPr txBox="1">
            <a:spLocks/>
          </p:cNvSpPr>
          <p:nvPr/>
        </p:nvSpPr>
        <p:spPr>
          <a:xfrm>
            <a:off x="9448780" y="6492865"/>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sym typeface="Arial"/>
              </a:rPr>
              <a:pPr marL="0" marR="0" lvl="0" indent="0" algn="r" defTabSz="914400" rtl="0" eaLnBrk="1" fontAlgn="auto" latinLnBrk="0" hangingPunct="1">
                <a:lnSpc>
                  <a:spcPct val="100000"/>
                </a:lnSpc>
                <a:spcBef>
                  <a:spcPts val="0"/>
                </a:spcBef>
                <a:spcAft>
                  <a:spcPts val="60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sym typeface="Arial"/>
            </a:endParaRPr>
          </a:p>
        </p:txBody>
      </p:sp>
    </p:spTree>
    <p:extLst>
      <p:ext uri="{BB962C8B-B14F-4D97-AF65-F5344CB8AC3E}">
        <p14:creationId xmlns:p14="http://schemas.microsoft.com/office/powerpoint/2010/main" val="3850959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249F5D-D637-43EB-DFCE-0E10DF209E42}"/>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High-performance organizations deliver results.</a:t>
            </a:r>
          </a:p>
        </p:txBody>
      </p:sp>
      <p:sp>
        <p:nvSpPr>
          <p:cNvPr id="4" name="TextBox 3">
            <a:extLst>
              <a:ext uri="{FF2B5EF4-FFF2-40B4-BE49-F238E27FC236}">
                <a16:creationId xmlns:a16="http://schemas.microsoft.com/office/drawing/2014/main" id="{C59D9D0B-A6C9-F600-F653-D017F32EDEA8}"/>
              </a:ext>
            </a:extLst>
          </p:cNvPr>
          <p:cNvSpPr txBox="1"/>
          <p:nvPr/>
        </p:nvSpPr>
        <p:spPr>
          <a:xfrm>
            <a:off x="387138" y="1200722"/>
            <a:ext cx="11417723" cy="717020"/>
          </a:xfrm>
          <a:prstGeom prst="rect">
            <a:avLst/>
          </a:prstGeom>
          <a:noFill/>
        </p:spPr>
        <p:txBody>
          <a:bodyPr wrap="square" rtlCol="0">
            <a:spAutoFit/>
          </a:bodyPr>
          <a:lstStyle/>
          <a:p>
            <a:pPr>
              <a:buClr>
                <a:schemeClr val="tx1"/>
              </a:buClr>
            </a:pPr>
            <a:r>
              <a:rPr lang="en-US" sz="2000" dirty="0">
                <a:latin typeface="Arial" panose="020B0604020202020204" pitchFamily="34" charset="0"/>
                <a:cs typeface="Arial" panose="020B0604020202020204" pitchFamily="34" charset="0"/>
              </a:rPr>
              <a:t>High-performance organizations achieve financial and nonfinancial results that are exceedingly better than those of its peer group over a period of five years or more. </a:t>
            </a:r>
          </a:p>
        </p:txBody>
      </p:sp>
      <p:graphicFrame>
        <p:nvGraphicFramePr>
          <p:cNvPr id="5" name="Table 4">
            <a:extLst>
              <a:ext uri="{FF2B5EF4-FFF2-40B4-BE49-F238E27FC236}">
                <a16:creationId xmlns:a16="http://schemas.microsoft.com/office/drawing/2014/main" id="{177728AF-A320-8EF5-3E85-482A1F700AFD}"/>
              </a:ext>
            </a:extLst>
          </p:cNvPr>
          <p:cNvGraphicFramePr>
            <a:graphicFrameLocks noGrp="1"/>
          </p:cNvGraphicFramePr>
          <p:nvPr>
            <p:extLst>
              <p:ext uri="{D42A27DB-BD31-4B8C-83A1-F6EECF244321}">
                <p14:modId xmlns:p14="http://schemas.microsoft.com/office/powerpoint/2010/main" val="947586465"/>
              </p:ext>
            </p:extLst>
          </p:nvPr>
        </p:nvGraphicFramePr>
        <p:xfrm>
          <a:off x="427601" y="2103215"/>
          <a:ext cx="11022676" cy="3186344"/>
        </p:xfrm>
        <a:graphic>
          <a:graphicData uri="http://schemas.openxmlformats.org/drawingml/2006/table">
            <a:tbl>
              <a:tblPr firstRow="1" bandRow="1">
                <a:tableStyleId>{5C22544A-7EE6-4342-B048-85BDC9FD1C3A}</a:tableStyleId>
              </a:tblPr>
              <a:tblGrid>
                <a:gridCol w="5511338">
                  <a:extLst>
                    <a:ext uri="{9D8B030D-6E8A-4147-A177-3AD203B41FA5}">
                      <a16:colId xmlns:a16="http://schemas.microsoft.com/office/drawing/2014/main" val="1659533532"/>
                    </a:ext>
                  </a:extLst>
                </a:gridCol>
                <a:gridCol w="5511338">
                  <a:extLst>
                    <a:ext uri="{9D8B030D-6E8A-4147-A177-3AD203B41FA5}">
                      <a16:colId xmlns:a16="http://schemas.microsoft.com/office/drawing/2014/main" val="449640177"/>
                    </a:ext>
                  </a:extLst>
                </a:gridCol>
              </a:tblGrid>
              <a:tr h="436664">
                <a:tc>
                  <a:txBody>
                    <a:bodyPr/>
                    <a:lstStyle/>
                    <a:p>
                      <a:r>
                        <a:rPr lang="en-US" sz="2400" dirty="0">
                          <a:latin typeface="Arial" panose="020B0604020202020204" pitchFamily="34" charset="0"/>
                          <a:cs typeface="Arial" panose="020B0604020202020204" pitchFamily="34" charset="0"/>
                        </a:rPr>
                        <a:t>Financial</a:t>
                      </a:r>
                    </a:p>
                  </a:txBody>
                  <a:tcPr>
                    <a:solidFill>
                      <a:srgbClr val="820E2E"/>
                    </a:solidFill>
                  </a:tcPr>
                </a:tc>
                <a:tc>
                  <a:txBody>
                    <a:bodyPr/>
                    <a:lstStyle/>
                    <a:p>
                      <a:r>
                        <a:rPr lang="en-US" sz="2400" dirty="0">
                          <a:latin typeface="Arial" panose="020B0604020202020204" pitchFamily="34" charset="0"/>
                          <a:cs typeface="Arial" panose="020B0604020202020204" pitchFamily="34" charset="0"/>
                        </a:rPr>
                        <a:t>Non-financial</a:t>
                      </a:r>
                    </a:p>
                  </a:txBody>
                  <a:tcPr>
                    <a:solidFill>
                      <a:srgbClr val="820E2E"/>
                    </a:solidFill>
                  </a:tcPr>
                </a:tc>
                <a:extLst>
                  <a:ext uri="{0D108BD9-81ED-4DB2-BD59-A6C34878D82A}">
                    <a16:rowId xmlns:a16="http://schemas.microsoft.com/office/drawing/2014/main" val="2049877536"/>
                  </a:ext>
                </a:extLst>
              </a:tr>
              <a:tr h="2729144">
                <a:tc>
                  <a:txBody>
                    <a:bodyPr/>
                    <a:lstStyle/>
                    <a:p>
                      <a:pPr marL="285750" indent="-285750">
                        <a:buClr>
                          <a:schemeClr val="tx1"/>
                        </a:buClr>
                        <a:buFont typeface="Arial" panose="020B0604020202020204" pitchFamily="34" charset="0"/>
                        <a:buChar char="•"/>
                      </a:pPr>
                      <a:r>
                        <a:rPr lang="en-US" sz="2200" dirty="0">
                          <a:latin typeface="Arial" panose="020B0604020202020204" pitchFamily="34" charset="0"/>
                          <a:cs typeface="Arial" panose="020B0604020202020204" pitchFamily="34" charset="0"/>
                        </a:rPr>
                        <a:t>Revenue growth</a:t>
                      </a:r>
                    </a:p>
                    <a:p>
                      <a:pPr marL="285750" indent="-285750">
                        <a:buClr>
                          <a:schemeClr val="tx1"/>
                        </a:buClr>
                        <a:buFont typeface="Arial" panose="020B0604020202020204" pitchFamily="34" charset="0"/>
                        <a:buChar char="•"/>
                      </a:pPr>
                      <a:r>
                        <a:rPr lang="en-US" sz="2200" dirty="0">
                          <a:latin typeface="Arial" panose="020B0604020202020204" pitchFamily="34" charset="0"/>
                          <a:cs typeface="Arial" panose="020B0604020202020204" pitchFamily="34" charset="0"/>
                        </a:rPr>
                        <a:t>Profitability</a:t>
                      </a:r>
                    </a:p>
                    <a:p>
                      <a:pPr marL="285750" indent="-285750">
                        <a:buClr>
                          <a:schemeClr val="tx1"/>
                        </a:buClr>
                        <a:buFont typeface="Arial" panose="020B0604020202020204" pitchFamily="34" charset="0"/>
                        <a:buChar char="•"/>
                      </a:pPr>
                      <a:r>
                        <a:rPr lang="en-US" sz="2200" dirty="0">
                          <a:latin typeface="Arial" panose="020B0604020202020204" pitchFamily="34" charset="0"/>
                          <a:cs typeface="Arial" panose="020B0604020202020204" pitchFamily="34" charset="0"/>
                        </a:rPr>
                        <a:t>Return on assets (ROA)</a:t>
                      </a:r>
                    </a:p>
                    <a:p>
                      <a:pPr marL="285750" indent="-285750">
                        <a:buClr>
                          <a:schemeClr val="tx1"/>
                        </a:buClr>
                        <a:buFont typeface="Arial" panose="020B0604020202020204" pitchFamily="34" charset="0"/>
                        <a:buChar char="•"/>
                      </a:pPr>
                      <a:r>
                        <a:rPr lang="en-US" sz="2200" dirty="0">
                          <a:latin typeface="Arial" panose="020B0604020202020204" pitchFamily="34" charset="0"/>
                          <a:cs typeface="Arial" panose="020B0604020202020204" pitchFamily="34" charset="0"/>
                        </a:rPr>
                        <a:t>Return on equity (ROE)</a:t>
                      </a:r>
                    </a:p>
                    <a:p>
                      <a:pPr marL="285750" indent="-285750">
                        <a:buClr>
                          <a:schemeClr val="tx1"/>
                        </a:buClr>
                        <a:buFont typeface="Arial" panose="020B0604020202020204" pitchFamily="34" charset="0"/>
                        <a:buChar char="•"/>
                      </a:pPr>
                      <a:r>
                        <a:rPr lang="en-US" sz="2200" dirty="0">
                          <a:latin typeface="Arial" panose="020B0604020202020204" pitchFamily="34" charset="0"/>
                          <a:cs typeface="Arial" panose="020B0604020202020204" pitchFamily="34" charset="0"/>
                        </a:rPr>
                        <a:t>Return on investment (ROI)</a:t>
                      </a:r>
                    </a:p>
                    <a:p>
                      <a:pPr marL="285750" indent="-285750">
                        <a:buClr>
                          <a:schemeClr val="tx1"/>
                        </a:buClr>
                        <a:buFont typeface="Arial" panose="020B0604020202020204" pitchFamily="34" charset="0"/>
                        <a:buChar char="•"/>
                      </a:pPr>
                      <a:r>
                        <a:rPr lang="en-US" sz="2200" dirty="0">
                          <a:latin typeface="Arial" panose="020B0604020202020204" pitchFamily="34" charset="0"/>
                          <a:cs typeface="Arial" panose="020B0604020202020204" pitchFamily="34" charset="0"/>
                        </a:rPr>
                        <a:t>Return on sales (ROS)</a:t>
                      </a:r>
                    </a:p>
                    <a:p>
                      <a:pPr marL="285750" indent="-285750">
                        <a:buClr>
                          <a:schemeClr val="tx1"/>
                        </a:buClr>
                        <a:buFont typeface="Arial" panose="020B0604020202020204" pitchFamily="34" charset="0"/>
                        <a:buChar char="•"/>
                      </a:pPr>
                      <a:r>
                        <a:rPr lang="en-US" sz="2200" dirty="0">
                          <a:latin typeface="Arial" panose="020B0604020202020204" pitchFamily="34" charset="0"/>
                          <a:cs typeface="Arial" panose="020B0604020202020204" pitchFamily="34" charset="0"/>
                        </a:rPr>
                        <a:t>Total shareholder return </a:t>
                      </a:r>
                    </a:p>
                  </a:txBody>
                  <a:tcPr/>
                </a:tc>
                <a:tc>
                  <a:txBody>
                    <a:bodyPr/>
                    <a:lstStyle/>
                    <a:p>
                      <a:pPr marL="285750" indent="-285750">
                        <a:buClr>
                          <a:schemeClr val="tx1"/>
                        </a:buClr>
                        <a:buFont typeface="Arial" panose="020B0604020202020204" pitchFamily="34" charset="0"/>
                        <a:buChar char="•"/>
                      </a:pPr>
                      <a:r>
                        <a:rPr lang="en-US" sz="2200" dirty="0">
                          <a:latin typeface="Arial" panose="020B0604020202020204" pitchFamily="34" charset="0"/>
                          <a:cs typeface="Arial" panose="020B0604020202020204" pitchFamily="34" charset="0"/>
                        </a:rPr>
                        <a:t>Customer satisfaction </a:t>
                      </a:r>
                    </a:p>
                    <a:p>
                      <a:pPr marL="285750" indent="-285750">
                        <a:buClr>
                          <a:schemeClr val="tx1"/>
                        </a:buClr>
                        <a:buFont typeface="Arial" panose="020B0604020202020204" pitchFamily="34" charset="0"/>
                        <a:buChar char="•"/>
                      </a:pPr>
                      <a:r>
                        <a:rPr lang="en-US" sz="2200" dirty="0">
                          <a:latin typeface="Arial" panose="020B0604020202020204" pitchFamily="34" charset="0"/>
                          <a:cs typeface="Arial" panose="020B0604020202020204" pitchFamily="34" charset="0"/>
                        </a:rPr>
                        <a:t>Customer loyalty</a:t>
                      </a:r>
                    </a:p>
                    <a:p>
                      <a:pPr marL="285750" indent="-285750">
                        <a:buClr>
                          <a:schemeClr val="tx1"/>
                        </a:buClr>
                        <a:buFont typeface="Arial" panose="020B0604020202020204" pitchFamily="34" charset="0"/>
                        <a:buChar char="•"/>
                      </a:pPr>
                      <a:r>
                        <a:rPr lang="en-US" sz="2200" dirty="0">
                          <a:latin typeface="Arial" panose="020B0604020202020204" pitchFamily="34" charset="0"/>
                          <a:cs typeface="Arial" panose="020B0604020202020204" pitchFamily="34" charset="0"/>
                        </a:rPr>
                        <a:t>Employee satisfaction</a:t>
                      </a:r>
                    </a:p>
                    <a:p>
                      <a:pPr marL="285750" indent="-285750">
                        <a:buClr>
                          <a:schemeClr val="tx1"/>
                        </a:buClr>
                        <a:buFont typeface="Arial" panose="020B0604020202020204" pitchFamily="34" charset="0"/>
                        <a:buChar char="•"/>
                      </a:pPr>
                      <a:r>
                        <a:rPr lang="en-US" sz="2200" dirty="0">
                          <a:latin typeface="Arial" panose="020B0604020202020204" pitchFamily="34" charset="0"/>
                          <a:cs typeface="Arial" panose="020B0604020202020204" pitchFamily="34" charset="0"/>
                        </a:rPr>
                        <a:t>Innovation</a:t>
                      </a:r>
                    </a:p>
                    <a:p>
                      <a:pPr marL="285750" indent="-285750">
                        <a:buClr>
                          <a:schemeClr val="tx1"/>
                        </a:buClr>
                        <a:buFont typeface="Arial" panose="020B0604020202020204" pitchFamily="34" charset="0"/>
                        <a:buChar char="•"/>
                      </a:pPr>
                      <a:r>
                        <a:rPr lang="en-US" sz="2200" dirty="0">
                          <a:latin typeface="Arial" panose="020B0604020202020204" pitchFamily="34" charset="0"/>
                          <a:cs typeface="Arial" panose="020B0604020202020204" pitchFamily="34" charset="0"/>
                        </a:rPr>
                        <a:t>Complaint handling </a:t>
                      </a:r>
                    </a:p>
                  </a:txBody>
                  <a:tcPr/>
                </a:tc>
                <a:extLst>
                  <a:ext uri="{0D108BD9-81ED-4DB2-BD59-A6C34878D82A}">
                    <a16:rowId xmlns:a16="http://schemas.microsoft.com/office/drawing/2014/main" val="3896859570"/>
                  </a:ext>
                </a:extLst>
              </a:tr>
            </a:tbl>
          </a:graphicData>
        </a:graphic>
      </p:graphicFrame>
      <p:sp>
        <p:nvSpPr>
          <p:cNvPr id="6" name="TextBox 5">
            <a:extLst>
              <a:ext uri="{FF2B5EF4-FFF2-40B4-BE49-F238E27FC236}">
                <a16:creationId xmlns:a16="http://schemas.microsoft.com/office/drawing/2014/main" id="{DF2FE5CC-D29A-8D6A-6017-7D600C5A07A9}"/>
              </a:ext>
            </a:extLst>
          </p:cNvPr>
          <p:cNvSpPr txBox="1"/>
          <p:nvPr/>
        </p:nvSpPr>
        <p:spPr>
          <a:xfrm>
            <a:off x="620913" y="6311303"/>
            <a:ext cx="10829364" cy="369332"/>
          </a:xfrm>
          <a:prstGeom prst="rect">
            <a:avLst/>
          </a:prstGeom>
          <a:noFill/>
        </p:spPr>
        <p:txBody>
          <a:bodyPr wrap="square" rtlCol="0">
            <a:spAutoFit/>
          </a:bodyPr>
          <a:lstStyle/>
          <a:p>
            <a:pPr>
              <a:buClr>
                <a:schemeClr val="tx1"/>
              </a:buClr>
            </a:pPr>
            <a:r>
              <a:rPr lang="en-US" dirty="0"/>
              <a:t>Source: HPO Center. “The High-Performance Organization Framework.”</a:t>
            </a:r>
          </a:p>
        </p:txBody>
      </p:sp>
    </p:spTree>
    <p:extLst>
      <p:ext uri="{BB962C8B-B14F-4D97-AF65-F5344CB8AC3E}">
        <p14:creationId xmlns:p14="http://schemas.microsoft.com/office/powerpoint/2010/main" val="31154324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6051A-E7D4-6C62-CDBF-D27295F76E5D}"/>
            </a:ext>
          </a:extLst>
        </p:cNvPr>
        <p:cNvGrpSpPr/>
        <p:nvPr/>
      </p:nvGrpSpPr>
      <p:grpSpPr>
        <a:xfrm>
          <a:off x="0" y="0"/>
          <a:ext cx="0" cy="0"/>
          <a:chOff x="0" y="0"/>
          <a:chExt cx="0" cy="0"/>
        </a:xfrm>
      </p:grpSpPr>
      <p:sp>
        <p:nvSpPr>
          <p:cNvPr id="8" name="Rectangle 9">
            <a:extLst>
              <a:ext uri="{FF2B5EF4-FFF2-40B4-BE49-F238E27FC236}">
                <a16:creationId xmlns:a16="http://schemas.microsoft.com/office/drawing/2014/main" id="{10FB0BDC-8A22-5C22-3BE5-690A13CB2804}"/>
              </a:ext>
            </a:extLst>
          </p:cNvPr>
          <p:cNvSpPr>
            <a:spLocks noChangeArrowheads="1"/>
          </p:cNvSpPr>
          <p:nvPr/>
        </p:nvSpPr>
        <p:spPr bwMode="auto">
          <a:xfrm>
            <a:off x="598866" y="5727227"/>
            <a:ext cx="4021996"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marL="0" marR="0" lvl="0" indent="0" algn="l" defTabSz="914400" rtl="0" eaLnBrk="0" fontAlgn="auto" latinLnBrk="0" hangingPunct="0">
              <a:lnSpc>
                <a:spcPct val="100000"/>
              </a:lnSpc>
              <a:spcBef>
                <a:spcPts val="0"/>
              </a:spcBef>
              <a:spcAft>
                <a:spcPts val="0"/>
              </a:spcAft>
              <a:buClrTx/>
              <a:buSzTx/>
              <a:buFontTx/>
              <a:buNone/>
              <a:tabLst>
                <a:tab pos="914400" algn="l"/>
                <a:tab pos="4114800" algn="ctr"/>
                <a:tab pos="5943600" algn="r"/>
              </a:tabLst>
              <a:defRPr/>
            </a:pPr>
            <a:r>
              <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ＭＳ Ｐゴシック" pitchFamily="-111" charset="-128"/>
                <a:cs typeface="Arial" pitchFamily="34" charset="0"/>
              </a:rPr>
              <a:t>*Survey of Users, N = 246</a:t>
            </a:r>
            <a:endPar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ＭＳ Ｐゴシック" pitchFamily="-111" charset="-128"/>
              <a:cs typeface="+mn-cs"/>
            </a:endParaRPr>
          </a:p>
        </p:txBody>
      </p:sp>
      <p:sp>
        <p:nvSpPr>
          <p:cNvPr id="9" name="Subtitle 2">
            <a:extLst>
              <a:ext uri="{FF2B5EF4-FFF2-40B4-BE49-F238E27FC236}">
                <a16:creationId xmlns:a16="http://schemas.microsoft.com/office/drawing/2014/main" id="{897D9611-9E17-3361-816D-DE2AC87843BF}"/>
              </a:ext>
            </a:extLst>
          </p:cNvPr>
          <p:cNvSpPr txBox="1">
            <a:spLocks/>
          </p:cNvSpPr>
          <p:nvPr/>
        </p:nvSpPr>
        <p:spPr>
          <a:xfrm>
            <a:off x="839415" y="319315"/>
            <a:ext cx="10747533" cy="949445"/>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Frequency of Use of Data Conversion Methods</a:t>
            </a:r>
          </a:p>
        </p:txBody>
      </p:sp>
      <p:sp>
        <p:nvSpPr>
          <p:cNvPr id="6" name="Rectangle 5">
            <a:extLst>
              <a:ext uri="{FF2B5EF4-FFF2-40B4-BE49-F238E27FC236}">
                <a16:creationId xmlns:a16="http://schemas.microsoft.com/office/drawing/2014/main" id="{464C54E8-DFC0-DB8C-51F9-074FB30AD265}"/>
              </a:ext>
            </a:extLst>
          </p:cNvPr>
          <p:cNvSpPr/>
          <p:nvPr/>
        </p:nvSpPr>
        <p:spPr>
          <a:xfrm>
            <a:off x="0" y="6381328"/>
            <a:ext cx="12192000" cy="476672"/>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20E2E"/>
              </a:solidFill>
              <a:effectLst/>
              <a:uLnTx/>
              <a:uFillTx/>
              <a:latin typeface="Calibri" panose="020F0502020204030204"/>
              <a:ea typeface="+mn-ea"/>
              <a:cs typeface="+mn-cs"/>
            </a:endParaRPr>
          </a:p>
        </p:txBody>
      </p:sp>
      <p:graphicFrame>
        <p:nvGraphicFramePr>
          <p:cNvPr id="7" name="Content Placeholder 3">
            <a:extLst>
              <a:ext uri="{FF2B5EF4-FFF2-40B4-BE49-F238E27FC236}">
                <a16:creationId xmlns:a16="http://schemas.microsoft.com/office/drawing/2014/main" id="{B2072E11-928B-4544-796C-9D709BD6F002}"/>
              </a:ext>
            </a:extLst>
          </p:cNvPr>
          <p:cNvGraphicFramePr>
            <a:graphicFrameLocks/>
          </p:cNvGraphicFramePr>
          <p:nvPr/>
        </p:nvGraphicFramePr>
        <p:xfrm>
          <a:off x="240915" y="1268760"/>
          <a:ext cx="1111167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20">
            <a:extLst>
              <a:ext uri="{FF2B5EF4-FFF2-40B4-BE49-F238E27FC236}">
                <a16:creationId xmlns:a16="http://schemas.microsoft.com/office/drawing/2014/main" id="{238ECA1D-EE2C-CA9E-2A6E-6A73869B718E}"/>
              </a:ext>
            </a:extLst>
          </p:cNvPr>
          <p:cNvSpPr txBox="1">
            <a:spLocks/>
          </p:cNvSpPr>
          <p:nvPr/>
        </p:nvSpPr>
        <p:spPr>
          <a:xfrm>
            <a:off x="9449006" y="64752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776" rtl="0" eaLnBrk="1" fontAlgn="base" latinLnBrk="0" hangingPunct="1">
              <a:lnSpc>
                <a:spcPct val="100000"/>
              </a:lnSpc>
              <a:spcBef>
                <a:spcPct val="0"/>
              </a:spcBef>
              <a:spcAft>
                <a:spcPts val="600"/>
              </a:spcAft>
              <a:buClrTx/>
              <a:buSzTx/>
              <a:buFontTx/>
              <a:buNone/>
              <a:tabLst/>
              <a:defRPr/>
            </a:pPr>
            <a:fld id="{5CAF2848-72F5-C442-96E7-D641D54052C2}"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685776" rtl="0" eaLnBrk="1" fontAlgn="base" latinLnBrk="0" hangingPunct="1">
                <a:lnSpc>
                  <a:spcPct val="100000"/>
                </a:lnSpc>
                <a:spcBef>
                  <a:spcPct val="0"/>
                </a:spcBef>
                <a:spcAft>
                  <a:spcPts val="600"/>
                </a:spcAft>
                <a:buClrTx/>
                <a:buSzTx/>
                <a:buFontTx/>
                <a:buNone/>
                <a:tabLst/>
                <a:defRPr/>
              </a:pPr>
              <a:t>60</a:t>
            </a:fld>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61921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17097-1E5E-A660-4ECB-1F7D6A523A4A}"/>
            </a:ext>
          </a:extLst>
        </p:cNvPr>
        <p:cNvGrpSpPr/>
        <p:nvPr/>
      </p:nvGrpSpPr>
      <p:grpSpPr>
        <a:xfrm>
          <a:off x="0" y="0"/>
          <a:ext cx="0" cy="0"/>
          <a:chOff x="0" y="0"/>
          <a:chExt cx="0" cy="0"/>
        </a:xfrm>
      </p:grpSpPr>
      <p:sp>
        <p:nvSpPr>
          <p:cNvPr id="11" name="Shape 8">
            <a:extLst>
              <a:ext uri="{FF2B5EF4-FFF2-40B4-BE49-F238E27FC236}">
                <a16:creationId xmlns:a16="http://schemas.microsoft.com/office/drawing/2014/main" id="{107CC681-9279-1665-DDBD-F4B2A18E933D}"/>
              </a:ext>
            </a:extLst>
          </p:cNvPr>
          <p:cNvSpPr/>
          <p:nvPr/>
        </p:nvSpPr>
        <p:spPr>
          <a:xfrm>
            <a:off x="901484" y="2124505"/>
            <a:ext cx="365125" cy="12700"/>
          </a:xfrm>
          <a:prstGeom prst="roundRect">
            <a:avLst>
              <a:gd name="adj" fmla="val 402598"/>
            </a:avLst>
          </a:prstGeom>
          <a:solidFill>
            <a:srgbClr val="B8C9DF"/>
          </a:solidFill>
          <a:ln/>
        </p:spPr>
        <p:txBody>
          <a:bodyPr/>
          <a:lstStyle/>
          <a:p>
            <a:pPr marL="0" marR="0" lvl="0" indent="0" algn="l" defTabSz="76197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3">
            <a:extLst>
              <a:ext uri="{FF2B5EF4-FFF2-40B4-BE49-F238E27FC236}">
                <a16:creationId xmlns:a16="http://schemas.microsoft.com/office/drawing/2014/main" id="{2E1A9D9A-8ABD-64F4-0A33-3D12BD605C35}"/>
              </a:ext>
            </a:extLst>
          </p:cNvPr>
          <p:cNvSpPr/>
          <p:nvPr/>
        </p:nvSpPr>
        <p:spPr>
          <a:xfrm>
            <a:off x="880866" y="1453547"/>
            <a:ext cx="365125" cy="12700"/>
          </a:xfrm>
          <a:prstGeom prst="roundRect">
            <a:avLst>
              <a:gd name="adj" fmla="val 402598"/>
            </a:avLst>
          </a:prstGeom>
          <a:solidFill>
            <a:srgbClr val="B8C9DF"/>
          </a:solidFill>
          <a:ln/>
        </p:spPr>
        <p:txBody>
          <a:bodyPr/>
          <a:lstStyle/>
          <a:p>
            <a:pPr marL="0" marR="0" lvl="0" indent="0" algn="l" defTabSz="76197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9">
            <a:extLst>
              <a:ext uri="{FF2B5EF4-FFF2-40B4-BE49-F238E27FC236}">
                <a16:creationId xmlns:a16="http://schemas.microsoft.com/office/drawing/2014/main" id="{4377AC54-90C8-9653-A265-D160A3C0609E}"/>
              </a:ext>
            </a:extLst>
          </p:cNvPr>
          <p:cNvSpPr/>
          <p:nvPr/>
        </p:nvSpPr>
        <p:spPr>
          <a:xfrm>
            <a:off x="642736" y="1220275"/>
            <a:ext cx="408089" cy="430420"/>
          </a:xfrm>
          <a:prstGeom prst="roundRect">
            <a:avLst>
              <a:gd name="adj" fmla="val 18671"/>
            </a:avLst>
          </a:prstGeom>
          <a:solidFill>
            <a:srgbClr val="D2E3F9"/>
          </a:solidFill>
          <a:ln w="7620">
            <a:solidFill>
              <a:srgbClr val="B8C9DF"/>
            </a:solidFill>
            <a:prstDash val="solid"/>
          </a:ln>
        </p:spPr>
        <p:txBody>
          <a:bodyPr/>
          <a:lstStyle/>
          <a:p>
            <a:pPr marL="0" marR="0" lvl="0" indent="0" algn="l" defTabSz="76197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Image 0" descr="preencoded.png">
            <a:extLst>
              <a:ext uri="{FF2B5EF4-FFF2-40B4-BE49-F238E27FC236}">
                <a16:creationId xmlns:a16="http://schemas.microsoft.com/office/drawing/2014/main" id="{32948B2A-8425-C1E3-431F-B4DCB7439463}"/>
              </a:ext>
            </a:extLst>
          </p:cNvPr>
          <p:cNvPicPr>
            <a:picLocks noChangeAspect="1"/>
          </p:cNvPicPr>
          <p:nvPr/>
        </p:nvPicPr>
        <p:blipFill>
          <a:blip r:embed="rId3"/>
          <a:stretch>
            <a:fillRect/>
          </a:stretch>
        </p:blipFill>
        <p:spPr>
          <a:xfrm>
            <a:off x="7620000" y="0"/>
            <a:ext cx="4572000" cy="6858000"/>
          </a:xfrm>
          <a:prstGeom prst="rect">
            <a:avLst/>
          </a:prstGeom>
        </p:spPr>
      </p:pic>
      <p:sp>
        <p:nvSpPr>
          <p:cNvPr id="5" name="Shape 2">
            <a:extLst>
              <a:ext uri="{FF2B5EF4-FFF2-40B4-BE49-F238E27FC236}">
                <a16:creationId xmlns:a16="http://schemas.microsoft.com/office/drawing/2014/main" id="{CB36B9D0-B653-2A40-A8F6-D857954E4E10}"/>
              </a:ext>
            </a:extLst>
          </p:cNvPr>
          <p:cNvSpPr/>
          <p:nvPr/>
        </p:nvSpPr>
        <p:spPr>
          <a:xfrm>
            <a:off x="814835" y="1379068"/>
            <a:ext cx="12700" cy="3472358"/>
          </a:xfrm>
          <a:prstGeom prst="roundRect">
            <a:avLst>
              <a:gd name="adj" fmla="val 402598"/>
            </a:avLst>
          </a:prstGeom>
          <a:solidFill>
            <a:srgbClr val="B8C9DF"/>
          </a:solidFill>
          <a:ln/>
        </p:spPr>
        <p:txBody>
          <a:bodyPr/>
          <a:lstStyle/>
          <a:p>
            <a:pPr marL="0" marR="0" lvl="0" indent="0" algn="l" defTabSz="76197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4">
            <a:extLst>
              <a:ext uri="{FF2B5EF4-FFF2-40B4-BE49-F238E27FC236}">
                <a16:creationId xmlns:a16="http://schemas.microsoft.com/office/drawing/2014/main" id="{1E270577-8E3F-FD79-68EF-9674C975D82D}"/>
              </a:ext>
            </a:extLst>
          </p:cNvPr>
          <p:cNvSpPr/>
          <p:nvPr/>
        </p:nvSpPr>
        <p:spPr>
          <a:xfrm>
            <a:off x="676821" y="1936180"/>
            <a:ext cx="408089" cy="430420"/>
          </a:xfrm>
          <a:prstGeom prst="roundRect">
            <a:avLst>
              <a:gd name="adj" fmla="val 18671"/>
            </a:avLst>
          </a:prstGeom>
          <a:solidFill>
            <a:srgbClr val="D2E3F9"/>
          </a:solidFill>
          <a:ln w="7620">
            <a:solidFill>
              <a:srgbClr val="B8C9DF"/>
            </a:solidFill>
            <a:prstDash val="solid"/>
          </a:ln>
        </p:spPr>
        <p:txBody>
          <a:bodyPr/>
          <a:lstStyle/>
          <a:p>
            <a:pPr marL="0" marR="0" lvl="0" indent="0" algn="l" defTabSz="76197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5">
            <a:extLst>
              <a:ext uri="{FF2B5EF4-FFF2-40B4-BE49-F238E27FC236}">
                <a16:creationId xmlns:a16="http://schemas.microsoft.com/office/drawing/2014/main" id="{A16C9A42-CFCA-D0DE-5D80-057D6AEF9C51}"/>
              </a:ext>
            </a:extLst>
          </p:cNvPr>
          <p:cNvSpPr/>
          <p:nvPr/>
        </p:nvSpPr>
        <p:spPr>
          <a:xfrm>
            <a:off x="713778" y="1370501"/>
            <a:ext cx="182563" cy="228203"/>
          </a:xfrm>
          <a:prstGeom prst="rect">
            <a:avLst/>
          </a:prstGeom>
          <a:noFill/>
          <a:ln/>
        </p:spPr>
        <p:txBody>
          <a:bodyPr wrap="none" lIns="0" tIns="0" rIns="0" bIns="0" rtlCol="0" anchor="t"/>
          <a:lstStyle/>
          <a:p>
            <a:pPr marL="0" marR="0" lvl="0" indent="0" algn="ctr" defTabSz="761970" rtl="0" eaLnBrk="1" fontAlgn="auto" latinLnBrk="0" hangingPunct="1">
              <a:lnSpc>
                <a:spcPts val="1417"/>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Playfair Display Bold" pitchFamily="34" charset="-122"/>
                <a:cs typeface="Arial" panose="020B0604020202020204" pitchFamily="34" charset="0"/>
              </a:rPr>
              <a:t>1</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 6">
            <a:extLst>
              <a:ext uri="{FF2B5EF4-FFF2-40B4-BE49-F238E27FC236}">
                <a16:creationId xmlns:a16="http://schemas.microsoft.com/office/drawing/2014/main" id="{6C16F3C7-B162-D5FF-CB49-9445FB7E0A11}"/>
              </a:ext>
            </a:extLst>
          </p:cNvPr>
          <p:cNvSpPr/>
          <p:nvPr/>
        </p:nvSpPr>
        <p:spPr>
          <a:xfrm>
            <a:off x="1389193" y="1412272"/>
            <a:ext cx="2092523" cy="190203"/>
          </a:xfrm>
          <a:prstGeom prst="rect">
            <a:avLst/>
          </a:prstGeom>
          <a:noFill/>
          <a:ln/>
        </p:spPr>
        <p:txBody>
          <a:bodyPr wrap="none" lIns="0" tIns="0" rIns="0" bIns="0" rtlCol="0" anchor="t"/>
          <a:lstStyle/>
          <a:p>
            <a:pPr marL="0" marR="0" lvl="0" indent="0" algn="l" defTabSz="761970" rtl="0" eaLnBrk="1" fontAlgn="auto" latinLnBrk="0" hangingPunct="1">
              <a:lnSpc>
                <a:spcPts val="1458"/>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Playfair Display Bold" pitchFamily="34" charset="-122"/>
                <a:cs typeface="Arial" panose="020B0604020202020204" pitchFamily="34" charset="0"/>
              </a:rPr>
              <a:t>Define and focus on a unit of measure</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Text 10">
            <a:extLst>
              <a:ext uri="{FF2B5EF4-FFF2-40B4-BE49-F238E27FC236}">
                <a16:creationId xmlns:a16="http://schemas.microsoft.com/office/drawing/2014/main" id="{2688C408-71D3-15FB-4D06-E006F19FCFC9}"/>
              </a:ext>
            </a:extLst>
          </p:cNvPr>
          <p:cNvSpPr/>
          <p:nvPr/>
        </p:nvSpPr>
        <p:spPr>
          <a:xfrm>
            <a:off x="742974" y="2095785"/>
            <a:ext cx="182563" cy="228203"/>
          </a:xfrm>
          <a:prstGeom prst="rect">
            <a:avLst/>
          </a:prstGeom>
          <a:noFill/>
          <a:ln/>
        </p:spPr>
        <p:txBody>
          <a:bodyPr wrap="none" lIns="0" tIns="0" rIns="0" bIns="0" rtlCol="0" anchor="t"/>
          <a:lstStyle/>
          <a:p>
            <a:pPr marL="0" marR="0" lvl="0" indent="0" algn="ctr" defTabSz="761970" rtl="0" eaLnBrk="1" fontAlgn="auto" latinLnBrk="0" hangingPunct="1">
              <a:lnSpc>
                <a:spcPts val="1417"/>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Playfair Display Bold" pitchFamily="34" charset="-122"/>
                <a:cs typeface="Arial" panose="020B0604020202020204" pitchFamily="34" charset="0"/>
              </a:rPr>
              <a:t>2</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Text 11">
            <a:extLst>
              <a:ext uri="{FF2B5EF4-FFF2-40B4-BE49-F238E27FC236}">
                <a16:creationId xmlns:a16="http://schemas.microsoft.com/office/drawing/2014/main" id="{D82F1DEB-9487-B395-2485-D5D4008094C2}"/>
              </a:ext>
            </a:extLst>
          </p:cNvPr>
          <p:cNvSpPr/>
          <p:nvPr/>
        </p:nvSpPr>
        <p:spPr>
          <a:xfrm>
            <a:off x="1374132" y="2096305"/>
            <a:ext cx="2233513" cy="190203"/>
          </a:xfrm>
          <a:prstGeom prst="rect">
            <a:avLst/>
          </a:prstGeom>
          <a:noFill/>
          <a:ln/>
        </p:spPr>
        <p:txBody>
          <a:bodyPr wrap="none" lIns="0" tIns="0" rIns="0" bIns="0" rtlCol="0" anchor="t"/>
          <a:lstStyle/>
          <a:p>
            <a:pPr marL="0" marR="0" lvl="0" indent="0" algn="l" defTabSz="761970" rtl="0" eaLnBrk="1" fontAlgn="auto" latinLnBrk="0" hangingPunct="1">
              <a:lnSpc>
                <a:spcPts val="1458"/>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Playfair Display Bold" pitchFamily="34" charset="-122"/>
                <a:cs typeface="Arial" panose="020B0604020202020204" pitchFamily="34" charset="0"/>
              </a:rPr>
              <a:t>Determine the value of each unit (V)</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Shape 13">
            <a:extLst>
              <a:ext uri="{FF2B5EF4-FFF2-40B4-BE49-F238E27FC236}">
                <a16:creationId xmlns:a16="http://schemas.microsoft.com/office/drawing/2014/main" id="{CD9B128F-7821-5116-F14F-4D281820BD4D}"/>
              </a:ext>
            </a:extLst>
          </p:cNvPr>
          <p:cNvSpPr/>
          <p:nvPr/>
        </p:nvSpPr>
        <p:spPr>
          <a:xfrm>
            <a:off x="941981" y="2909081"/>
            <a:ext cx="365125" cy="12700"/>
          </a:xfrm>
          <a:prstGeom prst="roundRect">
            <a:avLst>
              <a:gd name="adj" fmla="val 402598"/>
            </a:avLst>
          </a:prstGeom>
          <a:solidFill>
            <a:srgbClr val="B8C9DF"/>
          </a:solidFill>
          <a:ln/>
        </p:spPr>
        <p:txBody>
          <a:bodyPr/>
          <a:lstStyle/>
          <a:p>
            <a:pPr marL="0" marR="0" lvl="0" indent="0" algn="l" defTabSz="76197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Shape 14">
            <a:extLst>
              <a:ext uri="{FF2B5EF4-FFF2-40B4-BE49-F238E27FC236}">
                <a16:creationId xmlns:a16="http://schemas.microsoft.com/office/drawing/2014/main" id="{9BC546F8-C05C-7F23-8B06-0E4D04FDBF91}"/>
              </a:ext>
            </a:extLst>
          </p:cNvPr>
          <p:cNvSpPr/>
          <p:nvPr/>
        </p:nvSpPr>
        <p:spPr>
          <a:xfrm>
            <a:off x="655340" y="2661167"/>
            <a:ext cx="408089" cy="430420"/>
          </a:xfrm>
          <a:prstGeom prst="roundRect">
            <a:avLst>
              <a:gd name="adj" fmla="val 18671"/>
            </a:avLst>
          </a:prstGeom>
          <a:solidFill>
            <a:srgbClr val="D2E3F9"/>
          </a:solidFill>
          <a:ln w="7620">
            <a:solidFill>
              <a:srgbClr val="B8C9DF"/>
            </a:solidFill>
            <a:prstDash val="solid"/>
          </a:ln>
        </p:spPr>
        <p:txBody>
          <a:bodyPr/>
          <a:lstStyle/>
          <a:p>
            <a:pPr marL="0" marR="0" lvl="0" indent="0" algn="l" defTabSz="76197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15">
            <a:extLst>
              <a:ext uri="{FF2B5EF4-FFF2-40B4-BE49-F238E27FC236}">
                <a16:creationId xmlns:a16="http://schemas.microsoft.com/office/drawing/2014/main" id="{6635877D-61FE-6857-CAED-B0A761A540FB}"/>
              </a:ext>
            </a:extLst>
          </p:cNvPr>
          <p:cNvSpPr/>
          <p:nvPr/>
        </p:nvSpPr>
        <p:spPr>
          <a:xfrm>
            <a:off x="726902" y="2819989"/>
            <a:ext cx="182563" cy="228203"/>
          </a:xfrm>
          <a:prstGeom prst="rect">
            <a:avLst/>
          </a:prstGeom>
          <a:noFill/>
          <a:ln/>
        </p:spPr>
        <p:txBody>
          <a:bodyPr wrap="none" lIns="0" tIns="0" rIns="0" bIns="0" rtlCol="0" anchor="t"/>
          <a:lstStyle/>
          <a:p>
            <a:pPr marL="0" marR="0" lvl="0" indent="0" algn="ctr" defTabSz="761970" rtl="0" eaLnBrk="1" fontAlgn="auto" latinLnBrk="0" hangingPunct="1">
              <a:lnSpc>
                <a:spcPts val="1417"/>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Playfair Display Bold" pitchFamily="34" charset="-122"/>
                <a:cs typeface="Arial" panose="020B0604020202020204" pitchFamily="34" charset="0"/>
              </a:rPr>
              <a:t>3</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Text 16">
            <a:extLst>
              <a:ext uri="{FF2B5EF4-FFF2-40B4-BE49-F238E27FC236}">
                <a16:creationId xmlns:a16="http://schemas.microsoft.com/office/drawing/2014/main" id="{CEEB1067-6F52-24A3-4DF7-4F886D2FABA0}"/>
              </a:ext>
            </a:extLst>
          </p:cNvPr>
          <p:cNvSpPr/>
          <p:nvPr/>
        </p:nvSpPr>
        <p:spPr>
          <a:xfrm>
            <a:off x="1401067" y="2826679"/>
            <a:ext cx="2275979" cy="190203"/>
          </a:xfrm>
          <a:prstGeom prst="rect">
            <a:avLst/>
          </a:prstGeom>
          <a:noFill/>
          <a:ln/>
        </p:spPr>
        <p:txBody>
          <a:bodyPr wrap="none" lIns="0" tIns="0" rIns="0" bIns="0" rtlCol="0" anchor="t"/>
          <a:lstStyle/>
          <a:p>
            <a:pPr marL="0" marR="0" lvl="0" indent="0" algn="l" defTabSz="761970" rtl="0" eaLnBrk="1" fontAlgn="auto" latinLnBrk="0" hangingPunct="1">
              <a:lnSpc>
                <a:spcPts val="1458"/>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Playfair Display Bold" pitchFamily="34" charset="-122"/>
                <a:cs typeface="Arial" panose="020B0604020202020204" pitchFamily="34" charset="0"/>
              </a:rPr>
              <a:t>Calculate the change in performance (ΔP)</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1" name="Shape 18">
            <a:extLst>
              <a:ext uri="{FF2B5EF4-FFF2-40B4-BE49-F238E27FC236}">
                <a16:creationId xmlns:a16="http://schemas.microsoft.com/office/drawing/2014/main" id="{D315F611-BA25-A489-7C4A-BF9A7A26B665}"/>
              </a:ext>
            </a:extLst>
          </p:cNvPr>
          <p:cNvSpPr/>
          <p:nvPr/>
        </p:nvSpPr>
        <p:spPr>
          <a:xfrm>
            <a:off x="929185" y="3647227"/>
            <a:ext cx="365125" cy="12700"/>
          </a:xfrm>
          <a:prstGeom prst="roundRect">
            <a:avLst>
              <a:gd name="adj" fmla="val 402598"/>
            </a:avLst>
          </a:prstGeom>
          <a:solidFill>
            <a:srgbClr val="B8C9DF"/>
          </a:solidFill>
          <a:ln/>
        </p:spPr>
        <p:txBody>
          <a:bodyPr/>
          <a:lstStyle/>
          <a:p>
            <a:pPr marL="0" marR="0" lvl="0" indent="0" algn="l" defTabSz="76197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Shape 19">
            <a:extLst>
              <a:ext uri="{FF2B5EF4-FFF2-40B4-BE49-F238E27FC236}">
                <a16:creationId xmlns:a16="http://schemas.microsoft.com/office/drawing/2014/main" id="{7BBF1492-012E-CE06-EC9E-8592994A4878}"/>
              </a:ext>
            </a:extLst>
          </p:cNvPr>
          <p:cNvSpPr/>
          <p:nvPr/>
        </p:nvSpPr>
        <p:spPr>
          <a:xfrm>
            <a:off x="655340" y="3420145"/>
            <a:ext cx="408089" cy="430420"/>
          </a:xfrm>
          <a:prstGeom prst="roundRect">
            <a:avLst>
              <a:gd name="adj" fmla="val 18671"/>
            </a:avLst>
          </a:prstGeom>
          <a:solidFill>
            <a:srgbClr val="D2E3F9"/>
          </a:solidFill>
          <a:ln w="7620">
            <a:solidFill>
              <a:srgbClr val="B8C9DF"/>
            </a:solidFill>
            <a:prstDash val="solid"/>
          </a:ln>
        </p:spPr>
        <p:txBody>
          <a:bodyPr/>
          <a:lstStyle/>
          <a:p>
            <a:pPr marL="0" marR="0" lvl="0" indent="0" algn="l" defTabSz="76197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0">
            <a:extLst>
              <a:ext uri="{FF2B5EF4-FFF2-40B4-BE49-F238E27FC236}">
                <a16:creationId xmlns:a16="http://schemas.microsoft.com/office/drawing/2014/main" id="{1A460A7D-E750-C260-7BC6-B0E631CB8627}"/>
              </a:ext>
            </a:extLst>
          </p:cNvPr>
          <p:cNvSpPr/>
          <p:nvPr/>
        </p:nvSpPr>
        <p:spPr>
          <a:xfrm>
            <a:off x="713778" y="3562253"/>
            <a:ext cx="182563" cy="228203"/>
          </a:xfrm>
          <a:prstGeom prst="rect">
            <a:avLst/>
          </a:prstGeom>
          <a:noFill/>
          <a:ln/>
        </p:spPr>
        <p:txBody>
          <a:bodyPr wrap="none" lIns="0" tIns="0" rIns="0" bIns="0" rtlCol="0" anchor="t"/>
          <a:lstStyle/>
          <a:p>
            <a:pPr marL="0" marR="0" lvl="0" indent="0" algn="ctr" defTabSz="761970" rtl="0" eaLnBrk="1" fontAlgn="auto" latinLnBrk="0" hangingPunct="1">
              <a:lnSpc>
                <a:spcPts val="1417"/>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Playfair Display Bold" pitchFamily="34" charset="-122"/>
                <a:cs typeface="Arial" panose="020B0604020202020204" pitchFamily="34" charset="0"/>
              </a:rPr>
              <a:t>4</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4" name="Text 21">
            <a:extLst>
              <a:ext uri="{FF2B5EF4-FFF2-40B4-BE49-F238E27FC236}">
                <a16:creationId xmlns:a16="http://schemas.microsoft.com/office/drawing/2014/main" id="{F61564D7-4CAF-F2EB-056D-BBE28C72BBE2}"/>
              </a:ext>
            </a:extLst>
          </p:cNvPr>
          <p:cNvSpPr/>
          <p:nvPr/>
        </p:nvSpPr>
        <p:spPr>
          <a:xfrm>
            <a:off x="1401067" y="3572165"/>
            <a:ext cx="1969790" cy="190203"/>
          </a:xfrm>
          <a:prstGeom prst="rect">
            <a:avLst/>
          </a:prstGeom>
          <a:noFill/>
          <a:ln/>
        </p:spPr>
        <p:txBody>
          <a:bodyPr wrap="none" lIns="0" tIns="0" rIns="0" bIns="0" rtlCol="0" anchor="t"/>
          <a:lstStyle/>
          <a:p>
            <a:pPr marL="0" marR="0" lvl="0" indent="0" algn="l" defTabSz="761970" rtl="0" eaLnBrk="1" fontAlgn="auto" latinLnBrk="0" hangingPunct="1">
              <a:lnSpc>
                <a:spcPts val="1458"/>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Playfair Display Bold" pitchFamily="34" charset="-122"/>
                <a:cs typeface="Arial" panose="020B0604020202020204" pitchFamily="34" charset="0"/>
              </a:rPr>
              <a:t>Determine the annual change (AΔP)</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6" name="Shape 23">
            <a:extLst>
              <a:ext uri="{FF2B5EF4-FFF2-40B4-BE49-F238E27FC236}">
                <a16:creationId xmlns:a16="http://schemas.microsoft.com/office/drawing/2014/main" id="{5F638BC6-D948-3004-2225-FC2AB0D7D6CF}"/>
              </a:ext>
            </a:extLst>
          </p:cNvPr>
          <p:cNvSpPr/>
          <p:nvPr/>
        </p:nvSpPr>
        <p:spPr>
          <a:xfrm>
            <a:off x="929185" y="4426624"/>
            <a:ext cx="365125" cy="12700"/>
          </a:xfrm>
          <a:prstGeom prst="roundRect">
            <a:avLst>
              <a:gd name="adj" fmla="val 402598"/>
            </a:avLst>
          </a:prstGeom>
          <a:solidFill>
            <a:srgbClr val="B8C9DF"/>
          </a:solidFill>
          <a:ln/>
        </p:spPr>
        <p:txBody>
          <a:bodyPr/>
          <a:lstStyle/>
          <a:p>
            <a:pPr marL="0" marR="0" lvl="0" indent="0" algn="l" defTabSz="76197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Shape 24">
            <a:extLst>
              <a:ext uri="{FF2B5EF4-FFF2-40B4-BE49-F238E27FC236}">
                <a16:creationId xmlns:a16="http://schemas.microsoft.com/office/drawing/2014/main" id="{8756DDB8-2D66-27EC-BAEB-9A257B141F5D}"/>
              </a:ext>
            </a:extLst>
          </p:cNvPr>
          <p:cNvSpPr/>
          <p:nvPr/>
        </p:nvSpPr>
        <p:spPr>
          <a:xfrm>
            <a:off x="643467" y="4180168"/>
            <a:ext cx="408089" cy="430420"/>
          </a:xfrm>
          <a:prstGeom prst="roundRect">
            <a:avLst>
              <a:gd name="adj" fmla="val 18671"/>
            </a:avLst>
          </a:prstGeom>
          <a:solidFill>
            <a:srgbClr val="D2E3F9"/>
          </a:solidFill>
          <a:ln w="7620">
            <a:solidFill>
              <a:srgbClr val="B8C9DF"/>
            </a:solidFill>
            <a:prstDash val="solid"/>
          </a:ln>
        </p:spPr>
        <p:txBody>
          <a:bodyPr/>
          <a:lstStyle/>
          <a:p>
            <a:pPr marL="0" marR="0" lvl="0" indent="0" algn="l" defTabSz="76197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Text 25">
            <a:extLst>
              <a:ext uri="{FF2B5EF4-FFF2-40B4-BE49-F238E27FC236}">
                <a16:creationId xmlns:a16="http://schemas.microsoft.com/office/drawing/2014/main" id="{A9EFADA1-2406-6005-6911-C7E4468B0A32}"/>
              </a:ext>
            </a:extLst>
          </p:cNvPr>
          <p:cNvSpPr/>
          <p:nvPr/>
        </p:nvSpPr>
        <p:spPr>
          <a:xfrm>
            <a:off x="724721" y="4319188"/>
            <a:ext cx="182563" cy="228203"/>
          </a:xfrm>
          <a:prstGeom prst="rect">
            <a:avLst/>
          </a:prstGeom>
          <a:noFill/>
          <a:ln/>
        </p:spPr>
        <p:txBody>
          <a:bodyPr wrap="none" lIns="0" tIns="0" rIns="0" bIns="0" rtlCol="0" anchor="t"/>
          <a:lstStyle/>
          <a:p>
            <a:pPr marL="0" marR="0" lvl="0" indent="0" algn="ctr" defTabSz="761970" rtl="0" eaLnBrk="1" fontAlgn="auto" latinLnBrk="0" hangingPunct="1">
              <a:lnSpc>
                <a:spcPts val="1417"/>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Playfair Display Bold" pitchFamily="34" charset="-122"/>
                <a:cs typeface="Arial" panose="020B0604020202020204" pitchFamily="34" charset="0"/>
              </a:rPr>
              <a:t>5</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9" name="Text 26">
            <a:extLst>
              <a:ext uri="{FF2B5EF4-FFF2-40B4-BE49-F238E27FC236}">
                <a16:creationId xmlns:a16="http://schemas.microsoft.com/office/drawing/2014/main" id="{E9C57571-53E7-6FAA-511B-B64E87F8220C}"/>
              </a:ext>
            </a:extLst>
          </p:cNvPr>
          <p:cNvSpPr/>
          <p:nvPr/>
        </p:nvSpPr>
        <p:spPr>
          <a:xfrm>
            <a:off x="1374132" y="4344662"/>
            <a:ext cx="1952923" cy="190203"/>
          </a:xfrm>
          <a:prstGeom prst="rect">
            <a:avLst/>
          </a:prstGeom>
          <a:noFill/>
          <a:ln/>
        </p:spPr>
        <p:txBody>
          <a:bodyPr wrap="none" lIns="0" tIns="0" rIns="0" bIns="0" rtlCol="0" anchor="t"/>
          <a:lstStyle/>
          <a:p>
            <a:pPr marL="0" marR="0" lvl="0" indent="0" algn="l" defTabSz="761970" rtl="0" eaLnBrk="1" fontAlgn="auto" latinLnBrk="0" hangingPunct="1">
              <a:lnSpc>
                <a:spcPts val="1458"/>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Playfair Display Bold" pitchFamily="34" charset="-122"/>
                <a:cs typeface="Arial" panose="020B0604020202020204" pitchFamily="34" charset="0"/>
              </a:rPr>
              <a:t>Calculate the total annual value (AΔP x 12)</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 name="Shape 28">
            <a:extLst>
              <a:ext uri="{FF2B5EF4-FFF2-40B4-BE49-F238E27FC236}">
                <a16:creationId xmlns:a16="http://schemas.microsoft.com/office/drawing/2014/main" id="{D745ADA8-C719-67B1-D311-9A06A306E832}"/>
              </a:ext>
            </a:extLst>
          </p:cNvPr>
          <p:cNvSpPr/>
          <p:nvPr/>
        </p:nvSpPr>
        <p:spPr>
          <a:xfrm>
            <a:off x="642736" y="4891915"/>
            <a:ext cx="6622489" cy="1614508"/>
          </a:xfrm>
          <a:prstGeom prst="roundRect">
            <a:avLst>
              <a:gd name="adj" fmla="val 7182"/>
            </a:avLst>
          </a:prstGeom>
          <a:solidFill>
            <a:srgbClr val="BBD5F7"/>
          </a:solidFill>
          <a:ln/>
        </p:spPr>
        <p:txBody>
          <a:bodyPr/>
          <a:lstStyle/>
          <a:p>
            <a:pPr marL="342900" marR="0" lvl="0" indent="-342900" algn="l" defTabSz="761970" rtl="0" eaLnBrk="1" fontAlgn="auto" latinLnBrk="0" hangingPunct="1">
              <a:lnSpc>
                <a:spcPct val="100000"/>
              </a:lnSpc>
              <a:spcBef>
                <a:spcPts val="0"/>
              </a:spcBef>
              <a:spcAft>
                <a:spcPts val="0"/>
              </a:spcAft>
              <a:buClrTx/>
              <a:buSzTx/>
              <a:buFontTx/>
              <a:buAutoNum type="arabicParen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Unit of Measure: 1 Complaint</a:t>
            </a:r>
            <a:endParaRPr lang="en-US" dirty="0">
              <a:solidFill>
                <a:prstClr val="black"/>
              </a:solidFill>
              <a:latin typeface="Arial" panose="020B0604020202020204" pitchFamily="34" charset="0"/>
              <a:cs typeface="Arial" panose="020B0604020202020204" pitchFamily="34" charset="0"/>
            </a:endParaRPr>
          </a:p>
          <a:p>
            <a:pPr marL="342900" marR="0" lvl="0" indent="-342900" algn="l" defTabSz="761970" rtl="0" eaLnBrk="1" fontAlgn="auto" latinLnBrk="0" hangingPunct="1">
              <a:lnSpc>
                <a:spcPct val="100000"/>
              </a:lnSpc>
              <a:spcBef>
                <a:spcPts val="0"/>
              </a:spcBef>
              <a:spcAft>
                <a:spcPts val="0"/>
              </a:spcAft>
              <a:buClrTx/>
              <a:buSzTx/>
              <a:buFontTx/>
              <a:buAutoNum type="arabicParen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Value (V): $700</a:t>
            </a:r>
          </a:p>
          <a:p>
            <a:pPr marL="342900" lvl="0" indent="-342900" defTabSz="761970">
              <a:buFontTx/>
              <a:buAutoNum type="arabicParenR"/>
            </a:pPr>
            <a:r>
              <a:rPr lang="en-US" dirty="0">
                <a:solidFill>
                  <a:prstClr val="black"/>
                </a:solidFill>
                <a:latin typeface="Arial" panose="020B0604020202020204" pitchFamily="34" charset="0"/>
                <a:cs typeface="Arial" panose="020B0604020202020204" pitchFamily="34" charset="0"/>
              </a:rPr>
              <a:t>Change in performance (</a:t>
            </a:r>
            <a:r>
              <a:rPr lang="en-US" dirty="0">
                <a:solidFill>
                  <a:srgbClr val="000000"/>
                </a:solidFill>
                <a:latin typeface="Arial" panose="020B0604020202020204" pitchFamily="34" charset="0"/>
                <a:ea typeface="Playfair Display Bold" pitchFamily="34" charset="-122"/>
                <a:cs typeface="Arial" panose="020B0604020202020204" pitchFamily="34" charset="0"/>
              </a:rPr>
              <a:t>ΔP): 7 per month</a:t>
            </a:r>
          </a:p>
          <a:p>
            <a:pPr marL="342900" lvl="0" indent="-342900" defTabSz="761970">
              <a:buFontTx/>
              <a:buAutoNum type="arabicParen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Playfair Display Bold" pitchFamily="34" charset="-122"/>
                <a:cs typeface="Arial" panose="020B0604020202020204" pitchFamily="34" charset="0"/>
              </a:rPr>
              <a:t>Annual change </a:t>
            </a:r>
            <a:r>
              <a:rPr lang="en-US" dirty="0">
                <a:solidFill>
                  <a:srgbClr val="000000"/>
                </a:solidFill>
                <a:latin typeface="Arial" panose="020B0604020202020204" pitchFamily="34" charset="0"/>
                <a:ea typeface="Playfair Display Bold" pitchFamily="34" charset="-122"/>
                <a:cs typeface="Arial" panose="020B0604020202020204" pitchFamily="34" charset="0"/>
              </a:rPr>
              <a:t>(AΔP): __________ </a:t>
            </a:r>
          </a:p>
          <a:p>
            <a:pPr marL="342900" lvl="0" indent="-342900" defTabSz="761970">
              <a:buFontTx/>
              <a:buAutoNum type="arabicParen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Playfair Display Bold" pitchFamily="34" charset="-122"/>
                <a:cs typeface="Arial" panose="020B0604020202020204" pitchFamily="34" charset="0"/>
              </a:rPr>
              <a:t>Annual monetary value: </a:t>
            </a:r>
            <a:r>
              <a:rPr lang="en-US" dirty="0">
                <a:solidFill>
                  <a:srgbClr val="000000"/>
                </a:solidFill>
                <a:latin typeface="Arial" panose="020B0604020202020204" pitchFamily="34" charset="0"/>
                <a:ea typeface="Playfair Display Bold" pitchFamily="34" charset="-122"/>
                <a:cs typeface="Arial" panose="020B0604020202020204" pitchFamily="34" charset="0"/>
              </a:rPr>
              <a:t>(AΔP x 12): __________</a:t>
            </a:r>
            <a:endParaRPr kumimoji="0" lang="en-US"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761970" rtl="0" eaLnBrk="1" fontAlgn="auto" latinLnBrk="0" hangingPunct="1">
              <a:lnSpc>
                <a:spcPct val="100000"/>
              </a:lnSpc>
              <a:spcBef>
                <a:spcPts val="0"/>
              </a:spcBef>
              <a:spcAft>
                <a:spcPts val="0"/>
              </a:spcAft>
              <a:buClrTx/>
              <a:buSzTx/>
              <a:buFontTx/>
              <a:buAutoNum type="arabicParenR"/>
              <a:tabLst/>
              <a:defRPr/>
            </a:pP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654C52A2-6CFF-AE9B-7CB1-C09D94B73650}"/>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n-ea"/>
                <a:cs typeface="Arial"/>
                <a:sym typeface="Arial"/>
              </a:rPr>
              <a:t>Calculating the Annual Value</a:t>
            </a:r>
          </a:p>
        </p:txBody>
      </p:sp>
    </p:spTree>
    <p:extLst>
      <p:ext uri="{BB962C8B-B14F-4D97-AF65-F5344CB8AC3E}">
        <p14:creationId xmlns:p14="http://schemas.microsoft.com/office/powerpoint/2010/main" val="24838523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590E59E-38E3-1B4A-9D35-BBDD4FEB00DF}"/>
              </a:ext>
            </a:extLst>
          </p:cNvPr>
          <p:cNvPicPr>
            <a:picLocks noChangeAspect="1"/>
          </p:cNvPicPr>
          <p:nvPr/>
        </p:nvPicPr>
        <p:blipFill rotWithShape="1">
          <a:blip r:embed="rId2" cstate="screen">
            <a:alphaModFix amt="35000"/>
            <a:extLst>
              <a:ext uri="{28A0092B-C50C-407E-A947-70E740481C1C}">
                <a14:useLocalDpi xmlns:a14="http://schemas.microsoft.com/office/drawing/2010/main"/>
              </a:ext>
            </a:extLst>
          </a:blip>
          <a:src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28BCC56A-3FBE-DA42-AE69-B57FB293916C}"/>
              </a:ext>
            </a:extLst>
          </p:cNvPr>
          <p:cNvSpPr>
            <a:spLocks noGrp="1"/>
          </p:cNvSpPr>
          <p:nvPr>
            <p:ph type="title"/>
          </p:nvPr>
        </p:nvSpPr>
        <p:spPr>
          <a:xfrm>
            <a:off x="323850" y="182563"/>
            <a:ext cx="11544300" cy="742951"/>
          </a:xfrm>
        </p:spPr>
        <p:txBody>
          <a:bodyPr vert="horz" lIns="91440" tIns="45720" rIns="91440" bIns="45720" rtlCol="0" anchor="b">
            <a:normAutofit fontScale="90000"/>
          </a:bodyPr>
          <a:lstStyle/>
          <a:p>
            <a:pPr algn="ctr"/>
            <a:r>
              <a:rPr lang="en-US" sz="4400" b="1" dirty="0">
                <a:solidFill>
                  <a:srgbClr val="FFFFFF"/>
                </a:solidFill>
              </a:rPr>
              <a:t>Case Application: Transportation Security Authority</a:t>
            </a:r>
            <a:endParaRPr lang="en-US" sz="4400" dirty="0">
              <a:solidFill>
                <a:srgbClr val="FFFFFF"/>
              </a:solidFill>
            </a:endParaRPr>
          </a:p>
        </p:txBody>
      </p:sp>
      <p:sp>
        <p:nvSpPr>
          <p:cNvPr id="9" name="Slide Number Placeholder 1">
            <a:extLst>
              <a:ext uri="{FF2B5EF4-FFF2-40B4-BE49-F238E27FC236}">
                <a16:creationId xmlns:a16="http://schemas.microsoft.com/office/drawing/2014/main" id="{0DB141A9-DB12-3649-9F21-66BB6530D9D4}"/>
              </a:ext>
            </a:extLst>
          </p:cNvPr>
          <p:cNvSpPr>
            <a:spLocks noGrp="1"/>
          </p:cNvSpPr>
          <p:nvPr>
            <p:ph type="sldNum" sz="quarter" idx="12"/>
          </p:nvPr>
        </p:nvSpPr>
        <p:spPr>
          <a:xfrm>
            <a:off x="9173308" y="631031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6EDC32-54A6-47F9-995D-CF87818BE538}" type="slidenum">
              <a:rPr kumimoji="0" lang="en-US" sz="1200" b="0" i="0" u="none" strike="noStrike" kern="1200" cap="none" spc="0" normalizeH="0" baseline="0" noProof="0" smtClean="0">
                <a:ln>
                  <a:noFill/>
                </a:ln>
                <a:solidFill>
                  <a:prstClr val="white">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white">
                  <a:tint val="75000"/>
                </a:prstClr>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E3845825-2856-4152-8514-2BD25E57A532}"/>
              </a:ext>
            </a:extLst>
          </p:cNvPr>
          <p:cNvSpPr/>
          <p:nvPr/>
        </p:nvSpPr>
        <p:spPr>
          <a:xfrm>
            <a:off x="397392" y="1040602"/>
            <a:ext cx="11155680" cy="563231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At Transportation Security Authority, a Supervisor Development program was conducted with 15 Branch Managers.  One of the objectives of the program was to reduce the absenteeism in each work group using interactive skill-building sessions.  Before the program was conducted, the average absenteeism rate for the employees in the branch was 7%.  It was determined in the follow-up evaluation that the new average rate was 4%.  In a post-program follow-up, managers estimate that 40% of the reduction was directly related to the program.   </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A total of 120 employees work for the 15 branch managers.  During the learning program, the managers (program participants) estimated the costs of a single absence to be $121.  (This is the average value from all 15 managers).  External studies have shown that the cost of a single absence ranges from $90 to $175, depending on the industry and specific job.  Assume that employees are expected to work 240 days per year.  </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Calculate the annual savings from the improvement.</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177869014"/>
      </p:ext>
    </p:extLst>
  </p:cSld>
  <p:clrMapOvr>
    <a:overrideClrMapping bg1="dk1" tx1="lt1" bg2="dk2" tx2="lt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502B01-5295-807A-BCB5-2216B1155FD9}"/>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89B7B56-8A92-294F-1EC7-F2FFB97D5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 y="278"/>
            <a:ext cx="12191012" cy="6857445"/>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CDFC4A3E-0323-5FD4-F035-2DAF88D7C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97" y="279"/>
            <a:ext cx="12191010" cy="1575827"/>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24310360-1939-9405-8A2D-EF624B91E7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306058" y="-5309839"/>
            <a:ext cx="1579886" cy="12191014"/>
          </a:xfrm>
          <a:prstGeom prst="rect">
            <a:avLst/>
          </a:prstGeom>
          <a:gradFill>
            <a:gsLst>
              <a:gs pos="19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08C4CFB0-4372-516D-640B-267D3D7A55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618" y="278"/>
            <a:ext cx="4303073" cy="1575334"/>
          </a:xfrm>
          <a:prstGeom prst="rect">
            <a:avLst/>
          </a:prstGeom>
          <a:gradFill>
            <a:gsLst>
              <a:gs pos="0">
                <a:schemeClr val="accent1">
                  <a:alpha val="72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B5D8AC4F-7EF5-7692-9191-3F5A85DA4D3D}"/>
              </a:ext>
            </a:extLst>
          </p:cNvPr>
          <p:cNvSpPr/>
          <p:nvPr/>
        </p:nvSpPr>
        <p:spPr>
          <a:xfrm>
            <a:off x="305270" y="343150"/>
            <a:ext cx="11491719" cy="1028617"/>
          </a:xfrm>
          <a:prstGeom prst="rect">
            <a:avLst/>
          </a:prstGeom>
        </p:spPr>
        <p:txBody>
          <a:bodyPr vert="horz" lIns="91433" tIns="45716" rIns="91433" bIns="45716" rtlCol="0" anchor="ctr">
            <a:normAutofit/>
          </a:bodyPr>
          <a:lstStyle/>
          <a:p>
            <a:pPr marL="0" marR="0" lvl="0" indent="0" algn="l" defTabSz="914368"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Common Intangibles</a:t>
            </a:r>
          </a:p>
        </p:txBody>
      </p:sp>
      <p:sp>
        <p:nvSpPr>
          <p:cNvPr id="3" name="Rectangle 2">
            <a:extLst>
              <a:ext uri="{FF2B5EF4-FFF2-40B4-BE49-F238E27FC236}">
                <a16:creationId xmlns:a16="http://schemas.microsoft.com/office/drawing/2014/main" id="{7758975F-9095-34A6-061B-553E6CD72F8A}"/>
              </a:ext>
            </a:extLst>
          </p:cNvPr>
          <p:cNvSpPr/>
          <p:nvPr/>
        </p:nvSpPr>
        <p:spPr>
          <a:xfrm>
            <a:off x="477349" y="1790832"/>
            <a:ext cx="11319640" cy="4668829"/>
          </a:xfrm>
          <a:prstGeom prst="rect">
            <a:avLst/>
          </a:prstGeom>
        </p:spPr>
        <p:txBody>
          <a:bodyPr wrap="square" numCol="4">
            <a:spAutoFit/>
          </a:bodyPr>
          <a:lstStyle/>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Agility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Ambiguity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Alliances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Awards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Brand</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Burnout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Capability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Capacity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Carbon emissions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Clarity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Collaboration</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Communication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Compassion</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Complexity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Compliance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Conflict</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Corporate social responsibility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Creativity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Culture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Customer service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Decisiveness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Emotional intelligence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Employee attitudes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Engagement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Food security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Grit</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Happiness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Human Life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Image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Intellectual capital</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Job satisfaction</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Leadership effectiveness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Loyalty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Mindfulness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Mindset</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Net promoter score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Networking</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Organizational commitment</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Partnering</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Patient satisfaction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Poverty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Reputation</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Risk</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Social Capital</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Stress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Sustainability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Team effectiveness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Timeliness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Trust</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Uncertainty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Volatility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altLang="en-US" b="0" i="0" u="none" strike="noStrike" kern="1200" cap="none" spc="0" normalizeH="0" baseline="0" noProof="0" dirty="0">
                <a:ln>
                  <a:noFill/>
                </a:ln>
                <a:solidFill>
                  <a:srgbClr val="171616"/>
                </a:solidFill>
                <a:effectLst/>
                <a:uLnTx/>
                <a:uFillTx/>
                <a:latin typeface="Arial" panose="020B0604020202020204" pitchFamily="34" charset="0"/>
                <a:ea typeface="Times New Roman" panose="02020603050405020304" pitchFamily="18" charset="0"/>
                <a:cs typeface="Arial" panose="020B0604020202020204" pitchFamily="34" charset="0"/>
              </a:rPr>
              <a:t>Work/life balance</a:t>
            </a:r>
            <a:r>
              <a:rPr kumimoji="0" lang="en-US" alt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rPr>
              <a:t> </a:t>
            </a:r>
            <a:endParaRPr kumimoji="0" lang="en-US"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endParaRPr>
          </a:p>
        </p:txBody>
      </p:sp>
      <p:sp>
        <p:nvSpPr>
          <p:cNvPr id="6" name="Slide Number Placeholder 20">
            <a:extLst>
              <a:ext uri="{FF2B5EF4-FFF2-40B4-BE49-F238E27FC236}">
                <a16:creationId xmlns:a16="http://schemas.microsoft.com/office/drawing/2014/main" id="{1743272B-9336-3475-4267-A096BD061470}"/>
              </a:ext>
            </a:extLst>
          </p:cNvPr>
          <p:cNvSpPr txBox="1">
            <a:spLocks/>
          </p:cNvSpPr>
          <p:nvPr/>
        </p:nvSpPr>
        <p:spPr>
          <a:xfrm>
            <a:off x="9449006" y="64752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776" rtl="0" eaLnBrk="1" fontAlgn="base" latinLnBrk="0" hangingPunct="1">
              <a:lnSpc>
                <a:spcPct val="100000"/>
              </a:lnSpc>
              <a:spcBef>
                <a:spcPct val="0"/>
              </a:spcBef>
              <a:spcAft>
                <a:spcPts val="600"/>
              </a:spcAft>
              <a:buClrTx/>
              <a:buSzTx/>
              <a:buFontTx/>
              <a:buNone/>
              <a:tabLst/>
              <a:defRPr/>
            </a:pPr>
            <a:fld id="{5CAF2848-72F5-C442-96E7-D641D54052C2}" type="slidenum">
              <a:rPr kumimoji="0" lang="en-US" sz="16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pPr marL="0" marR="0" lvl="0" indent="0" algn="r" defTabSz="685776" rtl="0" eaLnBrk="1" fontAlgn="base" latinLnBrk="0" hangingPunct="1">
                <a:lnSpc>
                  <a:spcPct val="100000"/>
                </a:lnSpc>
                <a:spcBef>
                  <a:spcPct val="0"/>
                </a:spcBef>
                <a:spcAft>
                  <a:spcPts val="600"/>
                </a:spcAft>
                <a:buClrTx/>
                <a:buSzTx/>
                <a:buFontTx/>
                <a:buNone/>
                <a:tabLst/>
                <a:defRPr/>
              </a:pPr>
              <a:t>63</a:t>
            </a:fld>
            <a:endParaRPr kumimoji="0" lang="en-US" sz="16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11390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E9D9DA03-4ACB-637E-4FDC-CB39D4C472F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01ADB0A-0E64-1EB0-2C64-78BD7B39EB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Arrow: Right 8">
            <a:extLst>
              <a:ext uri="{FF2B5EF4-FFF2-40B4-BE49-F238E27FC236}">
                <a16:creationId xmlns:a16="http://schemas.microsoft.com/office/drawing/2014/main" id="{9EF0071F-5BBC-3A21-91A5-A0955446CAFB}"/>
              </a:ext>
            </a:extLst>
          </p:cNvPr>
          <p:cNvSpPr/>
          <p:nvPr/>
        </p:nvSpPr>
        <p:spPr>
          <a:xfrm>
            <a:off x="0" y="145072"/>
            <a:ext cx="3669030" cy="7236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672C7E1-16AE-FE38-4954-41E521DD6C09}"/>
              </a:ext>
            </a:extLst>
          </p:cNvPr>
          <p:cNvSpPr>
            <a:spLocks noGrp="1"/>
          </p:cNvSpPr>
          <p:nvPr>
            <p:ph type="title"/>
          </p:nvPr>
        </p:nvSpPr>
        <p:spPr>
          <a:xfrm>
            <a:off x="722027" y="2057400"/>
            <a:ext cx="2743200" cy="2743200"/>
          </a:xfrm>
          <a:prstGeom prst="ellipse">
            <a:avLst/>
          </a:prstGeom>
          <a:solidFill>
            <a:srgbClr val="262626"/>
          </a:solidFill>
          <a:ln w="174625" cmpd="thinThick">
            <a:solidFill>
              <a:srgbClr val="262626"/>
            </a:solidFill>
          </a:ln>
        </p:spPr>
        <p:txBody>
          <a:bodyPr anchor="ctr">
            <a:normAutofit/>
          </a:bodyPr>
          <a:lstStyle/>
          <a:p>
            <a:pPr algn="ctr"/>
            <a:r>
              <a:rPr lang="en-US" sz="2200" b="1" dirty="0">
                <a:solidFill>
                  <a:srgbClr val="FFFFFF"/>
                </a:solidFill>
              </a:rPr>
              <a:t>Tabulating Program Costs Recommended Items</a:t>
            </a:r>
            <a:endParaRPr lang="en-US" sz="2200" dirty="0">
              <a:solidFill>
                <a:srgbClr val="FFFFFF"/>
              </a:solidFill>
            </a:endParaRPr>
          </a:p>
        </p:txBody>
      </p:sp>
      <p:graphicFrame>
        <p:nvGraphicFramePr>
          <p:cNvPr id="5" name="Content Placeholder 4">
            <a:extLst>
              <a:ext uri="{FF2B5EF4-FFF2-40B4-BE49-F238E27FC236}">
                <a16:creationId xmlns:a16="http://schemas.microsoft.com/office/drawing/2014/main" id="{68483EF4-7E77-0062-20EB-95D18786B83E}"/>
              </a:ext>
            </a:extLst>
          </p:cNvPr>
          <p:cNvGraphicFramePr>
            <a:graphicFrameLocks noGrp="1"/>
          </p:cNvGraphicFramePr>
          <p:nvPr>
            <p:ph idx="1"/>
          </p:nvPr>
        </p:nvGraphicFramePr>
        <p:xfrm>
          <a:off x="3824090" y="316522"/>
          <a:ext cx="8074325" cy="6039826"/>
        </p:xfrm>
        <a:graphic>
          <a:graphicData uri="http://schemas.openxmlformats.org/drawingml/2006/table">
            <a:tbl>
              <a:tblPr firstRow="1" firstCol="1" lastRow="1" lastCol="1" bandRow="1" bandCol="1"/>
              <a:tblGrid>
                <a:gridCol w="5203482">
                  <a:extLst>
                    <a:ext uri="{9D8B030D-6E8A-4147-A177-3AD203B41FA5}">
                      <a16:colId xmlns:a16="http://schemas.microsoft.com/office/drawing/2014/main" val="1413296994"/>
                    </a:ext>
                  </a:extLst>
                </a:gridCol>
                <a:gridCol w="1296103">
                  <a:extLst>
                    <a:ext uri="{9D8B030D-6E8A-4147-A177-3AD203B41FA5}">
                      <a16:colId xmlns:a16="http://schemas.microsoft.com/office/drawing/2014/main" val="2961369161"/>
                    </a:ext>
                  </a:extLst>
                </a:gridCol>
                <a:gridCol w="1574740">
                  <a:extLst>
                    <a:ext uri="{9D8B030D-6E8A-4147-A177-3AD203B41FA5}">
                      <a16:colId xmlns:a16="http://schemas.microsoft.com/office/drawing/2014/main" val="3382498052"/>
                    </a:ext>
                  </a:extLst>
                </a:gridCol>
              </a:tblGrid>
              <a:tr h="382378">
                <a:tc>
                  <a:txBody>
                    <a:bodyPr/>
                    <a:lstStyle/>
                    <a:p>
                      <a:pPr marL="50800" marR="0">
                        <a:spcBef>
                          <a:spcPts val="70"/>
                        </a:spcBef>
                        <a:spcAft>
                          <a:spcPts val="0"/>
                        </a:spcAft>
                      </a:pPr>
                      <a:r>
                        <a:rPr lang="en-US" sz="2000" b="1" dirty="0">
                          <a:solidFill>
                            <a:schemeClr val="bg1"/>
                          </a:solidFill>
                          <a:effectLst/>
                          <a:latin typeface="+mn-lt"/>
                          <a:ea typeface="Calibri" panose="020F0502020204030204" pitchFamily="34" charset="0"/>
                          <a:cs typeface="Calibri" panose="020F0502020204030204" pitchFamily="34" charset="0"/>
                        </a:rPr>
                        <a:t>Cost Item</a:t>
                      </a:r>
                      <a:endParaRPr lang="en-US" sz="2000" dirty="0">
                        <a:solidFill>
                          <a:schemeClr val="bg1"/>
                        </a:solidFill>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20E2E"/>
                    </a:solidFill>
                  </a:tcPr>
                </a:tc>
                <a:tc>
                  <a:txBody>
                    <a:bodyPr/>
                    <a:lstStyle/>
                    <a:p>
                      <a:pPr marL="149225" marR="0">
                        <a:spcBef>
                          <a:spcPts val="70"/>
                        </a:spcBef>
                        <a:spcAft>
                          <a:spcPts val="0"/>
                        </a:spcAft>
                      </a:pPr>
                      <a:r>
                        <a:rPr lang="en-US" sz="2000" b="1" dirty="0">
                          <a:solidFill>
                            <a:schemeClr val="bg1"/>
                          </a:solidFill>
                          <a:effectLst/>
                          <a:latin typeface="+mn-lt"/>
                          <a:ea typeface="Calibri" panose="020F0502020204030204" pitchFamily="34" charset="0"/>
                          <a:cs typeface="Calibri" panose="020F0502020204030204" pitchFamily="34" charset="0"/>
                        </a:rPr>
                        <a:t>Prorated</a:t>
                      </a:r>
                      <a:endParaRPr lang="en-US" sz="2000" dirty="0">
                        <a:solidFill>
                          <a:schemeClr val="bg1"/>
                        </a:solidFill>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20E2E"/>
                    </a:solidFill>
                  </a:tcPr>
                </a:tc>
                <a:tc>
                  <a:txBody>
                    <a:bodyPr/>
                    <a:lstStyle/>
                    <a:p>
                      <a:pPr marL="236220" marR="0">
                        <a:spcBef>
                          <a:spcPts val="70"/>
                        </a:spcBef>
                        <a:spcAft>
                          <a:spcPts val="0"/>
                        </a:spcAft>
                      </a:pPr>
                      <a:r>
                        <a:rPr lang="en-US" sz="2000" b="1" dirty="0">
                          <a:solidFill>
                            <a:schemeClr val="bg1"/>
                          </a:solidFill>
                          <a:effectLst/>
                          <a:latin typeface="+mn-lt"/>
                          <a:ea typeface="Calibri" panose="020F0502020204030204" pitchFamily="34" charset="0"/>
                          <a:cs typeface="Calibri" panose="020F0502020204030204" pitchFamily="34" charset="0"/>
                        </a:rPr>
                        <a:t>Expensed</a:t>
                      </a:r>
                      <a:endParaRPr lang="en-US" sz="2000" dirty="0">
                        <a:solidFill>
                          <a:schemeClr val="bg1"/>
                        </a:solidFill>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20E2E"/>
                    </a:solidFill>
                  </a:tcPr>
                </a:tc>
                <a:extLst>
                  <a:ext uri="{0D108BD9-81ED-4DB2-BD59-A6C34878D82A}">
                    <a16:rowId xmlns:a16="http://schemas.microsoft.com/office/drawing/2014/main" val="4236898022"/>
                  </a:ext>
                </a:extLst>
              </a:tr>
              <a:tr h="355824">
                <a:tc>
                  <a:txBody>
                    <a:bodyPr/>
                    <a:lstStyle/>
                    <a:p>
                      <a:pPr marL="50800" marR="0">
                        <a:spcBef>
                          <a:spcPts val="95"/>
                        </a:spcBef>
                        <a:spcAft>
                          <a:spcPts val="0"/>
                        </a:spcAft>
                      </a:pPr>
                      <a:r>
                        <a:rPr lang="en-US" sz="2000" b="1"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Initial analysis and assessment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4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5452409"/>
                  </a:ext>
                </a:extLst>
              </a:tr>
              <a:tr h="355824">
                <a:tc>
                  <a:txBody>
                    <a:bodyPr/>
                    <a:lstStyle/>
                    <a:p>
                      <a:pPr marL="50800" marR="0">
                        <a:spcBef>
                          <a:spcPts val="95"/>
                        </a:spcBef>
                        <a:spcAft>
                          <a:spcPts val="0"/>
                        </a:spcAft>
                      </a:pPr>
                      <a:r>
                        <a:rPr lang="en-US" sz="2000" b="1"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Development of solutions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4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4170855"/>
                  </a:ext>
                </a:extLst>
              </a:tr>
              <a:tr h="355824">
                <a:tc>
                  <a:txBody>
                    <a:bodyPr/>
                    <a:lstStyle/>
                    <a:p>
                      <a:pPr marL="50800" marR="0">
                        <a:spcBef>
                          <a:spcPts val="95"/>
                        </a:spcBef>
                        <a:spcAft>
                          <a:spcPts val="0"/>
                        </a:spcAft>
                      </a:pPr>
                      <a:r>
                        <a:rPr lang="en-US" sz="2000" b="1"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Acquisition of solutions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4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 </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936329"/>
                  </a:ext>
                </a:extLst>
              </a:tr>
              <a:tr h="355824">
                <a:tc gridSpan="3">
                  <a:txBody>
                    <a:bodyPr/>
                    <a:lstStyle/>
                    <a:p>
                      <a:pPr marL="50800" marR="0">
                        <a:spcBef>
                          <a:spcPts val="95"/>
                        </a:spcBef>
                        <a:spcAft>
                          <a:spcPts val="0"/>
                        </a:spcAft>
                      </a:pPr>
                      <a:r>
                        <a:rPr lang="en-US" sz="2000" b="1"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Implementation and application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58460012"/>
                  </a:ext>
                </a:extLst>
              </a:tr>
              <a:tr h="355824">
                <a:tc>
                  <a:txBody>
                    <a:bodyPr/>
                    <a:lstStyle/>
                    <a:p>
                      <a:pPr marL="50800" marR="0">
                        <a:spcBef>
                          <a:spcPts val="145"/>
                        </a:spcBef>
                        <a:spcAft>
                          <a:spcPts val="0"/>
                        </a:spcAft>
                      </a:pP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Salaries/benefits for program team time</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 </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20"/>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5546987"/>
                  </a:ext>
                </a:extLst>
              </a:tr>
              <a:tr h="355824">
                <a:tc>
                  <a:txBody>
                    <a:bodyPr/>
                    <a:lstStyle/>
                    <a:p>
                      <a:pPr marL="50800" marR="0">
                        <a:spcBef>
                          <a:spcPts val="160"/>
                        </a:spcBef>
                        <a:spcAft>
                          <a:spcPts val="0"/>
                        </a:spcAft>
                      </a:pP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Salaries/benefits for coordination time</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3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8372741"/>
                  </a:ext>
                </a:extLst>
              </a:tr>
              <a:tr h="675912">
                <a:tc>
                  <a:txBody>
                    <a:bodyPr/>
                    <a:lstStyle/>
                    <a:p>
                      <a:pPr marL="50800" marR="0">
                        <a:spcBef>
                          <a:spcPts val="160"/>
                        </a:spcBef>
                        <a:spcAft>
                          <a:spcPts val="0"/>
                        </a:spcAft>
                      </a:pP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Salaries/benefits for participant time</a:t>
                      </a:r>
                      <a:b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b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(if appropriate)</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3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2088814"/>
                  </a:ext>
                </a:extLst>
              </a:tr>
              <a:tr h="355824">
                <a:tc>
                  <a:txBody>
                    <a:bodyPr/>
                    <a:lstStyle/>
                    <a:p>
                      <a:pPr marL="50800" marR="0">
                        <a:spcBef>
                          <a:spcPts val="160"/>
                        </a:spcBef>
                        <a:spcAft>
                          <a:spcPts val="0"/>
                        </a:spcAft>
                      </a:pP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Program materials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3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61067152"/>
                  </a:ext>
                </a:extLst>
              </a:tr>
              <a:tr h="355824">
                <a:tc>
                  <a:txBody>
                    <a:bodyPr/>
                    <a:lstStyle/>
                    <a:p>
                      <a:pPr marL="50800" marR="0">
                        <a:spcBef>
                          <a:spcPts val="160"/>
                        </a:spcBef>
                        <a:spcAft>
                          <a:spcPts val="0"/>
                        </a:spcAft>
                      </a:pP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Hardware/software</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3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1419953"/>
                  </a:ext>
                </a:extLst>
              </a:tr>
              <a:tr h="355824">
                <a:tc>
                  <a:txBody>
                    <a:bodyPr/>
                    <a:lstStyle/>
                    <a:p>
                      <a:pPr marL="50800" marR="0">
                        <a:spcBef>
                          <a:spcPts val="160"/>
                        </a:spcBef>
                        <a:spcAft>
                          <a:spcPts val="0"/>
                        </a:spcAft>
                      </a:pP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Travel/lodging/meals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3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5578163"/>
                  </a:ext>
                </a:extLst>
              </a:tr>
              <a:tr h="355824">
                <a:tc>
                  <a:txBody>
                    <a:bodyPr/>
                    <a:lstStyle/>
                    <a:p>
                      <a:pPr marL="50800" marR="0">
                        <a:spcBef>
                          <a:spcPts val="160"/>
                        </a:spcBef>
                        <a:spcAft>
                          <a:spcPts val="0"/>
                        </a:spcAft>
                      </a:pP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Use of facilities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3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5229823"/>
                  </a:ext>
                </a:extLst>
              </a:tr>
              <a:tr h="355824">
                <a:tc>
                  <a:txBody>
                    <a:bodyPr/>
                    <a:lstStyle/>
                    <a:p>
                      <a:pPr marL="50800" marR="0">
                        <a:spcBef>
                          <a:spcPts val="160"/>
                        </a:spcBef>
                        <a:spcAft>
                          <a:spcPts val="0"/>
                        </a:spcAft>
                      </a:pP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Capital expenditures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3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2043341"/>
                  </a:ext>
                </a:extLst>
              </a:tr>
              <a:tr h="355824">
                <a:tc>
                  <a:txBody>
                    <a:bodyPr/>
                    <a:lstStyle/>
                    <a:p>
                      <a:pPr marL="50800" marR="0">
                        <a:spcBef>
                          <a:spcPts val="95"/>
                        </a:spcBef>
                        <a:spcAft>
                          <a:spcPts val="0"/>
                        </a:spcAft>
                      </a:pPr>
                      <a:r>
                        <a:rPr lang="en-US" sz="2000" b="1">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Maintenance and monitoring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 </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4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5410493"/>
                  </a:ext>
                </a:extLst>
              </a:tr>
              <a:tr h="355824">
                <a:tc>
                  <a:txBody>
                    <a:bodyPr/>
                    <a:lstStyle/>
                    <a:p>
                      <a:pPr marL="50800" marR="0">
                        <a:spcBef>
                          <a:spcPts val="95"/>
                        </a:spcBef>
                        <a:spcAft>
                          <a:spcPts val="0"/>
                        </a:spcAft>
                      </a:pPr>
                      <a:r>
                        <a:rPr lang="en-US" sz="2000" b="1">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Administrative support and overhead</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45"/>
                        </a:spcBef>
                        <a:spcAft>
                          <a:spcPts val="0"/>
                        </a:spcAft>
                      </a:pPr>
                      <a:r>
                        <a:rPr lang="en-US" sz="150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1997021"/>
                  </a:ext>
                </a:extLst>
              </a:tr>
              <a:tr h="355824">
                <a:tc>
                  <a:txBody>
                    <a:bodyPr/>
                    <a:lstStyle/>
                    <a:p>
                      <a:pPr marL="50800" marR="0">
                        <a:spcBef>
                          <a:spcPts val="95"/>
                        </a:spcBef>
                        <a:spcAft>
                          <a:spcPts val="0"/>
                        </a:spcAft>
                      </a:pPr>
                      <a:r>
                        <a:rPr lang="en-US" sz="2000" b="1"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Evaluation and reporting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 </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4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69924"/>
                  </a:ext>
                </a:extLst>
              </a:tr>
            </a:tbl>
          </a:graphicData>
        </a:graphic>
      </p:graphicFrame>
      <p:cxnSp>
        <p:nvCxnSpPr>
          <p:cNvPr id="4" name="Straight Connector 3">
            <a:extLst>
              <a:ext uri="{FF2B5EF4-FFF2-40B4-BE49-F238E27FC236}">
                <a16:creationId xmlns:a16="http://schemas.microsoft.com/office/drawing/2014/main" id="{BC1F22A1-2150-8D6F-3B56-FFE6BDC993C5}"/>
              </a:ext>
            </a:extLst>
          </p:cNvPr>
          <p:cNvCxnSpPr>
            <a:cxnSpLocks/>
          </p:cNvCxnSpPr>
          <p:nvPr/>
        </p:nvCxnSpPr>
        <p:spPr>
          <a:xfrm>
            <a:off x="9024789" y="1690577"/>
            <a:ext cx="0" cy="580046"/>
          </a:xfrm>
          <a:prstGeom prst="line">
            <a:avLst/>
          </a:prstGeom>
          <a:ln w="25400"/>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A2613CD0-BA0D-1AED-A0D8-CF41922C115B}"/>
              </a:ext>
            </a:extLst>
          </p:cNvPr>
          <p:cNvCxnSpPr>
            <a:cxnSpLocks/>
          </p:cNvCxnSpPr>
          <p:nvPr/>
        </p:nvCxnSpPr>
        <p:spPr>
          <a:xfrm>
            <a:off x="10321696" y="1690577"/>
            <a:ext cx="0" cy="580046"/>
          </a:xfrm>
          <a:prstGeom prst="line">
            <a:avLst/>
          </a:prstGeom>
          <a:ln w="25400"/>
        </p:spPr>
        <p:style>
          <a:lnRef idx="1">
            <a:schemeClr val="dk1"/>
          </a:lnRef>
          <a:fillRef idx="0">
            <a:schemeClr val="dk1"/>
          </a:fillRef>
          <a:effectRef idx="0">
            <a:schemeClr val="dk1"/>
          </a:effectRef>
          <a:fontRef idx="minor">
            <a:schemeClr val="tx1"/>
          </a:fontRef>
        </p:style>
      </p:cxnSp>
      <p:sp>
        <p:nvSpPr>
          <p:cNvPr id="6" name="Rectangle 5">
            <a:extLst>
              <a:ext uri="{FF2B5EF4-FFF2-40B4-BE49-F238E27FC236}">
                <a16:creationId xmlns:a16="http://schemas.microsoft.com/office/drawing/2014/main" id="{AF73FF6C-7C47-3D8D-9ECD-03C69AF4D45F}"/>
              </a:ext>
            </a:extLst>
          </p:cNvPr>
          <p:cNvSpPr/>
          <p:nvPr/>
        </p:nvSpPr>
        <p:spPr>
          <a:xfrm>
            <a:off x="526085" y="316522"/>
            <a:ext cx="280076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itchFamily="-111" charset="-128"/>
                <a:cs typeface="Arial" panose="020B0604020202020204" pitchFamily="34" charset="0"/>
              </a:rPr>
              <a:t>Project Cost Categories</a:t>
            </a:r>
            <a:endParaRPr kumimoji="0" lang="en-US" sz="1800" b="0" i="0" u="none" strike="noStrike" kern="1200" cap="none" spc="0" normalizeH="0" baseline="0" noProof="0" dirty="0">
              <a:ln>
                <a:noFill/>
              </a:ln>
              <a:solidFill>
                <a:srgbClr val="171616"/>
              </a:solidFill>
              <a:effectLst/>
              <a:uLnTx/>
              <a:uFillTx/>
              <a:latin typeface="Arial" panose="020B0604020202020204" pitchFamily="34" charset="0"/>
              <a:ea typeface="ＭＳ Ｐゴシック" pitchFamily="-111" charset="-128"/>
              <a:cs typeface="Arial" panose="020B0604020202020204" pitchFamily="34" charset="0"/>
            </a:endParaRPr>
          </a:p>
        </p:txBody>
      </p:sp>
      <p:sp>
        <p:nvSpPr>
          <p:cNvPr id="3" name="Slide Number Placeholder 20">
            <a:extLst>
              <a:ext uri="{FF2B5EF4-FFF2-40B4-BE49-F238E27FC236}">
                <a16:creationId xmlns:a16="http://schemas.microsoft.com/office/drawing/2014/main" id="{588A21BB-1CEF-7708-CBC4-243B783D9E46}"/>
              </a:ext>
            </a:extLst>
          </p:cNvPr>
          <p:cNvSpPr txBox="1">
            <a:spLocks/>
          </p:cNvSpPr>
          <p:nvPr/>
        </p:nvSpPr>
        <p:spPr>
          <a:xfrm>
            <a:off x="9449006" y="64752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776" rtl="0" eaLnBrk="1" fontAlgn="base" latinLnBrk="0" hangingPunct="1">
              <a:lnSpc>
                <a:spcPct val="100000"/>
              </a:lnSpc>
              <a:spcBef>
                <a:spcPct val="0"/>
              </a:spcBef>
              <a:spcAft>
                <a:spcPts val="600"/>
              </a:spcAft>
              <a:buClrTx/>
              <a:buSzTx/>
              <a:buFontTx/>
              <a:buNone/>
              <a:tabLst/>
              <a:defRPr/>
            </a:pPr>
            <a:fld id="{5CAF2848-72F5-C442-96E7-D641D54052C2}" type="slidenum">
              <a:rPr kumimoji="0" lang="en-US" sz="1600" b="0" i="0" u="none" strike="noStrike" kern="1200" cap="none" spc="0" normalizeH="0" baseline="0" noProof="0">
                <a:ln>
                  <a:noFill/>
                </a:ln>
                <a:solidFill>
                  <a:srgbClr val="171616">
                    <a:lumMod val="50000"/>
                    <a:lumOff val="50000"/>
                  </a:srgbClr>
                </a:solidFill>
                <a:effectLst/>
                <a:uLnTx/>
                <a:uFillTx/>
                <a:latin typeface="Calibri" panose="020F0502020204030204"/>
                <a:ea typeface="+mn-ea"/>
                <a:cs typeface="+mn-cs"/>
              </a:rPr>
              <a:pPr marL="0" marR="0" lvl="0" indent="0" algn="r" defTabSz="685776" rtl="0" eaLnBrk="1" fontAlgn="base" latinLnBrk="0" hangingPunct="1">
                <a:lnSpc>
                  <a:spcPct val="100000"/>
                </a:lnSpc>
                <a:spcBef>
                  <a:spcPct val="0"/>
                </a:spcBef>
                <a:spcAft>
                  <a:spcPts val="600"/>
                </a:spcAft>
                <a:buClrTx/>
                <a:buSzTx/>
                <a:buFontTx/>
                <a:buNone/>
                <a:tabLst/>
                <a:defRPr/>
              </a:pPr>
              <a:t>64</a:t>
            </a:fld>
            <a:endParaRPr kumimoji="0" lang="en-US" sz="1600" b="0" i="0" u="none" strike="noStrike" kern="1200" cap="none" spc="0" normalizeH="0" baseline="0" noProof="0" dirty="0">
              <a:ln>
                <a:noFill/>
              </a:ln>
              <a:solidFill>
                <a:srgbClr val="171616">
                  <a:lumMod val="50000"/>
                  <a:lumOff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9302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6DCB1-67A7-877D-8D07-0DFD0CB2A4B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C5A2BFB-4EE5-A12A-C9B5-047A312EBDAB}"/>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007396-4EF8-4446-A4A3-FA7862915E1A}" type="slidenum">
              <a:rPr kumimoji="0" lang="en-US" sz="1200" b="0" i="0" u="none" strike="noStrike" kern="1200" cap="none" spc="0" normalizeH="0" baseline="0" noProof="0" smtClean="0">
                <a:ln>
                  <a:noFill/>
                </a:ln>
                <a:solidFill>
                  <a:prstClr val="black">
                    <a:tint val="75000"/>
                  </a:prstClr>
                </a:solidFill>
                <a:effectLst/>
                <a:uLnTx/>
                <a:uFillTx/>
                <a:latin typeface="Verdana" pitchFamily="34" charset="0"/>
                <a:ea typeface="ＭＳ Ｐゴシック" pitchFamily="-11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65</a:t>
            </a:fld>
            <a:endParaRPr kumimoji="0" lang="en-US" sz="1200" b="0" i="0" u="none" strike="noStrike" kern="1200" cap="none" spc="0" normalizeH="0" baseline="0" noProof="0" dirty="0">
              <a:ln>
                <a:noFill/>
              </a:ln>
              <a:solidFill>
                <a:prstClr val="black">
                  <a:tint val="75000"/>
                </a:prstClr>
              </a:solidFill>
              <a:effectLst/>
              <a:uLnTx/>
              <a:uFillTx/>
              <a:latin typeface="Verdana" pitchFamily="34" charset="0"/>
              <a:ea typeface="ＭＳ Ｐゴシック" pitchFamily="-111" charset="-128"/>
              <a:cs typeface="+mn-cs"/>
            </a:endParaRPr>
          </a:p>
        </p:txBody>
      </p:sp>
      <p:pic>
        <p:nvPicPr>
          <p:cNvPr id="4" name="Picture 3">
            <a:extLst>
              <a:ext uri="{FF2B5EF4-FFF2-40B4-BE49-F238E27FC236}">
                <a16:creationId xmlns:a16="http://schemas.microsoft.com/office/drawing/2014/main" id="{37754E34-2CA6-3FA4-D674-ADD7D87DF5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Slide Number Placeholder 7">
            <a:extLst>
              <a:ext uri="{FF2B5EF4-FFF2-40B4-BE49-F238E27FC236}">
                <a16:creationId xmlns:a16="http://schemas.microsoft.com/office/drawing/2014/main" id="{423AE856-3D73-FC1F-4799-F27E3CB4B3B8}"/>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65</a:t>
            </a:fld>
            <a:endParaRPr kumimoji="0" lang="en-US" sz="16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29511511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7D5D5D-40F5-4184-085D-0A67A2C6209B}"/>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B3D4E68-6106-9189-EBF0-D12D69538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 y="278"/>
            <a:ext cx="12191012" cy="6857445"/>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A790A09F-8F90-7074-A766-FA59BD978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97" y="279"/>
            <a:ext cx="12191010" cy="1575827"/>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926D5736-11D4-BB0E-7C92-FB2C6C0F8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306058" y="-5309839"/>
            <a:ext cx="1579886" cy="12191014"/>
          </a:xfrm>
          <a:prstGeom prst="rect">
            <a:avLst/>
          </a:prstGeom>
          <a:gradFill>
            <a:gsLst>
              <a:gs pos="19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42CC5F3A-F0B0-496C-18F0-686F5C534D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618" y="278"/>
            <a:ext cx="4303073" cy="1575334"/>
          </a:xfrm>
          <a:prstGeom prst="rect">
            <a:avLst/>
          </a:prstGeom>
          <a:gradFill>
            <a:gsLst>
              <a:gs pos="0">
                <a:schemeClr val="accent1">
                  <a:alpha val="72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F1F39CE3-EFDB-37EE-9073-64C375989C28}"/>
              </a:ext>
            </a:extLst>
          </p:cNvPr>
          <p:cNvSpPr/>
          <p:nvPr/>
        </p:nvSpPr>
        <p:spPr>
          <a:xfrm>
            <a:off x="305270" y="343150"/>
            <a:ext cx="11491719" cy="1028617"/>
          </a:xfrm>
          <a:prstGeom prst="rect">
            <a:avLst/>
          </a:prstGeom>
        </p:spPr>
        <p:txBody>
          <a:bodyPr vert="horz" lIns="91433" tIns="45716" rIns="91433" bIns="45716" rtlCol="0" anchor="ctr">
            <a:normAutofit/>
          </a:bodyPr>
          <a:lstStyle/>
          <a:p>
            <a:pPr marL="0" marR="0" lvl="0" indent="0" algn="l" defTabSz="914368"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Methods of Communication</a:t>
            </a:r>
          </a:p>
        </p:txBody>
      </p:sp>
      <p:sp>
        <p:nvSpPr>
          <p:cNvPr id="2" name="Text Box 2">
            <a:extLst>
              <a:ext uri="{FF2B5EF4-FFF2-40B4-BE49-F238E27FC236}">
                <a16:creationId xmlns:a16="http://schemas.microsoft.com/office/drawing/2014/main" id="{7759B1F2-90B7-5290-8CE5-212E7F50AAAF}"/>
              </a:ext>
            </a:extLst>
          </p:cNvPr>
          <p:cNvSpPr txBox="1">
            <a:spLocks noChangeArrowheads="1"/>
          </p:cNvSpPr>
          <p:nvPr/>
        </p:nvSpPr>
        <p:spPr bwMode="auto">
          <a:xfrm>
            <a:off x="405986" y="1830714"/>
            <a:ext cx="3647767" cy="364619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Meetings</a:t>
            </a:r>
          </a:p>
          <a:p>
            <a:pPr marL="5715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Executives</a:t>
            </a:r>
          </a:p>
          <a:p>
            <a:pPr marL="5715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Management</a:t>
            </a:r>
          </a:p>
          <a:p>
            <a:pPr marL="5715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Stakeholders</a:t>
            </a:r>
          </a:p>
          <a:p>
            <a:pPr marL="5715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Staff</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Detailed Reports</a:t>
            </a:r>
          </a:p>
          <a:p>
            <a:pPr marL="5715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Impact study</a:t>
            </a:r>
          </a:p>
          <a:p>
            <a:pPr marL="5715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Case study (internal)</a:t>
            </a:r>
          </a:p>
          <a:p>
            <a:pPr marL="5715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Case study (external)</a:t>
            </a:r>
          </a:p>
          <a:p>
            <a:pPr marL="5715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Major articles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p>
        </p:txBody>
      </p:sp>
      <p:sp>
        <p:nvSpPr>
          <p:cNvPr id="3" name="Text Box 20">
            <a:extLst>
              <a:ext uri="{FF2B5EF4-FFF2-40B4-BE49-F238E27FC236}">
                <a16:creationId xmlns:a16="http://schemas.microsoft.com/office/drawing/2014/main" id="{B42442D0-EA02-A3F1-2E4B-A04844305C38}"/>
              </a:ext>
            </a:extLst>
          </p:cNvPr>
          <p:cNvSpPr txBox="1">
            <a:spLocks noChangeArrowheads="1"/>
          </p:cNvSpPr>
          <p:nvPr/>
        </p:nvSpPr>
        <p:spPr bwMode="auto">
          <a:xfrm>
            <a:off x="4463892" y="1830714"/>
            <a:ext cx="3412253" cy="40974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Brief Reports</a:t>
            </a:r>
          </a:p>
          <a:p>
            <a:pPr marL="5715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Executive summary</a:t>
            </a:r>
          </a:p>
          <a:p>
            <a:pPr marL="5715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Slide overview</a:t>
            </a:r>
          </a:p>
          <a:p>
            <a:pPr marL="5715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One-page summary</a:t>
            </a:r>
          </a:p>
          <a:p>
            <a:pPr marL="5715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Brochure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Electronic reporting</a:t>
            </a:r>
          </a:p>
          <a:p>
            <a:pPr marL="5715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Website</a:t>
            </a:r>
          </a:p>
          <a:p>
            <a:pPr marL="5715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Email</a:t>
            </a:r>
          </a:p>
          <a:p>
            <a:pPr marL="5715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Blog/Social media</a:t>
            </a:r>
          </a:p>
          <a:p>
            <a:pPr marL="5715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Video </a:t>
            </a:r>
          </a:p>
        </p:txBody>
      </p:sp>
      <p:sp>
        <p:nvSpPr>
          <p:cNvPr id="4" name="Text Box 21">
            <a:extLst>
              <a:ext uri="{FF2B5EF4-FFF2-40B4-BE49-F238E27FC236}">
                <a16:creationId xmlns:a16="http://schemas.microsoft.com/office/drawing/2014/main" id="{DF6655AC-319F-E4FE-1CF9-64CFA3D21B07}"/>
              </a:ext>
            </a:extLst>
          </p:cNvPr>
          <p:cNvSpPr txBox="1">
            <a:spLocks noChangeArrowheads="1"/>
          </p:cNvSpPr>
          <p:nvPr/>
        </p:nvSpPr>
        <p:spPr bwMode="auto">
          <a:xfrm>
            <a:off x="8286284" y="1830714"/>
            <a:ext cx="3412253" cy="364619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Mass Publications</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Announcements</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Bulletins</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Newsletters</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Brief articles</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Press releases</a:t>
            </a:r>
          </a:p>
          <a:p>
            <a:pPr marL="228600" marR="0" lvl="0" indent="-1143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p>
        </p:txBody>
      </p:sp>
      <p:sp>
        <p:nvSpPr>
          <p:cNvPr id="7" name="Slide Number Placeholder 7">
            <a:extLst>
              <a:ext uri="{FF2B5EF4-FFF2-40B4-BE49-F238E27FC236}">
                <a16:creationId xmlns:a16="http://schemas.microsoft.com/office/drawing/2014/main" id="{BB571573-966C-7580-B78B-FDDAE8915F37}"/>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66</a:t>
            </a:fld>
            <a:endParaRPr kumimoji="0" lang="en-US" sz="16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5251712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17E86027-DD9E-817B-3293-DB986AECF3E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F71633B-37D8-BCE3-30C9-53A55562BC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A78F8BD-4E2A-524F-8202-D7047791CA0F}"/>
              </a:ext>
            </a:extLst>
          </p:cNvPr>
          <p:cNvSpPr>
            <a:spLocks noGrp="1"/>
          </p:cNvSpPr>
          <p:nvPr>
            <p:ph type="title"/>
          </p:nvPr>
        </p:nvSpPr>
        <p:spPr>
          <a:xfrm>
            <a:off x="641957" y="402021"/>
            <a:ext cx="2743200" cy="2743200"/>
          </a:xfrm>
          <a:prstGeom prst="ellipse">
            <a:avLst/>
          </a:prstGeom>
          <a:solidFill>
            <a:srgbClr val="262626"/>
          </a:solidFill>
          <a:ln w="174625" cmpd="thinThick">
            <a:solidFill>
              <a:srgbClr val="262626"/>
            </a:solidFill>
          </a:ln>
        </p:spPr>
        <p:txBody>
          <a:bodyPr anchor="ctr">
            <a:normAutofit/>
          </a:bodyPr>
          <a:lstStyle/>
          <a:p>
            <a:pPr algn="ctr"/>
            <a:r>
              <a:rPr lang="en-US" sz="2200" b="1" dirty="0">
                <a:solidFill>
                  <a:srgbClr val="FFFFFF"/>
                </a:solidFill>
              </a:rPr>
              <a:t>ROI Study: One-Page Summary Example</a:t>
            </a:r>
            <a:endParaRPr lang="en-US" sz="2200" dirty="0">
              <a:solidFill>
                <a:srgbClr val="FFFFFF"/>
              </a:solidFill>
            </a:endParaRPr>
          </a:p>
        </p:txBody>
      </p:sp>
      <p:pic>
        <p:nvPicPr>
          <p:cNvPr id="15" name="Picture 14">
            <a:extLst>
              <a:ext uri="{FF2B5EF4-FFF2-40B4-BE49-F238E27FC236}">
                <a16:creationId xmlns:a16="http://schemas.microsoft.com/office/drawing/2014/main" id="{0D58382A-A661-8253-CBD2-F2799F1B2286}"/>
              </a:ext>
            </a:extLst>
          </p:cNvPr>
          <p:cNvPicPr>
            <a:picLocks noChangeAspect="1"/>
          </p:cNvPicPr>
          <p:nvPr/>
        </p:nvPicPr>
        <p:blipFill>
          <a:blip r:embed="rId2"/>
          <a:stretch>
            <a:fillRect/>
          </a:stretch>
        </p:blipFill>
        <p:spPr>
          <a:xfrm>
            <a:off x="4831156" y="201010"/>
            <a:ext cx="5085436" cy="6455979"/>
          </a:xfrm>
          <a:prstGeom prst="rect">
            <a:avLst/>
          </a:prstGeom>
          <a:ln>
            <a:solidFill>
              <a:schemeClr val="bg2">
                <a:lumMod val="90000"/>
              </a:schemeClr>
            </a:solidFill>
          </a:ln>
          <a:effectLst>
            <a:outerShdw blurRad="50800" dist="38100" dir="2700000" algn="tl" rotWithShape="0">
              <a:prstClr val="black">
                <a:alpha val="40000"/>
              </a:prstClr>
            </a:outerShdw>
          </a:effectLst>
        </p:spPr>
      </p:pic>
      <p:sp>
        <p:nvSpPr>
          <p:cNvPr id="17" name="Slide Number Placeholder 7">
            <a:extLst>
              <a:ext uri="{FF2B5EF4-FFF2-40B4-BE49-F238E27FC236}">
                <a16:creationId xmlns:a16="http://schemas.microsoft.com/office/drawing/2014/main" id="{D5CB5987-5BB3-AAB2-304F-F651D876D515}"/>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srgbClr val="171616">
                    <a:lumMod val="50000"/>
                    <a:lumOff val="50000"/>
                  </a:srgbClr>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67</a:t>
            </a:fld>
            <a:endParaRPr kumimoji="0" lang="en-US" sz="1600" b="0" i="0" u="none" strike="noStrike" kern="1200" cap="none" spc="0" normalizeH="0" baseline="0" noProof="0" dirty="0">
              <a:ln>
                <a:noFill/>
              </a:ln>
              <a:solidFill>
                <a:srgbClr val="171616">
                  <a:lumMod val="50000"/>
                  <a:lumOff val="50000"/>
                </a:srgbClr>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25275620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D70CD4C8-BD8D-7F80-4BB5-5431F7893B6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B3D84B3-0E4D-47F3-021B-B7C93D2CA2F3}"/>
              </a:ext>
            </a:extLst>
          </p:cNvPr>
          <p:cNvSpPr/>
          <p:nvPr/>
        </p:nvSpPr>
        <p:spPr>
          <a:xfrm>
            <a:off x="0" y="6381328"/>
            <a:ext cx="12192000" cy="476672"/>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585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820E2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071F1E84-2ADF-5630-FE2B-09A6346EBC9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266663" y="0"/>
            <a:ext cx="2924845" cy="3011499"/>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effectLst>
            <a:outerShdw blurRad="50800" dist="38100" dir="2700000" algn="tl" rotWithShape="0">
              <a:prstClr val="black">
                <a:alpha val="40000"/>
              </a:prstClr>
            </a:outerShdw>
          </a:effectLst>
        </p:spPr>
      </p:pic>
      <p:sp>
        <p:nvSpPr>
          <p:cNvPr id="13" name="Google Shape;140;p28">
            <a:extLst>
              <a:ext uri="{FF2B5EF4-FFF2-40B4-BE49-F238E27FC236}">
                <a16:creationId xmlns:a16="http://schemas.microsoft.com/office/drawing/2014/main" id="{F6977449-33F8-CDC0-BB91-D859F238BFCF}"/>
              </a:ext>
            </a:extLst>
          </p:cNvPr>
          <p:cNvSpPr txBox="1"/>
          <p:nvPr/>
        </p:nvSpPr>
        <p:spPr>
          <a:xfrm>
            <a:off x="393570" y="1304978"/>
            <a:ext cx="8873092" cy="1706520"/>
          </a:xfrm>
          <a:prstGeom prst="rect">
            <a:avLst/>
          </a:prstGeom>
          <a:noFill/>
          <a:ln>
            <a:noFill/>
          </a:ln>
        </p:spPr>
        <p:txBody>
          <a:bodyPr spcFirstLastPara="1" wrap="square" lIns="45692" tIns="22863" rIns="45692" bIns="22863" anchor="t" anchorCtr="0">
            <a:noAutofit/>
          </a:bodyPr>
          <a:lstStyle/>
          <a:p>
            <a:pPr marL="0" marR="0" lvl="0" indent="0" algn="l" defTabSz="1219236" rtl="0" eaLnBrk="1" fontAlgn="auto" latinLnBrk="0" hangingPunct="1">
              <a:lnSpc>
                <a:spcPct val="100000"/>
              </a:lnSpc>
              <a:spcBef>
                <a:spcPts val="0"/>
              </a:spcBef>
              <a:spcAft>
                <a:spcPts val="0"/>
              </a:spcAft>
              <a:buClr>
                <a:srgbClr val="000000"/>
              </a:buClr>
              <a:buSzTx/>
              <a:buFontTx/>
              <a:buNone/>
              <a:tabLst/>
              <a:defRPr/>
            </a:pPr>
            <a:r>
              <a:rPr kumimoji="0" lang="en"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sym typeface="Calibri"/>
              </a:rPr>
              <a:t>With more than 20 years of experience in the learning &amp; development industry, </a:t>
            </a:r>
            <a:r>
              <a:rPr kumimoji="0" lang="en" sz="2000" b="1"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sym typeface="Calibri"/>
              </a:rPr>
              <a:t>Kaycee Buckley is Director of Global Commerical Talent.</a:t>
            </a:r>
            <a:r>
              <a:rPr kumimoji="0" lang="en" sz="2000" b="0"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sym typeface="Calibri"/>
              </a:rPr>
              <a:t> She works with organizational leaders to define talent development, strategies, develop and deploy learning events, and measure the business impact for these training initiatives.</a:t>
            </a:r>
            <a:endParaRPr kumimoji="0" sz="2000" b="0" i="0" u="none" strike="noStrike" kern="0" cap="none" spc="0" normalizeH="0" baseline="0" noProof="0" dirty="0">
              <a:ln>
                <a:noFill/>
              </a:ln>
              <a:solidFill>
                <a:prstClr val="black"/>
              </a:solidFill>
              <a:effectLst/>
              <a:highlight>
                <a:srgbClr val="FFFF00"/>
              </a:highlight>
              <a:uLnTx/>
              <a:uFillTx/>
              <a:latin typeface="Arial" panose="020B0604020202020204" pitchFamily="34" charset="0"/>
              <a:ea typeface="Calibri"/>
              <a:cs typeface="Arial" panose="020B0604020202020204" pitchFamily="34" charset="0"/>
              <a:sym typeface="Calibri"/>
            </a:endParaRPr>
          </a:p>
        </p:txBody>
      </p:sp>
      <p:sp>
        <p:nvSpPr>
          <p:cNvPr id="2" name="TextBox 1">
            <a:extLst>
              <a:ext uri="{FF2B5EF4-FFF2-40B4-BE49-F238E27FC236}">
                <a16:creationId xmlns:a16="http://schemas.microsoft.com/office/drawing/2014/main" id="{700BEE82-6CF9-25BC-6348-F57988DAAD8B}"/>
              </a:ext>
            </a:extLst>
          </p:cNvPr>
          <p:cNvSpPr txBox="1"/>
          <p:nvPr/>
        </p:nvSpPr>
        <p:spPr>
          <a:xfrm>
            <a:off x="121933" y="6448153"/>
            <a:ext cx="10797649" cy="387798"/>
          </a:xfrm>
          <a:prstGeom prst="rect">
            <a:avLst/>
          </a:prstGeom>
          <a:noFill/>
        </p:spPr>
        <p:txBody>
          <a:bodyPr wrap="square" rtlCol="0">
            <a:spAutoFit/>
          </a:bodyPr>
          <a:lstStyle/>
          <a:p>
            <a:pPr marL="0" marR="0" lvl="0" indent="0" algn="l" defTabSz="365828" rtl="0" eaLnBrk="1" fontAlgn="auto" latinLnBrk="0" hangingPunct="1">
              <a:lnSpc>
                <a:spcPct val="100000"/>
              </a:lnSpc>
              <a:spcBef>
                <a:spcPts val="0"/>
              </a:spcBef>
              <a:spcAft>
                <a:spcPts val="0"/>
              </a:spcAft>
              <a:buClrTx/>
              <a:buSzTx/>
              <a:buFontTx/>
              <a:buNone/>
              <a:tabLst/>
              <a:defRPr/>
            </a:pPr>
            <a:r>
              <a:rPr kumimoji="0" lang="en-US" sz="96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Calibri" panose="020F0502020204030204" pitchFamily="34" charset="0"/>
                <a:sym typeface="Arial"/>
              </a:rPr>
              <a:t>Source: Kaycee Buckley, Director of Global Commercial Talent for large pharmaceutical company.  Featured in Phillips, P. P. and Phillips, J. J. (2023) Show the Value of What You Do. Oakland, CA: Berrett-Koehler Publishing, p. 128-129.</a:t>
            </a:r>
            <a:endParaRPr kumimoji="0" lang="en-US" sz="96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8" name="TextBox 7">
            <a:extLst>
              <a:ext uri="{FF2B5EF4-FFF2-40B4-BE49-F238E27FC236}">
                <a16:creationId xmlns:a16="http://schemas.microsoft.com/office/drawing/2014/main" id="{F983568A-FCB4-0599-659F-FE78AF83E296}"/>
              </a:ext>
            </a:extLst>
          </p:cNvPr>
          <p:cNvSpPr txBox="1"/>
          <p:nvPr/>
        </p:nvSpPr>
        <p:spPr>
          <a:xfrm>
            <a:off x="393570" y="3051522"/>
            <a:ext cx="10526012" cy="2862322"/>
          </a:xfrm>
          <a:prstGeom prst="rect">
            <a:avLst/>
          </a:prstGeom>
          <a:noFill/>
        </p:spPr>
        <p:txBody>
          <a:bodyPr wrap="square" rtlCol="0">
            <a:spAutoFit/>
          </a:bodyPr>
          <a:lstStyle/>
          <a:p>
            <a:pPr marL="0" marR="0" lvl="0" indent="0" algn="l" defTabSz="1219236" rtl="0" eaLnBrk="1" fontAlgn="auto" latinLnBrk="0" hangingPunct="1">
              <a:lnSpc>
                <a:spcPct val="100000"/>
              </a:lnSpc>
              <a:spcBef>
                <a:spcPts val="266"/>
              </a:spcBef>
              <a:spcAft>
                <a:spcPts val="0"/>
              </a:spcAft>
              <a:buClr>
                <a:srgbClr val="000000"/>
              </a:buClr>
              <a:buSzTx/>
              <a:buFontTx/>
              <a:buNone/>
              <a:tabLst/>
              <a:defRPr/>
            </a:pPr>
            <a:r>
              <a:rPr kumimoji="0" lang="en-US" sz="2000" b="0"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sym typeface="Calibri"/>
              </a:rPr>
              <a:t>Just wanted to let you know that I presented the Coaching ROI results to my DVP and the Area Commercial Directors last Thursday. It was AMAZING! They were surprised and not surprised by the results. That is, </a:t>
            </a:r>
            <a:r>
              <a:rPr kumimoji="0" lang="en-US" sz="2000" b="1"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sym typeface="Calibri"/>
              </a:rPr>
              <a:t>they were not surprised that the ROI was negative</a:t>
            </a:r>
            <a:r>
              <a:rPr kumimoji="0" lang="en-US" sz="2000" b="0"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sym typeface="Calibri"/>
              </a:rPr>
              <a:t> because they are all aware that the Sales Managers are not coaching and </a:t>
            </a:r>
            <a:r>
              <a:rPr kumimoji="0" lang="en-US" sz="2000" b="1"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sym typeface="Calibri"/>
              </a:rPr>
              <a:t>agreed with the barriers </a:t>
            </a:r>
            <a:r>
              <a:rPr kumimoji="0" lang="en-US" sz="2000" b="0"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sym typeface="Calibri"/>
              </a:rPr>
              <a:t>as I had outlined in the study. </a:t>
            </a:r>
            <a:r>
              <a:rPr kumimoji="0" lang="en-US" sz="2000" b="1"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sym typeface="Calibri"/>
              </a:rPr>
              <a:t>They were surprised at what a negative impact “not applying Coaching” was making to the business, which sparked a very productive conversation as to what to do to fix it.</a:t>
            </a:r>
            <a:endParaRPr kumimoji="0" lang="en-US" sz="20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a:p>
            <a:pPr marL="0" marR="0" lvl="0" indent="0" algn="l" defTabSz="1219236" rtl="0" eaLnBrk="1" fontAlgn="auto" latinLnBrk="0" hangingPunct="1">
              <a:lnSpc>
                <a:spcPct val="100000"/>
              </a:lnSpc>
              <a:spcBef>
                <a:spcPts val="0"/>
              </a:spcBef>
              <a:spcAft>
                <a:spcPts val="0"/>
              </a:spcAft>
              <a:buClr>
                <a:srgbClr val="000000"/>
              </a:buClr>
              <a:buSzTx/>
              <a:buFontTx/>
              <a:buNone/>
              <a:tabLst/>
              <a:defRPr/>
            </a:pPr>
            <a:endParaRPr kumimoji="0" lang="en-US" sz="2000" b="0"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sym typeface="Calibri"/>
            </a:endParaRPr>
          </a:p>
          <a:p>
            <a:pPr marL="0" marR="0" lvl="0" indent="0" algn="l" defTabSz="1219236" rtl="0" eaLnBrk="1" fontAlgn="auto" latinLnBrk="0" hangingPunct="1">
              <a:lnSpc>
                <a:spcPct val="100000"/>
              </a:lnSpc>
              <a:spcBef>
                <a:spcPts val="0"/>
              </a:spcBef>
              <a:spcAft>
                <a:spcPts val="0"/>
              </a:spcAft>
              <a:buClr>
                <a:srgbClr val="000000"/>
              </a:buClr>
              <a:buSzTx/>
              <a:buFontTx/>
              <a:buNone/>
              <a:tabLst/>
              <a:defRPr/>
            </a:pPr>
            <a:r>
              <a:rPr kumimoji="0" lang="en-US" sz="2000" b="1" i="1"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sym typeface="Calibri"/>
              </a:rPr>
              <a:t>Wow...such positive outcomes from my stakeholders...and with a negative ROI!</a:t>
            </a:r>
            <a:endPar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5" name="TextBox 4">
            <a:extLst>
              <a:ext uri="{FF2B5EF4-FFF2-40B4-BE49-F238E27FC236}">
                <a16:creationId xmlns:a16="http://schemas.microsoft.com/office/drawing/2014/main" id="{7466C077-8532-0FE0-1588-7BAF088EC041}"/>
              </a:ext>
            </a:extLst>
          </p:cNvPr>
          <p:cNvSpPr txBox="1"/>
          <p:nvPr/>
        </p:nvSpPr>
        <p:spPr>
          <a:xfrm>
            <a:off x="393571" y="430475"/>
            <a:ext cx="8505103" cy="646331"/>
          </a:xfrm>
          <a:prstGeom prst="rect">
            <a:avLst/>
          </a:prstGeom>
          <a:noFill/>
        </p:spPr>
        <p:txBody>
          <a:bodyPr wrap="square">
            <a:spAutoFit/>
          </a:bodyPr>
          <a:lstStyle/>
          <a:p>
            <a:pPr marL="0" marR="0" lvl="0" indent="0" algn="l" defTabSz="914446"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Positive Benefits from a Negative ROI</a:t>
            </a:r>
          </a:p>
        </p:txBody>
      </p:sp>
    </p:spTree>
    <p:extLst>
      <p:ext uri="{BB962C8B-B14F-4D97-AF65-F5344CB8AC3E}">
        <p14:creationId xmlns:p14="http://schemas.microsoft.com/office/powerpoint/2010/main" val="41099890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5071EF43-B182-84BC-EEB5-38CC6BB6AD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B67BBF-96B0-7A72-0119-FC1DA87BC646}"/>
              </a:ext>
            </a:extLst>
          </p:cNvPr>
          <p:cNvSpPr>
            <a:spLocks noGrp="1"/>
          </p:cNvSpPr>
          <p:nvPr>
            <p:ph type="title"/>
          </p:nvPr>
        </p:nvSpPr>
        <p:spPr>
          <a:xfrm>
            <a:off x="333418" y="1677795"/>
            <a:ext cx="6165682" cy="2758868"/>
          </a:xfrm>
        </p:spPr>
        <p:txBody>
          <a:bodyPr vert="horz" lIns="73160" tIns="36580" rIns="73160" bIns="36580" rtlCol="0" anchor="ctr">
            <a:normAutofit/>
          </a:bodyPr>
          <a:lstStyle/>
          <a:p>
            <a:pPr algn="ctr" defTabSz="731611">
              <a:lnSpc>
                <a:spcPct val="100000"/>
              </a:lnSpc>
              <a:spcAft>
                <a:spcPts val="480"/>
              </a:spcAft>
            </a:pPr>
            <a:r>
              <a:rPr lang="en-US" sz="3200" b="1" dirty="0">
                <a:latin typeface="Arial" panose="020B0604020202020204" pitchFamily="34" charset="0"/>
                <a:cs typeface="Arial" panose="020B0604020202020204" pitchFamily="34" charset="0"/>
              </a:rPr>
              <a:t>So What? </a:t>
            </a:r>
            <a:br>
              <a:rPr lang="en-US" sz="3200" b="1" dirty="0">
                <a:latin typeface="Arial" panose="020B0604020202020204" pitchFamily="34" charset="0"/>
                <a:cs typeface="Arial" panose="020B0604020202020204" pitchFamily="34" charset="0"/>
              </a:rPr>
            </a:br>
            <a:br>
              <a:rPr lang="en-US" sz="3200" b="1" dirty="0">
                <a:latin typeface="Arial" panose="020B0604020202020204" pitchFamily="34" charset="0"/>
                <a:cs typeface="Arial" panose="020B0604020202020204" pitchFamily="34" charset="0"/>
              </a:rPr>
            </a:br>
            <a:r>
              <a:rPr lang="en-US" sz="3200" b="1" dirty="0">
                <a:latin typeface="Arial" panose="020B0604020202020204" pitchFamily="34" charset="0"/>
                <a:cs typeface="Arial" panose="020B0604020202020204" pitchFamily="34" charset="0"/>
              </a:rPr>
              <a:t>Leverage the Results: </a:t>
            </a:r>
            <a:br>
              <a:rPr lang="en-US" sz="3200" b="1" dirty="0">
                <a:latin typeface="Arial" panose="020B0604020202020204" pitchFamily="34" charset="0"/>
                <a:cs typeface="Arial" panose="020B0604020202020204" pitchFamily="34" charset="0"/>
              </a:rPr>
            </a:br>
            <a:r>
              <a:rPr lang="en-US" sz="3200" b="1" dirty="0">
                <a:latin typeface="Arial" panose="020B0604020202020204" pitchFamily="34" charset="0"/>
                <a:cs typeface="Arial" panose="020B0604020202020204" pitchFamily="34" charset="0"/>
              </a:rPr>
              <a:t>Ministry of Education, Oman </a:t>
            </a:r>
          </a:p>
        </p:txBody>
      </p:sp>
      <p:sp>
        <p:nvSpPr>
          <p:cNvPr id="43" name="Freeform: Shape 42">
            <a:extLst>
              <a:ext uri="{FF2B5EF4-FFF2-40B4-BE49-F238E27FC236}">
                <a16:creationId xmlns:a16="http://schemas.microsoft.com/office/drawing/2014/main" id="{969DCF54-B99B-57B2-09F1-E53FC72578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1729"/>
            <a:ext cx="5609220" cy="5839804"/>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31611" rtl="0" eaLnBrk="1" fontAlgn="auto" latinLnBrk="0" hangingPunct="1">
              <a:lnSpc>
                <a:spcPct val="100000"/>
              </a:lnSpc>
              <a:spcBef>
                <a:spcPts val="0"/>
              </a:spcBef>
              <a:spcAft>
                <a:spcPts val="0"/>
              </a:spcAft>
              <a:buClrTx/>
              <a:buSzTx/>
              <a:buFontTx/>
              <a:buNone/>
              <a:tabLst/>
              <a:defRPr/>
            </a:pPr>
            <a:endParaRPr kumimoji="0" lang="en-US" sz="144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People in a classroom">
            <a:extLst>
              <a:ext uri="{FF2B5EF4-FFF2-40B4-BE49-F238E27FC236}">
                <a16:creationId xmlns:a16="http://schemas.microsoft.com/office/drawing/2014/main" id="{42E48E58-3B58-9961-77E9-879AE3FEC8D6}"/>
              </a:ext>
            </a:extLst>
          </p:cNvPr>
          <p:cNvPicPr>
            <a:picLocks noChangeAspect="1"/>
          </p:cNvPicPr>
          <p:nvPr/>
        </p:nvPicPr>
        <p:blipFill>
          <a:blip r:embed="rId3"/>
          <a:srcRect l="17923" r="17923"/>
          <a:stretch/>
        </p:blipFill>
        <p:spPr>
          <a:xfrm>
            <a:off x="6750141" y="277"/>
            <a:ext cx="5441859" cy="5654481"/>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11" name="Slide Number Placeholder 20">
            <a:extLst>
              <a:ext uri="{FF2B5EF4-FFF2-40B4-BE49-F238E27FC236}">
                <a16:creationId xmlns:a16="http://schemas.microsoft.com/office/drawing/2014/main" id="{74239BFE-BE6C-70EA-7330-C05EFA48929B}"/>
              </a:ext>
            </a:extLst>
          </p:cNvPr>
          <p:cNvSpPr txBox="1">
            <a:spLocks/>
          </p:cNvSpPr>
          <p:nvPr/>
        </p:nvSpPr>
        <p:spPr>
          <a:xfrm>
            <a:off x="9449023" y="6484248"/>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776" rtl="0" eaLnBrk="1" fontAlgn="base" latinLnBrk="0" hangingPunct="1">
              <a:lnSpc>
                <a:spcPct val="100000"/>
              </a:lnSpc>
              <a:spcBef>
                <a:spcPct val="0"/>
              </a:spcBef>
              <a:spcAft>
                <a:spcPts val="600"/>
              </a:spcAft>
              <a:buClrTx/>
              <a:buSzTx/>
              <a:buFontTx/>
              <a:buNone/>
              <a:tabLst/>
              <a:defRPr/>
            </a:pPr>
            <a:fld id="{5CAF2848-72F5-C442-96E7-D641D54052C2}"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685776" rtl="0" eaLnBrk="1" fontAlgn="base" latinLnBrk="0" hangingPunct="1">
                <a:lnSpc>
                  <a:spcPct val="100000"/>
                </a:lnSpc>
                <a:spcBef>
                  <a:spcPct val="0"/>
                </a:spcBef>
                <a:spcAft>
                  <a:spcPts val="600"/>
                </a:spcAft>
                <a:buClrTx/>
                <a:buSzTx/>
                <a:buFontTx/>
                <a:buNone/>
                <a:tabLst/>
                <a:defRPr/>
              </a:pPr>
              <a:t>69</a:t>
            </a:fld>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8551490"/>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Business people shaking hands">
            <a:extLst>
              <a:ext uri="{FF2B5EF4-FFF2-40B4-BE49-F238E27FC236}">
                <a16:creationId xmlns:a16="http://schemas.microsoft.com/office/drawing/2014/main" id="{63FEEDAA-7759-7D43-A87C-B728A53DAAD3}"/>
              </a:ext>
            </a:extLst>
          </p:cNvPr>
          <p:cNvPicPr>
            <a:picLocks noChangeAspect="1"/>
          </p:cNvPicPr>
          <p:nvPr/>
        </p:nvPicPr>
        <p:blipFill>
          <a:blip r:embed="rId3"/>
          <a:srcRect t="7867" b="7867"/>
          <a:stretch/>
        </p:blipFill>
        <p:spPr>
          <a:xfrm>
            <a:off x="16" y="286"/>
            <a:ext cx="12191984" cy="6857436"/>
          </a:xfrm>
          <a:prstGeom prst="rect">
            <a:avLst/>
          </a:prstGeom>
        </p:spPr>
      </p:pic>
      <p:sp>
        <p:nvSpPr>
          <p:cNvPr id="31" name="Rectangle 30">
            <a:extLst>
              <a:ext uri="{FF2B5EF4-FFF2-40B4-BE49-F238E27FC236}">
                <a16:creationId xmlns:a16="http://schemas.microsoft.com/office/drawing/2014/main" id="{B4147794-66B7-4CDE-BC75-BBDC48B2F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9481" y="278"/>
            <a:ext cx="7718119" cy="6857444"/>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31611">
              <a:defRPr/>
            </a:pPr>
            <a:endParaRPr lang="en-US" sz="1440">
              <a:solidFill>
                <a:srgbClr val="FFFFFF"/>
              </a:solidFill>
              <a:latin typeface="Century Schoolbook" panose="02040604050505020304"/>
            </a:endParaRPr>
          </a:p>
        </p:txBody>
      </p:sp>
      <p:graphicFrame>
        <p:nvGraphicFramePr>
          <p:cNvPr id="35" name="Content Placeholder 2">
            <a:extLst>
              <a:ext uri="{FF2B5EF4-FFF2-40B4-BE49-F238E27FC236}">
                <a16:creationId xmlns:a16="http://schemas.microsoft.com/office/drawing/2014/main" id="{C69AB451-5018-635B-8F95-C7348739F2C1}"/>
              </a:ext>
            </a:extLst>
          </p:cNvPr>
          <p:cNvGraphicFramePr>
            <a:graphicFrameLocks noGrp="1"/>
          </p:cNvGraphicFramePr>
          <p:nvPr>
            <p:ph idx="4294967295"/>
            <p:extLst>
              <p:ext uri="{D42A27DB-BD31-4B8C-83A1-F6EECF244321}">
                <p14:modId xmlns:p14="http://schemas.microsoft.com/office/powerpoint/2010/main" val="2813928583"/>
              </p:ext>
            </p:extLst>
          </p:nvPr>
        </p:nvGraphicFramePr>
        <p:xfrm>
          <a:off x="3737698" y="1821482"/>
          <a:ext cx="7361686" cy="48455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3" name="Rectangle 32">
            <a:extLst>
              <a:ext uri="{FF2B5EF4-FFF2-40B4-BE49-F238E27FC236}">
                <a16:creationId xmlns:a16="http://schemas.microsoft.com/office/drawing/2014/main" id="{41202E79-1236-4DF8-9921-F47A0B079C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77600" y="278"/>
            <a:ext cx="914400" cy="6857444"/>
          </a:xfrm>
          <a:prstGeom prst="rect">
            <a:avLst/>
          </a:prstGeom>
          <a:solidFill>
            <a:schemeClr val="tx1">
              <a:lumMod val="85000"/>
              <a:lumOff val="1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365806"/>
            <a:endParaRPr lang="en-US" sz="1440">
              <a:solidFill>
                <a:prstClr val="white"/>
              </a:solidFill>
              <a:latin typeface="Calibri" panose="020F0502020204030204"/>
            </a:endParaRPr>
          </a:p>
        </p:txBody>
      </p:sp>
      <p:sp>
        <p:nvSpPr>
          <p:cNvPr id="6" name="Slide Number Placeholder 20">
            <a:extLst>
              <a:ext uri="{FF2B5EF4-FFF2-40B4-BE49-F238E27FC236}">
                <a16:creationId xmlns:a16="http://schemas.microsoft.com/office/drawing/2014/main" id="{C657A778-C32C-2642-BCDD-F5A488280E9B}"/>
              </a:ext>
            </a:extLst>
          </p:cNvPr>
          <p:cNvSpPr txBox="1">
            <a:spLocks/>
          </p:cNvSpPr>
          <p:nvPr/>
        </p:nvSpPr>
        <p:spPr>
          <a:xfrm>
            <a:off x="8527606" y="6506736"/>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76" fontAlgn="base">
              <a:spcBef>
                <a:spcPct val="0"/>
              </a:spcBef>
              <a:spcAft>
                <a:spcPts val="600"/>
              </a:spcAft>
              <a:defRPr/>
            </a:pPr>
            <a:fld id="{5CAF2848-72F5-C442-96E7-D641D54052C2}" type="slidenum">
              <a:rPr lang="en-US" sz="1600">
                <a:solidFill>
                  <a:prstClr val="black">
                    <a:tint val="75000"/>
                  </a:prstClr>
                </a:solidFill>
                <a:latin typeface="Calibri" panose="020F0502020204030204"/>
              </a:rPr>
              <a:pPr defTabSz="685776" fontAlgn="base">
                <a:spcBef>
                  <a:spcPct val="0"/>
                </a:spcBef>
                <a:spcAft>
                  <a:spcPts val="600"/>
                </a:spcAft>
                <a:defRPr/>
              </a:pPr>
              <a:t>7</a:t>
            </a:fld>
            <a:endParaRPr lang="en-US" sz="1600" dirty="0">
              <a:solidFill>
                <a:prstClr val="black">
                  <a:tint val="75000"/>
                </a:prstClr>
              </a:solidFill>
              <a:latin typeface="Calibri" panose="020F0502020204030204"/>
            </a:endParaRPr>
          </a:p>
        </p:txBody>
      </p:sp>
      <p:sp>
        <p:nvSpPr>
          <p:cNvPr id="3" name="TextBox 2">
            <a:extLst>
              <a:ext uri="{FF2B5EF4-FFF2-40B4-BE49-F238E27FC236}">
                <a16:creationId xmlns:a16="http://schemas.microsoft.com/office/drawing/2014/main" id="{EEEACF1D-1345-42AA-05BB-B66BCC0D3FD1}"/>
              </a:ext>
            </a:extLst>
          </p:cNvPr>
          <p:cNvSpPr txBox="1"/>
          <p:nvPr/>
        </p:nvSpPr>
        <p:spPr>
          <a:xfrm>
            <a:off x="3559481" y="430474"/>
            <a:ext cx="7711103" cy="1077218"/>
          </a:xfrm>
          <a:prstGeom prst="rect">
            <a:avLst/>
          </a:prstGeom>
          <a:noFill/>
        </p:spPr>
        <p:txBody>
          <a:bodyPr wrap="square">
            <a:spAutoFit/>
          </a:bodyPr>
          <a:lstStyle/>
          <a:p>
            <a:pPr eaLnBrk="0" fontAlgn="base" hangingPunct="0">
              <a:spcBef>
                <a:spcPct val="0"/>
              </a:spcBef>
              <a:spcAft>
                <a:spcPct val="0"/>
              </a:spcAft>
              <a:defRPr/>
            </a:pPr>
            <a:r>
              <a:rPr lang="en-US" sz="3200" b="1" kern="0" dirty="0">
                <a:solidFill>
                  <a:srgbClr val="000000"/>
                </a:solidFill>
                <a:latin typeface="Arial"/>
                <a:cs typeface="Arial"/>
                <a:sym typeface="Arial"/>
              </a:rPr>
              <a:t>Why high-performance teams? They impact the organization – consistently.</a:t>
            </a:r>
          </a:p>
        </p:txBody>
      </p:sp>
      <p:sp>
        <p:nvSpPr>
          <p:cNvPr id="2" name="TextBox 1">
            <a:extLst>
              <a:ext uri="{FF2B5EF4-FFF2-40B4-BE49-F238E27FC236}">
                <a16:creationId xmlns:a16="http://schemas.microsoft.com/office/drawing/2014/main" id="{163CB0D7-31F4-C910-31FE-89CD262725C0}"/>
              </a:ext>
            </a:extLst>
          </p:cNvPr>
          <p:cNvSpPr txBox="1"/>
          <p:nvPr/>
        </p:nvSpPr>
        <p:spPr>
          <a:xfrm>
            <a:off x="77884" y="6538912"/>
            <a:ext cx="2077487" cy="276999"/>
          </a:xfrm>
          <a:prstGeom prst="rect">
            <a:avLst/>
          </a:prstGeom>
          <a:noFill/>
        </p:spPr>
        <p:txBody>
          <a:bodyPr wrap="square" rtlCol="0">
            <a:spAutoFit/>
          </a:bodyPr>
          <a:lstStyle/>
          <a:p>
            <a:r>
              <a:rPr lang="en-US" sz="1200" b="1" dirty="0">
                <a:solidFill>
                  <a:schemeClr val="bg1"/>
                </a:solidFill>
              </a:rPr>
              <a:t>Workbook: 7</a:t>
            </a:r>
          </a:p>
        </p:txBody>
      </p:sp>
    </p:spTree>
    <p:extLst>
      <p:ext uri="{BB962C8B-B14F-4D97-AF65-F5344CB8AC3E}">
        <p14:creationId xmlns:p14="http://schemas.microsoft.com/office/powerpoint/2010/main" val="2899030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8237F1C-897F-4EAC-DF29-F6B934FAA3E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4B02A59-B817-E57D-D606-E2B48964B9D6}"/>
              </a:ext>
            </a:extLst>
          </p:cNvPr>
          <p:cNvSpPr/>
          <p:nvPr/>
        </p:nvSpPr>
        <p:spPr>
          <a:xfrm>
            <a:off x="4762500" y="762000"/>
            <a:ext cx="6629400" cy="2339102"/>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Optimize Results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Use Black Box Thinking to Increase Funding</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Design Thinking Principle 8 </a:t>
            </a:r>
            <a:b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b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rPr>
              <a:t>A new competitive logic of business strategy</a:t>
            </a:r>
          </a:p>
        </p:txBody>
      </p:sp>
      <p:sp>
        <p:nvSpPr>
          <p:cNvPr id="3" name="Slide Number Placeholder 7">
            <a:extLst>
              <a:ext uri="{FF2B5EF4-FFF2-40B4-BE49-F238E27FC236}">
                <a16:creationId xmlns:a16="http://schemas.microsoft.com/office/drawing/2014/main" id="{0F2E61C5-0DD6-4EF4-A006-A50ECBA8DFC3}"/>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70</a:t>
            </a:fld>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4218564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DEF8EB-1804-E671-EEC4-92D4EC3E95BA}"/>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B9B5621-2B92-B3DD-DC7B-4B2F6DB48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 y="278"/>
            <a:ext cx="12191012" cy="6857445"/>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508AD2B0-FE3B-3E54-2DA4-B6D0DCC855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97" y="279"/>
            <a:ext cx="12191010" cy="1575827"/>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1BC70219-DCD2-16E6-580F-979B46758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306058" y="-5309839"/>
            <a:ext cx="1579886" cy="12191014"/>
          </a:xfrm>
          <a:prstGeom prst="rect">
            <a:avLst/>
          </a:prstGeom>
          <a:gradFill>
            <a:gsLst>
              <a:gs pos="19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228DC12-1AC6-A92E-5FCA-706B3E53B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618" y="278"/>
            <a:ext cx="4303073" cy="1575334"/>
          </a:xfrm>
          <a:prstGeom prst="rect">
            <a:avLst/>
          </a:prstGeom>
          <a:gradFill>
            <a:gsLst>
              <a:gs pos="0">
                <a:schemeClr val="accent1">
                  <a:alpha val="72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633A4AD7-485B-83C0-D1B7-1F3E24ADA8C0}"/>
              </a:ext>
            </a:extLst>
          </p:cNvPr>
          <p:cNvSpPr/>
          <p:nvPr/>
        </p:nvSpPr>
        <p:spPr>
          <a:xfrm>
            <a:off x="305270" y="343150"/>
            <a:ext cx="11491719" cy="1028617"/>
          </a:xfrm>
          <a:prstGeom prst="rect">
            <a:avLst/>
          </a:prstGeom>
        </p:spPr>
        <p:txBody>
          <a:bodyPr vert="horz" lIns="91433" tIns="45716" rIns="91433" bIns="45716" rtlCol="0" anchor="ctr">
            <a:normAutofit fontScale="92500"/>
          </a:bodyPr>
          <a:lstStyle/>
          <a:p>
            <a:pPr marL="0" marR="0" lvl="0" indent="0" algn="l" defTabSz="914368"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Calibri Light" panose="020F0302020204030204"/>
                <a:ea typeface="+mn-ea"/>
                <a:cs typeface="+mn-cs"/>
              </a:rPr>
              <a:t>Costs Versus Investment Perception: The Reality </a:t>
            </a:r>
          </a:p>
        </p:txBody>
      </p:sp>
      <p:graphicFrame>
        <p:nvGraphicFramePr>
          <p:cNvPr id="5" name="Content Placeholder 3">
            <a:extLst>
              <a:ext uri="{FF2B5EF4-FFF2-40B4-BE49-F238E27FC236}">
                <a16:creationId xmlns:a16="http://schemas.microsoft.com/office/drawing/2014/main" id="{ED162723-9BC0-A483-8BD1-4252F32C3537}"/>
              </a:ext>
            </a:extLst>
          </p:cNvPr>
          <p:cNvGraphicFramePr>
            <a:graphicFrameLocks/>
          </p:cNvGraphicFramePr>
          <p:nvPr/>
        </p:nvGraphicFramePr>
        <p:xfrm>
          <a:off x="-126128" y="1878936"/>
          <a:ext cx="11637794" cy="4779936"/>
        </p:xfrm>
        <a:graphic>
          <a:graphicData uri="http://schemas.openxmlformats.org/drawingml/2006/table">
            <a:tbl>
              <a:tblPr firstRow="1" firstCol="1" bandRow="1"/>
              <a:tblGrid>
                <a:gridCol w="4524246">
                  <a:extLst>
                    <a:ext uri="{9D8B030D-6E8A-4147-A177-3AD203B41FA5}">
                      <a16:colId xmlns:a16="http://schemas.microsoft.com/office/drawing/2014/main" val="3716985706"/>
                    </a:ext>
                  </a:extLst>
                </a:gridCol>
                <a:gridCol w="1568894">
                  <a:extLst>
                    <a:ext uri="{9D8B030D-6E8A-4147-A177-3AD203B41FA5}">
                      <a16:colId xmlns:a16="http://schemas.microsoft.com/office/drawing/2014/main" val="2223621489"/>
                    </a:ext>
                  </a:extLst>
                </a:gridCol>
                <a:gridCol w="352599">
                  <a:extLst>
                    <a:ext uri="{9D8B030D-6E8A-4147-A177-3AD203B41FA5}">
                      <a16:colId xmlns:a16="http://schemas.microsoft.com/office/drawing/2014/main" val="4224071503"/>
                    </a:ext>
                  </a:extLst>
                </a:gridCol>
                <a:gridCol w="1538608">
                  <a:extLst>
                    <a:ext uri="{9D8B030D-6E8A-4147-A177-3AD203B41FA5}">
                      <a16:colId xmlns:a16="http://schemas.microsoft.com/office/drawing/2014/main" val="2585162954"/>
                    </a:ext>
                  </a:extLst>
                </a:gridCol>
                <a:gridCol w="372068">
                  <a:extLst>
                    <a:ext uri="{9D8B030D-6E8A-4147-A177-3AD203B41FA5}">
                      <a16:colId xmlns:a16="http://schemas.microsoft.com/office/drawing/2014/main" val="879390137"/>
                    </a:ext>
                  </a:extLst>
                </a:gridCol>
                <a:gridCol w="3281379">
                  <a:extLst>
                    <a:ext uri="{9D8B030D-6E8A-4147-A177-3AD203B41FA5}">
                      <a16:colId xmlns:a16="http://schemas.microsoft.com/office/drawing/2014/main" val="51354346"/>
                    </a:ext>
                  </a:extLst>
                </a:gridCol>
              </a:tblGrid>
              <a:tr h="328254">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2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a:noFill/>
                    </a:lnR>
                    <a:lnT>
                      <a:noFill/>
                    </a:lnT>
                    <a:lnB>
                      <a:noFill/>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2400" b="1" dirty="0">
                          <a:solidFill>
                            <a:srgbClr val="820E2E"/>
                          </a:solidFill>
                          <a:effectLst/>
                          <a:latin typeface="Calibri" panose="020F0502020204030204" pitchFamily="34" charset="0"/>
                          <a:cs typeface="Calibri" panose="020F0502020204030204" pitchFamily="34" charset="0"/>
                        </a:rPr>
                        <a:t>Perception</a:t>
                      </a:r>
                      <a:endParaRPr lang="en-US" sz="2800" b="1" dirty="0">
                        <a:solidFill>
                          <a:srgbClr val="820E2E"/>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a:noFill/>
                    </a:lnR>
                    <a:lnT>
                      <a:noFill/>
                    </a:lnT>
                    <a:lnB w="12700" cap="flat" cmpd="sng" algn="ctr">
                      <a:solidFill>
                        <a:srgbClr val="17161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200" dirty="0">
                          <a:effectLst/>
                          <a:latin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a:noFill/>
                    </a:lnR>
                    <a:lnT>
                      <a:noFill/>
                    </a:lnT>
                    <a:lnB>
                      <a:noFill/>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2400" b="1" dirty="0">
                          <a:solidFill>
                            <a:srgbClr val="820E2E"/>
                          </a:solidFill>
                          <a:effectLst/>
                          <a:latin typeface="Calibri" panose="020F0502020204030204" pitchFamily="34" charset="0"/>
                          <a:cs typeface="Calibri" panose="020F0502020204030204" pitchFamily="34" charset="0"/>
                        </a:rPr>
                        <a:t>Actions</a:t>
                      </a:r>
                      <a:endParaRPr lang="en-US" sz="2800" b="1" dirty="0">
                        <a:solidFill>
                          <a:srgbClr val="820E2E"/>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a:noFill/>
                    </a:lnR>
                    <a:lnT>
                      <a:noFill/>
                    </a:lnT>
                    <a:lnB w="12700" cap="flat" cmpd="sng" algn="ctr">
                      <a:solidFill>
                        <a:srgbClr val="17161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2400" b="1" dirty="0">
                          <a:solidFill>
                            <a:srgbClr val="820E2E"/>
                          </a:solidFill>
                          <a:effectLst/>
                          <a:latin typeface="Calibri" panose="020F0502020204030204" pitchFamily="34" charset="0"/>
                          <a:cs typeface="Calibri" panose="020F0502020204030204" pitchFamily="34" charset="0"/>
                        </a:rPr>
                        <a:t> </a:t>
                      </a:r>
                      <a:endParaRPr lang="en-US" sz="2800" b="1" dirty="0">
                        <a:solidFill>
                          <a:srgbClr val="820E2E"/>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a:noFill/>
                    </a:lnR>
                    <a:lnT>
                      <a:noFill/>
                    </a:lnT>
                    <a:lnB>
                      <a:noFill/>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2400" b="1" dirty="0">
                          <a:solidFill>
                            <a:srgbClr val="820E2E"/>
                          </a:solidFill>
                          <a:effectLst/>
                          <a:latin typeface="Calibri" panose="020F0502020204030204" pitchFamily="34" charset="0"/>
                          <a:cs typeface="Calibri" panose="020F0502020204030204" pitchFamily="34" charset="0"/>
                        </a:rPr>
                        <a:t>Consequences</a:t>
                      </a:r>
                      <a:endParaRPr lang="en-US" sz="2800" b="1" dirty="0">
                        <a:solidFill>
                          <a:srgbClr val="820E2E"/>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a:noFill/>
                    </a:lnR>
                    <a:lnT>
                      <a:noFill/>
                    </a:lnT>
                    <a:lnB w="12700" cap="flat" cmpd="sng" algn="ctr">
                      <a:solidFill>
                        <a:srgbClr val="17161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4102508"/>
                  </a:ext>
                </a:extLst>
              </a:tr>
              <a:tr h="1094181">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spcBef>
                          <a:spcPts val="0"/>
                        </a:spcBef>
                        <a:spcAft>
                          <a:spcPts val="0"/>
                        </a:spcAft>
                      </a:pP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w="12700" cap="flat" cmpd="sng" algn="ctr">
                      <a:solidFill>
                        <a:srgbClr val="171616"/>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It’s a cost</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171616"/>
                      </a:solidFill>
                      <a:prstDash val="solid"/>
                      <a:round/>
                      <a:headEnd type="none" w="med" len="med"/>
                      <a:tailEnd type="none" w="med" len="med"/>
                    </a:lnL>
                    <a:lnR w="12700" cap="flat" cmpd="sng" algn="ctr">
                      <a:solidFill>
                        <a:srgbClr val="171616"/>
                      </a:solidFill>
                      <a:prstDash val="solid"/>
                      <a:round/>
                      <a:headEnd type="none" w="med" len="med"/>
                      <a:tailEnd type="none" w="med" len="med"/>
                    </a:lnR>
                    <a:lnT w="12700" cap="flat" cmpd="sng" algn="ctr">
                      <a:solidFill>
                        <a:srgbClr val="171616"/>
                      </a:solidFill>
                      <a:prstDash val="solid"/>
                      <a:round/>
                      <a:headEnd type="none" w="med" len="med"/>
                      <a:tailEnd type="none" w="med" len="med"/>
                    </a:lnT>
                    <a:lnB w="12700" cap="flat" cmpd="sng" algn="ctr">
                      <a:solidFill>
                        <a:srgbClr val="17161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spcBef>
                          <a:spcPts val="0"/>
                        </a:spcBef>
                        <a:spcAft>
                          <a:spcPts val="0"/>
                        </a:spcAft>
                      </a:pPr>
                      <a:endParaRPr lang="en-US" sz="1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171616"/>
                      </a:solidFill>
                      <a:prstDash val="solid"/>
                      <a:round/>
                      <a:headEnd type="none" w="med" len="med"/>
                      <a:tailEnd type="none" w="med" len="med"/>
                    </a:lnL>
                    <a:lnR w="12700" cap="flat" cmpd="sng" algn="ctr">
                      <a:solidFill>
                        <a:srgbClr val="171616"/>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Control it</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Reduce it</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Eliminate it</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171616"/>
                      </a:solidFill>
                      <a:prstDash val="solid"/>
                      <a:round/>
                      <a:headEnd type="none" w="med" len="med"/>
                      <a:tailEnd type="none" w="med" len="med"/>
                    </a:lnL>
                    <a:lnR w="12700" cap="flat" cmpd="sng" algn="ctr">
                      <a:solidFill>
                        <a:srgbClr val="171616"/>
                      </a:solidFill>
                      <a:prstDash val="solid"/>
                      <a:round/>
                      <a:headEnd type="none" w="med" len="med"/>
                      <a:tailEnd type="none" w="med" len="med"/>
                    </a:lnR>
                    <a:lnT w="12700" cap="flat" cmpd="sng" algn="ctr">
                      <a:solidFill>
                        <a:srgbClr val="171616"/>
                      </a:solidFill>
                      <a:prstDash val="solid"/>
                      <a:round/>
                      <a:headEnd type="none" w="med" len="med"/>
                      <a:tailEnd type="none" w="med" len="med"/>
                    </a:lnT>
                    <a:lnB w="12700" cap="flat" cmpd="sng" algn="ctr">
                      <a:solidFill>
                        <a:srgbClr val="17161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8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171616"/>
                      </a:solidFill>
                      <a:prstDash val="solid"/>
                      <a:round/>
                      <a:headEnd type="none" w="med" len="med"/>
                      <a:tailEnd type="none" w="med" len="med"/>
                    </a:lnL>
                    <a:lnR w="12700" cap="flat" cmpd="sng" algn="ctr">
                      <a:solidFill>
                        <a:srgbClr val="171616"/>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Partnerships are rare</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Influence diminishes</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Support is lost</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Funding is curtailed</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171616"/>
                      </a:solidFill>
                      <a:prstDash val="solid"/>
                      <a:round/>
                      <a:headEnd type="none" w="med" len="med"/>
                      <a:tailEnd type="none" w="med" len="med"/>
                    </a:lnL>
                    <a:lnR w="12700" cap="flat" cmpd="sng" algn="ctr">
                      <a:solidFill>
                        <a:srgbClr val="171616"/>
                      </a:solidFill>
                      <a:prstDash val="solid"/>
                      <a:round/>
                      <a:headEnd type="none" w="med" len="med"/>
                      <a:tailEnd type="none" w="med" len="med"/>
                    </a:lnR>
                    <a:lnT w="12700" cap="flat" cmpd="sng" algn="ctr">
                      <a:solidFill>
                        <a:srgbClr val="171616"/>
                      </a:solidFill>
                      <a:prstDash val="solid"/>
                      <a:round/>
                      <a:headEnd type="none" w="med" len="med"/>
                      <a:tailEnd type="none" w="med" len="med"/>
                    </a:lnT>
                    <a:lnB w="12700" cap="flat" cmpd="sng" algn="ctr">
                      <a:solidFill>
                        <a:srgbClr val="17161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441007"/>
                  </a:ext>
                </a:extLst>
              </a:tr>
              <a:tr h="1148890">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2800" b="1" dirty="0">
                          <a:solidFill>
                            <a:schemeClr val="bg1"/>
                          </a:solidFill>
                          <a:effectLst/>
                          <a:latin typeface="Calibri" panose="020F0502020204030204" pitchFamily="34" charset="0"/>
                          <a:cs typeface="Calibri" panose="020F0502020204030204" pitchFamily="34" charset="0"/>
                        </a:rPr>
                        <a:t>Executive</a:t>
                      </a:r>
                    </a:p>
                    <a:p>
                      <a:pPr marL="0" marR="0" algn="ctr">
                        <a:spcBef>
                          <a:spcPts val="0"/>
                        </a:spcBef>
                        <a:spcAft>
                          <a:spcPts val="0"/>
                        </a:spcAft>
                      </a:pPr>
                      <a:r>
                        <a:rPr lang="en-US" sz="2800" b="1" dirty="0">
                          <a:solidFill>
                            <a:schemeClr val="bg1"/>
                          </a:solidFill>
                          <a:effectLst/>
                          <a:latin typeface="Calibri" panose="020F0502020204030204" pitchFamily="34" charset="0"/>
                          <a:cs typeface="Calibri" panose="020F0502020204030204" pitchFamily="34" charset="0"/>
                        </a:rPr>
                        <a:t>Perception of</a:t>
                      </a:r>
                    </a:p>
                    <a:p>
                      <a:pPr marL="0" marR="0" algn="ctr">
                        <a:spcBef>
                          <a:spcPts val="0"/>
                        </a:spcBef>
                        <a:spcAft>
                          <a:spcPts val="0"/>
                        </a:spcAft>
                      </a:pPr>
                      <a:r>
                        <a:rPr lang="en-US" sz="2800" b="1" dirty="0">
                          <a:solidFill>
                            <a:schemeClr val="bg1"/>
                          </a:solidFill>
                          <a:effectLst/>
                          <a:latin typeface="Calibri" panose="020F0502020204030204" pitchFamily="34" charset="0"/>
                          <a:cs typeface="Calibri" panose="020F0502020204030204" pitchFamily="34" charset="0"/>
                        </a:rPr>
                        <a:t>Programs</a:t>
                      </a:r>
                      <a:endParaRPr lang="en-US" sz="28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a:noFill/>
                    </a:lnR>
                    <a:lnT>
                      <a:noFill/>
                    </a:lnT>
                    <a:lnB>
                      <a:noFill/>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lgn="ctr">
                        <a:spcBef>
                          <a:spcPts val="0"/>
                        </a:spcBef>
                        <a:spcAft>
                          <a:spcPts val="0"/>
                        </a:spcAft>
                      </a:pP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a:noFill/>
                    </a:lnL>
                    <a:lnR>
                      <a:noFill/>
                    </a:lnR>
                    <a:lnT w="12700" cap="flat" cmpd="sng" algn="ctr">
                      <a:solidFill>
                        <a:srgbClr val="171616"/>
                      </a:solidFill>
                      <a:prstDash val="solid"/>
                      <a:round/>
                      <a:headEnd type="none" w="med" len="med"/>
                      <a:tailEnd type="none" w="med" len="med"/>
                    </a:lnT>
                    <a:lnB w="12700" cap="flat" cmpd="sng" algn="ctr">
                      <a:solidFill>
                        <a:srgbClr val="17161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1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a:noFill/>
                    </a:lnR>
                    <a:lnT>
                      <a:noFill/>
                    </a:lnT>
                    <a:lnB>
                      <a:noFill/>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1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a:noFill/>
                    </a:lnL>
                    <a:lnR>
                      <a:noFill/>
                    </a:lnR>
                    <a:lnT w="12700" cap="flat" cmpd="sng" algn="ctr">
                      <a:solidFill>
                        <a:srgbClr val="171616"/>
                      </a:solidFill>
                      <a:prstDash val="solid"/>
                      <a:round/>
                      <a:headEnd type="none" w="med" len="med"/>
                      <a:tailEnd type="none" w="med" len="med"/>
                    </a:lnT>
                    <a:lnB w="12700" cap="flat" cmpd="sng" algn="ctr">
                      <a:solidFill>
                        <a:srgbClr val="17161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1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a:noFill/>
                    </a:lnR>
                    <a:lnT>
                      <a:noFill/>
                    </a:lnT>
                    <a:lnB>
                      <a:noFill/>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1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a:noFill/>
                    </a:lnR>
                    <a:lnT w="12700" cap="flat" cmpd="sng" algn="ctr">
                      <a:solidFill>
                        <a:srgbClr val="171616"/>
                      </a:solidFill>
                      <a:prstDash val="solid"/>
                      <a:round/>
                      <a:headEnd type="none" w="med" len="med"/>
                      <a:tailEnd type="none" w="med" len="med"/>
                    </a:lnT>
                    <a:lnB w="12700" cap="flat" cmpd="sng" algn="ctr">
                      <a:solidFill>
                        <a:srgbClr val="17161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2632549"/>
                  </a:ext>
                </a:extLst>
              </a:tr>
              <a:tr h="1914816">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w="12700" cap="flat" cmpd="sng" algn="ctr">
                      <a:solidFill>
                        <a:srgbClr val="171616"/>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It’s an investment</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171616"/>
                      </a:solidFill>
                      <a:prstDash val="solid"/>
                      <a:round/>
                      <a:headEnd type="none" w="med" len="med"/>
                      <a:tailEnd type="none" w="med" len="med"/>
                    </a:lnL>
                    <a:lnR w="12700" cap="flat" cmpd="sng" algn="ctr">
                      <a:solidFill>
                        <a:srgbClr val="171616"/>
                      </a:solidFill>
                      <a:prstDash val="solid"/>
                      <a:round/>
                      <a:headEnd type="none" w="med" len="med"/>
                      <a:tailEnd type="none" w="med" len="med"/>
                    </a:lnR>
                    <a:lnT w="12700" cap="flat" cmpd="sng" algn="ctr">
                      <a:solidFill>
                        <a:srgbClr val="171616"/>
                      </a:solidFill>
                      <a:prstDash val="solid"/>
                      <a:round/>
                      <a:headEnd type="none" w="med" len="med"/>
                      <a:tailEnd type="none" w="med" len="med"/>
                    </a:lnT>
                    <a:lnB w="12700" cap="flat" cmpd="sng" algn="ctr">
                      <a:solidFill>
                        <a:srgbClr val="17161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spcBef>
                          <a:spcPts val="0"/>
                        </a:spcBef>
                        <a:spcAft>
                          <a:spcPts val="0"/>
                        </a:spcAft>
                      </a:pPr>
                      <a:endParaRPr lang="en-US" sz="1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171616"/>
                      </a:solidFill>
                      <a:prstDash val="solid"/>
                      <a:round/>
                      <a:headEnd type="none" w="med" len="med"/>
                      <a:tailEnd type="none" w="med" len="med"/>
                    </a:lnL>
                    <a:lnR w="12700" cap="flat" cmpd="sng" algn="ctr">
                      <a:solidFill>
                        <a:srgbClr val="171616"/>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Maintain it</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Enhance it</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Protect it</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171616"/>
                      </a:solidFill>
                      <a:prstDash val="solid"/>
                      <a:round/>
                      <a:headEnd type="none" w="med" len="med"/>
                      <a:tailEnd type="none" w="med" len="med"/>
                    </a:lnL>
                    <a:lnR w="12700" cap="flat" cmpd="sng" algn="ctr">
                      <a:solidFill>
                        <a:srgbClr val="171616"/>
                      </a:solidFill>
                      <a:prstDash val="solid"/>
                      <a:round/>
                      <a:headEnd type="none" w="med" len="med"/>
                      <a:tailEnd type="none" w="med" len="med"/>
                    </a:lnR>
                    <a:lnT w="12700" cap="flat" cmpd="sng" algn="ctr">
                      <a:solidFill>
                        <a:srgbClr val="171616"/>
                      </a:solidFill>
                      <a:prstDash val="solid"/>
                      <a:round/>
                      <a:headEnd type="none" w="med" len="med"/>
                      <a:tailEnd type="none" w="med" len="med"/>
                    </a:lnT>
                    <a:lnB w="12700" cap="flat" cmpd="sng" algn="ctr">
                      <a:solidFill>
                        <a:srgbClr val="17161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8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171616"/>
                      </a:solidFill>
                      <a:prstDash val="solid"/>
                      <a:round/>
                      <a:headEnd type="none" w="med" len="med"/>
                      <a:tailEnd type="none" w="med" len="med"/>
                    </a:lnL>
                    <a:lnR w="12700" cap="flat" cmpd="sng" algn="ctr">
                      <a:solidFill>
                        <a:srgbClr val="171616"/>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914368" rtl="0" eaLnBrk="1" latinLnBrk="0" hangingPunct="1">
                        <a:defRPr sz="1800" kern="1200">
                          <a:solidFill>
                            <a:schemeClr val="tx1"/>
                          </a:solidFill>
                          <a:latin typeface="Calibri" panose="020F0502020204030204"/>
                        </a:defRPr>
                      </a:lvl1pPr>
                      <a:lvl2pPr marL="457184" algn="l" defTabSz="914368" rtl="0" eaLnBrk="1" latinLnBrk="0" hangingPunct="1">
                        <a:defRPr sz="1800" kern="1200">
                          <a:solidFill>
                            <a:schemeClr val="tx1"/>
                          </a:solidFill>
                          <a:latin typeface="Calibri" panose="020F0502020204030204"/>
                        </a:defRPr>
                      </a:lvl2pPr>
                      <a:lvl3pPr marL="914368" algn="l" defTabSz="914368" rtl="0" eaLnBrk="1" latinLnBrk="0" hangingPunct="1">
                        <a:defRPr sz="1800" kern="1200">
                          <a:solidFill>
                            <a:schemeClr val="tx1"/>
                          </a:solidFill>
                          <a:latin typeface="Calibri" panose="020F0502020204030204"/>
                        </a:defRPr>
                      </a:lvl3pPr>
                      <a:lvl4pPr marL="1371552" algn="l" defTabSz="914368" rtl="0" eaLnBrk="1" latinLnBrk="0" hangingPunct="1">
                        <a:defRPr sz="1800" kern="1200">
                          <a:solidFill>
                            <a:schemeClr val="tx1"/>
                          </a:solidFill>
                          <a:latin typeface="Calibri" panose="020F0502020204030204"/>
                        </a:defRPr>
                      </a:lvl4pPr>
                      <a:lvl5pPr marL="1828736" algn="l" defTabSz="914368" rtl="0" eaLnBrk="1" latinLnBrk="0" hangingPunct="1">
                        <a:defRPr sz="1800" kern="1200">
                          <a:solidFill>
                            <a:schemeClr val="tx1"/>
                          </a:solidFill>
                          <a:latin typeface="Calibri" panose="020F0502020204030204"/>
                        </a:defRPr>
                      </a:lvl5pPr>
                      <a:lvl6pPr marL="2285920" algn="l" defTabSz="914368" rtl="0" eaLnBrk="1" latinLnBrk="0" hangingPunct="1">
                        <a:defRPr sz="1800" kern="1200">
                          <a:solidFill>
                            <a:schemeClr val="tx1"/>
                          </a:solidFill>
                          <a:latin typeface="Calibri" panose="020F0502020204030204"/>
                        </a:defRPr>
                      </a:lvl6pPr>
                      <a:lvl7pPr marL="2743104" algn="l" defTabSz="914368" rtl="0" eaLnBrk="1" latinLnBrk="0" hangingPunct="1">
                        <a:defRPr sz="1800" kern="1200">
                          <a:solidFill>
                            <a:schemeClr val="tx1"/>
                          </a:solidFill>
                          <a:latin typeface="Calibri" panose="020F0502020204030204"/>
                        </a:defRPr>
                      </a:lvl7pPr>
                      <a:lvl8pPr marL="3200288" algn="l" defTabSz="914368" rtl="0" eaLnBrk="1" latinLnBrk="0" hangingPunct="1">
                        <a:defRPr sz="1800" kern="1200">
                          <a:solidFill>
                            <a:schemeClr val="tx1"/>
                          </a:solidFill>
                          <a:latin typeface="Calibri" panose="020F0502020204030204"/>
                        </a:defRPr>
                      </a:lvl8pPr>
                      <a:lvl9pPr marL="3657472" algn="l" defTabSz="914368" rtl="0" eaLnBrk="1" latinLnBrk="0" hangingPunct="1">
                        <a:defRPr sz="1800" kern="1200">
                          <a:solidFill>
                            <a:schemeClr val="tx1"/>
                          </a:solidFill>
                          <a:latin typeface="Calibri" panose="020F0502020204030204"/>
                        </a:defRPr>
                      </a:lvl9pPr>
                    </a:lstStyle>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Business partnerships flourish</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Client relationships improve</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A seat at the table is earned</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Funding is easier</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171616"/>
                      </a:solidFill>
                      <a:prstDash val="solid"/>
                      <a:round/>
                      <a:headEnd type="none" w="med" len="med"/>
                      <a:tailEnd type="none" w="med" len="med"/>
                    </a:lnL>
                    <a:lnR w="12700" cap="flat" cmpd="sng" algn="ctr">
                      <a:solidFill>
                        <a:srgbClr val="171616"/>
                      </a:solidFill>
                      <a:prstDash val="solid"/>
                      <a:round/>
                      <a:headEnd type="none" w="med" len="med"/>
                      <a:tailEnd type="none" w="med" len="med"/>
                    </a:lnR>
                    <a:lnT w="12700" cap="flat" cmpd="sng" algn="ctr">
                      <a:solidFill>
                        <a:srgbClr val="171616"/>
                      </a:solidFill>
                      <a:prstDash val="solid"/>
                      <a:round/>
                      <a:headEnd type="none" w="med" len="med"/>
                      <a:tailEnd type="none" w="med" len="med"/>
                    </a:lnT>
                    <a:lnB w="12700" cap="flat" cmpd="sng" algn="ctr">
                      <a:solidFill>
                        <a:srgbClr val="17161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1027371"/>
                  </a:ext>
                </a:extLst>
              </a:tr>
            </a:tbl>
          </a:graphicData>
        </a:graphic>
      </p:graphicFrame>
      <p:cxnSp>
        <p:nvCxnSpPr>
          <p:cNvPr id="6" name="Straight Arrow Connector 5">
            <a:extLst>
              <a:ext uri="{FF2B5EF4-FFF2-40B4-BE49-F238E27FC236}">
                <a16:creationId xmlns:a16="http://schemas.microsoft.com/office/drawing/2014/main" id="{84E5EC2B-5549-8746-4F6B-F3C19C30BC58}"/>
              </a:ext>
            </a:extLst>
          </p:cNvPr>
          <p:cNvCxnSpPr/>
          <p:nvPr/>
        </p:nvCxnSpPr>
        <p:spPr>
          <a:xfrm>
            <a:off x="6035863" y="2742900"/>
            <a:ext cx="214312" cy="0"/>
          </a:xfrm>
          <a:prstGeom prst="straightConnector1">
            <a:avLst/>
          </a:prstGeom>
          <a:ln w="41275">
            <a:tailEnd type="triangle"/>
          </a:ln>
        </p:spPr>
        <p:style>
          <a:lnRef idx="3">
            <a:schemeClr val="dk1"/>
          </a:lnRef>
          <a:fillRef idx="0">
            <a:schemeClr val="dk1"/>
          </a:fillRef>
          <a:effectRef idx="2">
            <a:schemeClr val="dk1"/>
          </a:effectRef>
          <a:fontRef idx="minor">
            <a:schemeClr val="tx1"/>
          </a:fontRef>
        </p:style>
      </p:cxnSp>
      <p:cxnSp>
        <p:nvCxnSpPr>
          <p:cNvPr id="7" name="Straight Arrow Connector 6">
            <a:extLst>
              <a:ext uri="{FF2B5EF4-FFF2-40B4-BE49-F238E27FC236}">
                <a16:creationId xmlns:a16="http://schemas.microsoft.com/office/drawing/2014/main" id="{F8E781EE-2F99-7474-02E5-C66C5D3288E2}"/>
              </a:ext>
            </a:extLst>
          </p:cNvPr>
          <p:cNvCxnSpPr/>
          <p:nvPr/>
        </p:nvCxnSpPr>
        <p:spPr>
          <a:xfrm>
            <a:off x="6035863" y="5474239"/>
            <a:ext cx="214312" cy="0"/>
          </a:xfrm>
          <a:prstGeom prst="straightConnector1">
            <a:avLst/>
          </a:prstGeom>
          <a:noFill/>
          <a:ln w="41275" cap="flat" cmpd="sng" algn="ctr">
            <a:solidFill>
              <a:sysClr val="windowText" lastClr="000000"/>
            </a:solidFill>
            <a:prstDash val="solid"/>
            <a:miter lim="800000"/>
            <a:tailEnd type="triangle"/>
          </a:ln>
          <a:effectLst/>
        </p:spPr>
      </p:cxnSp>
      <p:pic>
        <p:nvPicPr>
          <p:cNvPr id="8" name="Graphic 7" descr="Arrow: Slight curve">
            <a:extLst>
              <a:ext uri="{FF2B5EF4-FFF2-40B4-BE49-F238E27FC236}">
                <a16:creationId xmlns:a16="http://schemas.microsoft.com/office/drawing/2014/main" id="{884DCC8F-83F4-9EB7-B5E9-0F42224DAC50}"/>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702038">
            <a:off x="3272041" y="4856984"/>
            <a:ext cx="914400" cy="914400"/>
          </a:xfrm>
          <a:prstGeom prst="rect">
            <a:avLst/>
          </a:prstGeom>
        </p:spPr>
      </p:pic>
      <p:sp>
        <p:nvSpPr>
          <p:cNvPr id="11" name="Oval 10">
            <a:extLst>
              <a:ext uri="{FF2B5EF4-FFF2-40B4-BE49-F238E27FC236}">
                <a16:creationId xmlns:a16="http://schemas.microsoft.com/office/drawing/2014/main" id="{EFE9E198-D641-4549-5FA4-353840B8B37A}"/>
              </a:ext>
            </a:extLst>
          </p:cNvPr>
          <p:cNvSpPr/>
          <p:nvPr/>
        </p:nvSpPr>
        <p:spPr>
          <a:xfrm>
            <a:off x="477368" y="2628731"/>
            <a:ext cx="2977270" cy="2876739"/>
          </a:xfrm>
          <a:prstGeom prst="ellipse">
            <a:avLst/>
          </a:prstGeom>
          <a:solidFill>
            <a:srgbClr val="820E2E"/>
          </a:solidFill>
          <a:ln w="12700" cap="flat" cmpd="sng" algn="ctr">
            <a:solidFill>
              <a:srgbClr val="820E2E">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Executive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Perception of Programs</a:t>
            </a:r>
            <a:endParaRPr kumimoji="0" lang="en-US" sz="2800" b="1"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pic>
        <p:nvPicPr>
          <p:cNvPr id="9" name="Graphic 8" descr="Arrow: Clockwise curve">
            <a:extLst>
              <a:ext uri="{FF2B5EF4-FFF2-40B4-BE49-F238E27FC236}">
                <a16:creationId xmlns:a16="http://schemas.microsoft.com/office/drawing/2014/main" id="{42509DBB-AECE-D062-BB43-8938C903EEAB}"/>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3960005">
            <a:off x="3256148" y="2429078"/>
            <a:ext cx="914400" cy="914400"/>
          </a:xfrm>
          <a:prstGeom prst="rect">
            <a:avLst/>
          </a:prstGeom>
        </p:spPr>
      </p:pic>
      <p:sp>
        <p:nvSpPr>
          <p:cNvPr id="3" name="Slide Number Placeholder 7">
            <a:extLst>
              <a:ext uri="{FF2B5EF4-FFF2-40B4-BE49-F238E27FC236}">
                <a16:creationId xmlns:a16="http://schemas.microsoft.com/office/drawing/2014/main" id="{9108DEAA-90F5-43E9-B986-55D4FDBE7EA9}"/>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71</a:t>
            </a:fld>
            <a:endParaRPr kumimoji="0" lang="en-US" sz="16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34473772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57DA3-1C91-5F78-C392-798AA70A5EF1}"/>
            </a:ext>
          </a:extLst>
        </p:cNvPr>
        <p:cNvGrpSpPr/>
        <p:nvPr/>
      </p:nvGrpSpPr>
      <p:grpSpPr>
        <a:xfrm>
          <a:off x="0" y="0"/>
          <a:ext cx="0" cy="0"/>
          <a:chOff x="0" y="0"/>
          <a:chExt cx="0" cy="0"/>
        </a:xfrm>
      </p:grpSpPr>
      <p:pic>
        <p:nvPicPr>
          <p:cNvPr id="8" name="Picture 4" descr="صورة ذات صلة">
            <a:extLst>
              <a:ext uri="{FF2B5EF4-FFF2-40B4-BE49-F238E27FC236}">
                <a16:creationId xmlns:a16="http://schemas.microsoft.com/office/drawing/2014/main" id="{DCB3560B-A8D2-B866-4E72-EDE80AFE5797}"/>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a:stretch/>
        </p:blipFill>
        <p:spPr bwMode="auto">
          <a:xfrm flipH="1">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098830D0-9714-6AC3-9D59-9BE5943CBB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9867D7DD-3FA2-26DF-0F6E-360D265CD390}"/>
              </a:ext>
            </a:extLst>
          </p:cNvPr>
          <p:cNvSpPr txBox="1">
            <a:spLocks/>
          </p:cNvSpPr>
          <p:nvPr/>
        </p:nvSpPr>
        <p:spPr>
          <a:xfrm>
            <a:off x="625862" y="554332"/>
            <a:ext cx="6619811" cy="13449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Calibri Light" panose="020F0302020204030204"/>
                <a:ea typeface="+mj-ea"/>
                <a:cs typeface="+mj-cs"/>
              </a:rPr>
              <a:t>The Payoff</a:t>
            </a:r>
          </a:p>
        </p:txBody>
      </p:sp>
      <p:sp>
        <p:nvSpPr>
          <p:cNvPr id="6" name="Content Placeholder 2">
            <a:extLst>
              <a:ext uri="{FF2B5EF4-FFF2-40B4-BE49-F238E27FC236}">
                <a16:creationId xmlns:a16="http://schemas.microsoft.com/office/drawing/2014/main" id="{A84B7AE9-2282-830E-F1D6-3D4B9561D4E1}"/>
              </a:ext>
            </a:extLst>
          </p:cNvPr>
          <p:cNvSpPr txBox="1">
            <a:spLocks/>
          </p:cNvSpPr>
          <p:nvPr/>
        </p:nvSpPr>
        <p:spPr>
          <a:xfrm>
            <a:off x="465495" y="1655379"/>
            <a:ext cx="6940547" cy="448634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Justify/defend budgets.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Align projects to business needs.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Show contributions of selected projects.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Earn respect of senior management/administrators.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Build staff morale.</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Improve support for projects.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Enhance design and implementation processes.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Identify inefficient projects that need to be redesigned or eliminated.</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Identify successful projects that can be implemented in other areas.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Earn a “seat at the table.”</a:t>
            </a:r>
          </a:p>
        </p:txBody>
      </p:sp>
      <p:sp>
        <p:nvSpPr>
          <p:cNvPr id="4" name="Slide Number Placeholder 7">
            <a:extLst>
              <a:ext uri="{FF2B5EF4-FFF2-40B4-BE49-F238E27FC236}">
                <a16:creationId xmlns:a16="http://schemas.microsoft.com/office/drawing/2014/main" id="{1E44F369-648E-50F0-7503-F0CF1BF0A086}"/>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72</a:t>
            </a:fld>
            <a:endParaRPr kumimoji="0" lang="en-US" sz="16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41376880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9E3544AD-B1DB-9F61-BA86-354CC25FF9E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8EDF2B1-8FD7-5204-1C34-6BF05DA63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Colorful clear dices on a glass surface">
            <a:extLst>
              <a:ext uri="{FF2B5EF4-FFF2-40B4-BE49-F238E27FC236}">
                <a16:creationId xmlns:a16="http://schemas.microsoft.com/office/drawing/2014/main" id="{4EBBCB97-1BEF-F1E0-2705-F292715D5EF0}"/>
              </a:ext>
            </a:extLst>
          </p:cNvPr>
          <p:cNvPicPr>
            <a:picLocks noChangeAspect="1"/>
          </p:cNvPicPr>
          <p:nvPr/>
        </p:nvPicPr>
        <p:blipFill>
          <a:blip r:embed="rId2">
            <a:alphaModFix amt="50000"/>
          </a:blip>
          <a:srcRect b="15730"/>
          <a:stretch>
            <a:fillRect/>
          </a:stretch>
        </p:blipFill>
        <p:spPr>
          <a:xfrm>
            <a:off x="20" y="1"/>
            <a:ext cx="12191980" cy="6857999"/>
          </a:xfrm>
          <a:prstGeom prst="rect">
            <a:avLst/>
          </a:prstGeom>
        </p:spPr>
      </p:pic>
      <p:sp>
        <p:nvSpPr>
          <p:cNvPr id="2" name="Title 2">
            <a:extLst>
              <a:ext uri="{FF2B5EF4-FFF2-40B4-BE49-F238E27FC236}">
                <a16:creationId xmlns:a16="http://schemas.microsoft.com/office/drawing/2014/main" id="{F2EFFB66-38BD-A66C-0667-1599615A99E8}"/>
              </a:ext>
            </a:extLst>
          </p:cNvPr>
          <p:cNvSpPr>
            <a:spLocks noGrp="1"/>
          </p:cNvSpPr>
          <p:nvPr>
            <p:ph type="title"/>
          </p:nvPr>
        </p:nvSpPr>
        <p:spPr>
          <a:xfrm>
            <a:off x="1261533" y="1312332"/>
            <a:ext cx="9668933" cy="4233333"/>
          </a:xfrm>
        </p:spPr>
        <p:txBody>
          <a:bodyPr vert="horz" lIns="91440" tIns="45720" rIns="91440" bIns="45720" rtlCol="0" anchor="b">
            <a:noAutofit/>
          </a:bodyPr>
          <a:lstStyle/>
          <a:p>
            <a:pPr algn="ctr"/>
            <a:r>
              <a:rPr lang="en-US" sz="3600" b="1" dirty="0">
                <a:solidFill>
                  <a:srgbClr val="FFFFFF"/>
                </a:solidFill>
                <a:latin typeface="Arial" panose="020B0604020202020204" pitchFamily="34" charset="0"/>
                <a:cs typeface="Arial" panose="020B0604020202020204" pitchFamily="34" charset="0"/>
              </a:rPr>
              <a:t>When it comes to showing value of</a:t>
            </a:r>
            <a:br>
              <a:rPr lang="en-US" sz="3600" b="1" dirty="0">
                <a:solidFill>
                  <a:srgbClr val="FFFFFF"/>
                </a:solidFill>
                <a:latin typeface="Arial" panose="020B0604020202020204" pitchFamily="34" charset="0"/>
                <a:cs typeface="Arial" panose="020B0604020202020204" pitchFamily="34" charset="0"/>
              </a:rPr>
            </a:br>
            <a:r>
              <a:rPr lang="en-US" sz="3600" b="1" dirty="0">
                <a:solidFill>
                  <a:srgbClr val="FFFFFF"/>
                </a:solidFill>
                <a:latin typeface="Arial" panose="020B0604020202020204" pitchFamily="34" charset="0"/>
                <a:cs typeface="Arial" panose="020B0604020202020204" pitchFamily="34" charset="0"/>
              </a:rPr>
              <a:t> what you do:</a:t>
            </a:r>
            <a:br>
              <a:rPr lang="en-US" sz="3600" b="1" dirty="0">
                <a:solidFill>
                  <a:srgbClr val="FFFFFF"/>
                </a:solidFill>
                <a:latin typeface="Arial" panose="020B0604020202020204" pitchFamily="34" charset="0"/>
                <a:cs typeface="Arial" panose="020B0604020202020204" pitchFamily="34" charset="0"/>
              </a:rPr>
            </a:br>
            <a:br>
              <a:rPr lang="en-US" sz="3600" b="1" dirty="0">
                <a:solidFill>
                  <a:srgbClr val="FFFFFF"/>
                </a:solidFill>
                <a:latin typeface="Arial" panose="020B0604020202020204" pitchFamily="34" charset="0"/>
                <a:cs typeface="Arial" panose="020B0604020202020204" pitchFamily="34" charset="0"/>
              </a:rPr>
            </a:br>
            <a:r>
              <a:rPr lang="en-US" sz="3600" b="1" dirty="0">
                <a:solidFill>
                  <a:srgbClr val="FFFFFF"/>
                </a:solidFill>
                <a:latin typeface="Arial" panose="020B0604020202020204" pitchFamily="34" charset="0"/>
                <a:cs typeface="Arial" panose="020B0604020202020204" pitchFamily="34" charset="0"/>
              </a:rPr>
              <a:t>Hope is not a strategy.</a:t>
            </a:r>
            <a:br>
              <a:rPr lang="en-US" sz="3600" b="1" dirty="0">
                <a:solidFill>
                  <a:srgbClr val="FFFFFF"/>
                </a:solidFill>
                <a:latin typeface="Arial" panose="020B0604020202020204" pitchFamily="34" charset="0"/>
                <a:cs typeface="Arial" panose="020B0604020202020204" pitchFamily="34" charset="0"/>
              </a:rPr>
            </a:br>
            <a:r>
              <a:rPr lang="en-US" sz="3600" b="1" dirty="0">
                <a:solidFill>
                  <a:srgbClr val="FFFFFF"/>
                </a:solidFill>
                <a:latin typeface="Arial" panose="020B0604020202020204" pitchFamily="34" charset="0"/>
                <a:cs typeface="Arial" panose="020B0604020202020204" pitchFamily="34" charset="0"/>
              </a:rPr>
              <a:t>Luck is not a factor.</a:t>
            </a:r>
            <a:br>
              <a:rPr lang="en-US" sz="3600" b="1" dirty="0">
                <a:solidFill>
                  <a:srgbClr val="FFFFFF"/>
                </a:solidFill>
                <a:latin typeface="Arial" panose="020B0604020202020204" pitchFamily="34" charset="0"/>
                <a:cs typeface="Arial" panose="020B0604020202020204" pitchFamily="34" charset="0"/>
              </a:rPr>
            </a:br>
            <a:r>
              <a:rPr lang="en-US" sz="3600" b="1" dirty="0">
                <a:solidFill>
                  <a:srgbClr val="FFFFFF"/>
                </a:solidFill>
                <a:latin typeface="Arial" panose="020B0604020202020204" pitchFamily="34" charset="0"/>
                <a:cs typeface="Arial" panose="020B0604020202020204" pitchFamily="34" charset="0"/>
              </a:rPr>
              <a:t>Doing nothing is not an option.</a:t>
            </a:r>
            <a:br>
              <a:rPr lang="en-US" sz="3600" b="1" dirty="0">
                <a:solidFill>
                  <a:srgbClr val="FFFFFF"/>
                </a:solidFill>
                <a:latin typeface="Arial" panose="020B0604020202020204" pitchFamily="34" charset="0"/>
                <a:cs typeface="Arial" panose="020B0604020202020204" pitchFamily="34" charset="0"/>
              </a:rPr>
            </a:br>
            <a:br>
              <a:rPr lang="en-US" sz="3600" b="1" dirty="0">
                <a:solidFill>
                  <a:srgbClr val="FFFFFF"/>
                </a:solidFill>
                <a:latin typeface="Arial" panose="020B0604020202020204" pitchFamily="34" charset="0"/>
                <a:cs typeface="Arial" panose="020B0604020202020204" pitchFamily="34" charset="0"/>
              </a:rPr>
            </a:br>
            <a:r>
              <a:rPr lang="en-US" sz="3600" b="1" dirty="0">
                <a:solidFill>
                  <a:srgbClr val="FFFFFF"/>
                </a:solidFill>
                <a:latin typeface="Arial" panose="020B0604020202020204" pitchFamily="34" charset="0"/>
                <a:cs typeface="Arial" panose="020B0604020202020204" pitchFamily="34" charset="0"/>
              </a:rPr>
              <a:t>Change is inevitable. Progress is optional.</a:t>
            </a:r>
          </a:p>
        </p:txBody>
      </p:sp>
    </p:spTree>
    <p:extLst>
      <p:ext uri="{BB962C8B-B14F-4D97-AF65-F5344CB8AC3E}">
        <p14:creationId xmlns:p14="http://schemas.microsoft.com/office/powerpoint/2010/main" val="416455194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Rowing team on sunny river">
            <a:extLst>
              <a:ext uri="{FF2B5EF4-FFF2-40B4-BE49-F238E27FC236}">
                <a16:creationId xmlns:a16="http://schemas.microsoft.com/office/drawing/2014/main" id="{A647F20B-1835-1166-C2BB-FA3A14947EA7}"/>
              </a:ext>
            </a:extLst>
          </p:cNvPr>
          <p:cNvPicPr>
            <a:picLocks noChangeAspect="1"/>
          </p:cNvPicPr>
          <p:nvPr/>
        </p:nvPicPr>
        <p:blipFill>
          <a:blip r:embed="rId3"/>
          <a:stretch>
            <a:fillRect/>
          </a:stretch>
        </p:blipFill>
        <p:spPr>
          <a:xfrm>
            <a:off x="1928017" y="22028"/>
            <a:ext cx="10263983" cy="6835972"/>
          </a:xfrm>
          <a:prstGeom prst="rect">
            <a:avLst/>
          </a:prstGeom>
        </p:spPr>
      </p:pic>
      <p:sp>
        <p:nvSpPr>
          <p:cNvPr id="12" name="Rectangle 11">
            <a:extLst>
              <a:ext uri="{FF2B5EF4-FFF2-40B4-BE49-F238E27FC236}">
                <a16:creationId xmlns:a16="http://schemas.microsoft.com/office/drawing/2014/main" id="{23B09852-54DF-6DCB-817F-D54466DCC81E}"/>
              </a:ext>
            </a:extLst>
          </p:cNvPr>
          <p:cNvSpPr/>
          <p:nvPr/>
        </p:nvSpPr>
        <p:spPr>
          <a:xfrm>
            <a:off x="0" y="0"/>
            <a:ext cx="8008883"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0"/>
          <p:cNvSpPr/>
          <p:nvPr/>
        </p:nvSpPr>
        <p:spPr>
          <a:xfrm>
            <a:off x="661492" y="4022031"/>
            <a:ext cx="6583561" cy="590649"/>
          </a:xfrm>
          <a:prstGeom prst="rect">
            <a:avLst/>
          </a:prstGeom>
          <a:noFill/>
          <a:ln/>
        </p:spPr>
        <p:txBody>
          <a:bodyPr wrap="none" lIns="0" tIns="0" rIns="0" bIns="0" rtlCol="0" anchor="t"/>
          <a:lstStyle/>
          <a:p>
            <a:pPr defTabSz="761970">
              <a:lnSpc>
                <a:spcPts val="4625"/>
              </a:lnSpc>
            </a:pPr>
            <a:r>
              <a:rPr lang="en-US" sz="3708" b="1" dirty="0">
                <a:solidFill>
                  <a:srgbClr val="FFFFFF"/>
                </a:solidFill>
                <a:latin typeface="Arial" panose="020B0604020202020204" pitchFamily="34" charset="0"/>
                <a:ea typeface="Playfair Display Bold" pitchFamily="34" charset="-122"/>
                <a:cs typeface="Arial" panose="020B0604020202020204" pitchFamily="34" charset="0"/>
              </a:rPr>
              <a:t>Enablers to High Performance</a:t>
            </a:r>
            <a:endParaRPr lang="en-US" sz="3708" dirty="0">
              <a:solidFill>
                <a:prstClr val="black"/>
              </a:solidFill>
              <a:latin typeface="Arial" panose="020B0604020202020204" pitchFamily="34" charset="0"/>
              <a:cs typeface="Arial" panose="020B0604020202020204" pitchFamily="34" charset="0"/>
            </a:endParaRPr>
          </a:p>
        </p:txBody>
      </p:sp>
      <p:sp>
        <p:nvSpPr>
          <p:cNvPr id="4" name="Text 1"/>
          <p:cNvSpPr/>
          <p:nvPr/>
        </p:nvSpPr>
        <p:spPr>
          <a:xfrm>
            <a:off x="661491" y="4754258"/>
            <a:ext cx="10869018" cy="302419"/>
          </a:xfrm>
          <a:prstGeom prst="rect">
            <a:avLst/>
          </a:prstGeom>
          <a:noFill/>
          <a:ln/>
        </p:spPr>
        <p:txBody>
          <a:bodyPr wrap="none" lIns="0" tIns="0" rIns="0" bIns="0" rtlCol="0" anchor="t"/>
          <a:lstStyle/>
          <a:p>
            <a:pPr defTabSz="761970">
              <a:lnSpc>
                <a:spcPts val="2375"/>
              </a:lnSpc>
            </a:pPr>
            <a:r>
              <a:rPr lang="en-US" sz="1458" dirty="0">
                <a:solidFill>
                  <a:srgbClr val="FFFFFF"/>
                </a:solidFill>
                <a:latin typeface="Arial" panose="020B0604020202020204" pitchFamily="34" charset="0"/>
                <a:ea typeface="Nunito Sans" pitchFamily="34" charset="-122"/>
                <a:cs typeface="Arial" panose="020B0604020202020204" pitchFamily="34" charset="0"/>
              </a:rPr>
              <a:t>Key factors that drive high performance of teams </a:t>
            </a:r>
            <a:endParaRPr lang="en-US" sz="1458" dirty="0">
              <a:solidFill>
                <a:prstClr val="black"/>
              </a:solidFill>
              <a:latin typeface="Arial" panose="020B0604020202020204" pitchFamily="34" charset="0"/>
              <a:cs typeface="Arial" panose="020B0604020202020204"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8"/>
            <a:ext cx="12192000" cy="685744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806"/>
            <a:endParaRPr lang="en-US" sz="1440">
              <a:solidFill>
                <a:prstClr val="white"/>
              </a:solidFill>
              <a:latin typeface="Calibri" panose="020F0502020204030204"/>
            </a:endParaRPr>
          </a:p>
        </p:txBody>
      </p:sp>
      <p:pic>
        <p:nvPicPr>
          <p:cNvPr id="4" name="Picture 3" descr="Hanging light bulb on">
            <a:extLst>
              <a:ext uri="{FF2B5EF4-FFF2-40B4-BE49-F238E27FC236}">
                <a16:creationId xmlns:a16="http://schemas.microsoft.com/office/drawing/2014/main" id="{63FEEDAA-7759-7D43-A87C-B728A53DAAD3}"/>
              </a:ext>
            </a:extLst>
          </p:cNvPr>
          <p:cNvPicPr>
            <a:picLocks noChangeAspect="1"/>
          </p:cNvPicPr>
          <p:nvPr/>
        </p:nvPicPr>
        <p:blipFill>
          <a:blip r:embed="rId2"/>
          <a:srcRect t="10416" b="10416"/>
          <a:stretch/>
        </p:blipFill>
        <p:spPr>
          <a:xfrm>
            <a:off x="16" y="286"/>
            <a:ext cx="12191984" cy="6857436"/>
          </a:xfrm>
          <a:prstGeom prst="rect">
            <a:avLst/>
          </a:prstGeom>
        </p:spPr>
      </p:pic>
      <p:sp>
        <p:nvSpPr>
          <p:cNvPr id="2" name="Title 1">
            <a:extLst>
              <a:ext uri="{FF2B5EF4-FFF2-40B4-BE49-F238E27FC236}">
                <a16:creationId xmlns:a16="http://schemas.microsoft.com/office/drawing/2014/main" id="{4B02B6AF-5053-DE47-ACAE-5695D1E5D011}"/>
              </a:ext>
            </a:extLst>
          </p:cNvPr>
          <p:cNvSpPr>
            <a:spLocks noGrp="1"/>
          </p:cNvSpPr>
          <p:nvPr>
            <p:ph type="title" idx="4294967295"/>
          </p:nvPr>
        </p:nvSpPr>
        <p:spPr>
          <a:xfrm>
            <a:off x="579180" y="316843"/>
            <a:ext cx="10661634" cy="1778629"/>
          </a:xfrm>
        </p:spPr>
        <p:txBody>
          <a:bodyPr vert="horz" lIns="73160" tIns="36580" rIns="73160" bIns="36580" rtlCol="0" anchor="ctr">
            <a:noAutofit/>
          </a:bodyPr>
          <a:lstStyle/>
          <a:p>
            <a:pPr defTabSz="731611">
              <a:lnSpc>
                <a:spcPct val="100000"/>
              </a:lnSpc>
            </a:pPr>
            <a:r>
              <a:rPr lang="en-US" sz="3200" b="1" dirty="0">
                <a:latin typeface="Arial" panose="020B0604020202020204" pitchFamily="34" charset="0"/>
                <a:cs typeface="Arial" panose="020B0604020202020204" pitchFamily="34" charset="0"/>
              </a:rPr>
              <a:t>Talent Development:</a:t>
            </a:r>
            <a:br>
              <a:rPr lang="en-US" sz="3200" b="1" dirty="0">
                <a:latin typeface="Arial" panose="020B0604020202020204" pitchFamily="34" charset="0"/>
                <a:cs typeface="Arial" panose="020B0604020202020204" pitchFamily="34" charset="0"/>
              </a:rPr>
            </a:br>
            <a:r>
              <a:rPr lang="en-US" sz="3200" b="1" dirty="0">
                <a:latin typeface="Arial" panose="020B0604020202020204" pitchFamily="34" charset="0"/>
                <a:cs typeface="Arial" panose="020B0604020202020204" pitchFamily="34" charset="0"/>
              </a:rPr>
              <a:t>Identifying High-Performance Skills &amp; Competencies </a:t>
            </a:r>
            <a:endParaRPr lang="en-US" sz="3200" b="1" dirty="0">
              <a:solidFill>
                <a:srgbClr val="FFFFFF"/>
              </a:solidFill>
              <a:latin typeface="Arial" panose="020B0604020202020204" pitchFamily="34" charset="0"/>
              <a:cs typeface="Arial" panose="020B0604020202020204" pitchFamily="34" charset="0"/>
            </a:endParaRPr>
          </a:p>
        </p:txBody>
      </p:sp>
      <p:sp>
        <p:nvSpPr>
          <p:cNvPr id="14" name="Content Placeholder 2">
            <a:extLst>
              <a:ext uri="{FF2B5EF4-FFF2-40B4-BE49-F238E27FC236}">
                <a16:creationId xmlns:a16="http://schemas.microsoft.com/office/drawing/2014/main" id="{857FB740-0D42-C94C-B474-AB2A82EE4778}"/>
              </a:ext>
            </a:extLst>
          </p:cNvPr>
          <p:cNvSpPr>
            <a:spLocks noGrp="1"/>
          </p:cNvSpPr>
          <p:nvPr>
            <p:ph idx="4294967295"/>
          </p:nvPr>
        </p:nvSpPr>
        <p:spPr>
          <a:xfrm>
            <a:off x="579180" y="2095472"/>
            <a:ext cx="7757298" cy="3446738"/>
          </a:xfrm>
        </p:spPr>
        <p:txBody>
          <a:bodyPr vert="horz" lIns="73160" tIns="36580" rIns="73160" bIns="36580" rtlCol="0">
            <a:normAutofit/>
          </a:bodyPr>
          <a:lstStyle/>
          <a:p>
            <a:pPr>
              <a:lnSpc>
                <a:spcPct val="100000"/>
              </a:lnSpc>
            </a:pPr>
            <a:r>
              <a:rPr lang="en-US" sz="2400" dirty="0">
                <a:latin typeface="Arial" panose="020B0604020202020204" pitchFamily="34" charset="0"/>
                <a:cs typeface="Arial" panose="020B0604020202020204" pitchFamily="34" charset="0"/>
              </a:rPr>
              <a:t>Literature search on high-performance skills and competencies</a:t>
            </a:r>
          </a:p>
          <a:p>
            <a:pPr>
              <a:lnSpc>
                <a:spcPct val="100000"/>
              </a:lnSpc>
            </a:pPr>
            <a:r>
              <a:rPr lang="en-US" sz="2400" dirty="0">
                <a:latin typeface="Arial" panose="020B0604020202020204" pitchFamily="34" charset="0"/>
                <a:cs typeface="Arial" panose="020B0604020202020204" pitchFamily="34" charset="0"/>
              </a:rPr>
              <a:t>Interview high performance managers</a:t>
            </a:r>
          </a:p>
          <a:p>
            <a:pPr>
              <a:lnSpc>
                <a:spcPct val="100000"/>
              </a:lnSpc>
            </a:pPr>
            <a:r>
              <a:rPr lang="en-US" sz="2400" dirty="0">
                <a:latin typeface="Arial" panose="020B0604020202020204" pitchFamily="34" charset="0"/>
                <a:cs typeface="Arial" panose="020B0604020202020204" pitchFamily="34" charset="0"/>
              </a:rPr>
              <a:t>Interview top executives </a:t>
            </a:r>
          </a:p>
          <a:p>
            <a:pPr>
              <a:lnSpc>
                <a:spcPct val="100000"/>
              </a:lnSpc>
            </a:pPr>
            <a:r>
              <a:rPr lang="en-US" sz="2400" dirty="0">
                <a:latin typeface="Arial" panose="020B0604020202020204" pitchFamily="34" charset="0"/>
                <a:cs typeface="Arial" panose="020B0604020202020204" pitchFamily="34" charset="0"/>
              </a:rPr>
              <a:t>Interview middle-level managers </a:t>
            </a:r>
          </a:p>
          <a:p>
            <a:pPr>
              <a:lnSpc>
                <a:spcPct val="100000"/>
              </a:lnSpc>
            </a:pPr>
            <a:r>
              <a:rPr lang="en-US" sz="2400" dirty="0">
                <a:latin typeface="Arial" panose="020B0604020202020204" pitchFamily="34" charset="0"/>
                <a:cs typeface="Arial" panose="020B0604020202020204" pitchFamily="34" charset="0"/>
              </a:rPr>
              <a:t>Conduct focus groups with a target audience </a:t>
            </a:r>
          </a:p>
        </p:txBody>
      </p:sp>
      <p:sp>
        <p:nvSpPr>
          <p:cNvPr id="6" name="Slide Number Placeholder 20">
            <a:extLst>
              <a:ext uri="{FF2B5EF4-FFF2-40B4-BE49-F238E27FC236}">
                <a16:creationId xmlns:a16="http://schemas.microsoft.com/office/drawing/2014/main" id="{C657A778-C32C-2642-BCDD-F5A488280E9B}"/>
              </a:ext>
            </a:extLst>
          </p:cNvPr>
          <p:cNvSpPr txBox="1">
            <a:spLocks/>
          </p:cNvSpPr>
          <p:nvPr/>
        </p:nvSpPr>
        <p:spPr>
          <a:xfrm>
            <a:off x="9448529" y="64926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76" fontAlgn="base">
              <a:spcBef>
                <a:spcPct val="0"/>
              </a:spcBef>
              <a:spcAft>
                <a:spcPts val="600"/>
              </a:spcAft>
              <a:defRPr/>
            </a:pPr>
            <a:fld id="{5CAF2848-72F5-C442-96E7-D641D54052C2}" type="slidenum">
              <a:rPr lang="en-US" sz="1600">
                <a:solidFill>
                  <a:prstClr val="white"/>
                </a:solidFill>
                <a:latin typeface="Calibri" panose="020F0502020204030204"/>
              </a:rPr>
              <a:pPr defTabSz="685776" fontAlgn="base">
                <a:spcBef>
                  <a:spcPct val="0"/>
                </a:spcBef>
                <a:spcAft>
                  <a:spcPts val="600"/>
                </a:spcAft>
                <a:defRPr/>
              </a:pPr>
              <a:t>75</a:t>
            </a:fld>
            <a:endParaRPr lang="en-US" sz="1600" dirty="0">
              <a:solidFill>
                <a:prstClr val="white"/>
              </a:solidFill>
              <a:latin typeface="Calibri" panose="020F0502020204030204"/>
            </a:endParaRPr>
          </a:p>
        </p:txBody>
      </p:sp>
    </p:spTree>
    <p:extLst>
      <p:ext uri="{BB962C8B-B14F-4D97-AF65-F5344CB8AC3E}">
        <p14:creationId xmlns:p14="http://schemas.microsoft.com/office/powerpoint/2010/main" val="3903549248"/>
      </p:ext>
    </p:extLst>
  </p:cSld>
  <p:clrMapOvr>
    <a:overrideClrMapping bg1="dk1" tx1="lt1" bg2="dk2" tx2="lt2" accent1="accent1" accent2="accent2" accent3="accent3" accent4="accent4" accent5="accent5" accent6="accent6" hlink="hlink" folHlink="folHlink"/>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EFD6E1-9D9B-67AD-EAAF-390ED4E49217}"/>
            </a:ext>
          </a:extLst>
        </p:cNvPr>
        <p:cNvGrpSpPr/>
        <p:nvPr/>
      </p:nvGrpSpPr>
      <p:grpSpPr>
        <a:xfrm>
          <a:off x="0" y="0"/>
          <a:ext cx="0" cy="0"/>
          <a:chOff x="0" y="0"/>
          <a:chExt cx="0" cy="0"/>
        </a:xfrm>
      </p:grpSpPr>
      <p:pic>
        <p:nvPicPr>
          <p:cNvPr id="4" name="Picture 3" descr="People discussing">
            <a:extLst>
              <a:ext uri="{FF2B5EF4-FFF2-40B4-BE49-F238E27FC236}">
                <a16:creationId xmlns:a16="http://schemas.microsoft.com/office/drawing/2014/main" id="{C61CA6C3-422E-957C-2F50-6ABBA655F3F4}"/>
              </a:ext>
            </a:extLst>
          </p:cNvPr>
          <p:cNvPicPr>
            <a:picLocks noChangeAspect="1"/>
          </p:cNvPicPr>
          <p:nvPr/>
        </p:nvPicPr>
        <p:blipFill>
          <a:blip r:embed="rId2"/>
          <a:srcRect t="7816" b="7816"/>
          <a:stretch/>
        </p:blipFill>
        <p:spPr>
          <a:xfrm>
            <a:off x="16" y="286"/>
            <a:ext cx="12191984" cy="6857436"/>
          </a:xfrm>
          <a:prstGeom prst="rect">
            <a:avLst/>
          </a:prstGeom>
        </p:spPr>
      </p:pic>
      <p:sp>
        <p:nvSpPr>
          <p:cNvPr id="31" name="Rectangle 30">
            <a:extLst>
              <a:ext uri="{FF2B5EF4-FFF2-40B4-BE49-F238E27FC236}">
                <a16:creationId xmlns:a16="http://schemas.microsoft.com/office/drawing/2014/main" id="{AACA7AB6-C95D-1F34-FBEE-14D2FB1437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9481" y="278"/>
            <a:ext cx="7718119" cy="6857444"/>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31611" rtl="0" eaLnBrk="1" fontAlgn="auto" latinLnBrk="0" hangingPunct="1">
              <a:lnSpc>
                <a:spcPct val="100000"/>
              </a:lnSpc>
              <a:spcBef>
                <a:spcPts val="0"/>
              </a:spcBef>
              <a:spcAft>
                <a:spcPts val="0"/>
              </a:spcAft>
              <a:buClrTx/>
              <a:buSzTx/>
              <a:buFontTx/>
              <a:buNone/>
              <a:tabLst/>
              <a:defRPr/>
            </a:pPr>
            <a:endParaRPr kumimoji="0" lang="en-US" sz="1440" b="0" i="0" u="none" strike="noStrike" kern="1200" cap="none" spc="0" normalizeH="0" baseline="0" noProof="0">
              <a:ln>
                <a:noFill/>
              </a:ln>
              <a:solidFill>
                <a:srgbClr val="FFFFFF"/>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596B7DF8-37B4-5444-DF1B-3FCDE070B3F2}"/>
              </a:ext>
            </a:extLst>
          </p:cNvPr>
          <p:cNvSpPr>
            <a:spLocks noGrp="1"/>
          </p:cNvSpPr>
          <p:nvPr>
            <p:ph type="title" idx="4294967295"/>
          </p:nvPr>
        </p:nvSpPr>
        <p:spPr>
          <a:xfrm>
            <a:off x="3737697" y="181722"/>
            <a:ext cx="7100958" cy="1761888"/>
          </a:xfrm>
        </p:spPr>
        <p:txBody>
          <a:bodyPr vert="horz" lIns="73160" tIns="36580" rIns="73160" bIns="36580" rtlCol="0" anchor="ctr">
            <a:normAutofit/>
          </a:bodyPr>
          <a:lstStyle/>
          <a:p>
            <a:pPr algn="ctr" defTabSz="731611">
              <a:lnSpc>
                <a:spcPct val="100000"/>
              </a:lnSpc>
            </a:pPr>
            <a:r>
              <a:rPr lang="en-US" sz="3200" b="1" dirty="0">
                <a:latin typeface="Arial" panose="020B0604020202020204" pitchFamily="34" charset="0"/>
                <a:cs typeface="Arial" panose="020B0604020202020204" pitchFamily="34" charset="0"/>
              </a:rPr>
              <a:t>Leadership Development </a:t>
            </a:r>
            <a:br>
              <a:rPr lang="en-US" sz="3200" b="1" dirty="0">
                <a:latin typeface="Arial" panose="020B0604020202020204" pitchFamily="34" charset="0"/>
                <a:cs typeface="Arial" panose="020B0604020202020204" pitchFamily="34" charset="0"/>
              </a:rPr>
            </a:br>
            <a:r>
              <a:rPr lang="en-US" sz="3200" b="1" dirty="0">
                <a:latin typeface="Arial" panose="020B0604020202020204" pitchFamily="34" charset="0"/>
                <a:cs typeface="Arial" panose="020B0604020202020204" pitchFamily="34" charset="0"/>
              </a:rPr>
              <a:t>is Top Concern</a:t>
            </a:r>
            <a:endParaRPr lang="en-US" sz="3200" b="1"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4" name="Content Placeholder 2">
            <a:extLst>
              <a:ext uri="{FF2B5EF4-FFF2-40B4-BE49-F238E27FC236}">
                <a16:creationId xmlns:a16="http://schemas.microsoft.com/office/drawing/2014/main" id="{A93BC145-ADFA-29C5-71A2-353F8F2E2CA7}"/>
              </a:ext>
            </a:extLst>
          </p:cNvPr>
          <p:cNvSpPr>
            <a:spLocks noGrp="1"/>
          </p:cNvSpPr>
          <p:nvPr>
            <p:ph idx="4294967295"/>
          </p:nvPr>
        </p:nvSpPr>
        <p:spPr>
          <a:xfrm>
            <a:off x="3779738" y="2125046"/>
            <a:ext cx="7361686" cy="3451624"/>
          </a:xfrm>
        </p:spPr>
        <p:txBody>
          <a:bodyPr vert="horz" lIns="73160" tIns="36580" rIns="73160" bIns="36580" rtlCol="0" anchor="t">
            <a:normAutofit/>
          </a:bodyPr>
          <a:lstStyle/>
          <a:p>
            <a:pPr lvl="0">
              <a:buClr>
                <a:schemeClr val="tx1"/>
              </a:buClr>
            </a:pPr>
            <a:r>
              <a:rPr lang="en-US" dirty="0">
                <a:latin typeface="Arial" panose="020B0604020202020204" pitchFamily="34" charset="0"/>
                <a:cs typeface="Arial" panose="020B0604020202020204" pitchFamily="34" charset="0"/>
              </a:rPr>
              <a:t>Number 1 issue with executives </a:t>
            </a:r>
          </a:p>
          <a:p>
            <a:pPr lvl="0">
              <a:buClr>
                <a:schemeClr val="tx1"/>
              </a:buClr>
            </a:pPr>
            <a:r>
              <a:rPr lang="en-US" dirty="0">
                <a:latin typeface="Arial" panose="020B0604020202020204" pitchFamily="34" charset="0"/>
                <a:cs typeface="Arial" panose="020B0604020202020204" pitchFamily="34" charset="0"/>
              </a:rPr>
              <a:t>Leadership at the first level is crucial </a:t>
            </a:r>
          </a:p>
          <a:p>
            <a:pPr lvl="0">
              <a:buClr>
                <a:schemeClr val="tx1"/>
              </a:buClr>
            </a:pPr>
            <a:r>
              <a:rPr lang="en-US" dirty="0">
                <a:latin typeface="Arial" panose="020B0604020202020204" pitchFamily="34" charset="0"/>
                <a:cs typeface="Arial" panose="020B0604020202020204" pitchFamily="34" charset="0"/>
              </a:rPr>
              <a:t>Record amount of investment </a:t>
            </a:r>
          </a:p>
          <a:p>
            <a:pPr lvl="0">
              <a:buClr>
                <a:schemeClr val="tx1"/>
              </a:buClr>
            </a:pPr>
            <a:r>
              <a:rPr lang="en-US" dirty="0">
                <a:latin typeface="Arial" panose="020B0604020202020204" pitchFamily="34" charset="0"/>
                <a:cs typeface="Arial" panose="020B0604020202020204" pitchFamily="34" charset="0"/>
              </a:rPr>
              <a:t>Much of it not connected to the business</a:t>
            </a:r>
          </a:p>
          <a:p>
            <a:pPr lvl="0">
              <a:buClr>
                <a:schemeClr val="tx1"/>
              </a:buClr>
            </a:pPr>
            <a:r>
              <a:rPr lang="en-US" dirty="0">
                <a:latin typeface="Arial" panose="020B0604020202020204" pitchFamily="34" charset="0"/>
                <a:cs typeface="Arial" panose="020B0604020202020204" pitchFamily="34" charset="0"/>
              </a:rPr>
              <a:t>Increase accountability is needed</a:t>
            </a:r>
          </a:p>
        </p:txBody>
      </p:sp>
      <p:sp>
        <p:nvSpPr>
          <p:cNvPr id="33" name="Rectangle 32">
            <a:extLst>
              <a:ext uri="{FF2B5EF4-FFF2-40B4-BE49-F238E27FC236}">
                <a16:creationId xmlns:a16="http://schemas.microsoft.com/office/drawing/2014/main" id="{D538E635-A1A3-8530-E48B-306AF22C0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77600" y="278"/>
            <a:ext cx="914400" cy="6857444"/>
          </a:xfrm>
          <a:prstGeom prst="rect">
            <a:avLst/>
          </a:prstGeom>
          <a:solidFill>
            <a:schemeClr val="tx1">
              <a:lumMod val="85000"/>
              <a:lumOff val="1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365806" rtl="0" eaLnBrk="1" fontAlgn="auto" latinLnBrk="0" hangingPunct="1">
              <a:lnSpc>
                <a:spcPct val="100000"/>
              </a:lnSpc>
              <a:spcBef>
                <a:spcPts val="0"/>
              </a:spcBef>
              <a:spcAft>
                <a:spcPts val="0"/>
              </a:spcAft>
              <a:buClrTx/>
              <a:buSzTx/>
              <a:buFontTx/>
              <a:buNone/>
              <a:tabLst/>
              <a:defRPr/>
            </a:pPr>
            <a:endParaRPr kumimoji="0" lang="en-US" sz="144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Slide Number Placeholder 20">
            <a:extLst>
              <a:ext uri="{FF2B5EF4-FFF2-40B4-BE49-F238E27FC236}">
                <a16:creationId xmlns:a16="http://schemas.microsoft.com/office/drawing/2014/main" id="{BFB8338F-DAA5-F0B6-9C4E-1646CB1505F8}"/>
              </a:ext>
            </a:extLst>
          </p:cNvPr>
          <p:cNvSpPr txBox="1">
            <a:spLocks/>
          </p:cNvSpPr>
          <p:nvPr/>
        </p:nvSpPr>
        <p:spPr>
          <a:xfrm>
            <a:off x="9449006" y="6475227"/>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776" rtl="0" eaLnBrk="1" fontAlgn="base" latinLnBrk="0" hangingPunct="1">
              <a:lnSpc>
                <a:spcPct val="100000"/>
              </a:lnSpc>
              <a:spcBef>
                <a:spcPct val="0"/>
              </a:spcBef>
              <a:spcAft>
                <a:spcPts val="600"/>
              </a:spcAft>
              <a:buClrTx/>
              <a:buSzTx/>
              <a:buFontTx/>
              <a:buNone/>
              <a:tabLst/>
              <a:defRPr/>
            </a:pPr>
            <a:fld id="{5CAF2848-72F5-C442-96E7-D641D54052C2}"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685776" rtl="0" eaLnBrk="1" fontAlgn="base" latinLnBrk="0" hangingPunct="1">
                <a:lnSpc>
                  <a:spcPct val="100000"/>
                </a:lnSpc>
                <a:spcBef>
                  <a:spcPct val="0"/>
                </a:spcBef>
                <a:spcAft>
                  <a:spcPts val="600"/>
                </a:spcAft>
                <a:buClrTx/>
                <a:buSzTx/>
                <a:buFontTx/>
                <a:buNone/>
                <a:tabLst/>
                <a:defRPr/>
              </a:pPr>
              <a:t>76</a:t>
            </a:fld>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5183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 name="Rectangle 61">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 y="278"/>
            <a:ext cx="12191012" cy="6857445"/>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8">
              <a:defRPr/>
            </a:pPr>
            <a:endParaRPr lang="en-US">
              <a:solidFill>
                <a:prstClr val="white"/>
              </a:solidFill>
              <a:latin typeface="Calibri" panose="020F0502020204030204"/>
            </a:endParaRPr>
          </a:p>
        </p:txBody>
      </p:sp>
      <p:sp>
        <p:nvSpPr>
          <p:cNvPr id="64" name="Rectangle 63">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4" y="5269134"/>
            <a:ext cx="12191010" cy="1590613"/>
          </a:xfrm>
          <a:prstGeom prst="rect">
            <a:avLst/>
          </a:prstGeom>
          <a:gradFill>
            <a:gsLst>
              <a:gs pos="0">
                <a:srgbClr val="000000"/>
              </a:gs>
              <a:gs pos="54000">
                <a:schemeClr val="accent1">
                  <a:lumMod val="5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8">
              <a:defRPr/>
            </a:pPr>
            <a:endParaRPr lang="en-US">
              <a:solidFill>
                <a:prstClr val="white"/>
              </a:solidFill>
              <a:latin typeface="Calibri" panose="020F0502020204030204"/>
            </a:endParaRPr>
          </a:p>
        </p:txBody>
      </p:sp>
      <p:sp>
        <p:nvSpPr>
          <p:cNvPr id="66" name="Rectangle 65">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114" y="5269134"/>
            <a:ext cx="12207620" cy="1590613"/>
          </a:xfrm>
          <a:prstGeom prst="rect">
            <a:avLst/>
          </a:prstGeom>
          <a:gradFill>
            <a:gsLst>
              <a:gs pos="18000">
                <a:schemeClr val="accent1">
                  <a:lumMod val="75000"/>
                  <a:alpha val="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8">
              <a:defRPr/>
            </a:pPr>
            <a:endParaRPr lang="en-US">
              <a:solidFill>
                <a:prstClr val="white"/>
              </a:solidFill>
              <a:latin typeface="Calibri" panose="020F0502020204030204"/>
            </a:endParaRPr>
          </a:p>
        </p:txBody>
      </p:sp>
      <p:sp>
        <p:nvSpPr>
          <p:cNvPr id="68" name="Rectangle 67">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98532" y="5267109"/>
            <a:ext cx="4092974" cy="1590613"/>
          </a:xfrm>
          <a:prstGeom prst="rect">
            <a:avLst/>
          </a:prstGeom>
          <a:gradFill>
            <a:gsLst>
              <a:gs pos="23000">
                <a:schemeClr val="accent1">
                  <a:lumMod val="50000"/>
                  <a:alpha val="61000"/>
                </a:schemeClr>
              </a:gs>
              <a:gs pos="100000">
                <a:schemeClr val="accent1">
                  <a:lumMod val="50000"/>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8">
              <a:defRPr/>
            </a:pPr>
            <a:endParaRPr lang="en-US">
              <a:solidFill>
                <a:prstClr val="white"/>
              </a:solidFill>
              <a:latin typeface="Calibri" panose="020F0502020204030204"/>
            </a:endParaRPr>
          </a:p>
        </p:txBody>
      </p:sp>
      <p:sp>
        <p:nvSpPr>
          <p:cNvPr id="70" name="Rectangle 69">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4" y="5267110"/>
            <a:ext cx="12197680" cy="1131423"/>
          </a:xfrm>
          <a:prstGeom prst="rect">
            <a:avLst/>
          </a:prstGeom>
          <a:gradFill>
            <a:gsLst>
              <a:gs pos="18000">
                <a:schemeClr val="accent1">
                  <a:alpha val="0"/>
                </a:schemeClr>
              </a:gs>
              <a:gs pos="100000">
                <a:schemeClr val="accent1">
                  <a:lumMod val="60000"/>
                  <a:lumOff val="40000"/>
                  <a:alpha val="5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8">
              <a:defRPr/>
            </a:pPr>
            <a:endParaRPr lang="en-US">
              <a:solidFill>
                <a:prstClr val="white"/>
              </a:solidFill>
              <a:latin typeface="Calibri" panose="020F0502020204030204"/>
            </a:endParaRPr>
          </a:p>
        </p:txBody>
      </p:sp>
      <p:sp>
        <p:nvSpPr>
          <p:cNvPr id="72" name="Rectangle 71">
            <a:extLst>
              <a:ext uri="{FF2B5EF4-FFF2-40B4-BE49-F238E27FC236}">
                <a16:creationId xmlns:a16="http://schemas.microsoft.com/office/drawing/2014/main" id="{B3FA1AAC-C1ED-4F77-BFA4-BE80FC0A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7100" y="5278251"/>
            <a:ext cx="7736299" cy="1590612"/>
          </a:xfrm>
          <a:prstGeom prst="rect">
            <a:avLst/>
          </a:prstGeom>
          <a:gradFill>
            <a:gsLst>
              <a:gs pos="50000">
                <a:schemeClr val="accent1">
                  <a:alpha val="0"/>
                </a:schemeClr>
              </a:gs>
              <a:gs pos="100000">
                <a:schemeClr val="accent1">
                  <a:lumMod val="75000"/>
                  <a:alpha val="4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8">
              <a:defRPr/>
            </a:pPr>
            <a:endParaRPr lang="en-US">
              <a:solidFill>
                <a:prstClr val="white"/>
              </a:solidFill>
              <a:latin typeface="Calibri" panose="020F0502020204030204"/>
            </a:endParaRPr>
          </a:p>
        </p:txBody>
      </p:sp>
      <p:sp>
        <p:nvSpPr>
          <p:cNvPr id="33" name="Rectangle 2">
            <a:extLst>
              <a:ext uri="{FF2B5EF4-FFF2-40B4-BE49-F238E27FC236}">
                <a16:creationId xmlns:a16="http://schemas.microsoft.com/office/drawing/2014/main" id="{BD1524B0-C530-5547-9397-0A9A825D27D1}"/>
              </a:ext>
            </a:extLst>
          </p:cNvPr>
          <p:cNvSpPr txBox="1">
            <a:spLocks noChangeArrowheads="1"/>
          </p:cNvSpPr>
          <p:nvPr/>
        </p:nvSpPr>
        <p:spPr>
          <a:xfrm>
            <a:off x="365760" y="5510233"/>
            <a:ext cx="11595720" cy="982394"/>
          </a:xfrm>
          <a:prstGeom prst="rect">
            <a:avLst/>
          </a:prstGeom>
        </p:spPr>
        <p:txBody>
          <a:bodyPr vert="horz" lIns="91433" tIns="45716" rIns="91433" bIns="45716"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68">
              <a:spcAft>
                <a:spcPts val="600"/>
              </a:spcAft>
              <a:defRPr/>
            </a:pPr>
            <a:r>
              <a:rPr lang="en-US" sz="3200" b="1" dirty="0">
                <a:solidFill>
                  <a:srgbClr val="FFFFFF"/>
                </a:solidFill>
                <a:latin typeface="Arial" panose="020B0604020202020204" pitchFamily="34" charset="0"/>
                <a:cs typeface="Arial" panose="020B0604020202020204" pitchFamily="34" charset="0"/>
              </a:rPr>
              <a:t>Ten Habits of Highly Effective Google Managers</a:t>
            </a:r>
          </a:p>
        </p:txBody>
      </p:sp>
      <p:sp>
        <p:nvSpPr>
          <p:cNvPr id="5" name="Slide Number Placeholder 7">
            <a:extLst>
              <a:ext uri="{FF2B5EF4-FFF2-40B4-BE49-F238E27FC236}">
                <a16:creationId xmlns:a16="http://schemas.microsoft.com/office/drawing/2014/main" id="{04DC7350-DBBB-E54D-B1AD-8E7375369DD5}"/>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914368">
              <a:spcAft>
                <a:spcPts val="600"/>
              </a:spcAft>
              <a:defRPr/>
            </a:pPr>
            <a:fld id="{6C87D5E4-4A75-4C06-B0FE-F348C1B1AF83}" type="slidenum">
              <a:rPr lang="en-US" sz="1600">
                <a:solidFill>
                  <a:prstClr val="white"/>
                </a:solidFill>
                <a:latin typeface="Calibri" panose="020F0502020204030204"/>
              </a:rPr>
              <a:pPr defTabSz="914368">
                <a:spcAft>
                  <a:spcPts val="600"/>
                </a:spcAft>
                <a:defRPr/>
              </a:pPr>
              <a:t>77</a:t>
            </a:fld>
            <a:endParaRPr lang="en-US" sz="1600" dirty="0">
              <a:solidFill>
                <a:prstClr val="white"/>
              </a:solidFill>
              <a:latin typeface="Calibri" panose="020F0502020204030204"/>
            </a:endParaRPr>
          </a:p>
        </p:txBody>
      </p:sp>
      <p:sp>
        <p:nvSpPr>
          <p:cNvPr id="2" name="Content Placeholder 2">
            <a:extLst>
              <a:ext uri="{FF2B5EF4-FFF2-40B4-BE49-F238E27FC236}">
                <a16:creationId xmlns:a16="http://schemas.microsoft.com/office/drawing/2014/main" id="{6E8AA58A-5855-89FE-01F3-1721DF6FD71D}"/>
              </a:ext>
            </a:extLst>
          </p:cNvPr>
          <p:cNvSpPr>
            <a:spLocks noGrp="1"/>
          </p:cNvSpPr>
          <p:nvPr>
            <p:ph idx="1"/>
          </p:nvPr>
        </p:nvSpPr>
        <p:spPr>
          <a:xfrm>
            <a:off x="365760" y="182879"/>
            <a:ext cx="11072453" cy="4962257"/>
          </a:xfrm>
        </p:spPr>
        <p:txBody>
          <a:bodyPr vert="horz" lIns="91440" tIns="45720" rIns="91440" bIns="45720" rtlCol="0" anchor="ctr">
            <a:normAutofit/>
          </a:bodyPr>
          <a:lstStyle/>
          <a:p>
            <a:pPr marL="514350" indent="-514350">
              <a:lnSpc>
                <a:spcPct val="100000"/>
              </a:lnSpc>
              <a:buFont typeface="+mj-lt"/>
              <a:buAutoNum type="arabicPeriod"/>
            </a:pPr>
            <a:r>
              <a:rPr lang="en-US" sz="2400" dirty="0">
                <a:latin typeface="Arial" panose="020B0604020202020204" pitchFamily="34" charset="0"/>
                <a:cs typeface="Arial" panose="020B0604020202020204" pitchFamily="34" charset="0"/>
              </a:rPr>
              <a:t>Be a good coach.</a:t>
            </a:r>
          </a:p>
          <a:p>
            <a:pPr marL="514350" indent="-514350">
              <a:lnSpc>
                <a:spcPct val="100000"/>
              </a:lnSpc>
              <a:buFont typeface="+mj-lt"/>
              <a:buAutoNum type="arabicPeriod"/>
            </a:pPr>
            <a:r>
              <a:rPr lang="en-US" sz="2400" dirty="0">
                <a:latin typeface="Arial" panose="020B0604020202020204" pitchFamily="34" charset="0"/>
                <a:cs typeface="Arial" panose="020B0604020202020204" pitchFamily="34" charset="0"/>
              </a:rPr>
              <a:t>Empower your team and do not micromanage.</a:t>
            </a:r>
          </a:p>
          <a:p>
            <a:pPr marL="514350" indent="-514350">
              <a:lnSpc>
                <a:spcPct val="100000"/>
              </a:lnSpc>
              <a:buFont typeface="+mj-lt"/>
              <a:buAutoNum type="arabicPeriod"/>
            </a:pPr>
            <a:r>
              <a:rPr lang="en-US" sz="2400" dirty="0">
                <a:latin typeface="Arial" panose="020B0604020202020204" pitchFamily="34" charset="0"/>
                <a:cs typeface="Arial" panose="020B0604020202020204" pitchFamily="34" charset="0"/>
              </a:rPr>
              <a:t>Express interest in team members’ personal success and well-being. </a:t>
            </a:r>
          </a:p>
          <a:p>
            <a:pPr marL="514350" indent="-514350">
              <a:lnSpc>
                <a:spcPct val="100000"/>
              </a:lnSpc>
              <a:buFont typeface="+mj-lt"/>
              <a:buAutoNum type="arabicPeriod"/>
            </a:pPr>
            <a:r>
              <a:rPr lang="en-US" sz="2400" dirty="0">
                <a:latin typeface="Arial" panose="020B0604020202020204" pitchFamily="34" charset="0"/>
                <a:cs typeface="Arial" panose="020B0604020202020204" pitchFamily="34" charset="0"/>
              </a:rPr>
              <a:t>Don’t be shy; be productive and results-oriented. </a:t>
            </a:r>
          </a:p>
          <a:p>
            <a:pPr marL="514350" indent="-514350">
              <a:lnSpc>
                <a:spcPct val="100000"/>
              </a:lnSpc>
              <a:buFont typeface="+mj-lt"/>
              <a:buAutoNum type="arabicPeriod"/>
            </a:pPr>
            <a:r>
              <a:rPr lang="en-US" sz="2400" dirty="0">
                <a:latin typeface="Arial" panose="020B0604020202020204" pitchFamily="34" charset="0"/>
                <a:cs typeface="Arial" panose="020B0604020202020204" pitchFamily="34" charset="0"/>
              </a:rPr>
              <a:t>Communicate and listen to your team. </a:t>
            </a:r>
          </a:p>
          <a:p>
            <a:pPr marL="514350" indent="-514350">
              <a:lnSpc>
                <a:spcPct val="100000"/>
              </a:lnSpc>
              <a:buFont typeface="+mj-lt"/>
              <a:buAutoNum type="arabicPeriod"/>
            </a:pPr>
            <a:r>
              <a:rPr lang="en-US" sz="2400" dirty="0">
                <a:latin typeface="Arial" panose="020B0604020202020204" pitchFamily="34" charset="0"/>
                <a:cs typeface="Arial" panose="020B0604020202020204" pitchFamily="34" charset="0"/>
              </a:rPr>
              <a:t>Help your employees with career development. </a:t>
            </a:r>
          </a:p>
          <a:p>
            <a:pPr marL="514350" indent="-514350">
              <a:lnSpc>
                <a:spcPct val="100000"/>
              </a:lnSpc>
              <a:buFont typeface="+mj-lt"/>
              <a:buAutoNum type="arabicPeriod"/>
            </a:pPr>
            <a:r>
              <a:rPr lang="en-US" sz="2400" dirty="0">
                <a:latin typeface="Arial" panose="020B0604020202020204" pitchFamily="34" charset="0"/>
                <a:cs typeface="Arial" panose="020B0604020202020204" pitchFamily="34" charset="0"/>
              </a:rPr>
              <a:t>Express a clear vision and strategy for the team. </a:t>
            </a:r>
          </a:p>
          <a:p>
            <a:pPr marL="514350" indent="-514350">
              <a:lnSpc>
                <a:spcPct val="100000"/>
              </a:lnSpc>
              <a:buFont typeface="+mj-lt"/>
              <a:buAutoNum type="arabicPeriod"/>
            </a:pPr>
            <a:r>
              <a:rPr lang="en-US" sz="2400" dirty="0">
                <a:latin typeface="Arial" panose="020B0604020202020204" pitchFamily="34" charset="0"/>
                <a:cs typeface="Arial" panose="020B0604020202020204" pitchFamily="34" charset="0"/>
              </a:rPr>
              <a:t>Demonstrate technical skills so you can help advise the team. </a:t>
            </a:r>
          </a:p>
          <a:p>
            <a:pPr marL="514350" indent="-514350">
              <a:lnSpc>
                <a:spcPct val="100000"/>
              </a:lnSpc>
              <a:buFont typeface="+mj-lt"/>
              <a:buAutoNum type="arabicPeriod"/>
            </a:pPr>
            <a:r>
              <a:rPr lang="en-US" sz="2400" dirty="0">
                <a:latin typeface="Arial" panose="020B0604020202020204" pitchFamily="34" charset="0"/>
                <a:cs typeface="Arial" panose="020B0604020202020204" pitchFamily="34" charset="0"/>
              </a:rPr>
              <a:t>Collaborate across the enterprise.</a:t>
            </a:r>
          </a:p>
          <a:p>
            <a:pPr marL="514350" indent="-514350">
              <a:lnSpc>
                <a:spcPct val="100000"/>
              </a:lnSpc>
              <a:buFont typeface="+mj-lt"/>
              <a:buAutoNum type="arabicPeriod"/>
            </a:pPr>
            <a:r>
              <a:rPr lang="en-US" sz="2400" dirty="0">
                <a:latin typeface="Arial" panose="020B0604020202020204" pitchFamily="34" charset="0"/>
                <a:cs typeface="Arial" panose="020B0604020202020204" pitchFamily="34" charset="0"/>
              </a:rPr>
              <a:t>Make strong decisions</a:t>
            </a:r>
          </a:p>
        </p:txBody>
      </p:sp>
    </p:spTree>
    <p:extLst>
      <p:ext uri="{BB962C8B-B14F-4D97-AF65-F5344CB8AC3E}">
        <p14:creationId xmlns:p14="http://schemas.microsoft.com/office/powerpoint/2010/main" val="27791383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3B9A3C-00E8-AEDE-F387-C8CCB5E6BDFB}"/>
            </a:ext>
          </a:extLst>
        </p:cNvPr>
        <p:cNvGrpSpPr/>
        <p:nvPr/>
      </p:nvGrpSpPr>
      <p:grpSpPr>
        <a:xfrm>
          <a:off x="0" y="0"/>
          <a:ext cx="0" cy="0"/>
          <a:chOff x="0" y="0"/>
          <a:chExt cx="0" cy="0"/>
        </a:xfrm>
      </p:grpSpPr>
      <p:pic>
        <p:nvPicPr>
          <p:cNvPr id="4" name="Picture 3" descr="One glowing light bulb among other light bulbs">
            <a:extLst>
              <a:ext uri="{FF2B5EF4-FFF2-40B4-BE49-F238E27FC236}">
                <a16:creationId xmlns:a16="http://schemas.microsoft.com/office/drawing/2014/main" id="{BF6E57E8-806B-E6D6-5247-99E565A7C0E4}"/>
              </a:ext>
            </a:extLst>
          </p:cNvPr>
          <p:cNvPicPr>
            <a:picLocks noChangeAspect="1"/>
          </p:cNvPicPr>
          <p:nvPr/>
        </p:nvPicPr>
        <p:blipFill>
          <a:blip r:embed="rId2"/>
          <a:srcRect l="5422" r="5422"/>
          <a:stretch/>
        </p:blipFill>
        <p:spPr>
          <a:xfrm>
            <a:off x="16" y="286"/>
            <a:ext cx="12191984" cy="6857436"/>
          </a:xfrm>
          <a:prstGeom prst="rect">
            <a:avLst/>
          </a:prstGeom>
        </p:spPr>
      </p:pic>
      <p:sp>
        <p:nvSpPr>
          <p:cNvPr id="31" name="Rectangle 30">
            <a:extLst>
              <a:ext uri="{FF2B5EF4-FFF2-40B4-BE49-F238E27FC236}">
                <a16:creationId xmlns:a16="http://schemas.microsoft.com/office/drawing/2014/main" id="{680BE8BA-79AD-FEAF-2C0B-7C448F67E9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9481" y="278"/>
            <a:ext cx="7718119" cy="6857444"/>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31611">
              <a:defRPr/>
            </a:pPr>
            <a:endParaRPr lang="en-US" sz="1440">
              <a:solidFill>
                <a:srgbClr val="FFFFFF"/>
              </a:solidFill>
              <a:latin typeface="Century Schoolbook" panose="02040604050505020304"/>
            </a:endParaRPr>
          </a:p>
        </p:txBody>
      </p:sp>
      <p:sp>
        <p:nvSpPr>
          <p:cNvPr id="2" name="Title 1">
            <a:extLst>
              <a:ext uri="{FF2B5EF4-FFF2-40B4-BE49-F238E27FC236}">
                <a16:creationId xmlns:a16="http://schemas.microsoft.com/office/drawing/2014/main" id="{8C5C3400-222A-A13E-ED34-CA9A5D994E23}"/>
              </a:ext>
            </a:extLst>
          </p:cNvPr>
          <p:cNvSpPr>
            <a:spLocks noGrp="1"/>
          </p:cNvSpPr>
          <p:nvPr>
            <p:ph type="title" idx="4294967295"/>
          </p:nvPr>
        </p:nvSpPr>
        <p:spPr>
          <a:xfrm>
            <a:off x="3766782" y="250926"/>
            <a:ext cx="7202238" cy="6356147"/>
          </a:xfrm>
        </p:spPr>
        <p:txBody>
          <a:bodyPr vert="horz" lIns="73160" tIns="36580" rIns="73160" bIns="36580" rtlCol="0" anchor="ctr">
            <a:noAutofit/>
          </a:bodyPr>
          <a:lstStyle/>
          <a:p>
            <a:pPr algn="r" defTabSz="731611"/>
            <a:r>
              <a:rPr lang="en-US" sz="5400" dirty="0">
                <a:latin typeface="Arial" panose="020B0604020202020204" pitchFamily="34" charset="0"/>
                <a:ea typeface="Calibri" panose="020F0502020204030204" pitchFamily="34" charset="0"/>
                <a:cs typeface="Arial" panose="020B0604020202020204" pitchFamily="34" charset="0"/>
              </a:rPr>
              <a:t>“First-level managers are the most important group of employees in an organization.”</a:t>
            </a:r>
            <a:br>
              <a:rPr lang="en-US" sz="5400" dirty="0">
                <a:latin typeface="Calibri" panose="020F0502020204030204" pitchFamily="34" charset="0"/>
                <a:ea typeface="Calibri" panose="020F0502020204030204" pitchFamily="34" charset="0"/>
                <a:cs typeface="Calibri" panose="020F0502020204030204" pitchFamily="34" charset="0"/>
              </a:rPr>
            </a:br>
            <a:br>
              <a:rPr lang="en-US" sz="5400" dirty="0">
                <a:latin typeface="Calibri" panose="020F0502020204030204" pitchFamily="34" charset="0"/>
                <a:ea typeface="Calibri" panose="020F0502020204030204" pitchFamily="34" charset="0"/>
                <a:cs typeface="Calibri" panose="020F0502020204030204" pitchFamily="34" charset="0"/>
              </a:rPr>
            </a:br>
            <a:r>
              <a:rPr lang="en-US" sz="4800" dirty="0">
                <a:latin typeface="Calibri" panose="020F0502020204030204" pitchFamily="34" charset="0"/>
                <a:ea typeface="Calibri" panose="020F0502020204030204" pitchFamily="34" charset="0"/>
                <a:cs typeface="Calibri" panose="020F0502020204030204" pitchFamily="34" charset="0"/>
              </a:rPr>
              <a:t>—Peter Drucker</a:t>
            </a:r>
            <a:endParaRPr lang="en-US" sz="4800" b="1" dirty="0">
              <a:solidFill>
                <a:schemeClr val="tx1">
                  <a:lumMod val="85000"/>
                  <a:lumOff val="15000"/>
                </a:schemeClr>
              </a:solidFill>
            </a:endParaRPr>
          </a:p>
        </p:txBody>
      </p:sp>
      <p:sp>
        <p:nvSpPr>
          <p:cNvPr id="33" name="Rectangle 32">
            <a:extLst>
              <a:ext uri="{FF2B5EF4-FFF2-40B4-BE49-F238E27FC236}">
                <a16:creationId xmlns:a16="http://schemas.microsoft.com/office/drawing/2014/main" id="{39BB0C82-BCC0-248D-622C-6E7BAAD50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77600" y="278"/>
            <a:ext cx="914400" cy="6857444"/>
          </a:xfrm>
          <a:prstGeom prst="rect">
            <a:avLst/>
          </a:prstGeom>
          <a:solidFill>
            <a:schemeClr val="tx1">
              <a:lumMod val="85000"/>
              <a:lumOff val="1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365806"/>
            <a:endParaRPr lang="en-US" sz="1440">
              <a:solidFill>
                <a:prstClr val="white"/>
              </a:solidFill>
              <a:latin typeface="Calibri" panose="020F0502020204030204"/>
            </a:endParaRPr>
          </a:p>
        </p:txBody>
      </p:sp>
      <p:sp>
        <p:nvSpPr>
          <p:cNvPr id="6" name="Slide Number Placeholder 20">
            <a:extLst>
              <a:ext uri="{FF2B5EF4-FFF2-40B4-BE49-F238E27FC236}">
                <a16:creationId xmlns:a16="http://schemas.microsoft.com/office/drawing/2014/main" id="{2223FD27-0DCE-553D-F436-C21F96C97925}"/>
              </a:ext>
            </a:extLst>
          </p:cNvPr>
          <p:cNvSpPr txBox="1">
            <a:spLocks/>
          </p:cNvSpPr>
          <p:nvPr/>
        </p:nvSpPr>
        <p:spPr>
          <a:xfrm>
            <a:off x="8527606" y="6506736"/>
            <a:ext cx="2742978" cy="365096"/>
          </a:xfrm>
          <a:prstGeom prst="rect">
            <a:avLst/>
          </a:prstGeom>
        </p:spPr>
        <p:txBody>
          <a:bodyPr vert="horz" lIns="121910" tIns="60955" rIns="121910" bIns="60955"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76" fontAlgn="base">
              <a:spcBef>
                <a:spcPct val="0"/>
              </a:spcBef>
              <a:spcAft>
                <a:spcPts val="600"/>
              </a:spcAft>
              <a:defRPr/>
            </a:pPr>
            <a:fld id="{5CAF2848-72F5-C442-96E7-D641D54052C2}" type="slidenum">
              <a:rPr lang="en-US" sz="1600">
                <a:solidFill>
                  <a:prstClr val="black">
                    <a:tint val="75000"/>
                  </a:prstClr>
                </a:solidFill>
                <a:latin typeface="Calibri" panose="020F0502020204030204"/>
              </a:rPr>
              <a:pPr defTabSz="685776" fontAlgn="base">
                <a:spcBef>
                  <a:spcPct val="0"/>
                </a:spcBef>
                <a:spcAft>
                  <a:spcPts val="600"/>
                </a:spcAft>
                <a:defRPr/>
              </a:pPr>
              <a:t>78</a:t>
            </a:fld>
            <a:endParaRPr lang="en-US" sz="1600" dirty="0">
              <a:solidFill>
                <a:prstClr val="black">
                  <a:tint val="75000"/>
                </a:prstClr>
              </a:solidFill>
              <a:latin typeface="Calibri" panose="020F0502020204030204"/>
            </a:endParaRPr>
          </a:p>
        </p:txBody>
      </p:sp>
    </p:spTree>
    <p:extLst>
      <p:ext uri="{BB962C8B-B14F-4D97-AF65-F5344CB8AC3E}">
        <p14:creationId xmlns:p14="http://schemas.microsoft.com/office/powerpoint/2010/main" val="135534321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5CD9F8-49AD-AFCC-B4B7-09DB378F377B}"/>
              </a:ext>
            </a:extLst>
          </p:cNvPr>
          <p:cNvSpPr txBox="1"/>
          <p:nvPr/>
        </p:nvSpPr>
        <p:spPr>
          <a:xfrm>
            <a:off x="313704" y="416398"/>
            <a:ext cx="1156459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Top Management Expectations, Goals, and Demands </a:t>
            </a:r>
          </a:p>
        </p:txBody>
      </p:sp>
      <p:grpSp>
        <p:nvGrpSpPr>
          <p:cNvPr id="11" name="Group 10">
            <a:extLst>
              <a:ext uri="{FF2B5EF4-FFF2-40B4-BE49-F238E27FC236}">
                <a16:creationId xmlns:a16="http://schemas.microsoft.com/office/drawing/2014/main" id="{10C5353F-246D-D5C4-CE10-9209F4241C34}"/>
              </a:ext>
            </a:extLst>
          </p:cNvPr>
          <p:cNvGrpSpPr/>
          <p:nvPr/>
        </p:nvGrpSpPr>
        <p:grpSpPr>
          <a:xfrm>
            <a:off x="3543372" y="1255155"/>
            <a:ext cx="5105253" cy="4065038"/>
            <a:chOff x="3421117" y="1621404"/>
            <a:chExt cx="5105253" cy="4065038"/>
          </a:xfrm>
        </p:grpSpPr>
        <p:sp>
          <p:nvSpPr>
            <p:cNvPr id="8" name="Oval 7">
              <a:extLst>
                <a:ext uri="{FF2B5EF4-FFF2-40B4-BE49-F238E27FC236}">
                  <a16:creationId xmlns:a16="http://schemas.microsoft.com/office/drawing/2014/main" id="{8D890523-281C-6568-6C1C-085CD7A684D4}"/>
                </a:ext>
              </a:extLst>
            </p:cNvPr>
            <p:cNvSpPr/>
            <p:nvPr/>
          </p:nvSpPr>
          <p:spPr>
            <a:xfrm>
              <a:off x="3421117" y="2671085"/>
              <a:ext cx="5105253" cy="1913637"/>
            </a:xfrm>
            <a:prstGeom prst="ellipse">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Arrow: Down 3">
              <a:extLst>
                <a:ext uri="{FF2B5EF4-FFF2-40B4-BE49-F238E27FC236}">
                  <a16:creationId xmlns:a16="http://schemas.microsoft.com/office/drawing/2014/main" id="{3B630B40-2CED-2A9A-5146-779CF46E1B0A}"/>
                </a:ext>
              </a:extLst>
            </p:cNvPr>
            <p:cNvSpPr/>
            <p:nvPr/>
          </p:nvSpPr>
          <p:spPr>
            <a:xfrm>
              <a:off x="5731427" y="1621404"/>
              <a:ext cx="484632" cy="978408"/>
            </a:xfrm>
            <a:prstGeom prst="downArrow">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6440F43D-A439-3043-4472-4D500511F933}"/>
                </a:ext>
              </a:extLst>
            </p:cNvPr>
            <p:cNvSpPr txBox="1"/>
            <p:nvPr/>
          </p:nvSpPr>
          <p:spPr>
            <a:xfrm>
              <a:off x="3539503" y="3217395"/>
              <a:ext cx="498686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First Level Managers </a:t>
              </a:r>
            </a:p>
          </p:txBody>
        </p:sp>
        <p:sp>
          <p:nvSpPr>
            <p:cNvPr id="6" name="Arrow: Up 5">
              <a:extLst>
                <a:ext uri="{FF2B5EF4-FFF2-40B4-BE49-F238E27FC236}">
                  <a16:creationId xmlns:a16="http://schemas.microsoft.com/office/drawing/2014/main" id="{48327550-9D73-3B28-255E-DF8AB8FB2952}"/>
                </a:ext>
              </a:extLst>
            </p:cNvPr>
            <p:cNvSpPr/>
            <p:nvPr/>
          </p:nvSpPr>
          <p:spPr>
            <a:xfrm>
              <a:off x="5731427" y="4708034"/>
              <a:ext cx="484632" cy="978408"/>
            </a:xfrm>
            <a:prstGeom prst="upArrow">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 name="TextBox 6">
            <a:extLst>
              <a:ext uri="{FF2B5EF4-FFF2-40B4-BE49-F238E27FC236}">
                <a16:creationId xmlns:a16="http://schemas.microsoft.com/office/drawing/2014/main" id="{D5FB8E62-860D-29E7-414F-197CC9E4E503}"/>
              </a:ext>
            </a:extLst>
          </p:cNvPr>
          <p:cNvSpPr txBox="1"/>
          <p:nvPr/>
        </p:nvSpPr>
        <p:spPr>
          <a:xfrm>
            <a:off x="526914" y="5451065"/>
            <a:ext cx="1124373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Employees Seeking Guidance, Respect, and Support</a:t>
            </a:r>
          </a:p>
        </p:txBody>
      </p:sp>
      <p:sp>
        <p:nvSpPr>
          <p:cNvPr id="10" name="Slide Number Placeholder 7">
            <a:extLst>
              <a:ext uri="{FF2B5EF4-FFF2-40B4-BE49-F238E27FC236}">
                <a16:creationId xmlns:a16="http://schemas.microsoft.com/office/drawing/2014/main" id="{18EB1724-CA08-C130-0890-6C87A649B7BE}"/>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79</a:t>
            </a:fld>
            <a:endParaRPr kumimoji="0" lang="en-US" sz="16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Arial" charset="0"/>
            </a:endParaRPr>
          </a:p>
        </p:txBody>
      </p:sp>
      <p:sp>
        <p:nvSpPr>
          <p:cNvPr id="2" name="Google Shape;491;p3">
            <a:extLst>
              <a:ext uri="{FF2B5EF4-FFF2-40B4-BE49-F238E27FC236}">
                <a16:creationId xmlns:a16="http://schemas.microsoft.com/office/drawing/2014/main" id="{246F67B3-69F4-C0AC-87DB-24EBB0553BCA}"/>
              </a:ext>
            </a:extLst>
          </p:cNvPr>
          <p:cNvSpPr/>
          <p:nvPr/>
        </p:nvSpPr>
        <p:spPr>
          <a:xfrm rot="5400000">
            <a:off x="5965630" y="580027"/>
            <a:ext cx="366303" cy="12192000"/>
          </a:xfrm>
          <a:prstGeom prst="rect">
            <a:avLst/>
          </a:prstGeom>
          <a:solidFill>
            <a:srgbClr val="820E2E"/>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Verdana"/>
              <a:ea typeface="Verdana"/>
              <a:cs typeface="Verdana"/>
              <a:sym typeface="Verdana"/>
            </a:endParaRPr>
          </a:p>
        </p:txBody>
      </p:sp>
      <p:sp>
        <p:nvSpPr>
          <p:cNvPr id="12" name="Slide Number Placeholder 7">
            <a:extLst>
              <a:ext uri="{FF2B5EF4-FFF2-40B4-BE49-F238E27FC236}">
                <a16:creationId xmlns:a16="http://schemas.microsoft.com/office/drawing/2014/main" id="{A8C842CC-ABA8-23BA-6CAE-1B2ECBB2A926}"/>
              </a:ext>
            </a:extLst>
          </p:cNvPr>
          <p:cNvSpPr txBox="1">
            <a:spLocks/>
          </p:cNvSpPr>
          <p:nvPr/>
        </p:nvSpPr>
        <p:spPr>
          <a:xfrm>
            <a:off x="10988157" y="6492904"/>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prstClr val="white"/>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79</a:t>
            </a:fld>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4257866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623095"/>
            <a:ext cx="5821363" cy="354409"/>
          </a:xfrm>
          <a:prstGeom prst="rect">
            <a:avLst/>
          </a:prstGeom>
          <a:noFill/>
          <a:ln/>
        </p:spPr>
        <p:txBody>
          <a:bodyPr wrap="none" lIns="0" tIns="0" rIns="0" bIns="0" rtlCol="0" anchor="t"/>
          <a:lstStyle/>
          <a:p>
            <a:pPr defTabSz="761970">
              <a:lnSpc>
                <a:spcPts val="2750"/>
              </a:lnSpc>
            </a:pPr>
            <a:r>
              <a:rPr lang="en-US" sz="3200" b="1" dirty="0">
                <a:solidFill>
                  <a:srgbClr val="000000"/>
                </a:solidFill>
                <a:latin typeface="Arial" panose="020B0604020202020204" pitchFamily="34" charset="0"/>
                <a:ea typeface="Playfair Display Bold" pitchFamily="34" charset="-122"/>
                <a:cs typeface="Arial" panose="020B0604020202020204" pitchFamily="34" charset="0"/>
              </a:rPr>
              <a:t>High-Performance Strategy Components</a:t>
            </a:r>
            <a:endParaRPr lang="en-US" sz="3200" dirty="0">
              <a:solidFill>
                <a:prstClr val="black"/>
              </a:solidFill>
              <a:latin typeface="Arial" panose="020B0604020202020204" pitchFamily="34" charset="0"/>
              <a:cs typeface="Arial" panose="020B0604020202020204" pitchFamily="34" charset="0"/>
            </a:endParaRPr>
          </a:p>
        </p:txBody>
      </p:sp>
      <p:sp>
        <p:nvSpPr>
          <p:cNvPr id="3" name="Shape 1"/>
          <p:cNvSpPr/>
          <p:nvPr/>
        </p:nvSpPr>
        <p:spPr>
          <a:xfrm>
            <a:off x="661492" y="1473597"/>
            <a:ext cx="3528517" cy="1502073"/>
          </a:xfrm>
          <a:prstGeom prst="roundRect">
            <a:avLst>
              <a:gd name="adj" fmla="val 6088"/>
            </a:avLst>
          </a:prstGeom>
          <a:solidFill>
            <a:srgbClr val="FFFFFF"/>
          </a:solidFill>
          <a:ln/>
        </p:spPr>
        <p:txBody>
          <a:bodyPr/>
          <a:lstStyle/>
          <a:p>
            <a:pPr defTabSz="761970"/>
            <a:endParaRPr lang="en-US" sz="1500">
              <a:solidFill>
                <a:prstClr val="black"/>
              </a:solidFill>
              <a:latin typeface="Calibri" panose="020F0502020204030204"/>
            </a:endParaRPr>
          </a:p>
        </p:txBody>
      </p:sp>
      <p:sp>
        <p:nvSpPr>
          <p:cNvPr id="4" name="Shape 2"/>
          <p:cNvSpPr/>
          <p:nvPr/>
        </p:nvSpPr>
        <p:spPr>
          <a:xfrm>
            <a:off x="661492" y="1454547"/>
            <a:ext cx="3528517" cy="76200"/>
          </a:xfrm>
          <a:prstGeom prst="roundRect">
            <a:avLst>
              <a:gd name="adj" fmla="val 78140"/>
            </a:avLst>
          </a:prstGeom>
          <a:solidFill>
            <a:srgbClr val="820E2E"/>
          </a:solidFill>
          <a:ln/>
        </p:spPr>
        <p:txBody>
          <a:bodyPr/>
          <a:lstStyle/>
          <a:p>
            <a:pPr defTabSz="761970"/>
            <a:endParaRPr lang="en-US" sz="1500">
              <a:solidFill>
                <a:prstClr val="black"/>
              </a:solidFill>
              <a:latin typeface="Calibri" panose="020F0502020204030204"/>
            </a:endParaRPr>
          </a:p>
        </p:txBody>
      </p:sp>
      <p:sp>
        <p:nvSpPr>
          <p:cNvPr id="5" name="Shape 3"/>
          <p:cNvSpPr/>
          <p:nvPr/>
        </p:nvSpPr>
        <p:spPr>
          <a:xfrm>
            <a:off x="2213074" y="1260971"/>
            <a:ext cx="425252" cy="425252"/>
          </a:xfrm>
          <a:prstGeom prst="roundRect">
            <a:avLst>
              <a:gd name="adj" fmla="val 179188"/>
            </a:avLst>
          </a:prstGeom>
          <a:solidFill>
            <a:srgbClr val="820E2E"/>
          </a:solidFill>
          <a:ln/>
        </p:spPr>
        <p:txBody>
          <a:bodyPr/>
          <a:lstStyle/>
          <a:p>
            <a:pPr defTabSz="761970"/>
            <a:endParaRPr lang="en-US" sz="1500">
              <a:solidFill>
                <a:prstClr val="black"/>
              </a:solidFill>
              <a:latin typeface="Calibri" panose="020F0502020204030204"/>
            </a:endParaRPr>
          </a:p>
        </p:txBody>
      </p:sp>
      <p:pic>
        <p:nvPicPr>
          <p:cNvPr id="6" name="Image 0" descr="preencoded.png"/>
          <p:cNvPicPr>
            <a:picLocks noChangeAspect="1"/>
          </p:cNvPicPr>
          <p:nvPr/>
        </p:nvPicPr>
        <p:blipFill>
          <a:blip r:embed="rId3"/>
          <a:stretch>
            <a:fillRect/>
          </a:stretch>
        </p:blipFill>
        <p:spPr>
          <a:xfrm>
            <a:off x="2340670" y="1367235"/>
            <a:ext cx="170061" cy="212626"/>
          </a:xfrm>
          <a:prstGeom prst="rect">
            <a:avLst/>
          </a:prstGeom>
        </p:spPr>
      </p:pic>
      <p:sp>
        <p:nvSpPr>
          <p:cNvPr id="7" name="Text 4"/>
          <p:cNvSpPr/>
          <p:nvPr/>
        </p:nvSpPr>
        <p:spPr>
          <a:xfrm>
            <a:off x="822226" y="1828007"/>
            <a:ext cx="1855986" cy="221456"/>
          </a:xfrm>
          <a:prstGeom prst="rect">
            <a:avLst/>
          </a:prstGeom>
          <a:noFill/>
          <a:ln/>
        </p:spPr>
        <p:txBody>
          <a:bodyPr wrap="none" lIns="0" tIns="0" rIns="0" bIns="0" rtlCol="0" anchor="t"/>
          <a:lstStyle/>
          <a:p>
            <a:pPr defTabSz="761970">
              <a:lnSpc>
                <a:spcPts val="1708"/>
              </a:lnSpc>
            </a:pPr>
            <a:r>
              <a:rPr lang="en-US" sz="1750" b="1" dirty="0">
                <a:solidFill>
                  <a:srgbClr val="000000"/>
                </a:solidFill>
                <a:latin typeface="Arial" panose="020B0604020202020204" pitchFamily="34" charset="0"/>
                <a:ea typeface="Playfair Display Bold" pitchFamily="34" charset="-122"/>
                <a:cs typeface="Arial" panose="020B0604020202020204" pitchFamily="34" charset="0"/>
              </a:rPr>
              <a:t>Results-Driven Design</a:t>
            </a:r>
            <a:endParaRPr lang="en-US" sz="1750" dirty="0">
              <a:solidFill>
                <a:prstClr val="black"/>
              </a:solidFill>
              <a:latin typeface="Arial" panose="020B0604020202020204" pitchFamily="34" charset="0"/>
              <a:cs typeface="Arial" panose="020B0604020202020204" pitchFamily="34" charset="0"/>
            </a:endParaRPr>
          </a:p>
        </p:txBody>
      </p:sp>
      <p:sp>
        <p:nvSpPr>
          <p:cNvPr id="8" name="Text 5"/>
          <p:cNvSpPr/>
          <p:nvPr/>
        </p:nvSpPr>
        <p:spPr>
          <a:xfrm>
            <a:off x="822226" y="2134494"/>
            <a:ext cx="3207048" cy="680443"/>
          </a:xfrm>
          <a:prstGeom prst="rect">
            <a:avLst/>
          </a:prstGeom>
          <a:noFill/>
          <a:ln/>
        </p:spPr>
        <p:txBody>
          <a:bodyPr wrap="square" lIns="0" tIns="0" rIns="0" bIns="0" rtlCol="0" anchor="t"/>
          <a:lstStyle/>
          <a:p>
            <a:pPr defTabSz="761970">
              <a:lnSpc>
                <a:spcPts val="1750"/>
              </a:lnSpc>
            </a:pPr>
            <a:r>
              <a:rPr lang="en-US" sz="1300" dirty="0">
                <a:solidFill>
                  <a:srgbClr val="000000"/>
                </a:solidFill>
                <a:latin typeface="Nunito Sans" pitchFamily="34" charset="0"/>
                <a:ea typeface="Nunito Sans" pitchFamily="34" charset="-122"/>
                <a:cs typeface="Nunito Sans" pitchFamily="34" charset="-120"/>
              </a:rPr>
              <a:t>Implement evaluation systems focused on designing for and delivering measurable outcomes that align with organizational objectives.</a:t>
            </a:r>
            <a:endParaRPr lang="en-US" sz="1300" dirty="0">
              <a:solidFill>
                <a:prstClr val="black"/>
              </a:solidFill>
              <a:latin typeface="Calibri" panose="020F0502020204030204"/>
            </a:endParaRPr>
          </a:p>
        </p:txBody>
      </p:sp>
      <p:sp>
        <p:nvSpPr>
          <p:cNvPr id="9" name="Shape 6"/>
          <p:cNvSpPr/>
          <p:nvPr/>
        </p:nvSpPr>
        <p:spPr>
          <a:xfrm>
            <a:off x="4331692" y="1473597"/>
            <a:ext cx="3528517" cy="1502073"/>
          </a:xfrm>
          <a:prstGeom prst="roundRect">
            <a:avLst>
              <a:gd name="adj" fmla="val 6088"/>
            </a:avLst>
          </a:prstGeom>
          <a:solidFill>
            <a:srgbClr val="FFFFFF"/>
          </a:solidFill>
          <a:ln/>
        </p:spPr>
        <p:txBody>
          <a:bodyPr/>
          <a:lstStyle/>
          <a:p>
            <a:pPr defTabSz="761970"/>
            <a:endParaRPr lang="en-US" sz="1500">
              <a:solidFill>
                <a:prstClr val="black"/>
              </a:solidFill>
              <a:latin typeface="Calibri" panose="020F0502020204030204"/>
            </a:endParaRPr>
          </a:p>
        </p:txBody>
      </p:sp>
      <p:sp>
        <p:nvSpPr>
          <p:cNvPr id="10" name="Shape 7"/>
          <p:cNvSpPr/>
          <p:nvPr/>
        </p:nvSpPr>
        <p:spPr>
          <a:xfrm>
            <a:off x="4331692" y="1454547"/>
            <a:ext cx="3528517" cy="76200"/>
          </a:xfrm>
          <a:prstGeom prst="roundRect">
            <a:avLst>
              <a:gd name="adj" fmla="val 78140"/>
            </a:avLst>
          </a:prstGeom>
          <a:solidFill>
            <a:srgbClr val="820E2E"/>
          </a:solidFill>
          <a:ln/>
        </p:spPr>
        <p:txBody>
          <a:bodyPr/>
          <a:lstStyle/>
          <a:p>
            <a:pPr defTabSz="761970"/>
            <a:endParaRPr lang="en-US" sz="1500">
              <a:solidFill>
                <a:prstClr val="black"/>
              </a:solidFill>
              <a:latin typeface="Calibri" panose="020F0502020204030204"/>
            </a:endParaRPr>
          </a:p>
        </p:txBody>
      </p:sp>
      <p:sp>
        <p:nvSpPr>
          <p:cNvPr id="11" name="Shape 8"/>
          <p:cNvSpPr/>
          <p:nvPr/>
        </p:nvSpPr>
        <p:spPr>
          <a:xfrm>
            <a:off x="5883275" y="1260971"/>
            <a:ext cx="425252" cy="425252"/>
          </a:xfrm>
          <a:prstGeom prst="roundRect">
            <a:avLst>
              <a:gd name="adj" fmla="val 179188"/>
            </a:avLst>
          </a:prstGeom>
          <a:solidFill>
            <a:srgbClr val="820E2E"/>
          </a:solidFill>
          <a:ln/>
        </p:spPr>
        <p:txBody>
          <a:bodyPr/>
          <a:lstStyle/>
          <a:p>
            <a:pPr defTabSz="761970"/>
            <a:endParaRPr lang="en-US" sz="1500">
              <a:solidFill>
                <a:prstClr val="black"/>
              </a:solidFill>
              <a:latin typeface="Calibri" panose="020F0502020204030204"/>
            </a:endParaRPr>
          </a:p>
        </p:txBody>
      </p:sp>
      <p:pic>
        <p:nvPicPr>
          <p:cNvPr id="12" name="Image 1" descr="preencoded.png"/>
          <p:cNvPicPr>
            <a:picLocks noChangeAspect="1"/>
          </p:cNvPicPr>
          <p:nvPr/>
        </p:nvPicPr>
        <p:blipFill>
          <a:blip r:embed="rId4"/>
          <a:stretch>
            <a:fillRect/>
          </a:stretch>
        </p:blipFill>
        <p:spPr>
          <a:xfrm>
            <a:off x="6010870" y="1367235"/>
            <a:ext cx="170061" cy="212626"/>
          </a:xfrm>
          <a:prstGeom prst="rect">
            <a:avLst/>
          </a:prstGeom>
        </p:spPr>
      </p:pic>
      <p:sp>
        <p:nvSpPr>
          <p:cNvPr id="13" name="Text 9"/>
          <p:cNvSpPr/>
          <p:nvPr/>
        </p:nvSpPr>
        <p:spPr>
          <a:xfrm>
            <a:off x="4492427" y="1828007"/>
            <a:ext cx="2163763" cy="221456"/>
          </a:xfrm>
          <a:prstGeom prst="rect">
            <a:avLst/>
          </a:prstGeom>
          <a:noFill/>
          <a:ln/>
        </p:spPr>
        <p:txBody>
          <a:bodyPr wrap="none" lIns="0" tIns="0" rIns="0" bIns="0" rtlCol="0" anchor="t"/>
          <a:lstStyle/>
          <a:p>
            <a:pPr defTabSz="761970">
              <a:lnSpc>
                <a:spcPts val="1708"/>
              </a:lnSpc>
            </a:pPr>
            <a:r>
              <a:rPr lang="en-US" sz="1750" b="1" dirty="0">
                <a:solidFill>
                  <a:srgbClr val="000000"/>
                </a:solidFill>
                <a:latin typeface="Arial" panose="020B0604020202020204" pitchFamily="34" charset="0"/>
                <a:ea typeface="Playfair Display Bold" pitchFamily="34" charset="-122"/>
                <a:cs typeface="Arial" panose="020B0604020202020204" pitchFamily="34" charset="0"/>
              </a:rPr>
              <a:t>Data Classification System</a:t>
            </a:r>
            <a:endParaRPr lang="en-US" sz="1750" dirty="0">
              <a:solidFill>
                <a:prstClr val="black"/>
              </a:solidFill>
              <a:latin typeface="Arial" panose="020B0604020202020204" pitchFamily="34" charset="0"/>
              <a:cs typeface="Arial" panose="020B0604020202020204" pitchFamily="34" charset="0"/>
            </a:endParaRPr>
          </a:p>
        </p:txBody>
      </p:sp>
      <p:sp>
        <p:nvSpPr>
          <p:cNvPr id="14" name="Text 10"/>
          <p:cNvSpPr/>
          <p:nvPr/>
        </p:nvSpPr>
        <p:spPr>
          <a:xfrm>
            <a:off x="4492427" y="2134494"/>
            <a:ext cx="3207048" cy="680443"/>
          </a:xfrm>
          <a:prstGeom prst="rect">
            <a:avLst/>
          </a:prstGeom>
          <a:noFill/>
          <a:ln/>
        </p:spPr>
        <p:txBody>
          <a:bodyPr wrap="square" lIns="0" tIns="0" rIns="0" bIns="0" rtlCol="0" anchor="t"/>
          <a:lstStyle/>
          <a:p>
            <a:pPr defTabSz="761970">
              <a:lnSpc>
                <a:spcPts val="1750"/>
              </a:lnSpc>
            </a:pPr>
            <a:r>
              <a:rPr lang="en-US" sz="1300" dirty="0">
                <a:solidFill>
                  <a:srgbClr val="000000"/>
                </a:solidFill>
                <a:latin typeface="Nunito Sans" pitchFamily="34" charset="0"/>
                <a:ea typeface="Nunito Sans" pitchFamily="34" charset="-122"/>
                <a:cs typeface="Nunito Sans" pitchFamily="34" charset="-120"/>
              </a:rPr>
              <a:t>Establish robust data management protocols that enable informed decision-making and performance tracking.</a:t>
            </a:r>
            <a:endParaRPr lang="en-US" sz="1300" dirty="0">
              <a:solidFill>
                <a:prstClr val="black"/>
              </a:solidFill>
              <a:latin typeface="Calibri" panose="020F0502020204030204"/>
            </a:endParaRPr>
          </a:p>
        </p:txBody>
      </p:sp>
      <p:sp>
        <p:nvSpPr>
          <p:cNvPr id="15" name="Shape 11"/>
          <p:cNvSpPr/>
          <p:nvPr/>
        </p:nvSpPr>
        <p:spPr>
          <a:xfrm>
            <a:off x="8001893" y="1473597"/>
            <a:ext cx="3528517" cy="1502073"/>
          </a:xfrm>
          <a:prstGeom prst="roundRect">
            <a:avLst>
              <a:gd name="adj" fmla="val 6088"/>
            </a:avLst>
          </a:prstGeom>
          <a:solidFill>
            <a:srgbClr val="FFFFFF"/>
          </a:solidFill>
          <a:ln/>
        </p:spPr>
        <p:txBody>
          <a:bodyPr/>
          <a:lstStyle/>
          <a:p>
            <a:pPr defTabSz="761970"/>
            <a:endParaRPr lang="en-US" sz="1500">
              <a:solidFill>
                <a:prstClr val="black"/>
              </a:solidFill>
              <a:latin typeface="Calibri" panose="020F0502020204030204"/>
            </a:endParaRPr>
          </a:p>
        </p:txBody>
      </p:sp>
      <p:sp>
        <p:nvSpPr>
          <p:cNvPr id="16" name="Shape 12"/>
          <p:cNvSpPr/>
          <p:nvPr/>
        </p:nvSpPr>
        <p:spPr>
          <a:xfrm>
            <a:off x="8001893" y="1454547"/>
            <a:ext cx="3528517" cy="76200"/>
          </a:xfrm>
          <a:prstGeom prst="roundRect">
            <a:avLst>
              <a:gd name="adj" fmla="val 78140"/>
            </a:avLst>
          </a:prstGeom>
          <a:solidFill>
            <a:srgbClr val="820E2E"/>
          </a:solidFill>
          <a:ln/>
        </p:spPr>
        <p:txBody>
          <a:bodyPr/>
          <a:lstStyle/>
          <a:p>
            <a:pPr defTabSz="761970"/>
            <a:endParaRPr lang="en-US" sz="1500">
              <a:solidFill>
                <a:prstClr val="black"/>
              </a:solidFill>
              <a:latin typeface="Calibri" panose="020F0502020204030204"/>
            </a:endParaRPr>
          </a:p>
        </p:txBody>
      </p:sp>
      <p:sp>
        <p:nvSpPr>
          <p:cNvPr id="17" name="Shape 13"/>
          <p:cNvSpPr/>
          <p:nvPr/>
        </p:nvSpPr>
        <p:spPr>
          <a:xfrm>
            <a:off x="9553476" y="1260971"/>
            <a:ext cx="425252" cy="425252"/>
          </a:xfrm>
          <a:prstGeom prst="roundRect">
            <a:avLst>
              <a:gd name="adj" fmla="val 179188"/>
            </a:avLst>
          </a:prstGeom>
          <a:solidFill>
            <a:srgbClr val="820E2E"/>
          </a:solidFill>
          <a:ln/>
        </p:spPr>
        <p:txBody>
          <a:bodyPr/>
          <a:lstStyle/>
          <a:p>
            <a:pPr defTabSz="761970"/>
            <a:endParaRPr lang="en-US" sz="1500">
              <a:solidFill>
                <a:prstClr val="black"/>
              </a:solidFill>
              <a:latin typeface="Calibri" panose="020F0502020204030204"/>
            </a:endParaRPr>
          </a:p>
        </p:txBody>
      </p:sp>
      <p:pic>
        <p:nvPicPr>
          <p:cNvPr id="18" name="Image 2" descr="preencoded.png"/>
          <p:cNvPicPr>
            <a:picLocks noChangeAspect="1"/>
          </p:cNvPicPr>
          <p:nvPr/>
        </p:nvPicPr>
        <p:blipFill>
          <a:blip r:embed="rId5"/>
          <a:stretch>
            <a:fillRect/>
          </a:stretch>
        </p:blipFill>
        <p:spPr>
          <a:xfrm>
            <a:off x="9681071" y="1367235"/>
            <a:ext cx="170061" cy="212626"/>
          </a:xfrm>
          <a:prstGeom prst="rect">
            <a:avLst/>
          </a:prstGeom>
        </p:spPr>
      </p:pic>
      <p:sp>
        <p:nvSpPr>
          <p:cNvPr id="19" name="Text 14"/>
          <p:cNvSpPr/>
          <p:nvPr/>
        </p:nvSpPr>
        <p:spPr>
          <a:xfrm>
            <a:off x="8162628" y="1828007"/>
            <a:ext cx="2274094" cy="221456"/>
          </a:xfrm>
          <a:prstGeom prst="rect">
            <a:avLst/>
          </a:prstGeom>
          <a:noFill/>
          <a:ln/>
        </p:spPr>
        <p:txBody>
          <a:bodyPr wrap="none" lIns="0" tIns="0" rIns="0" bIns="0" rtlCol="0" anchor="t"/>
          <a:lstStyle/>
          <a:p>
            <a:pPr defTabSz="761970">
              <a:lnSpc>
                <a:spcPts val="1708"/>
              </a:lnSpc>
            </a:pPr>
            <a:r>
              <a:rPr lang="en-US" sz="1750" b="1" dirty="0">
                <a:solidFill>
                  <a:srgbClr val="000000"/>
                </a:solidFill>
                <a:latin typeface="Arial" panose="020B0604020202020204" pitchFamily="34" charset="0"/>
                <a:ea typeface="Playfair Display Bold" pitchFamily="34" charset="-122"/>
                <a:cs typeface="Arial" panose="020B0604020202020204" pitchFamily="34" charset="0"/>
              </a:rPr>
              <a:t>First-Level Manager Impact</a:t>
            </a:r>
            <a:endParaRPr lang="en-US" sz="1750" dirty="0">
              <a:solidFill>
                <a:prstClr val="black"/>
              </a:solidFill>
              <a:latin typeface="Arial" panose="020B0604020202020204" pitchFamily="34" charset="0"/>
              <a:cs typeface="Arial" panose="020B0604020202020204" pitchFamily="34" charset="0"/>
            </a:endParaRPr>
          </a:p>
        </p:txBody>
      </p:sp>
      <p:sp>
        <p:nvSpPr>
          <p:cNvPr id="20" name="Text 15"/>
          <p:cNvSpPr/>
          <p:nvPr/>
        </p:nvSpPr>
        <p:spPr>
          <a:xfrm>
            <a:off x="8162628" y="2134494"/>
            <a:ext cx="3207048" cy="680443"/>
          </a:xfrm>
          <a:prstGeom prst="rect">
            <a:avLst/>
          </a:prstGeom>
          <a:noFill/>
          <a:ln/>
        </p:spPr>
        <p:txBody>
          <a:bodyPr wrap="square" lIns="0" tIns="0" rIns="0" bIns="0" rtlCol="0" anchor="t"/>
          <a:lstStyle/>
          <a:p>
            <a:pPr defTabSz="761970">
              <a:lnSpc>
                <a:spcPts val="1750"/>
              </a:lnSpc>
            </a:pPr>
            <a:r>
              <a:rPr lang="en-US" sz="1300" dirty="0">
                <a:solidFill>
                  <a:srgbClr val="000000"/>
                </a:solidFill>
                <a:latin typeface="Nunito Sans" pitchFamily="34" charset="0"/>
                <a:ea typeface="Nunito Sans" pitchFamily="34" charset="-122"/>
                <a:cs typeface="Nunito Sans" pitchFamily="34" charset="-120"/>
              </a:rPr>
              <a:t>Recognize and empower frontline managers as critical drivers of team performance and employee engagement.</a:t>
            </a:r>
            <a:endParaRPr lang="en-US" sz="1300" dirty="0">
              <a:solidFill>
                <a:prstClr val="black"/>
              </a:solidFill>
              <a:latin typeface="Calibri" panose="020F0502020204030204"/>
            </a:endParaRPr>
          </a:p>
        </p:txBody>
      </p:sp>
      <p:sp>
        <p:nvSpPr>
          <p:cNvPr id="21" name="Shape 16"/>
          <p:cNvSpPr/>
          <p:nvPr/>
        </p:nvSpPr>
        <p:spPr>
          <a:xfrm>
            <a:off x="661492" y="3329980"/>
            <a:ext cx="3528517" cy="1502073"/>
          </a:xfrm>
          <a:prstGeom prst="roundRect">
            <a:avLst>
              <a:gd name="adj" fmla="val 6088"/>
            </a:avLst>
          </a:prstGeom>
          <a:solidFill>
            <a:srgbClr val="FFFFFF"/>
          </a:solidFill>
          <a:ln/>
        </p:spPr>
        <p:txBody>
          <a:bodyPr/>
          <a:lstStyle/>
          <a:p>
            <a:pPr defTabSz="761970"/>
            <a:endParaRPr lang="en-US" sz="1500">
              <a:solidFill>
                <a:prstClr val="black"/>
              </a:solidFill>
              <a:latin typeface="Calibri" panose="020F0502020204030204"/>
            </a:endParaRPr>
          </a:p>
        </p:txBody>
      </p:sp>
      <p:sp>
        <p:nvSpPr>
          <p:cNvPr id="22" name="Shape 17"/>
          <p:cNvSpPr/>
          <p:nvPr/>
        </p:nvSpPr>
        <p:spPr>
          <a:xfrm>
            <a:off x="661492" y="3310930"/>
            <a:ext cx="3528517" cy="76200"/>
          </a:xfrm>
          <a:prstGeom prst="roundRect">
            <a:avLst>
              <a:gd name="adj" fmla="val 78140"/>
            </a:avLst>
          </a:prstGeom>
          <a:solidFill>
            <a:srgbClr val="820E2E"/>
          </a:solidFill>
          <a:ln/>
        </p:spPr>
        <p:txBody>
          <a:bodyPr/>
          <a:lstStyle/>
          <a:p>
            <a:pPr defTabSz="761970"/>
            <a:endParaRPr lang="en-US" sz="1500">
              <a:solidFill>
                <a:prstClr val="black"/>
              </a:solidFill>
              <a:latin typeface="Calibri" panose="020F0502020204030204"/>
            </a:endParaRPr>
          </a:p>
        </p:txBody>
      </p:sp>
      <p:sp>
        <p:nvSpPr>
          <p:cNvPr id="23" name="Shape 18"/>
          <p:cNvSpPr/>
          <p:nvPr/>
        </p:nvSpPr>
        <p:spPr>
          <a:xfrm>
            <a:off x="2213074" y="3117354"/>
            <a:ext cx="425252" cy="425252"/>
          </a:xfrm>
          <a:prstGeom prst="roundRect">
            <a:avLst>
              <a:gd name="adj" fmla="val 179188"/>
            </a:avLst>
          </a:prstGeom>
          <a:solidFill>
            <a:srgbClr val="820E2E"/>
          </a:solidFill>
          <a:ln/>
        </p:spPr>
        <p:txBody>
          <a:bodyPr/>
          <a:lstStyle/>
          <a:p>
            <a:pPr defTabSz="761970"/>
            <a:endParaRPr lang="en-US" sz="1500">
              <a:solidFill>
                <a:prstClr val="black"/>
              </a:solidFill>
              <a:latin typeface="Calibri" panose="020F0502020204030204"/>
            </a:endParaRPr>
          </a:p>
        </p:txBody>
      </p:sp>
      <p:pic>
        <p:nvPicPr>
          <p:cNvPr id="24" name="Image 3" descr="preencoded.png"/>
          <p:cNvPicPr>
            <a:picLocks noChangeAspect="1"/>
          </p:cNvPicPr>
          <p:nvPr/>
        </p:nvPicPr>
        <p:blipFill>
          <a:blip r:embed="rId6"/>
          <a:stretch>
            <a:fillRect/>
          </a:stretch>
        </p:blipFill>
        <p:spPr>
          <a:xfrm>
            <a:off x="2340670" y="3223618"/>
            <a:ext cx="170061" cy="212626"/>
          </a:xfrm>
          <a:prstGeom prst="rect">
            <a:avLst/>
          </a:prstGeom>
        </p:spPr>
      </p:pic>
      <p:sp>
        <p:nvSpPr>
          <p:cNvPr id="25" name="Text 19"/>
          <p:cNvSpPr/>
          <p:nvPr/>
        </p:nvSpPr>
        <p:spPr>
          <a:xfrm>
            <a:off x="822226" y="3684390"/>
            <a:ext cx="2299097" cy="221456"/>
          </a:xfrm>
          <a:prstGeom prst="rect">
            <a:avLst/>
          </a:prstGeom>
          <a:noFill/>
          <a:ln/>
        </p:spPr>
        <p:txBody>
          <a:bodyPr wrap="none" lIns="0" tIns="0" rIns="0" bIns="0" rtlCol="0" anchor="t"/>
          <a:lstStyle/>
          <a:p>
            <a:pPr defTabSz="761970">
              <a:lnSpc>
                <a:spcPts val="1708"/>
              </a:lnSpc>
            </a:pPr>
            <a:r>
              <a:rPr lang="en-US" sz="1750" b="1" dirty="0">
                <a:solidFill>
                  <a:srgbClr val="000000"/>
                </a:solidFill>
                <a:latin typeface="Arial" panose="020B0604020202020204" pitchFamily="34" charset="0"/>
                <a:ea typeface="Playfair Display Bold" pitchFamily="34" charset="-122"/>
                <a:cs typeface="Arial" panose="020B0604020202020204" pitchFamily="34" charset="0"/>
              </a:rPr>
              <a:t>KPI-Enhanced Management</a:t>
            </a:r>
            <a:endParaRPr lang="en-US" sz="1750" dirty="0">
              <a:solidFill>
                <a:prstClr val="black"/>
              </a:solidFill>
              <a:latin typeface="Arial" panose="020B0604020202020204" pitchFamily="34" charset="0"/>
              <a:cs typeface="Arial" panose="020B0604020202020204" pitchFamily="34" charset="0"/>
            </a:endParaRPr>
          </a:p>
        </p:txBody>
      </p:sp>
      <p:sp>
        <p:nvSpPr>
          <p:cNvPr id="26" name="Text 20"/>
          <p:cNvSpPr/>
          <p:nvPr/>
        </p:nvSpPr>
        <p:spPr>
          <a:xfrm>
            <a:off x="822226" y="3990876"/>
            <a:ext cx="3207048" cy="680443"/>
          </a:xfrm>
          <a:prstGeom prst="rect">
            <a:avLst/>
          </a:prstGeom>
          <a:noFill/>
          <a:ln/>
        </p:spPr>
        <p:txBody>
          <a:bodyPr wrap="square" lIns="0" tIns="0" rIns="0" bIns="0" rtlCol="0" anchor="t"/>
          <a:lstStyle/>
          <a:p>
            <a:pPr defTabSz="761970">
              <a:lnSpc>
                <a:spcPts val="1750"/>
              </a:lnSpc>
            </a:pPr>
            <a:r>
              <a:rPr lang="en-US" sz="1300" dirty="0">
                <a:solidFill>
                  <a:srgbClr val="000000"/>
                </a:solidFill>
                <a:latin typeface="Nunito Sans" pitchFamily="34" charset="0"/>
                <a:ea typeface="Nunito Sans" pitchFamily="34" charset="-122"/>
                <a:cs typeface="Nunito Sans" pitchFamily="34" charset="-120"/>
              </a:rPr>
              <a:t>Update performance management systems with relevant KPIs that provide clear direction and accountability.</a:t>
            </a:r>
            <a:endParaRPr lang="en-US" sz="1300" dirty="0">
              <a:solidFill>
                <a:prstClr val="black"/>
              </a:solidFill>
              <a:latin typeface="Calibri" panose="020F0502020204030204"/>
            </a:endParaRPr>
          </a:p>
        </p:txBody>
      </p:sp>
      <p:sp>
        <p:nvSpPr>
          <p:cNvPr id="27" name="Shape 21"/>
          <p:cNvSpPr/>
          <p:nvPr/>
        </p:nvSpPr>
        <p:spPr>
          <a:xfrm>
            <a:off x="4331692" y="3329980"/>
            <a:ext cx="3528517" cy="1502073"/>
          </a:xfrm>
          <a:prstGeom prst="roundRect">
            <a:avLst>
              <a:gd name="adj" fmla="val 6088"/>
            </a:avLst>
          </a:prstGeom>
          <a:solidFill>
            <a:srgbClr val="FFFFFF"/>
          </a:solidFill>
          <a:ln/>
        </p:spPr>
        <p:txBody>
          <a:bodyPr/>
          <a:lstStyle/>
          <a:p>
            <a:pPr defTabSz="761970"/>
            <a:endParaRPr lang="en-US" sz="1500">
              <a:solidFill>
                <a:prstClr val="black"/>
              </a:solidFill>
              <a:latin typeface="Calibri" panose="020F0502020204030204"/>
            </a:endParaRPr>
          </a:p>
        </p:txBody>
      </p:sp>
      <p:sp>
        <p:nvSpPr>
          <p:cNvPr id="28" name="Shape 22"/>
          <p:cNvSpPr/>
          <p:nvPr/>
        </p:nvSpPr>
        <p:spPr>
          <a:xfrm>
            <a:off x="4331692" y="3310930"/>
            <a:ext cx="3528517" cy="76200"/>
          </a:xfrm>
          <a:prstGeom prst="roundRect">
            <a:avLst>
              <a:gd name="adj" fmla="val 78140"/>
            </a:avLst>
          </a:prstGeom>
          <a:solidFill>
            <a:srgbClr val="820E2E"/>
          </a:solidFill>
          <a:ln/>
        </p:spPr>
        <p:txBody>
          <a:bodyPr/>
          <a:lstStyle/>
          <a:p>
            <a:pPr defTabSz="761970"/>
            <a:endParaRPr lang="en-US" sz="1500">
              <a:solidFill>
                <a:prstClr val="black"/>
              </a:solidFill>
              <a:latin typeface="Calibri" panose="020F0502020204030204"/>
            </a:endParaRPr>
          </a:p>
        </p:txBody>
      </p:sp>
      <p:sp>
        <p:nvSpPr>
          <p:cNvPr id="29" name="Shape 23"/>
          <p:cNvSpPr/>
          <p:nvPr/>
        </p:nvSpPr>
        <p:spPr>
          <a:xfrm>
            <a:off x="5883275" y="3117354"/>
            <a:ext cx="425252" cy="425252"/>
          </a:xfrm>
          <a:prstGeom prst="roundRect">
            <a:avLst>
              <a:gd name="adj" fmla="val 179188"/>
            </a:avLst>
          </a:prstGeom>
          <a:solidFill>
            <a:srgbClr val="820E2E"/>
          </a:solidFill>
          <a:ln/>
        </p:spPr>
        <p:txBody>
          <a:bodyPr/>
          <a:lstStyle/>
          <a:p>
            <a:pPr defTabSz="761970"/>
            <a:endParaRPr lang="en-US" sz="1500">
              <a:solidFill>
                <a:prstClr val="black"/>
              </a:solidFill>
              <a:latin typeface="Calibri" panose="020F0502020204030204"/>
            </a:endParaRPr>
          </a:p>
        </p:txBody>
      </p:sp>
      <p:pic>
        <p:nvPicPr>
          <p:cNvPr id="30" name="Image 4" descr="preencoded.png"/>
          <p:cNvPicPr>
            <a:picLocks noChangeAspect="1"/>
          </p:cNvPicPr>
          <p:nvPr/>
        </p:nvPicPr>
        <p:blipFill>
          <a:blip r:embed="rId7"/>
          <a:stretch>
            <a:fillRect/>
          </a:stretch>
        </p:blipFill>
        <p:spPr>
          <a:xfrm>
            <a:off x="6010870" y="3223618"/>
            <a:ext cx="170061" cy="212626"/>
          </a:xfrm>
          <a:prstGeom prst="rect">
            <a:avLst/>
          </a:prstGeom>
        </p:spPr>
      </p:pic>
      <p:sp>
        <p:nvSpPr>
          <p:cNvPr id="31" name="Text 24"/>
          <p:cNvSpPr/>
          <p:nvPr/>
        </p:nvSpPr>
        <p:spPr>
          <a:xfrm>
            <a:off x="4492427" y="3684390"/>
            <a:ext cx="2743101" cy="221456"/>
          </a:xfrm>
          <a:prstGeom prst="rect">
            <a:avLst/>
          </a:prstGeom>
          <a:noFill/>
          <a:ln/>
        </p:spPr>
        <p:txBody>
          <a:bodyPr wrap="none" lIns="0" tIns="0" rIns="0" bIns="0" rtlCol="0" anchor="t"/>
          <a:lstStyle/>
          <a:p>
            <a:pPr defTabSz="761970">
              <a:lnSpc>
                <a:spcPts val="1708"/>
              </a:lnSpc>
            </a:pPr>
            <a:r>
              <a:rPr lang="en-US" sz="1750" b="1" dirty="0">
                <a:solidFill>
                  <a:srgbClr val="000000"/>
                </a:solidFill>
                <a:latin typeface="Arial" panose="020B0604020202020204" pitchFamily="34" charset="0"/>
                <a:ea typeface="Playfair Display Bold" pitchFamily="34" charset="-122"/>
                <a:cs typeface="Arial" panose="020B0604020202020204" pitchFamily="34" charset="0"/>
              </a:rPr>
              <a:t>Performance-Supporting Culture</a:t>
            </a:r>
            <a:endParaRPr lang="en-US" sz="1750" dirty="0">
              <a:solidFill>
                <a:prstClr val="black"/>
              </a:solidFill>
              <a:latin typeface="Arial" panose="020B0604020202020204" pitchFamily="34" charset="0"/>
              <a:cs typeface="Arial" panose="020B0604020202020204" pitchFamily="34" charset="0"/>
            </a:endParaRPr>
          </a:p>
        </p:txBody>
      </p:sp>
      <p:sp>
        <p:nvSpPr>
          <p:cNvPr id="32" name="Text 25"/>
          <p:cNvSpPr/>
          <p:nvPr/>
        </p:nvSpPr>
        <p:spPr>
          <a:xfrm>
            <a:off x="4492427" y="3990876"/>
            <a:ext cx="3207048" cy="680443"/>
          </a:xfrm>
          <a:prstGeom prst="rect">
            <a:avLst/>
          </a:prstGeom>
          <a:noFill/>
          <a:ln/>
        </p:spPr>
        <p:txBody>
          <a:bodyPr wrap="square" lIns="0" tIns="0" rIns="0" bIns="0" rtlCol="0" anchor="t"/>
          <a:lstStyle/>
          <a:p>
            <a:pPr defTabSz="761970">
              <a:lnSpc>
                <a:spcPts val="1750"/>
              </a:lnSpc>
            </a:pPr>
            <a:r>
              <a:rPr lang="en-US" sz="1300" dirty="0">
                <a:solidFill>
                  <a:srgbClr val="000000"/>
                </a:solidFill>
                <a:latin typeface="Nunito Sans" pitchFamily="34" charset="0"/>
                <a:ea typeface="Nunito Sans" pitchFamily="34" charset="-122"/>
                <a:cs typeface="Nunito Sans" pitchFamily="34" charset="-120"/>
              </a:rPr>
              <a:t>Build organizational culture that actively supports and rewards high performance while fostering collaboration.</a:t>
            </a:r>
            <a:endParaRPr lang="en-US" sz="1300" dirty="0">
              <a:solidFill>
                <a:prstClr val="black"/>
              </a:solidFill>
              <a:latin typeface="Calibri" panose="020F0502020204030204"/>
            </a:endParaRPr>
          </a:p>
        </p:txBody>
      </p:sp>
      <p:sp>
        <p:nvSpPr>
          <p:cNvPr id="33" name="Shape 26"/>
          <p:cNvSpPr/>
          <p:nvPr/>
        </p:nvSpPr>
        <p:spPr>
          <a:xfrm>
            <a:off x="8001893" y="3329980"/>
            <a:ext cx="3528517" cy="1502073"/>
          </a:xfrm>
          <a:prstGeom prst="roundRect">
            <a:avLst>
              <a:gd name="adj" fmla="val 6088"/>
            </a:avLst>
          </a:prstGeom>
          <a:solidFill>
            <a:srgbClr val="FFFFFF"/>
          </a:solidFill>
          <a:ln/>
        </p:spPr>
        <p:txBody>
          <a:bodyPr/>
          <a:lstStyle/>
          <a:p>
            <a:pPr defTabSz="761970"/>
            <a:endParaRPr lang="en-US" sz="1500">
              <a:solidFill>
                <a:prstClr val="black"/>
              </a:solidFill>
              <a:latin typeface="Calibri" panose="020F0502020204030204"/>
            </a:endParaRPr>
          </a:p>
        </p:txBody>
      </p:sp>
      <p:sp>
        <p:nvSpPr>
          <p:cNvPr id="34" name="Shape 27"/>
          <p:cNvSpPr/>
          <p:nvPr/>
        </p:nvSpPr>
        <p:spPr>
          <a:xfrm>
            <a:off x="8001893" y="3310930"/>
            <a:ext cx="3528517" cy="76200"/>
          </a:xfrm>
          <a:prstGeom prst="roundRect">
            <a:avLst>
              <a:gd name="adj" fmla="val 78140"/>
            </a:avLst>
          </a:prstGeom>
          <a:solidFill>
            <a:srgbClr val="820E2E"/>
          </a:solidFill>
          <a:ln/>
        </p:spPr>
        <p:txBody>
          <a:bodyPr/>
          <a:lstStyle/>
          <a:p>
            <a:pPr defTabSz="761970"/>
            <a:endParaRPr lang="en-US" sz="1500">
              <a:solidFill>
                <a:prstClr val="black"/>
              </a:solidFill>
              <a:latin typeface="Calibri" panose="020F0502020204030204"/>
            </a:endParaRPr>
          </a:p>
        </p:txBody>
      </p:sp>
      <p:sp>
        <p:nvSpPr>
          <p:cNvPr id="35" name="Shape 28"/>
          <p:cNvSpPr/>
          <p:nvPr/>
        </p:nvSpPr>
        <p:spPr>
          <a:xfrm>
            <a:off x="9553476" y="3117354"/>
            <a:ext cx="425252" cy="425252"/>
          </a:xfrm>
          <a:prstGeom prst="roundRect">
            <a:avLst>
              <a:gd name="adj" fmla="val 179188"/>
            </a:avLst>
          </a:prstGeom>
          <a:solidFill>
            <a:srgbClr val="820E2E"/>
          </a:solidFill>
          <a:ln/>
        </p:spPr>
        <p:txBody>
          <a:bodyPr/>
          <a:lstStyle/>
          <a:p>
            <a:pPr defTabSz="761970"/>
            <a:endParaRPr lang="en-US" sz="1500">
              <a:solidFill>
                <a:prstClr val="black"/>
              </a:solidFill>
              <a:latin typeface="Calibri" panose="020F0502020204030204"/>
            </a:endParaRPr>
          </a:p>
        </p:txBody>
      </p:sp>
      <p:pic>
        <p:nvPicPr>
          <p:cNvPr id="36" name="Image 5" descr="preencoded.png"/>
          <p:cNvPicPr>
            <a:picLocks noChangeAspect="1"/>
          </p:cNvPicPr>
          <p:nvPr/>
        </p:nvPicPr>
        <p:blipFill>
          <a:blip r:embed="rId8"/>
          <a:stretch>
            <a:fillRect/>
          </a:stretch>
        </p:blipFill>
        <p:spPr>
          <a:xfrm>
            <a:off x="9681071" y="3223618"/>
            <a:ext cx="170061" cy="212626"/>
          </a:xfrm>
          <a:prstGeom prst="rect">
            <a:avLst/>
          </a:prstGeom>
        </p:spPr>
      </p:pic>
      <p:sp>
        <p:nvSpPr>
          <p:cNvPr id="37" name="Text 29"/>
          <p:cNvSpPr/>
          <p:nvPr/>
        </p:nvSpPr>
        <p:spPr>
          <a:xfrm>
            <a:off x="8162628" y="3684390"/>
            <a:ext cx="1905893" cy="221456"/>
          </a:xfrm>
          <a:prstGeom prst="rect">
            <a:avLst/>
          </a:prstGeom>
          <a:noFill/>
          <a:ln/>
        </p:spPr>
        <p:txBody>
          <a:bodyPr wrap="none" lIns="0" tIns="0" rIns="0" bIns="0" rtlCol="0" anchor="t"/>
          <a:lstStyle/>
          <a:p>
            <a:pPr defTabSz="761970">
              <a:lnSpc>
                <a:spcPts val="1708"/>
              </a:lnSpc>
            </a:pPr>
            <a:r>
              <a:rPr lang="en-US" sz="1750" b="1" dirty="0">
                <a:solidFill>
                  <a:srgbClr val="000000"/>
                </a:solidFill>
                <a:latin typeface="Arial" panose="020B0604020202020204" pitchFamily="34" charset="0"/>
                <a:ea typeface="Playfair Display Bold" pitchFamily="34" charset="-122"/>
                <a:cs typeface="Arial" panose="020B0604020202020204" pitchFamily="34" charset="0"/>
              </a:rPr>
              <a:t>Innovation Enablement</a:t>
            </a:r>
            <a:endParaRPr lang="en-US" sz="1750" dirty="0">
              <a:solidFill>
                <a:prstClr val="black"/>
              </a:solidFill>
              <a:latin typeface="Arial" panose="020B0604020202020204" pitchFamily="34" charset="0"/>
              <a:cs typeface="Arial" panose="020B0604020202020204" pitchFamily="34" charset="0"/>
            </a:endParaRPr>
          </a:p>
        </p:txBody>
      </p:sp>
      <p:sp>
        <p:nvSpPr>
          <p:cNvPr id="38" name="Text 30"/>
          <p:cNvSpPr/>
          <p:nvPr/>
        </p:nvSpPr>
        <p:spPr>
          <a:xfrm>
            <a:off x="8162628" y="3990876"/>
            <a:ext cx="3207048" cy="680443"/>
          </a:xfrm>
          <a:prstGeom prst="rect">
            <a:avLst/>
          </a:prstGeom>
          <a:noFill/>
          <a:ln/>
        </p:spPr>
        <p:txBody>
          <a:bodyPr wrap="square" lIns="0" tIns="0" rIns="0" bIns="0" rtlCol="0" anchor="t"/>
          <a:lstStyle/>
          <a:p>
            <a:pPr defTabSz="761970">
              <a:lnSpc>
                <a:spcPts val="1750"/>
              </a:lnSpc>
            </a:pPr>
            <a:r>
              <a:rPr lang="en-US" sz="1300" dirty="0">
                <a:solidFill>
                  <a:srgbClr val="000000"/>
                </a:solidFill>
                <a:latin typeface="Nunito Sans" pitchFamily="34" charset="0"/>
                <a:ea typeface="Nunito Sans" pitchFamily="34" charset="-122"/>
                <a:cs typeface="Nunito Sans" pitchFamily="34" charset="-120"/>
              </a:rPr>
              <a:t>Leverage innovative tools, processes, and technologies to unlock team creativity and potential and accelerate performance gains.</a:t>
            </a:r>
            <a:endParaRPr lang="en-US" sz="1300" dirty="0">
              <a:solidFill>
                <a:prstClr val="black"/>
              </a:solidFill>
              <a:latin typeface="Calibri" panose="020F0502020204030204"/>
            </a:endParaRPr>
          </a:p>
        </p:txBody>
      </p:sp>
      <p:sp>
        <p:nvSpPr>
          <p:cNvPr id="39" name="Shape 31"/>
          <p:cNvSpPr/>
          <p:nvPr/>
        </p:nvSpPr>
        <p:spPr>
          <a:xfrm>
            <a:off x="661492" y="5186363"/>
            <a:ext cx="10868918" cy="1048444"/>
          </a:xfrm>
          <a:prstGeom prst="roundRect">
            <a:avLst>
              <a:gd name="adj" fmla="val 8721"/>
            </a:avLst>
          </a:prstGeom>
          <a:solidFill>
            <a:srgbClr val="FFFFFF"/>
          </a:solidFill>
          <a:ln/>
        </p:spPr>
        <p:txBody>
          <a:bodyPr/>
          <a:lstStyle/>
          <a:p>
            <a:pPr defTabSz="761970"/>
            <a:endParaRPr lang="en-US" sz="1500">
              <a:solidFill>
                <a:prstClr val="black"/>
              </a:solidFill>
              <a:latin typeface="Calibri" panose="020F0502020204030204"/>
            </a:endParaRPr>
          </a:p>
        </p:txBody>
      </p:sp>
      <p:sp>
        <p:nvSpPr>
          <p:cNvPr id="40" name="Shape 32"/>
          <p:cNvSpPr/>
          <p:nvPr/>
        </p:nvSpPr>
        <p:spPr>
          <a:xfrm>
            <a:off x="661492" y="5167313"/>
            <a:ext cx="10868918" cy="76200"/>
          </a:xfrm>
          <a:prstGeom prst="roundRect">
            <a:avLst>
              <a:gd name="adj" fmla="val 78140"/>
            </a:avLst>
          </a:prstGeom>
          <a:solidFill>
            <a:srgbClr val="820E2E"/>
          </a:solidFill>
          <a:ln/>
        </p:spPr>
        <p:txBody>
          <a:bodyPr/>
          <a:lstStyle/>
          <a:p>
            <a:pPr defTabSz="761970"/>
            <a:endParaRPr lang="en-US" sz="1500">
              <a:solidFill>
                <a:prstClr val="black"/>
              </a:solidFill>
              <a:latin typeface="Calibri" panose="020F0502020204030204"/>
            </a:endParaRPr>
          </a:p>
        </p:txBody>
      </p:sp>
      <p:sp>
        <p:nvSpPr>
          <p:cNvPr id="41" name="Shape 33"/>
          <p:cNvSpPr/>
          <p:nvPr/>
        </p:nvSpPr>
        <p:spPr>
          <a:xfrm>
            <a:off x="5883275" y="4973737"/>
            <a:ext cx="425252" cy="425252"/>
          </a:xfrm>
          <a:prstGeom prst="roundRect">
            <a:avLst>
              <a:gd name="adj" fmla="val 179188"/>
            </a:avLst>
          </a:prstGeom>
          <a:solidFill>
            <a:srgbClr val="820E2E"/>
          </a:solidFill>
          <a:ln/>
        </p:spPr>
        <p:txBody>
          <a:bodyPr/>
          <a:lstStyle/>
          <a:p>
            <a:pPr defTabSz="761970"/>
            <a:endParaRPr lang="en-US" sz="1500">
              <a:solidFill>
                <a:prstClr val="black"/>
              </a:solidFill>
              <a:latin typeface="Calibri" panose="020F0502020204030204"/>
            </a:endParaRPr>
          </a:p>
        </p:txBody>
      </p:sp>
      <p:pic>
        <p:nvPicPr>
          <p:cNvPr id="42" name="Image 6" descr="preencoded.png"/>
          <p:cNvPicPr>
            <a:picLocks noChangeAspect="1"/>
          </p:cNvPicPr>
          <p:nvPr/>
        </p:nvPicPr>
        <p:blipFill>
          <a:blip r:embed="rId9"/>
          <a:stretch>
            <a:fillRect/>
          </a:stretch>
        </p:blipFill>
        <p:spPr>
          <a:xfrm>
            <a:off x="6010870" y="5080000"/>
            <a:ext cx="170061" cy="212626"/>
          </a:xfrm>
          <a:prstGeom prst="rect">
            <a:avLst/>
          </a:prstGeom>
        </p:spPr>
      </p:pic>
      <p:sp>
        <p:nvSpPr>
          <p:cNvPr id="43" name="Text 34"/>
          <p:cNvSpPr/>
          <p:nvPr/>
        </p:nvSpPr>
        <p:spPr>
          <a:xfrm>
            <a:off x="822226" y="5540772"/>
            <a:ext cx="2135386" cy="221456"/>
          </a:xfrm>
          <a:prstGeom prst="rect">
            <a:avLst/>
          </a:prstGeom>
          <a:noFill/>
          <a:ln/>
        </p:spPr>
        <p:txBody>
          <a:bodyPr wrap="none" lIns="0" tIns="0" rIns="0" bIns="0" rtlCol="0" anchor="t"/>
          <a:lstStyle/>
          <a:p>
            <a:pPr defTabSz="761970">
              <a:lnSpc>
                <a:spcPts val="1708"/>
              </a:lnSpc>
            </a:pPr>
            <a:r>
              <a:rPr lang="en-US" sz="1700" b="1" dirty="0">
                <a:solidFill>
                  <a:srgbClr val="000000"/>
                </a:solidFill>
                <a:latin typeface="Arial" panose="020B0604020202020204" pitchFamily="34" charset="0"/>
                <a:ea typeface="Playfair Display Bold" pitchFamily="34" charset="-122"/>
                <a:cs typeface="Arial" panose="020B0604020202020204" pitchFamily="34" charset="0"/>
              </a:rPr>
              <a:t>Talent Development</a:t>
            </a:r>
            <a:endParaRPr lang="en-US" sz="1700" dirty="0">
              <a:solidFill>
                <a:prstClr val="black"/>
              </a:solidFill>
              <a:latin typeface="Arial" panose="020B0604020202020204" pitchFamily="34" charset="0"/>
              <a:cs typeface="Arial" panose="020B0604020202020204" pitchFamily="34" charset="0"/>
            </a:endParaRPr>
          </a:p>
        </p:txBody>
      </p:sp>
      <p:sp>
        <p:nvSpPr>
          <p:cNvPr id="44" name="Text 35"/>
          <p:cNvSpPr/>
          <p:nvPr/>
        </p:nvSpPr>
        <p:spPr>
          <a:xfrm>
            <a:off x="822226" y="5847259"/>
            <a:ext cx="10547449" cy="226814"/>
          </a:xfrm>
          <a:prstGeom prst="rect">
            <a:avLst/>
          </a:prstGeom>
          <a:noFill/>
          <a:ln/>
        </p:spPr>
        <p:txBody>
          <a:bodyPr wrap="none" lIns="0" tIns="0" rIns="0" bIns="0" rtlCol="0" anchor="t"/>
          <a:lstStyle/>
          <a:p>
            <a:pPr defTabSz="761970">
              <a:lnSpc>
                <a:spcPts val="1750"/>
              </a:lnSpc>
            </a:pPr>
            <a:r>
              <a:rPr lang="en-US" sz="1300" dirty="0">
                <a:solidFill>
                  <a:srgbClr val="000000"/>
                </a:solidFill>
                <a:latin typeface="Arial" panose="020B0604020202020204" pitchFamily="34" charset="0"/>
                <a:ea typeface="Nunito Sans" pitchFamily="34" charset="-122"/>
                <a:cs typeface="Arial" panose="020B0604020202020204" pitchFamily="34" charset="0"/>
              </a:rPr>
              <a:t>Invest in identifying and developing critical skills and competencies that directly support high-performance delivery capability.</a:t>
            </a:r>
            <a:endParaRPr lang="en-US" sz="1300" dirty="0">
              <a:solidFill>
                <a:prstClr val="black"/>
              </a:solidFill>
              <a:latin typeface="Arial" panose="020B0604020202020204" pitchFamily="34" charset="0"/>
              <a:cs typeface="Arial" panose="020B0604020202020204" pitchFamily="34"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1C024-1423-CF4A-B0E4-45D935071D97}"/>
              </a:ext>
            </a:extLst>
          </p:cNvPr>
          <p:cNvSpPr>
            <a:spLocks noGrp="1"/>
          </p:cNvSpPr>
          <p:nvPr>
            <p:ph type="title"/>
          </p:nvPr>
        </p:nvSpPr>
        <p:spPr/>
        <p:txBody>
          <a:bodyPr>
            <a:normAutofit/>
          </a:bodyPr>
          <a:lstStyle/>
          <a:p>
            <a:r>
              <a:rPr lang="en-US" sz="2600" b="1" dirty="0">
                <a:latin typeface="Arial" panose="020B0604020202020204" pitchFamily="34" charset="0"/>
                <a:cs typeface="Arial" panose="020B0604020202020204" pitchFamily="34" charset="0"/>
              </a:rPr>
              <a:t>Leadership Coaching: Oil &amp; Gas Company</a:t>
            </a:r>
          </a:p>
        </p:txBody>
      </p:sp>
      <p:sp>
        <p:nvSpPr>
          <p:cNvPr id="3" name="Subtitle 2">
            <a:extLst>
              <a:ext uri="{FF2B5EF4-FFF2-40B4-BE49-F238E27FC236}">
                <a16:creationId xmlns:a16="http://schemas.microsoft.com/office/drawing/2014/main" id="{1AE71A1B-CBE4-FF4F-D1B2-E08B6FFEF28A}"/>
              </a:ext>
            </a:extLst>
          </p:cNvPr>
          <p:cNvSpPr>
            <a:spLocks noGrp="1"/>
          </p:cNvSpPr>
          <p:nvPr>
            <p:ph type="subTitle" idx="1"/>
          </p:nvPr>
        </p:nvSpPr>
        <p:spPr>
          <a:xfrm>
            <a:off x="554736" y="948112"/>
            <a:ext cx="11082528" cy="276999"/>
          </a:xfrm>
        </p:spPr>
        <p:txBody>
          <a:bodyPr/>
          <a:lstStyle/>
          <a:p>
            <a:r>
              <a:rPr lang="en-US" sz="1800" dirty="0">
                <a:solidFill>
                  <a:prstClr val="black"/>
                </a:solidFill>
                <a:latin typeface="Arial" panose="020B0604020202020204" pitchFamily="34" charset="0"/>
                <a:ea typeface="Verdana" panose="020B0604030504040204" pitchFamily="34" charset="0"/>
                <a:cs typeface="Arial" panose="020B0604020202020204" pitchFamily="34" charset="0"/>
              </a:rPr>
              <a:t>Sulaiman Hamed Al </a:t>
            </a:r>
            <a:r>
              <a:rPr lang="en-US" sz="1800" dirty="0" err="1">
                <a:solidFill>
                  <a:prstClr val="black"/>
                </a:solidFill>
                <a:latin typeface="Arial" panose="020B0604020202020204" pitchFamily="34" charset="0"/>
                <a:ea typeface="Verdana" panose="020B0604030504040204" pitchFamily="34" charset="0"/>
                <a:cs typeface="Arial" panose="020B0604020202020204" pitchFamily="34" charset="0"/>
              </a:rPr>
              <a:t>Ghafri</a:t>
            </a:r>
            <a:r>
              <a:rPr lang="en-US" sz="1800" dirty="0">
                <a:solidFill>
                  <a:prstClr val="black"/>
                </a:solidFill>
                <a:latin typeface="Arial" panose="020B0604020202020204" pitchFamily="34" charset="0"/>
                <a:ea typeface="Verdana" panose="020B0604030504040204" pitchFamily="34" charset="0"/>
                <a:cs typeface="Arial" panose="020B0604020202020204" pitchFamily="34" charset="0"/>
              </a:rPr>
              <a:t> (2024). </a:t>
            </a:r>
            <a:r>
              <a:rPr lang="en-US" sz="1800" i="1" dirty="0">
                <a:solidFill>
                  <a:prstClr val="black"/>
                </a:solidFill>
                <a:latin typeface="Arial" panose="020B0604020202020204" pitchFamily="34" charset="0"/>
                <a:ea typeface="Verdana" panose="020B0604030504040204" pitchFamily="34" charset="0"/>
                <a:cs typeface="Arial" panose="020B0604020202020204" pitchFamily="34" charset="0"/>
              </a:rPr>
              <a:t>Leadership Coaching Program: Oil and Gas Company</a:t>
            </a:r>
            <a:r>
              <a:rPr lang="en-US" sz="1800" dirty="0">
                <a:solidFill>
                  <a:prstClr val="black"/>
                </a:solidFill>
                <a:latin typeface="Arial" panose="020B0604020202020204" pitchFamily="34" charset="0"/>
                <a:ea typeface="Verdana" panose="020B0604030504040204" pitchFamily="34" charset="0"/>
                <a:cs typeface="Arial" panose="020B0604020202020204" pitchFamily="34" charset="0"/>
              </a:rPr>
              <a:t>. In Proving the Value of Leadership Development: Case Studies from Top Leadership Development Programs</a:t>
            </a:r>
            <a:endParaRPr lang="en-US" dirty="0">
              <a:latin typeface="Arial" panose="020B0604020202020204" pitchFamily="34" charset="0"/>
              <a:cs typeface="Arial" panose="020B0604020202020204" pitchFamily="34" charset="0"/>
            </a:endParaRPr>
          </a:p>
        </p:txBody>
      </p:sp>
      <p:sp>
        <p:nvSpPr>
          <p:cNvPr id="8" name="Text Placeholder 13">
            <a:extLst>
              <a:ext uri="{FF2B5EF4-FFF2-40B4-BE49-F238E27FC236}">
                <a16:creationId xmlns:a16="http://schemas.microsoft.com/office/drawing/2014/main" id="{B8DAC066-A16B-E9B4-5CEA-404B61CEB904}"/>
              </a:ext>
            </a:extLst>
          </p:cNvPr>
          <p:cNvSpPr txBox="1">
            <a:spLocks/>
          </p:cNvSpPr>
          <p:nvPr/>
        </p:nvSpPr>
        <p:spPr>
          <a:xfrm>
            <a:off x="554736" y="1694141"/>
            <a:ext cx="7255139" cy="449452"/>
          </a:xfrm>
          <a:prstGeom prst="rect">
            <a:avLst/>
          </a:prstGeom>
          <a:solidFill>
            <a:srgbClr val="820E2E"/>
          </a:solidFill>
          <a:ln>
            <a:solidFill>
              <a:srgbClr val="820E2E"/>
            </a:solidFill>
          </a:ln>
        </p:spPr>
        <p:txBody>
          <a:bodyPr vert="horz" lIns="108000" tIns="108000" rIns="108000" bIns="108000" rtlCol="0" anchor="ctr">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bg2"/>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bg2"/>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bg2"/>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bg2"/>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bg2"/>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11430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2000" b="1" i="0" u="none" strike="noStrike" kern="1200" cap="none" spc="0" normalizeH="0" baseline="0" noProof="0" dirty="0">
                <a:ln>
                  <a:noFill/>
                </a:ln>
                <a:solidFill>
                  <a:srgbClr val="E8E8E8"/>
                </a:solidFill>
                <a:effectLst/>
                <a:uLnTx/>
                <a:uFillTx/>
                <a:latin typeface="Arial" panose="020B0604020202020204" pitchFamily="34" charset="0"/>
                <a:ea typeface="+mn-ea"/>
                <a:cs typeface="Arial" panose="020B0604020202020204" pitchFamily="34" charset="0"/>
                <a:sym typeface="Arial"/>
              </a:rPr>
              <a:t> </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Business Need</a:t>
            </a:r>
          </a:p>
        </p:txBody>
      </p:sp>
      <p:pic>
        <p:nvPicPr>
          <p:cNvPr id="5" name="Picture 4" descr="A book cover of a book&#10;&#10;AI-generated content may be incorrect.">
            <a:extLst>
              <a:ext uri="{FF2B5EF4-FFF2-40B4-BE49-F238E27FC236}">
                <a16:creationId xmlns:a16="http://schemas.microsoft.com/office/drawing/2014/main" id="{596752AF-89FE-2541-25DE-3AB8F506743F}"/>
              </a:ext>
            </a:extLst>
          </p:cNvPr>
          <p:cNvPicPr>
            <a:picLocks noChangeAspect="1"/>
          </p:cNvPicPr>
          <p:nvPr/>
        </p:nvPicPr>
        <p:blipFill>
          <a:blip r:embed="rId3"/>
          <a:stretch>
            <a:fillRect/>
          </a:stretch>
        </p:blipFill>
        <p:spPr>
          <a:xfrm>
            <a:off x="8285796" y="1595965"/>
            <a:ext cx="3018712" cy="4613504"/>
          </a:xfrm>
          <a:prstGeom prst="rect">
            <a:avLst/>
          </a:prstGeom>
          <a:ln>
            <a:noFill/>
          </a:ln>
          <a:effectLst>
            <a:outerShdw blurRad="292100" dist="139700" dir="2700000" algn="tl" rotWithShape="0">
              <a:srgbClr val="333333">
                <a:alpha val="65000"/>
              </a:srgbClr>
            </a:outerShdw>
          </a:effectLst>
        </p:spPr>
      </p:pic>
      <p:sp>
        <p:nvSpPr>
          <p:cNvPr id="9" name="Text Placeholder 13">
            <a:extLst>
              <a:ext uri="{FF2B5EF4-FFF2-40B4-BE49-F238E27FC236}">
                <a16:creationId xmlns:a16="http://schemas.microsoft.com/office/drawing/2014/main" id="{C9A80307-6384-AE9D-7FE7-5063494AB168}"/>
              </a:ext>
            </a:extLst>
          </p:cNvPr>
          <p:cNvSpPr txBox="1">
            <a:spLocks/>
          </p:cNvSpPr>
          <p:nvPr/>
        </p:nvSpPr>
        <p:spPr>
          <a:xfrm>
            <a:off x="554735" y="3360659"/>
            <a:ext cx="7255139" cy="449452"/>
          </a:xfrm>
          <a:prstGeom prst="rect">
            <a:avLst/>
          </a:prstGeom>
          <a:solidFill>
            <a:srgbClr val="820E2E"/>
          </a:solidFill>
          <a:ln>
            <a:solidFill>
              <a:srgbClr val="820E2E"/>
            </a:solidFill>
          </a:ln>
        </p:spPr>
        <p:txBody>
          <a:bodyPr vert="horz" lIns="108000" tIns="108000" rIns="108000" bIns="108000" rtlCol="0" anchor="ctr">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bg2"/>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bg2"/>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bg2"/>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bg2"/>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bg2"/>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11430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 Results</a:t>
            </a:r>
          </a:p>
        </p:txBody>
      </p:sp>
      <p:sp>
        <p:nvSpPr>
          <p:cNvPr id="13" name="TextBox 12">
            <a:extLst>
              <a:ext uri="{FF2B5EF4-FFF2-40B4-BE49-F238E27FC236}">
                <a16:creationId xmlns:a16="http://schemas.microsoft.com/office/drawing/2014/main" id="{0031CB29-9F08-F68D-450D-FE74DDC0F8F8}"/>
              </a:ext>
            </a:extLst>
          </p:cNvPr>
          <p:cNvSpPr txBox="1"/>
          <p:nvPr/>
        </p:nvSpPr>
        <p:spPr>
          <a:xfrm>
            <a:off x="554736" y="2216893"/>
            <a:ext cx="6100010" cy="83099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MY" sz="2400" b="0" i="0" u="none" strike="noStrike" kern="1200" cap="none" spc="0" normalizeH="0" baseline="0" noProof="0" dirty="0">
                <a:ln>
                  <a:noFill/>
                </a:ln>
                <a:solidFill>
                  <a:srgbClr val="2B2B2B"/>
                </a:solidFill>
                <a:effectLst/>
                <a:uLnTx/>
                <a:uFillTx/>
                <a:latin typeface="Arial" panose="020B0604020202020204" pitchFamily="34" charset="0"/>
                <a:ea typeface="Open Sans" panose="020B0606030504020204" pitchFamily="34" charset="0"/>
                <a:cs typeface="Arial" panose="020B0604020202020204" pitchFamily="34" charset="0"/>
                <a:sym typeface="Arial"/>
              </a:rPr>
              <a:t>Costs due to machines tripped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MY" sz="2400" b="0" i="0" u="none" strike="noStrike" kern="1200" cap="none" spc="0" normalizeH="0" baseline="0" noProof="0" dirty="0">
                <a:ln>
                  <a:noFill/>
                </a:ln>
                <a:solidFill>
                  <a:srgbClr val="2B2B2B"/>
                </a:solidFill>
                <a:effectLst/>
                <a:uLnTx/>
                <a:uFillTx/>
                <a:latin typeface="Arial" panose="020B0604020202020204" pitchFamily="34" charset="0"/>
                <a:ea typeface="Open Sans" panose="020B0606030504020204" pitchFamily="34" charset="0"/>
                <a:cs typeface="Arial" panose="020B0604020202020204" pitchFamily="34" charset="0"/>
                <a:sym typeface="Arial"/>
              </a:rPr>
              <a:t>Time due to job backlog</a:t>
            </a:r>
          </a:p>
        </p:txBody>
      </p:sp>
      <p:sp>
        <p:nvSpPr>
          <p:cNvPr id="14" name="TextBox 13">
            <a:extLst>
              <a:ext uri="{FF2B5EF4-FFF2-40B4-BE49-F238E27FC236}">
                <a16:creationId xmlns:a16="http://schemas.microsoft.com/office/drawing/2014/main" id="{846F93D4-4846-619F-128E-1B60DC8B2086}"/>
              </a:ext>
            </a:extLst>
          </p:cNvPr>
          <p:cNvSpPr txBox="1"/>
          <p:nvPr/>
        </p:nvSpPr>
        <p:spPr>
          <a:xfrm>
            <a:off x="554734" y="4002140"/>
            <a:ext cx="7581876" cy="2308324"/>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MY" sz="2400" b="0" i="0" u="none" strike="noStrike" kern="1200" cap="none" spc="0" normalizeH="0" baseline="0" noProof="0" dirty="0">
                <a:ln>
                  <a:noFill/>
                </a:ln>
                <a:solidFill>
                  <a:srgbClr val="2B2B2B"/>
                </a:solidFill>
                <a:effectLst/>
                <a:uLnTx/>
                <a:uFillTx/>
                <a:latin typeface="Arial" panose="020B0604020202020204" pitchFamily="34" charset="0"/>
                <a:ea typeface="Open Sans" panose="020B0606030504020204" pitchFamily="34" charset="0"/>
                <a:cs typeface="Arial" panose="020B0604020202020204" pitchFamily="34" charset="0"/>
                <a:sym typeface="Arial"/>
              </a:rPr>
              <a:t>Reduction in machines tripped: 	$1,166,816</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MY" sz="2400" b="0" i="0" u="none" strike="noStrike" kern="1200" cap="none" spc="0" normalizeH="0" baseline="0" noProof="0" dirty="0">
                <a:ln>
                  <a:noFill/>
                </a:ln>
                <a:solidFill>
                  <a:srgbClr val="2B2B2B"/>
                </a:solidFill>
                <a:effectLst/>
                <a:uLnTx/>
                <a:uFillTx/>
                <a:latin typeface="Arial" panose="020B0604020202020204" pitchFamily="34" charset="0"/>
                <a:ea typeface="Open Sans" panose="020B0606030504020204" pitchFamily="34" charset="0"/>
                <a:cs typeface="Arial" panose="020B0604020202020204" pitchFamily="34" charset="0"/>
                <a:sym typeface="Arial"/>
              </a:rPr>
              <a:t>Reduction in time due to job backlog: 	$9,585</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MY" sz="2400" b="0" i="0" u="none" strike="noStrike" kern="1200" cap="none" spc="0" normalizeH="0" baseline="0" noProof="0" dirty="0">
                <a:ln>
                  <a:noFill/>
                </a:ln>
                <a:solidFill>
                  <a:srgbClr val="2B2B2B"/>
                </a:solidFill>
                <a:effectLst/>
                <a:uLnTx/>
                <a:uFillTx/>
                <a:latin typeface="Arial" panose="020B0604020202020204" pitchFamily="34" charset="0"/>
                <a:ea typeface="Open Sans" panose="020B0606030504020204" pitchFamily="34" charset="0"/>
                <a:cs typeface="Arial" panose="020B0604020202020204" pitchFamily="34" charset="0"/>
                <a:sym typeface="Arial"/>
              </a:rPr>
              <a:t>Program cost: 				$439,344</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MY" sz="2400" b="1" i="0" u="none" strike="noStrike" kern="1200" cap="none" spc="0" normalizeH="0" baseline="0" noProof="0" dirty="0">
                <a:ln>
                  <a:noFill/>
                </a:ln>
                <a:solidFill>
                  <a:srgbClr val="2B2B2B"/>
                </a:solidFill>
                <a:effectLst/>
                <a:uLnTx/>
                <a:uFillTx/>
                <a:latin typeface="Arial" panose="020B0604020202020204" pitchFamily="34" charset="0"/>
                <a:ea typeface="Open Sans" panose="020B0606030504020204" pitchFamily="34" charset="0"/>
                <a:cs typeface="Arial" panose="020B0604020202020204" pitchFamily="34" charset="0"/>
                <a:sym typeface="Arial"/>
              </a:rPr>
              <a:t>ROI: 					168%</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MY" sz="2400" b="0" i="0" u="none" strike="noStrike" kern="1200" cap="none" spc="0" normalizeH="0" baseline="0" noProof="0" dirty="0">
                <a:ln>
                  <a:noFill/>
                </a:ln>
                <a:solidFill>
                  <a:srgbClr val="2B2B2B"/>
                </a:solidFill>
                <a:effectLst/>
                <a:uLnTx/>
                <a:uFillTx/>
                <a:latin typeface="Arial" panose="020B0604020202020204" pitchFamily="34" charset="0"/>
                <a:ea typeface="Open Sans" panose="020B0606030504020204" pitchFamily="34" charset="0"/>
                <a:cs typeface="Arial" panose="020B0604020202020204" pitchFamily="34" charset="0"/>
                <a:sym typeface="Arial"/>
              </a:rPr>
              <a:t>Intangible benefits: Teamwork, job </a:t>
            </a:r>
            <a:br>
              <a:rPr kumimoji="0" lang="en-MY" sz="2400" b="0" i="0" u="none" strike="noStrike" kern="1200" cap="none" spc="0" normalizeH="0" baseline="0" noProof="0" dirty="0">
                <a:ln>
                  <a:noFill/>
                </a:ln>
                <a:solidFill>
                  <a:srgbClr val="2B2B2B"/>
                </a:solidFill>
                <a:effectLst/>
                <a:uLnTx/>
                <a:uFillTx/>
                <a:latin typeface="Arial" panose="020B0604020202020204" pitchFamily="34" charset="0"/>
                <a:ea typeface="Open Sans" panose="020B0606030504020204" pitchFamily="34" charset="0"/>
                <a:cs typeface="Arial" panose="020B0604020202020204" pitchFamily="34" charset="0"/>
                <a:sym typeface="Arial"/>
              </a:rPr>
            </a:br>
            <a:r>
              <a:rPr kumimoji="0" lang="en-MY" sz="2400" b="0" i="0" u="none" strike="noStrike" kern="1200" cap="none" spc="0" normalizeH="0" baseline="0" noProof="0" dirty="0">
                <a:ln>
                  <a:noFill/>
                </a:ln>
                <a:solidFill>
                  <a:srgbClr val="2B2B2B"/>
                </a:solidFill>
                <a:effectLst/>
                <a:uLnTx/>
                <a:uFillTx/>
                <a:latin typeface="Arial" panose="020B0604020202020204" pitchFamily="34" charset="0"/>
                <a:ea typeface="Open Sans" panose="020B0606030504020204" pitchFamily="34" charset="0"/>
                <a:cs typeface="Arial" panose="020B0604020202020204" pitchFamily="34" charset="0"/>
                <a:sym typeface="Arial"/>
              </a:rPr>
              <a:t>satisfaction, increased delegation</a:t>
            </a:r>
          </a:p>
        </p:txBody>
      </p:sp>
    </p:spTree>
    <p:extLst>
      <p:ext uri="{BB962C8B-B14F-4D97-AF65-F5344CB8AC3E}">
        <p14:creationId xmlns:p14="http://schemas.microsoft.com/office/powerpoint/2010/main" val="638490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72129D-1004-14A4-125A-6CF9FD15D656}"/>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9A96A17-F719-F5F4-1DAB-8AD8E4AC09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 y="278"/>
            <a:ext cx="12191012" cy="6857445"/>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F36D1D79-0B53-55EC-B15B-FF1AD52230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97" y="279"/>
            <a:ext cx="12191010" cy="1575827"/>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5EA8DAE6-65CB-90FF-6CB1-793D8ED17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306058" y="-5309839"/>
            <a:ext cx="1579886" cy="12191014"/>
          </a:xfrm>
          <a:prstGeom prst="rect">
            <a:avLst/>
          </a:prstGeom>
          <a:gradFill>
            <a:gsLst>
              <a:gs pos="19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6F560024-998D-40DD-48BA-55767C88AA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618" y="278"/>
            <a:ext cx="4303073" cy="1575334"/>
          </a:xfrm>
          <a:prstGeom prst="rect">
            <a:avLst/>
          </a:prstGeom>
          <a:gradFill>
            <a:gsLst>
              <a:gs pos="0">
                <a:schemeClr val="accent1">
                  <a:alpha val="72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65DDD4C6-C175-A031-27B2-6D0837D6D831}"/>
              </a:ext>
            </a:extLst>
          </p:cNvPr>
          <p:cNvSpPr/>
          <p:nvPr/>
        </p:nvSpPr>
        <p:spPr>
          <a:xfrm>
            <a:off x="305270" y="261945"/>
            <a:ext cx="11491719" cy="1028617"/>
          </a:xfrm>
          <a:prstGeom prst="rect">
            <a:avLst/>
          </a:prstGeom>
        </p:spPr>
        <p:txBody>
          <a:bodyPr vert="horz" lIns="91433" tIns="45716" rIns="91433" bIns="45716" rtlCol="0" anchor="ctr">
            <a:normAutofit/>
          </a:bodyPr>
          <a:lstStyle/>
          <a:p>
            <a:pPr marL="0" marR="0" lvl="0" indent="0" algn="l" defTabSz="914368"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First Level Manager Investment Strategies</a:t>
            </a:r>
          </a:p>
        </p:txBody>
      </p:sp>
      <p:sp>
        <p:nvSpPr>
          <p:cNvPr id="3" name="Slide Number Placeholder 7">
            <a:extLst>
              <a:ext uri="{FF2B5EF4-FFF2-40B4-BE49-F238E27FC236}">
                <a16:creationId xmlns:a16="http://schemas.microsoft.com/office/drawing/2014/main" id="{4C5C147F-4FD8-2C38-58EA-44F7B67C8A61}"/>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914368">
              <a:spcAft>
                <a:spcPts val="600"/>
              </a:spcAft>
              <a:defRPr/>
            </a:pPr>
            <a:fld id="{6C87D5E4-4A75-4C06-B0FE-F348C1B1AF83}" type="slidenum">
              <a:rPr lang="en-US" sz="1600">
                <a:solidFill>
                  <a:schemeClr val="tx1">
                    <a:lumMod val="50000"/>
                    <a:lumOff val="50000"/>
                  </a:schemeClr>
                </a:solidFill>
                <a:latin typeface="Calibri" panose="020F0502020204030204"/>
              </a:rPr>
              <a:pPr defTabSz="914368">
                <a:spcAft>
                  <a:spcPts val="600"/>
                </a:spcAft>
                <a:defRPr/>
              </a:pPr>
              <a:t>81</a:t>
            </a:fld>
            <a:endParaRPr lang="en-US" sz="1600" dirty="0">
              <a:solidFill>
                <a:schemeClr val="tx1">
                  <a:lumMod val="50000"/>
                  <a:lumOff val="50000"/>
                </a:schemeClr>
              </a:solidFill>
              <a:latin typeface="Calibri" panose="020F0502020204030204"/>
            </a:endParaRPr>
          </a:p>
        </p:txBody>
      </p:sp>
      <p:graphicFrame>
        <p:nvGraphicFramePr>
          <p:cNvPr id="4" name="Content Placeholder 2">
            <a:extLst>
              <a:ext uri="{FF2B5EF4-FFF2-40B4-BE49-F238E27FC236}">
                <a16:creationId xmlns:a16="http://schemas.microsoft.com/office/drawing/2014/main" id="{00F3B746-9429-0E2A-9F0E-724945BD0CA8}"/>
              </a:ext>
            </a:extLst>
          </p:cNvPr>
          <p:cNvGraphicFramePr/>
          <p:nvPr>
            <p:extLst>
              <p:ext uri="{D42A27DB-BD31-4B8C-83A1-F6EECF244321}">
                <p14:modId xmlns:p14="http://schemas.microsoft.com/office/powerpoint/2010/main" val="764602464"/>
              </p:ext>
            </p:extLst>
          </p:nvPr>
        </p:nvGraphicFramePr>
        <p:xfrm>
          <a:off x="570684" y="1731917"/>
          <a:ext cx="11349134" cy="4747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230674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 name="Rectangle 4"/>
          <p:cNvSpPr/>
          <p:nvPr/>
        </p:nvSpPr>
        <p:spPr>
          <a:xfrm>
            <a:off x="6731976" y="709448"/>
            <a:ext cx="4869984" cy="2115803"/>
          </a:xfrm>
          <a:prstGeom prst="rect">
            <a:avLst/>
          </a:prstGeom>
        </p:spPr>
        <p:txBody>
          <a:bodyPr vert="horz" lIns="91440" tIns="45720" rIns="91440" bIns="45720" rtlCol="0" anchor="t" anchorCtr="0">
            <a:normAutofit/>
          </a:bodyPr>
          <a:lstStyle/>
          <a:p>
            <a:pPr marL="114300" marR="231775" lvl="0" indent="0" algn="l" defTabSz="914400" rtl="0" eaLnBrk="1" fontAlgn="base" latinLnBrk="0" hangingPunct="1">
              <a:lnSpc>
                <a:spcPct val="90000"/>
              </a:lnSpc>
              <a:spcBef>
                <a:spcPct val="0"/>
              </a:spcBef>
              <a:spcAft>
                <a:spcPts val="60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Calibri" panose="020F0502020204030204" pitchFamily="34" charset="0"/>
                <a:ea typeface="ＭＳ Ｐゴシック" pitchFamily="-111" charset="-128"/>
                <a:cs typeface="Calibri" panose="020F0502020204030204" pitchFamily="34" charset="0"/>
              </a:rPr>
              <a:t>Performance</a:t>
            </a:r>
          </a:p>
          <a:p>
            <a:pPr marL="114300" marR="231775" lvl="0" indent="0" algn="l" defTabSz="914400" rtl="0" eaLnBrk="1" fontAlgn="base" latinLnBrk="0" hangingPunct="1">
              <a:lnSpc>
                <a:spcPct val="90000"/>
              </a:lnSpc>
              <a:spcBef>
                <a:spcPct val="0"/>
              </a:spcBef>
              <a:spcAft>
                <a:spcPts val="60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Calibri" panose="020F0502020204030204" pitchFamily="34" charset="0"/>
                <a:ea typeface="ＭＳ Ｐゴシック" pitchFamily="-111" charset="-128"/>
                <a:cs typeface="Calibri" panose="020F0502020204030204" pitchFamily="34" charset="0"/>
              </a:rPr>
              <a:t>Management</a:t>
            </a:r>
          </a:p>
        </p:txBody>
      </p:sp>
      <p:sp>
        <p:nvSpPr>
          <p:cNvPr id="54" name="Freeform: Shape 53">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Woman conducting job interview">
            <a:extLst>
              <a:ext uri="{FF2B5EF4-FFF2-40B4-BE49-F238E27FC236}">
                <a16:creationId xmlns:a16="http://schemas.microsoft.com/office/drawing/2014/main" id="{930E158F-3026-BB44-ABB1-A04EF758DF9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p:spPr>
      </p:pic>
      <p:cxnSp>
        <p:nvCxnSpPr>
          <p:cNvPr id="2" name="Straight Connector 1">
            <a:extLst>
              <a:ext uri="{FF2B5EF4-FFF2-40B4-BE49-F238E27FC236}">
                <a16:creationId xmlns:a16="http://schemas.microsoft.com/office/drawing/2014/main" id="{EA38944E-0A48-467B-85DF-E86376F6657F}"/>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40000" rotWithShape="0">
                    <a:srgbClr val="000000"/>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ED739813-F41E-E9A6-07E6-8D852DBC446D}"/>
              </a:ext>
            </a:extLst>
          </p:cNvPr>
          <p:cNvSpPr txBox="1"/>
          <p:nvPr/>
        </p:nvSpPr>
        <p:spPr>
          <a:xfrm>
            <a:off x="6483305" y="2825251"/>
            <a:ext cx="5367326" cy="156966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Performance Review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Performance Appraisal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Performance System</a:t>
            </a:r>
          </a:p>
        </p:txBody>
      </p:sp>
      <p:sp>
        <p:nvSpPr>
          <p:cNvPr id="8" name="Slide Number Placeholder 7">
            <a:extLst>
              <a:ext uri="{FF2B5EF4-FFF2-40B4-BE49-F238E27FC236}">
                <a16:creationId xmlns:a16="http://schemas.microsoft.com/office/drawing/2014/main" id="{0965DC8C-4F01-0577-87E0-75AC969C40D2}"/>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914368">
              <a:spcAft>
                <a:spcPts val="600"/>
              </a:spcAft>
              <a:defRPr/>
            </a:pPr>
            <a:fld id="{6C87D5E4-4A75-4C06-B0FE-F348C1B1AF83}" type="slidenum">
              <a:rPr lang="en-US" sz="1600">
                <a:solidFill>
                  <a:schemeClr val="tx1">
                    <a:lumMod val="50000"/>
                    <a:lumOff val="50000"/>
                  </a:schemeClr>
                </a:solidFill>
                <a:latin typeface="Calibri" panose="020F0502020204030204"/>
              </a:rPr>
              <a:pPr defTabSz="914368">
                <a:spcAft>
                  <a:spcPts val="600"/>
                </a:spcAft>
                <a:defRPr/>
              </a:pPr>
              <a:t>82</a:t>
            </a:fld>
            <a:endParaRPr lang="en-US" sz="1600" dirty="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451194485"/>
      </p:ext>
    </p:extLst>
  </p:cSld>
  <p:clrMapOvr>
    <a:overrideClrMapping bg1="dk1" tx1="lt1" bg2="dk2" tx2="lt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0BB609-EF92-42DB-836C-0699A590B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aford"/>
              <a:ea typeface="+mn-ea"/>
              <a:cs typeface="+mn-cs"/>
            </a:endParaRPr>
          </a:p>
        </p:txBody>
      </p:sp>
      <p:sp>
        <p:nvSpPr>
          <p:cNvPr id="10" name="Rectangle 9">
            <a:extLst>
              <a:ext uri="{FF2B5EF4-FFF2-40B4-BE49-F238E27FC236}">
                <a16:creationId xmlns:a16="http://schemas.microsoft.com/office/drawing/2014/main" id="{40FA88D0-E295-4CF3-934C-6423EACEB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aford"/>
              <a:ea typeface="+mn-ea"/>
              <a:cs typeface="+mn-cs"/>
            </a:endParaRPr>
          </a:p>
        </p:txBody>
      </p:sp>
      <p:pic>
        <p:nvPicPr>
          <p:cNvPr id="4" name="Picture 3">
            <a:extLst>
              <a:ext uri="{FF2B5EF4-FFF2-40B4-BE49-F238E27FC236}">
                <a16:creationId xmlns:a16="http://schemas.microsoft.com/office/drawing/2014/main" id="{548FCBB6-4F88-64E9-F011-98BA07E5F949}"/>
              </a:ext>
            </a:extLst>
          </p:cNvPr>
          <p:cNvPicPr>
            <a:picLocks noChangeAspect="1"/>
          </p:cNvPicPr>
          <p:nvPr/>
        </p:nvPicPr>
        <p:blipFill>
          <a:blip r:embed="rId2">
            <a:alphaModFix amt="40000"/>
          </a:blip>
          <a:srcRect t="5240" r="6" b="7206"/>
          <a:stretch/>
        </p:blipFill>
        <p:spPr>
          <a:xfrm>
            <a:off x="20" y="10"/>
            <a:ext cx="12188932" cy="6857990"/>
          </a:xfrm>
          <a:prstGeom prst="rect">
            <a:avLst/>
          </a:prstGeom>
        </p:spPr>
      </p:pic>
      <p:sp>
        <p:nvSpPr>
          <p:cNvPr id="2" name="Title 1"/>
          <p:cNvSpPr>
            <a:spLocks noGrp="1"/>
          </p:cNvSpPr>
          <p:nvPr>
            <p:ph type="ctrTitle"/>
          </p:nvPr>
        </p:nvSpPr>
        <p:spPr>
          <a:xfrm>
            <a:off x="482599" y="732031"/>
            <a:ext cx="10237953" cy="5099032"/>
          </a:xfrm>
        </p:spPr>
        <p:txBody>
          <a:bodyPr anchor="t">
            <a:normAutofit/>
          </a:bodyPr>
          <a:lstStyle/>
          <a:p>
            <a:pPr>
              <a:lnSpc>
                <a:spcPct val="90000"/>
              </a:lnSpc>
            </a:pPr>
            <a:r>
              <a:rPr lang="en-US" sz="4400" dirty="0">
                <a:solidFill>
                  <a:srgbClr val="FFFFFF"/>
                </a:solidFill>
                <a:latin typeface="Calibri"/>
                <a:cs typeface="Calibri"/>
              </a:rPr>
              <a:t>Top Executive Comment: </a:t>
            </a:r>
            <a:br>
              <a:rPr lang="en-US" sz="4400" dirty="0">
                <a:solidFill>
                  <a:srgbClr val="FFFFFF"/>
                </a:solidFill>
                <a:latin typeface="Calibri"/>
                <a:cs typeface="Calibri"/>
              </a:rPr>
            </a:br>
            <a:endParaRPr lang="en-US" sz="4400" dirty="0">
              <a:solidFill>
                <a:srgbClr val="FFFFFF"/>
              </a:solidFill>
            </a:endParaRPr>
          </a:p>
          <a:p>
            <a:pPr>
              <a:lnSpc>
                <a:spcPct val="90000"/>
              </a:lnSpc>
            </a:pPr>
            <a:r>
              <a:rPr lang="en-US" sz="4400" dirty="0">
                <a:solidFill>
                  <a:srgbClr val="FFFFFF"/>
                </a:solidFill>
                <a:latin typeface="Calibri"/>
                <a:cs typeface="Calibri"/>
              </a:rPr>
              <a:t>“Employees hate our performance review process”…</a:t>
            </a:r>
            <a:endParaRPr lang="en-US" sz="4400" dirty="0">
              <a:solidFill>
                <a:srgbClr val="FFFFFF"/>
              </a:solidFill>
            </a:endParaRPr>
          </a:p>
          <a:p>
            <a:pPr>
              <a:lnSpc>
                <a:spcPct val="90000"/>
              </a:lnSpc>
            </a:pPr>
            <a:r>
              <a:rPr lang="en-US" sz="4400" dirty="0">
                <a:solidFill>
                  <a:srgbClr val="FFFFFF"/>
                </a:solidFill>
                <a:latin typeface="Calibri"/>
                <a:cs typeface="Calibri"/>
              </a:rPr>
              <a:t>“Managers resist using the process”…</a:t>
            </a:r>
            <a:endParaRPr lang="en-US" sz="4400" dirty="0">
              <a:solidFill>
                <a:srgbClr val="FFFFFF"/>
              </a:solidFill>
            </a:endParaRPr>
          </a:p>
          <a:p>
            <a:pPr>
              <a:lnSpc>
                <a:spcPct val="90000"/>
              </a:lnSpc>
            </a:pPr>
            <a:r>
              <a:rPr lang="en-US" sz="4400" dirty="0">
                <a:solidFill>
                  <a:srgbClr val="FFFFFF"/>
                </a:solidFill>
                <a:latin typeface="Calibri"/>
                <a:cs typeface="Calibri"/>
              </a:rPr>
              <a:t>“Executives don’t support the process”…</a:t>
            </a:r>
            <a:endParaRPr lang="en-US" sz="4400" dirty="0">
              <a:solidFill>
                <a:srgbClr val="FFFFFF"/>
              </a:solidFill>
            </a:endParaRPr>
          </a:p>
          <a:p>
            <a:pPr>
              <a:lnSpc>
                <a:spcPct val="90000"/>
              </a:lnSpc>
            </a:pPr>
            <a:endParaRPr lang="en-US" sz="4400" dirty="0">
              <a:solidFill>
                <a:srgbClr val="FFFFFF"/>
              </a:solidFill>
            </a:endParaRPr>
          </a:p>
        </p:txBody>
      </p:sp>
      <p:cxnSp>
        <p:nvCxnSpPr>
          <p:cNvPr id="12" name="Straight Connector 11">
            <a:extLst>
              <a:ext uri="{FF2B5EF4-FFF2-40B4-BE49-F238E27FC236}">
                <a16:creationId xmlns:a16="http://schemas.microsoft.com/office/drawing/2014/main" id="{8F4E56A8-93D5-4BE3-AE61-84677331AD0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489855"/>
            <a:ext cx="11147071" cy="0"/>
          </a:xfrm>
          <a:prstGeom prst="line">
            <a:avLst/>
          </a:prstGeom>
          <a:ln w="28575">
            <a:solidFill>
              <a:srgbClr val="FFFFFF"/>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BD492A0C-1773-477B-83B5-C707CB0577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368138"/>
            <a:ext cx="11147071" cy="0"/>
          </a:xfrm>
          <a:prstGeom prst="line">
            <a:avLst/>
          </a:prstGeom>
          <a:ln w="28575">
            <a:solidFill>
              <a:srgbClr val="FFFFFF"/>
            </a:solidFill>
          </a:ln>
        </p:spPr>
        <p:style>
          <a:lnRef idx="1">
            <a:schemeClr val="dk1"/>
          </a:lnRef>
          <a:fillRef idx="0">
            <a:schemeClr val="dk1"/>
          </a:fillRef>
          <a:effectRef idx="0">
            <a:schemeClr val="dk1"/>
          </a:effectRef>
          <a:fontRef idx="minor">
            <a:schemeClr val="tx1"/>
          </a:fontRef>
        </p:style>
      </p:cxnSp>
      <p:sp>
        <p:nvSpPr>
          <p:cNvPr id="3" name="TextBox 2">
            <a:extLst>
              <a:ext uri="{FF2B5EF4-FFF2-40B4-BE49-F238E27FC236}">
                <a16:creationId xmlns:a16="http://schemas.microsoft.com/office/drawing/2014/main" id="{3B03B861-6655-49C4-9960-E065B406F992}"/>
              </a:ext>
            </a:extLst>
          </p:cNvPr>
          <p:cNvSpPr txBox="1"/>
          <p:nvPr/>
        </p:nvSpPr>
        <p:spPr>
          <a:xfrm>
            <a:off x="479551" y="5804120"/>
            <a:ext cx="3632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Seaford"/>
                <a:ea typeface="+mn-ea"/>
                <a:cs typeface="+mn-cs"/>
              </a:rPr>
              <a:t>Managing Director, UN Agency</a:t>
            </a:r>
          </a:p>
        </p:txBody>
      </p:sp>
      <p:sp>
        <p:nvSpPr>
          <p:cNvPr id="5" name="Slide Number Placeholder 7">
            <a:extLst>
              <a:ext uri="{FF2B5EF4-FFF2-40B4-BE49-F238E27FC236}">
                <a16:creationId xmlns:a16="http://schemas.microsoft.com/office/drawing/2014/main" id="{6CB52F14-ED82-40AB-801C-339CB6C4E402}"/>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r" defTabSz="914368" rtl="0" eaLnBrk="1" fontAlgn="base" latinLnBrk="0" hangingPunct="1">
              <a:lnSpc>
                <a:spcPct val="100000"/>
              </a:lnSpc>
              <a:spcBef>
                <a:spcPct val="0"/>
              </a:spcBef>
              <a:spcAft>
                <a:spcPts val="600"/>
              </a:spcAft>
              <a:buClrTx/>
              <a:buSzTx/>
              <a:buFontTx/>
              <a:buNone/>
              <a:tabLst/>
              <a:defRPr/>
            </a:pPr>
            <a:fld id="{6C87D5E4-4A75-4C06-B0FE-F348C1B1AF83}" type="slidenum">
              <a:rPr kumimoji="0" lang="en-US" sz="1600" b="0" i="0" u="none" strike="noStrike" kern="1200" cap="none" spc="0" normalizeH="0" baseline="0" noProof="0">
                <a:ln>
                  <a:noFill/>
                </a:ln>
                <a:solidFill>
                  <a:srgbClr val="FFFFFF"/>
                </a:solidFill>
                <a:effectLst/>
                <a:uLnTx/>
                <a:uFillTx/>
                <a:latin typeface="Calibri" panose="020F0502020204030204"/>
                <a:ea typeface="+mn-ea"/>
                <a:cs typeface="Arial" charset="0"/>
              </a:rPr>
              <a:pPr marL="0" marR="0" lvl="0" indent="0" algn="r" defTabSz="914368" rtl="0" eaLnBrk="1" fontAlgn="base" latinLnBrk="0" hangingPunct="1">
                <a:lnSpc>
                  <a:spcPct val="100000"/>
                </a:lnSpc>
                <a:spcBef>
                  <a:spcPct val="0"/>
                </a:spcBef>
                <a:spcAft>
                  <a:spcPts val="600"/>
                </a:spcAft>
                <a:buClrTx/>
                <a:buSzTx/>
                <a:buFontTx/>
                <a:buNone/>
                <a:tabLst/>
                <a:defRPr/>
              </a:pPr>
              <a:t>83</a:t>
            </a:fld>
            <a:endParaRPr kumimoji="0" lang="en-US" sz="1600" b="0" i="0" u="none" strike="noStrike" kern="1200" cap="none" spc="0" normalizeH="0" baseline="0" noProof="0" dirty="0">
              <a:ln>
                <a:noFill/>
              </a:ln>
              <a:solidFill>
                <a:srgbClr val="FFFFFF"/>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40033944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EC807D-9612-BA0D-8290-26EAEB73279C}"/>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0D6190B-8057-6F88-273B-DDF8524957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 y="278"/>
            <a:ext cx="12191012" cy="6857445"/>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36124784-5ACD-8D3D-938B-3EC68244B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97" y="279"/>
            <a:ext cx="12191010" cy="1575827"/>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E6D2CA25-9D2F-7DC7-CF69-FA65DACEB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306058" y="-5309839"/>
            <a:ext cx="1579886" cy="12191014"/>
          </a:xfrm>
          <a:prstGeom prst="rect">
            <a:avLst/>
          </a:prstGeom>
          <a:gradFill>
            <a:gsLst>
              <a:gs pos="19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A4FC943B-59D1-15AE-234F-8BC2253D9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618" y="278"/>
            <a:ext cx="4303073" cy="1575334"/>
          </a:xfrm>
          <a:prstGeom prst="rect">
            <a:avLst/>
          </a:prstGeom>
          <a:gradFill>
            <a:gsLst>
              <a:gs pos="0">
                <a:schemeClr val="accent1">
                  <a:alpha val="72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82504B3B-40FB-79DD-F927-5A1AF43666AB}"/>
              </a:ext>
            </a:extLst>
          </p:cNvPr>
          <p:cNvSpPr/>
          <p:nvPr/>
        </p:nvSpPr>
        <p:spPr>
          <a:xfrm>
            <a:off x="305270" y="261945"/>
            <a:ext cx="11491719" cy="1028617"/>
          </a:xfrm>
          <a:prstGeom prst="rect">
            <a:avLst/>
          </a:prstGeom>
        </p:spPr>
        <p:txBody>
          <a:bodyPr vert="horz" lIns="91433" tIns="45716" rIns="91433" bIns="45716" rtlCol="0" anchor="ctr">
            <a:normAutofit/>
          </a:bodyPr>
          <a:lstStyle/>
          <a:p>
            <a:pPr marL="0" marR="0" lvl="0" indent="0" algn="l" defTabSz="914368"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Performance Measurement Evolution</a:t>
            </a:r>
          </a:p>
        </p:txBody>
      </p:sp>
      <p:sp>
        <p:nvSpPr>
          <p:cNvPr id="3" name="Slide Number Placeholder 7">
            <a:extLst>
              <a:ext uri="{FF2B5EF4-FFF2-40B4-BE49-F238E27FC236}">
                <a16:creationId xmlns:a16="http://schemas.microsoft.com/office/drawing/2014/main" id="{5D19908E-1F68-515A-E697-0CBF1CC804FF}"/>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914368">
              <a:spcAft>
                <a:spcPts val="600"/>
              </a:spcAft>
              <a:defRPr/>
            </a:pPr>
            <a:fld id="{6C87D5E4-4A75-4C06-B0FE-F348C1B1AF83}" type="slidenum">
              <a:rPr lang="en-US" sz="1600">
                <a:solidFill>
                  <a:schemeClr val="tx1">
                    <a:lumMod val="50000"/>
                    <a:lumOff val="50000"/>
                  </a:schemeClr>
                </a:solidFill>
                <a:latin typeface="Calibri" panose="020F0502020204030204"/>
              </a:rPr>
              <a:pPr defTabSz="914368">
                <a:spcAft>
                  <a:spcPts val="600"/>
                </a:spcAft>
                <a:defRPr/>
              </a:pPr>
              <a:t>84</a:t>
            </a:fld>
            <a:endParaRPr lang="en-US" sz="1600" dirty="0">
              <a:solidFill>
                <a:schemeClr val="tx1">
                  <a:lumMod val="50000"/>
                  <a:lumOff val="50000"/>
                </a:schemeClr>
              </a:solidFill>
              <a:latin typeface="Calibri" panose="020F0502020204030204"/>
            </a:endParaRPr>
          </a:p>
        </p:txBody>
      </p:sp>
      <p:graphicFrame>
        <p:nvGraphicFramePr>
          <p:cNvPr id="2" name="Table 1">
            <a:extLst>
              <a:ext uri="{FF2B5EF4-FFF2-40B4-BE49-F238E27FC236}">
                <a16:creationId xmlns:a16="http://schemas.microsoft.com/office/drawing/2014/main" id="{DCF7724B-C3B6-EBCE-0C98-FC152199E78D}"/>
              </a:ext>
            </a:extLst>
          </p:cNvPr>
          <p:cNvGraphicFramePr>
            <a:graphicFrameLocks noGrp="1"/>
          </p:cNvGraphicFramePr>
          <p:nvPr>
            <p:extLst>
              <p:ext uri="{D42A27DB-BD31-4B8C-83A1-F6EECF244321}">
                <p14:modId xmlns:p14="http://schemas.microsoft.com/office/powerpoint/2010/main" val="1050008844"/>
              </p:ext>
            </p:extLst>
          </p:nvPr>
        </p:nvGraphicFramePr>
        <p:xfrm>
          <a:off x="394996" y="1837272"/>
          <a:ext cx="11402008" cy="4917446"/>
        </p:xfrm>
        <a:graphic>
          <a:graphicData uri="http://schemas.openxmlformats.org/drawingml/2006/table">
            <a:tbl>
              <a:tblPr firstRow="1" firstCol="1" bandRow="1">
                <a:tableStyleId>{1E171933-4619-4E11-9A3F-F7608DF75F80}</a:tableStyleId>
              </a:tblPr>
              <a:tblGrid>
                <a:gridCol w="2002971">
                  <a:extLst>
                    <a:ext uri="{9D8B030D-6E8A-4147-A177-3AD203B41FA5}">
                      <a16:colId xmlns:a16="http://schemas.microsoft.com/office/drawing/2014/main" val="3242369478"/>
                    </a:ext>
                  </a:extLst>
                </a:gridCol>
                <a:gridCol w="4637315">
                  <a:extLst>
                    <a:ext uri="{9D8B030D-6E8A-4147-A177-3AD203B41FA5}">
                      <a16:colId xmlns:a16="http://schemas.microsoft.com/office/drawing/2014/main" val="1818048199"/>
                    </a:ext>
                  </a:extLst>
                </a:gridCol>
                <a:gridCol w="4761722">
                  <a:extLst>
                    <a:ext uri="{9D8B030D-6E8A-4147-A177-3AD203B41FA5}">
                      <a16:colId xmlns:a16="http://schemas.microsoft.com/office/drawing/2014/main" val="588152392"/>
                    </a:ext>
                  </a:extLst>
                </a:gridCol>
              </a:tblGrid>
              <a:tr h="0">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marL="0" marR="0" algn="ctr">
                        <a:lnSpc>
                          <a:spcPct val="100000"/>
                        </a:lnSpc>
                        <a:spcBef>
                          <a:spcPts val="0"/>
                        </a:spcBef>
                        <a:spcAft>
                          <a:spcPts val="0"/>
                        </a:spcAft>
                      </a:pPr>
                      <a:endParaRPr lang="en-US" sz="2000" dirty="0">
                        <a:effectLst/>
                        <a:latin typeface="Arial" panose="020B0604020202020204" pitchFamily="34" charset="0"/>
                        <a:cs typeface="Arial" panose="020B0604020202020204" pitchFamily="34" charset="0"/>
                      </a:endParaRPr>
                    </a:p>
                    <a:p>
                      <a:pPr marL="0" marR="0" algn="ctr">
                        <a:lnSpc>
                          <a:spcPct val="100000"/>
                        </a:lnSpc>
                        <a:spcBef>
                          <a:spcPts val="0"/>
                        </a:spcBef>
                        <a:spcAft>
                          <a:spcPts val="0"/>
                        </a:spcAft>
                      </a:pPr>
                      <a:r>
                        <a:rPr lang="en-US" sz="2000" dirty="0">
                          <a:effectLst/>
                          <a:latin typeface="Arial" panose="020B0604020202020204" pitchFamily="34" charset="0"/>
                          <a:cs typeface="Arial" panose="020B0604020202020204" pitchFamily="34" charset="0"/>
                        </a:rPr>
                        <a:t>Level</a:t>
                      </a:r>
                    </a:p>
                    <a:p>
                      <a:pPr marL="0" marR="0" algn="ctr">
                        <a:lnSpc>
                          <a:spcPct val="100000"/>
                        </a:lnSpc>
                        <a:spcBef>
                          <a:spcPts val="0"/>
                        </a:spcBef>
                        <a:spcAft>
                          <a:spcPts val="0"/>
                        </a:spcAft>
                      </a:pP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37382" marR="37382" marT="0" marB="0" anchor="ctr">
                    <a:solidFill>
                      <a:srgbClr val="820E2E"/>
                    </a:solidFill>
                  </a:tcPr>
                </a:tc>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marL="0" marR="0" algn="ctr">
                        <a:lnSpc>
                          <a:spcPct val="100000"/>
                        </a:lnSpc>
                        <a:spcBef>
                          <a:spcPts val="0"/>
                        </a:spcBef>
                        <a:spcAft>
                          <a:spcPts val="0"/>
                        </a:spcAft>
                      </a:pPr>
                      <a:r>
                        <a:rPr lang="en-US" sz="2000" dirty="0">
                          <a:effectLst/>
                          <a:latin typeface="Arial" panose="020B0604020202020204" pitchFamily="34" charset="0"/>
                          <a:cs typeface="Arial" panose="020B0604020202020204" pitchFamily="34" charset="0"/>
                        </a:rPr>
                        <a:t>Measurement Focus</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37382" marR="37382" marT="0" marB="0" anchor="ctr">
                    <a:solidFill>
                      <a:srgbClr val="820E2E"/>
                    </a:solidFill>
                  </a:tcPr>
                </a:tc>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marL="0" marR="0" algn="ctr">
                        <a:lnSpc>
                          <a:spcPct val="100000"/>
                        </a:lnSpc>
                        <a:spcBef>
                          <a:spcPts val="0"/>
                        </a:spcBef>
                        <a:spcAft>
                          <a:spcPts val="0"/>
                        </a:spcAft>
                      </a:pPr>
                      <a:r>
                        <a:rPr lang="en-US" sz="2000" dirty="0">
                          <a:effectLst/>
                          <a:latin typeface="Arial" panose="020B0604020202020204" pitchFamily="34" charset="0"/>
                          <a:cs typeface="Arial" panose="020B0604020202020204" pitchFamily="34" charset="0"/>
                        </a:rPr>
                        <a:t>Typical Measures</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37382" marR="37382" marT="0" marB="0" anchor="ctr">
                    <a:solidFill>
                      <a:srgbClr val="820E2E"/>
                    </a:solidFill>
                  </a:tcPr>
                </a:tc>
                <a:extLst>
                  <a:ext uri="{0D108BD9-81ED-4DB2-BD59-A6C34878D82A}">
                    <a16:rowId xmlns:a16="http://schemas.microsoft.com/office/drawing/2014/main" val="4090702275"/>
                  </a:ext>
                </a:extLst>
              </a:tr>
              <a:tr h="738966">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marL="0" marR="0" algn="ctr">
                        <a:lnSpc>
                          <a:spcPct val="100000"/>
                        </a:lnSpc>
                        <a:spcBef>
                          <a:spcPts val="0"/>
                        </a:spcBef>
                        <a:spcAft>
                          <a:spcPts val="0"/>
                        </a:spcAft>
                      </a:pPr>
                      <a:r>
                        <a:rPr lang="en-US" sz="1600" kern="1200" dirty="0">
                          <a:solidFill>
                            <a:schemeClr val="tx1"/>
                          </a:solidFill>
                          <a:effectLst/>
                          <a:latin typeface="Arial" panose="020B0604020202020204" pitchFamily="34" charset="0"/>
                          <a:cs typeface="Arial" panose="020B0604020202020204" pitchFamily="34" charset="0"/>
                        </a:rPr>
                        <a:t>0: Inputs</a:t>
                      </a:r>
                      <a:endParaRPr lang="en-US" sz="1600" kern="1200" dirty="0">
                        <a:solidFill>
                          <a:schemeClr val="tx1"/>
                        </a:solidFill>
                        <a:effectLst/>
                        <a:latin typeface="Arial" panose="020B0604020202020204" pitchFamily="34" charset="0"/>
                        <a:ea typeface="+mn-ea"/>
                        <a:cs typeface="Arial" panose="020B0604020202020204" pitchFamily="34" charset="0"/>
                      </a:endParaRPr>
                    </a:p>
                  </a:txBody>
                  <a:tcPr marL="37382" marR="37382" marT="0"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marL="0" marR="0">
                        <a:lnSpc>
                          <a:spcPct val="100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Inputs into the work, including indicators representing resources scope, efficiency, and costs.</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7382" marR="37382" marT="0"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marL="0" marR="0" algn="l">
                        <a:lnSpc>
                          <a:spcPct val="100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Access to tools, technology, materials, number of people involved, hours of involvement, budget.</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7382" marR="37382" marT="0" marB="0" anchor="ctr"/>
                </a:tc>
                <a:extLst>
                  <a:ext uri="{0D108BD9-81ED-4DB2-BD59-A6C34878D82A}">
                    <a16:rowId xmlns:a16="http://schemas.microsoft.com/office/drawing/2014/main" val="193449799"/>
                  </a:ext>
                </a:extLst>
              </a:tr>
              <a:tr h="738966">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marL="0" marR="0" algn="ctr">
                        <a:lnSpc>
                          <a:spcPct val="100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1: Reaction</a:t>
                      </a:r>
                    </a:p>
                  </a:txBody>
                  <a:tcPr marL="37382" marR="37382" marT="0"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marL="0" marR="0">
                        <a:lnSpc>
                          <a:spcPct val="100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Reaction to the work, including perceived value of the work.</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7382" marR="37382" marT="0"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marL="0" marR="0" algn="l">
                        <a:lnSpc>
                          <a:spcPct val="100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Relevance, importance,</a:t>
                      </a:r>
                      <a:r>
                        <a:rPr lang="en-US" sz="1600" baseline="0"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usefulness, fairness, appropriateness, useful motivational, necessity. </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7382" marR="37382" marT="0" marB="0" anchor="ctr"/>
                </a:tc>
                <a:extLst>
                  <a:ext uri="{0D108BD9-81ED-4DB2-BD59-A6C34878D82A}">
                    <a16:rowId xmlns:a16="http://schemas.microsoft.com/office/drawing/2014/main" val="927023351"/>
                  </a:ext>
                </a:extLst>
              </a:tr>
              <a:tr h="622961">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marL="0" marR="0" algn="ctr">
                        <a:lnSpc>
                          <a:spcPct val="100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2: Learning</a:t>
                      </a:r>
                    </a:p>
                  </a:txBody>
                  <a:tcPr marL="37382" marR="37382" marT="0"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marL="0" marR="0">
                        <a:lnSpc>
                          <a:spcPct val="100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Learning to do the job including the confidence to be successful.</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7382" marR="37382" marT="0"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marL="0" marR="0" algn="l">
                        <a:lnSpc>
                          <a:spcPct val="100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Skills, knowledge, capacity, competencies, confidence, contacts.</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7382" marR="37382" marT="0" marB="0" anchor="ctr"/>
                </a:tc>
                <a:extLst>
                  <a:ext uri="{0D108BD9-81ED-4DB2-BD59-A6C34878D82A}">
                    <a16:rowId xmlns:a16="http://schemas.microsoft.com/office/drawing/2014/main" val="3653700340"/>
                  </a:ext>
                </a:extLst>
              </a:tr>
              <a:tr h="792563">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marL="0" marR="0" algn="ctr">
                        <a:lnSpc>
                          <a:spcPct val="100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3: Application and Implementation</a:t>
                      </a:r>
                    </a:p>
                  </a:txBody>
                  <a:tcPr marL="37382" marR="37382" marT="0"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marL="0" marR="0">
                        <a:lnSpc>
                          <a:spcPct val="100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The actions taken, use of tools, knowledge, skills materials, and system in the work environment.</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7382" marR="37382" marT="0"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marL="0" marR="0" algn="l">
                        <a:lnSpc>
                          <a:spcPct val="100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Extent of use, task completions, frequency of use, actions completed, success with use, barriers to use, enablers to use.</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7382" marR="37382" marT="0" marB="0" anchor="ctr"/>
                </a:tc>
                <a:extLst>
                  <a:ext uri="{0D108BD9-81ED-4DB2-BD59-A6C34878D82A}">
                    <a16:rowId xmlns:a16="http://schemas.microsoft.com/office/drawing/2014/main" val="3152285476"/>
                  </a:ext>
                </a:extLst>
              </a:tr>
              <a:tr h="1109590">
                <a:tc>
                  <a:txBody>
                    <a:bodyPr/>
                    <a:lstStyle>
                      <a:lvl1pPr marL="0" algn="l" defTabSz="914400" rtl="0" eaLnBrk="1" latinLnBrk="0" hangingPunct="1">
                        <a:defRPr sz="1800" b="1" kern="1200">
                          <a:solidFill>
                            <a:schemeClr val="lt1"/>
                          </a:solidFill>
                          <a:latin typeface="Century Gothic"/>
                        </a:defRPr>
                      </a:lvl1pPr>
                      <a:lvl2pPr marL="457200" algn="l" defTabSz="914400" rtl="0" eaLnBrk="1" latinLnBrk="0" hangingPunct="1">
                        <a:defRPr sz="1800" b="1" kern="1200">
                          <a:solidFill>
                            <a:schemeClr val="lt1"/>
                          </a:solidFill>
                          <a:latin typeface="Century Gothic"/>
                        </a:defRPr>
                      </a:lvl2pPr>
                      <a:lvl3pPr marL="914400" algn="l" defTabSz="914400" rtl="0" eaLnBrk="1" latinLnBrk="0" hangingPunct="1">
                        <a:defRPr sz="1800" b="1" kern="1200">
                          <a:solidFill>
                            <a:schemeClr val="lt1"/>
                          </a:solidFill>
                          <a:latin typeface="Century Gothic"/>
                        </a:defRPr>
                      </a:lvl3pPr>
                      <a:lvl4pPr marL="1371600" algn="l" defTabSz="914400" rtl="0" eaLnBrk="1" latinLnBrk="0" hangingPunct="1">
                        <a:defRPr sz="1800" b="1" kern="1200">
                          <a:solidFill>
                            <a:schemeClr val="lt1"/>
                          </a:solidFill>
                          <a:latin typeface="Century Gothic"/>
                        </a:defRPr>
                      </a:lvl4pPr>
                      <a:lvl5pPr marL="1828800" algn="l" defTabSz="914400" rtl="0" eaLnBrk="1" latinLnBrk="0" hangingPunct="1">
                        <a:defRPr sz="1800" b="1" kern="1200">
                          <a:solidFill>
                            <a:schemeClr val="lt1"/>
                          </a:solidFill>
                          <a:latin typeface="Century Gothic"/>
                        </a:defRPr>
                      </a:lvl5pPr>
                      <a:lvl6pPr marL="2286000" algn="l" defTabSz="914400" rtl="0" eaLnBrk="1" latinLnBrk="0" hangingPunct="1">
                        <a:defRPr sz="1800" b="1" kern="1200">
                          <a:solidFill>
                            <a:schemeClr val="lt1"/>
                          </a:solidFill>
                          <a:latin typeface="Century Gothic"/>
                        </a:defRPr>
                      </a:lvl6pPr>
                      <a:lvl7pPr marL="2743200" algn="l" defTabSz="914400" rtl="0" eaLnBrk="1" latinLnBrk="0" hangingPunct="1">
                        <a:defRPr sz="1800" b="1" kern="1200">
                          <a:solidFill>
                            <a:schemeClr val="lt1"/>
                          </a:solidFill>
                          <a:latin typeface="Century Gothic"/>
                        </a:defRPr>
                      </a:lvl7pPr>
                      <a:lvl8pPr marL="3200400" algn="l" defTabSz="914400" rtl="0" eaLnBrk="1" latinLnBrk="0" hangingPunct="1">
                        <a:defRPr sz="1800" b="1" kern="1200">
                          <a:solidFill>
                            <a:schemeClr val="lt1"/>
                          </a:solidFill>
                          <a:latin typeface="Century Gothic"/>
                        </a:defRPr>
                      </a:lvl8pPr>
                      <a:lvl9pPr marL="3657600" algn="l" defTabSz="914400" rtl="0" eaLnBrk="1" latinLnBrk="0" hangingPunct="1">
                        <a:defRPr sz="1800" b="1" kern="1200">
                          <a:solidFill>
                            <a:schemeClr val="lt1"/>
                          </a:solidFill>
                          <a:latin typeface="Century Gothic"/>
                        </a:defRPr>
                      </a:lvl9pPr>
                    </a:lstStyle>
                    <a:p>
                      <a:pPr marL="0" marR="0" algn="ctr">
                        <a:lnSpc>
                          <a:spcPct val="100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4: Impact</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7382" marR="37382" marT="0"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marL="0" marR="0">
                        <a:lnSpc>
                          <a:spcPct val="100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The consequences of actions, use of the tools, materials, and system expressed as business impact measures of output, quality, cost, and time.</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7382" marR="37382" marT="0" marB="0" anchor="ctr"/>
                </a:tc>
                <a:tc>
                  <a:txBody>
                    <a:bodyPr/>
                    <a:lstStyle>
                      <a:lvl1pPr marL="0" algn="l" defTabSz="914400" rtl="0" eaLnBrk="1" latinLnBrk="0" hangingPunct="1">
                        <a:defRPr sz="1800" kern="1200">
                          <a:solidFill>
                            <a:schemeClr val="dk1"/>
                          </a:solidFill>
                          <a:latin typeface="Century Gothic"/>
                        </a:defRPr>
                      </a:lvl1pPr>
                      <a:lvl2pPr marL="457200" algn="l" defTabSz="914400" rtl="0" eaLnBrk="1" latinLnBrk="0" hangingPunct="1">
                        <a:defRPr sz="1800" kern="1200">
                          <a:solidFill>
                            <a:schemeClr val="dk1"/>
                          </a:solidFill>
                          <a:latin typeface="Century Gothic"/>
                        </a:defRPr>
                      </a:lvl2pPr>
                      <a:lvl3pPr marL="914400" algn="l" defTabSz="914400" rtl="0" eaLnBrk="1" latinLnBrk="0" hangingPunct="1">
                        <a:defRPr sz="1800" kern="1200">
                          <a:solidFill>
                            <a:schemeClr val="dk1"/>
                          </a:solidFill>
                          <a:latin typeface="Century Gothic"/>
                        </a:defRPr>
                      </a:lvl3pPr>
                      <a:lvl4pPr marL="1371600" algn="l" defTabSz="914400" rtl="0" eaLnBrk="1" latinLnBrk="0" hangingPunct="1">
                        <a:defRPr sz="1800" kern="1200">
                          <a:solidFill>
                            <a:schemeClr val="dk1"/>
                          </a:solidFill>
                          <a:latin typeface="Century Gothic"/>
                        </a:defRPr>
                      </a:lvl4pPr>
                      <a:lvl5pPr marL="1828800" algn="l" defTabSz="914400" rtl="0" eaLnBrk="1" latinLnBrk="0" hangingPunct="1">
                        <a:defRPr sz="1800" kern="1200">
                          <a:solidFill>
                            <a:schemeClr val="dk1"/>
                          </a:solidFill>
                          <a:latin typeface="Century Gothic"/>
                        </a:defRPr>
                      </a:lvl5pPr>
                      <a:lvl6pPr marL="2286000" algn="l" defTabSz="914400" rtl="0" eaLnBrk="1" latinLnBrk="0" hangingPunct="1">
                        <a:defRPr sz="1800" kern="1200">
                          <a:solidFill>
                            <a:schemeClr val="dk1"/>
                          </a:solidFill>
                          <a:latin typeface="Century Gothic"/>
                        </a:defRPr>
                      </a:lvl6pPr>
                      <a:lvl7pPr marL="2743200" algn="l" defTabSz="914400" rtl="0" eaLnBrk="1" latinLnBrk="0" hangingPunct="1">
                        <a:defRPr sz="1800" kern="1200">
                          <a:solidFill>
                            <a:schemeClr val="dk1"/>
                          </a:solidFill>
                          <a:latin typeface="Century Gothic"/>
                        </a:defRPr>
                      </a:lvl7pPr>
                      <a:lvl8pPr marL="3200400" algn="l" defTabSz="914400" rtl="0" eaLnBrk="1" latinLnBrk="0" hangingPunct="1">
                        <a:defRPr sz="1800" kern="1200">
                          <a:solidFill>
                            <a:schemeClr val="dk1"/>
                          </a:solidFill>
                          <a:latin typeface="Century Gothic"/>
                        </a:defRPr>
                      </a:lvl8pPr>
                      <a:lvl9pPr marL="3657600" algn="l" defTabSz="914400" rtl="0" eaLnBrk="1" latinLnBrk="0" hangingPunct="1">
                        <a:defRPr sz="1800" kern="1200">
                          <a:solidFill>
                            <a:schemeClr val="dk1"/>
                          </a:solidFill>
                          <a:latin typeface="Century Gothic"/>
                        </a:defRPr>
                      </a:lvl9pPr>
                    </a:lstStyle>
                    <a:p>
                      <a:pPr marL="0" marR="0" algn="l">
                        <a:lnSpc>
                          <a:spcPct val="100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Productivity, customers served, revenue, accidents, incidents, quality, errors, cycle times, costs, project completions, efficiency customer satisfaction, employee engagement.</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7382" marR="37382" marT="0" marB="0" anchor="ctr"/>
                </a:tc>
                <a:extLst>
                  <a:ext uri="{0D108BD9-81ED-4DB2-BD59-A6C34878D82A}">
                    <a16:rowId xmlns:a16="http://schemas.microsoft.com/office/drawing/2014/main" val="2413697003"/>
                  </a:ext>
                </a:extLst>
              </a:tr>
            </a:tbl>
          </a:graphicData>
        </a:graphic>
      </p:graphicFrame>
      <p:grpSp>
        <p:nvGrpSpPr>
          <p:cNvPr id="5" name="Group 4">
            <a:extLst>
              <a:ext uri="{FF2B5EF4-FFF2-40B4-BE49-F238E27FC236}">
                <a16:creationId xmlns:a16="http://schemas.microsoft.com/office/drawing/2014/main" id="{81B9FA83-2A30-DDAD-4CEA-B9360A74DCB1}"/>
              </a:ext>
            </a:extLst>
          </p:cNvPr>
          <p:cNvGrpSpPr/>
          <p:nvPr/>
        </p:nvGrpSpPr>
        <p:grpSpPr>
          <a:xfrm>
            <a:off x="1369307" y="3257051"/>
            <a:ext cx="154691" cy="1751960"/>
            <a:chOff x="1219200" y="2151800"/>
            <a:chExt cx="274320" cy="1751960"/>
          </a:xfrm>
        </p:grpSpPr>
        <p:sp>
          <p:nvSpPr>
            <p:cNvPr id="6" name="Down Arrow 12">
              <a:extLst>
                <a:ext uri="{FF2B5EF4-FFF2-40B4-BE49-F238E27FC236}">
                  <a16:creationId xmlns:a16="http://schemas.microsoft.com/office/drawing/2014/main" id="{1341B06B-34A8-788A-9D7D-254009CCABEA}"/>
                </a:ext>
              </a:extLst>
            </p:cNvPr>
            <p:cNvSpPr/>
            <p:nvPr/>
          </p:nvSpPr>
          <p:spPr>
            <a:xfrm>
              <a:off x="1219200" y="2151800"/>
              <a:ext cx="274320" cy="382637"/>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a:ea typeface="+mn-ea"/>
                <a:cs typeface="+mn-cs"/>
              </a:endParaRPr>
            </a:p>
          </p:txBody>
        </p:sp>
        <p:sp>
          <p:nvSpPr>
            <p:cNvPr id="7" name="Down Arrow 13">
              <a:extLst>
                <a:ext uri="{FF2B5EF4-FFF2-40B4-BE49-F238E27FC236}">
                  <a16:creationId xmlns:a16="http://schemas.microsoft.com/office/drawing/2014/main" id="{DEAF66D9-B7DC-9743-4F01-600C6125B44A}"/>
                </a:ext>
              </a:extLst>
            </p:cNvPr>
            <p:cNvSpPr/>
            <p:nvPr/>
          </p:nvSpPr>
          <p:spPr>
            <a:xfrm>
              <a:off x="1219200" y="2851325"/>
              <a:ext cx="274320" cy="382637"/>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a:ea typeface="+mn-ea"/>
                <a:cs typeface="+mn-cs"/>
              </a:endParaRPr>
            </a:p>
          </p:txBody>
        </p:sp>
        <p:sp>
          <p:nvSpPr>
            <p:cNvPr id="8" name="Down Arrow 14">
              <a:extLst>
                <a:ext uri="{FF2B5EF4-FFF2-40B4-BE49-F238E27FC236}">
                  <a16:creationId xmlns:a16="http://schemas.microsoft.com/office/drawing/2014/main" id="{E4714BE9-32AE-2EB5-6105-8F206A09B109}"/>
                </a:ext>
              </a:extLst>
            </p:cNvPr>
            <p:cNvSpPr/>
            <p:nvPr/>
          </p:nvSpPr>
          <p:spPr>
            <a:xfrm>
              <a:off x="1219200" y="3521123"/>
              <a:ext cx="274320" cy="382637"/>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a:ea typeface="+mn-ea"/>
                <a:cs typeface="+mn-cs"/>
              </a:endParaRPr>
            </a:p>
          </p:txBody>
        </p:sp>
      </p:grpSp>
      <p:sp>
        <p:nvSpPr>
          <p:cNvPr id="9" name="Down Arrow 11">
            <a:extLst>
              <a:ext uri="{FF2B5EF4-FFF2-40B4-BE49-F238E27FC236}">
                <a16:creationId xmlns:a16="http://schemas.microsoft.com/office/drawing/2014/main" id="{02E6A5EA-E7C0-A3BA-13DF-F3CCF4E33165}"/>
              </a:ext>
            </a:extLst>
          </p:cNvPr>
          <p:cNvSpPr/>
          <p:nvPr/>
        </p:nvSpPr>
        <p:spPr>
          <a:xfrm>
            <a:off x="1369307" y="5597338"/>
            <a:ext cx="154691" cy="421076"/>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3081668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35">
            <a:extLst>
              <a:ext uri="{FF2B5EF4-FFF2-40B4-BE49-F238E27FC236}">
                <a16:creationId xmlns:a16="http://schemas.microsoft.com/office/drawing/2014/main" id="{790EAB78-81F3-452A-B8D5-9B2E6E9665E5}"/>
              </a:ext>
            </a:extLst>
          </p:cNvPr>
          <p:cNvSpPr>
            <a:spLocks noChangeArrowheads="1"/>
          </p:cNvSpPr>
          <p:nvPr/>
        </p:nvSpPr>
        <p:spPr bwMode="auto">
          <a:xfrm>
            <a:off x="2371268" y="968513"/>
            <a:ext cx="184731" cy="36933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Verdana" pitchFamily="34" charset="0"/>
              <a:ea typeface="ＭＳ Ｐゴシック" pitchFamily="-111" charset="-128"/>
              <a:cs typeface="+mn-cs"/>
            </a:endParaRPr>
          </a:p>
        </p:txBody>
      </p:sp>
      <p:sp>
        <p:nvSpPr>
          <p:cNvPr id="28" name="Rectangle 32">
            <a:extLst>
              <a:ext uri="{FF2B5EF4-FFF2-40B4-BE49-F238E27FC236}">
                <a16:creationId xmlns:a16="http://schemas.microsoft.com/office/drawing/2014/main" id="{70A87065-1188-4CC6-8F9C-0373BC5A5F78}"/>
              </a:ext>
            </a:extLst>
          </p:cNvPr>
          <p:cNvSpPr>
            <a:spLocks noChangeArrowheads="1"/>
          </p:cNvSpPr>
          <p:nvPr/>
        </p:nvSpPr>
        <p:spPr bwMode="auto">
          <a:xfrm>
            <a:off x="394996" y="430908"/>
            <a:ext cx="11402008" cy="58477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marL="0" marR="0" lvl="0" indent="0" defTabSz="4572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Performance Management Shift</a:t>
            </a:r>
          </a:p>
        </p:txBody>
      </p:sp>
      <p:sp>
        <p:nvSpPr>
          <p:cNvPr id="29" name="Slide Number Placeholder 1">
            <a:extLst>
              <a:ext uri="{FF2B5EF4-FFF2-40B4-BE49-F238E27FC236}">
                <a16:creationId xmlns:a16="http://schemas.microsoft.com/office/drawing/2014/main" id="{29B1C627-A0AB-0842-BF94-77D6001BD764}"/>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85</a:t>
            </a:fld>
            <a:endParaRPr kumimoji="0" lang="en-US"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25" name="Google Shape;491;p3">
            <a:extLst>
              <a:ext uri="{FF2B5EF4-FFF2-40B4-BE49-F238E27FC236}">
                <a16:creationId xmlns:a16="http://schemas.microsoft.com/office/drawing/2014/main" id="{186C73DB-EF1C-C34B-84AD-DE32039DD0B5}"/>
              </a:ext>
            </a:extLst>
          </p:cNvPr>
          <p:cNvSpPr/>
          <p:nvPr/>
        </p:nvSpPr>
        <p:spPr>
          <a:xfrm rot="5400000">
            <a:off x="5884827" y="552005"/>
            <a:ext cx="422346" cy="12192000"/>
          </a:xfrm>
          <a:prstGeom prst="rect">
            <a:avLst/>
          </a:prstGeom>
          <a:solidFill>
            <a:srgbClr val="820E2E"/>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Verdana"/>
              <a:ea typeface="Verdana"/>
              <a:cs typeface="Verdana"/>
              <a:sym typeface="Verdana"/>
            </a:endParaRPr>
          </a:p>
        </p:txBody>
      </p:sp>
      <p:graphicFrame>
        <p:nvGraphicFramePr>
          <p:cNvPr id="3" name="Table 2">
            <a:extLst>
              <a:ext uri="{FF2B5EF4-FFF2-40B4-BE49-F238E27FC236}">
                <a16:creationId xmlns:a16="http://schemas.microsoft.com/office/drawing/2014/main" id="{6F2508F5-D81E-A366-281E-9D5550CE3BDB}"/>
              </a:ext>
            </a:extLst>
          </p:cNvPr>
          <p:cNvGraphicFramePr>
            <a:graphicFrameLocks noGrp="1"/>
          </p:cNvGraphicFramePr>
          <p:nvPr/>
        </p:nvGraphicFramePr>
        <p:xfrm>
          <a:off x="394997" y="1197058"/>
          <a:ext cx="11402007" cy="4886563"/>
        </p:xfrm>
        <a:graphic>
          <a:graphicData uri="http://schemas.openxmlformats.org/drawingml/2006/table">
            <a:tbl>
              <a:tblPr firstRow="1" firstCol="1" bandRow="1"/>
              <a:tblGrid>
                <a:gridCol w="2096279">
                  <a:extLst>
                    <a:ext uri="{9D8B030D-6E8A-4147-A177-3AD203B41FA5}">
                      <a16:colId xmlns:a16="http://schemas.microsoft.com/office/drawing/2014/main" val="2278948486"/>
                    </a:ext>
                  </a:extLst>
                </a:gridCol>
                <a:gridCol w="4357396">
                  <a:extLst>
                    <a:ext uri="{9D8B030D-6E8A-4147-A177-3AD203B41FA5}">
                      <a16:colId xmlns:a16="http://schemas.microsoft.com/office/drawing/2014/main" val="1771014400"/>
                    </a:ext>
                  </a:extLst>
                </a:gridCol>
                <a:gridCol w="4948332">
                  <a:extLst>
                    <a:ext uri="{9D8B030D-6E8A-4147-A177-3AD203B41FA5}">
                      <a16:colId xmlns:a16="http://schemas.microsoft.com/office/drawing/2014/main" val="3273505087"/>
                    </a:ext>
                  </a:extLst>
                </a:gridCol>
              </a:tblGrid>
              <a:tr h="425471">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lgn="ctr">
                        <a:spcBef>
                          <a:spcPts val="0"/>
                        </a:spcBef>
                        <a:spcAft>
                          <a:spcPts val="0"/>
                        </a:spcAft>
                      </a:pPr>
                      <a:r>
                        <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Issue</a:t>
                      </a:r>
                    </a:p>
                  </a:txBody>
                  <a:tcPr marL="68580" marR="68580" marT="0" marB="0" anchor="ctr">
                    <a:lnL w="12700" cap="flat" cmpd="sng" algn="ctr">
                      <a:solidFill>
                        <a:srgbClr val="4C4C4C"/>
                      </a:solidFill>
                      <a:prstDash val="solid"/>
                      <a:round/>
                      <a:headEnd type="none" w="med" len="med"/>
                      <a:tailEnd type="none" w="med" len="med"/>
                    </a:lnL>
                    <a:lnR w="12700" cap="flat" cmpd="sng" algn="ctr">
                      <a:solidFill>
                        <a:srgbClr val="4C4C4C"/>
                      </a:solidFill>
                      <a:prstDash val="solid"/>
                      <a:round/>
                      <a:headEnd type="none" w="med" len="med"/>
                      <a:tailEnd type="none" w="med" len="med"/>
                    </a:lnR>
                    <a:lnT w="12700" cap="flat" cmpd="sng" algn="ctr">
                      <a:solidFill>
                        <a:srgbClr val="4C4C4C"/>
                      </a:solidFill>
                      <a:prstDash val="solid"/>
                      <a:round/>
                      <a:headEnd type="none" w="med" len="med"/>
                      <a:tailEnd type="none" w="med" len="med"/>
                    </a:lnT>
                    <a:lnB w="12700" cap="flat" cmpd="sng" algn="ctr">
                      <a:solidFill>
                        <a:srgbClr val="4C4C4C"/>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lgn="ctr">
                        <a:spcBef>
                          <a:spcPts val="0"/>
                        </a:spcBef>
                        <a:spcAft>
                          <a:spcPts val="0"/>
                        </a:spcAft>
                      </a:pPr>
                      <a:r>
                        <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Traditional</a:t>
                      </a:r>
                    </a:p>
                  </a:txBody>
                  <a:tcPr marL="68580" marR="68580" marT="0" marB="0" anchor="ctr">
                    <a:lnL w="12700" cap="flat" cmpd="sng" algn="ctr">
                      <a:solidFill>
                        <a:srgbClr val="4C4C4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4C4C4C"/>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lgn="ctr">
                        <a:spcBef>
                          <a:spcPts val="0"/>
                        </a:spcBef>
                        <a:spcAft>
                          <a:spcPts val="0"/>
                        </a:spcAft>
                      </a:pPr>
                      <a:r>
                        <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New Approach</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4C4C4C"/>
                      </a:solidFill>
                      <a:prstDash val="solid"/>
                      <a:round/>
                      <a:headEnd type="none" w="med" len="med"/>
                      <a:tailEnd type="none" w="med" len="med"/>
                    </a:lnR>
                    <a:lnT w="12700" cap="flat" cmpd="sng" algn="ctr">
                      <a:solidFill>
                        <a:srgbClr val="4C4C4C"/>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extLst>
                  <a:ext uri="{0D108BD9-81ED-4DB2-BD59-A6C34878D82A}">
                    <a16:rowId xmlns:a16="http://schemas.microsoft.com/office/drawing/2014/main" val="1035378617"/>
                  </a:ext>
                </a:extLst>
              </a:tr>
              <a:tr h="425471">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Executive View</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C4C4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4C4C4C"/>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 Necessary Process</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 Business Driver </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4C4C4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2430755"/>
                  </a:ext>
                </a:extLst>
              </a:tr>
              <a:tr h="425471">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Purpose</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C4C4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Documentation, Managing Poor Performance</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Performance Enhancement</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4C4C4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847690713"/>
                  </a:ext>
                </a:extLst>
              </a:tr>
              <a:tr h="425471">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Review Frequency</a:t>
                      </a:r>
                      <a:endParaRPr lang="en-US" sz="1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C4C4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Once or Twice per Year</a:t>
                      </a:r>
                      <a:endParaRPr lang="en-US" sz="1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Frequently</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4C4C4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1609165"/>
                  </a:ext>
                </a:extLst>
              </a:tr>
              <a:tr h="425471">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Rewards/Pay</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C4C4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Closely Guarded, Rare</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Routine, Transparent, Pay for Performance</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4C4C4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150163991"/>
                  </a:ext>
                </a:extLst>
              </a:tr>
              <a:tr h="425471">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Design Focus</a:t>
                      </a:r>
                      <a:endParaRPr lang="en-US" sz="1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C4C4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Top Down</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Bottom Up</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4C4C4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4764738"/>
                  </a:ext>
                </a:extLst>
              </a:tr>
              <a:tr h="425471">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Goals</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C4C4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Rigid and Specific</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Smart and Flexible</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4C4C4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600412605"/>
                  </a:ext>
                </a:extLst>
              </a:tr>
              <a:tr h="425471">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Documentation</a:t>
                      </a:r>
                      <a:endParaRPr lang="en-US" sz="1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C4C4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Bureaucratic and Extensive</a:t>
                      </a:r>
                      <a:endParaRPr lang="en-US" sz="1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Simplified and Flexible</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4C4C4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4613520"/>
                  </a:ext>
                </a:extLst>
              </a:tr>
              <a:tr h="528662">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Business Alignment</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C4C4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Vague, Top-Level Measures</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Specific Business Measures at the Individual Levels</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4C4C4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515642225"/>
                  </a:ext>
                </a:extLst>
              </a:tr>
              <a:tr h="528662">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Evaluation Focus</a:t>
                      </a:r>
                      <a:endParaRPr lang="en-US" sz="1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C4C4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Measure the Process</a:t>
                      </a:r>
                      <a:endParaRPr lang="en-US" sz="1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Specific Business Measures at the Individual Levels</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4C4C4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1063536"/>
                  </a:ext>
                </a:extLst>
              </a:tr>
              <a:tr h="425471">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Preparation</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C4C4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4C4C4C"/>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Training for Managers</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4C4C4C"/>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entury Gothic"/>
                        </a:defRPr>
                      </a:lvl1pPr>
                      <a:lvl2pPr marL="457200" algn="l" defTabSz="914400" rtl="0" eaLnBrk="1" latinLnBrk="0" hangingPunct="1">
                        <a:defRPr sz="1800" kern="1200">
                          <a:solidFill>
                            <a:schemeClr val="tx1"/>
                          </a:solidFill>
                          <a:latin typeface="Century Gothic"/>
                        </a:defRPr>
                      </a:lvl2pPr>
                      <a:lvl3pPr marL="914400" algn="l" defTabSz="914400" rtl="0" eaLnBrk="1" latinLnBrk="0" hangingPunct="1">
                        <a:defRPr sz="1800" kern="1200">
                          <a:solidFill>
                            <a:schemeClr val="tx1"/>
                          </a:solidFill>
                          <a:latin typeface="Century Gothic"/>
                        </a:defRPr>
                      </a:lvl3pPr>
                      <a:lvl4pPr marL="1371600" algn="l" defTabSz="914400" rtl="0" eaLnBrk="1" latinLnBrk="0" hangingPunct="1">
                        <a:defRPr sz="1800" kern="1200">
                          <a:solidFill>
                            <a:schemeClr val="tx1"/>
                          </a:solidFill>
                          <a:latin typeface="Century Gothic"/>
                        </a:defRPr>
                      </a:lvl4pPr>
                      <a:lvl5pPr marL="1828800" algn="l" defTabSz="914400" rtl="0" eaLnBrk="1" latinLnBrk="0" hangingPunct="1">
                        <a:defRPr sz="1800" kern="1200">
                          <a:solidFill>
                            <a:schemeClr val="tx1"/>
                          </a:solidFill>
                          <a:latin typeface="Century Gothic"/>
                        </a:defRPr>
                      </a:lvl5pPr>
                      <a:lvl6pPr marL="2286000" algn="l" defTabSz="914400" rtl="0" eaLnBrk="1" latinLnBrk="0" hangingPunct="1">
                        <a:defRPr sz="1800" kern="1200">
                          <a:solidFill>
                            <a:schemeClr val="tx1"/>
                          </a:solidFill>
                          <a:latin typeface="Century Gothic"/>
                        </a:defRPr>
                      </a:lvl6pPr>
                      <a:lvl7pPr marL="2743200" algn="l" defTabSz="914400" rtl="0" eaLnBrk="1" latinLnBrk="0" hangingPunct="1">
                        <a:defRPr sz="1800" kern="1200">
                          <a:solidFill>
                            <a:schemeClr val="tx1"/>
                          </a:solidFill>
                          <a:latin typeface="Century Gothic"/>
                        </a:defRPr>
                      </a:lvl7pPr>
                      <a:lvl8pPr marL="3200400" algn="l" defTabSz="914400" rtl="0" eaLnBrk="1" latinLnBrk="0" hangingPunct="1">
                        <a:defRPr sz="1800" kern="1200">
                          <a:solidFill>
                            <a:schemeClr val="tx1"/>
                          </a:solidFill>
                          <a:latin typeface="Century Gothic"/>
                        </a:defRPr>
                      </a:lvl8pPr>
                      <a:lvl9pPr marL="3657600" algn="l" defTabSz="914400" rtl="0" eaLnBrk="1" latinLnBrk="0" hangingPunct="1">
                        <a:defRPr sz="1800" kern="1200">
                          <a:solidFill>
                            <a:schemeClr val="tx1"/>
                          </a:solidFill>
                          <a:latin typeface="Century Gothic"/>
                        </a:defRPr>
                      </a:lvl9p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Training for Managers, Employees, Teams</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4C4C4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4C4C4C"/>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519198605"/>
                  </a:ext>
                </a:extLst>
              </a:tr>
            </a:tbl>
          </a:graphicData>
        </a:graphic>
      </p:graphicFrame>
      <p:sp>
        <p:nvSpPr>
          <p:cNvPr id="4" name="Slide Number Placeholder 7">
            <a:extLst>
              <a:ext uri="{FF2B5EF4-FFF2-40B4-BE49-F238E27FC236}">
                <a16:creationId xmlns:a16="http://schemas.microsoft.com/office/drawing/2014/main" id="{964A49C9-1424-5A0F-E780-D8092530E68E}"/>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914368">
              <a:spcAft>
                <a:spcPts val="600"/>
              </a:spcAft>
              <a:defRPr/>
            </a:pPr>
            <a:fld id="{6C87D5E4-4A75-4C06-B0FE-F348C1B1AF83}" type="slidenum">
              <a:rPr lang="en-US" sz="1600">
                <a:solidFill>
                  <a:schemeClr val="bg1"/>
                </a:solidFill>
                <a:latin typeface="Calibri" panose="020F0502020204030204"/>
              </a:rPr>
              <a:pPr defTabSz="914368">
                <a:spcAft>
                  <a:spcPts val="600"/>
                </a:spcAft>
                <a:defRPr/>
              </a:pPr>
              <a:t>85</a:t>
            </a:fld>
            <a:endParaRPr lang="en-US" sz="1600" dirty="0">
              <a:solidFill>
                <a:schemeClr val="bg1"/>
              </a:solidFill>
              <a:latin typeface="Calibri" panose="020F0502020204030204"/>
            </a:endParaRPr>
          </a:p>
        </p:txBody>
      </p:sp>
    </p:spTree>
    <p:extLst>
      <p:ext uri="{BB962C8B-B14F-4D97-AF65-F5344CB8AC3E}">
        <p14:creationId xmlns:p14="http://schemas.microsoft.com/office/powerpoint/2010/main" val="265050590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FA0A6-1ECB-0444-879B-4B61529C5A0B}"/>
              </a:ext>
            </a:extLst>
          </p:cNvPr>
          <p:cNvSpPr>
            <a:spLocks noGrp="1"/>
          </p:cNvSpPr>
          <p:nvPr>
            <p:ph type="title"/>
          </p:nvPr>
        </p:nvSpPr>
        <p:spPr>
          <a:xfrm>
            <a:off x="410817" y="3580714"/>
            <a:ext cx="2641531" cy="2452687"/>
          </a:xfrm>
        </p:spPr>
        <p:txBody>
          <a:bodyPr anchor="ctr">
            <a:normAutofit/>
          </a:bodyPr>
          <a:lstStyle/>
          <a:p>
            <a:r>
              <a:rPr lang="en-US" sz="3200" b="1" dirty="0">
                <a:latin typeface="Arial" panose="020B0604020202020204" pitchFamily="34" charset="0"/>
                <a:cs typeface="Arial" panose="020B0604020202020204" pitchFamily="34" charset="0"/>
              </a:rPr>
              <a:t>Culture: Definition</a:t>
            </a:r>
          </a:p>
        </p:txBody>
      </p:sp>
      <p:pic>
        <p:nvPicPr>
          <p:cNvPr id="12" name="Picture 11" descr="Top shot of a representation of networks with stick figures.">
            <a:extLst>
              <a:ext uri="{FF2B5EF4-FFF2-40B4-BE49-F238E27FC236}">
                <a16:creationId xmlns:a16="http://schemas.microsoft.com/office/drawing/2014/main" id="{BA98FE6E-761C-4047-9D85-4EDCFB757E8D}"/>
              </a:ext>
            </a:extLst>
          </p:cNvPr>
          <p:cNvPicPr>
            <a:picLocks noChangeAspect="1"/>
          </p:cNvPicPr>
          <p:nvPr/>
        </p:nvPicPr>
        <p:blipFill rotWithShape="1">
          <a:blip r:embed="rId3"/>
          <a:srcRect t="29049" b="25185"/>
          <a:stretch/>
        </p:blipFill>
        <p:spPr>
          <a:xfrm>
            <a:off x="20" y="11"/>
            <a:ext cx="12191980" cy="3428990"/>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E5FCCA9E-17F2-2848-B908-3FF2AF52CCA6}"/>
              </a:ext>
            </a:extLst>
          </p:cNvPr>
          <p:cNvSpPr>
            <a:spLocks noGrp="1"/>
          </p:cNvSpPr>
          <p:nvPr>
            <p:ph idx="1"/>
          </p:nvPr>
        </p:nvSpPr>
        <p:spPr>
          <a:xfrm>
            <a:off x="3063430" y="3429000"/>
            <a:ext cx="8534399" cy="2645465"/>
          </a:xfrm>
        </p:spPr>
        <p:txBody>
          <a:bodyPr anchor="ctr">
            <a:noAutofit/>
          </a:bodyPr>
          <a:lstStyle/>
          <a:p>
            <a:pPr marL="0" indent="0">
              <a:lnSpc>
                <a:spcPct val="100000"/>
              </a:lnSpc>
              <a:buNone/>
            </a:pPr>
            <a:r>
              <a:rPr lang="en-US" sz="2000" dirty="0">
                <a:latin typeface="Arial" panose="020B0604020202020204" pitchFamily="34" charset="0"/>
                <a:cs typeface="Arial" panose="020B0604020202020204" pitchFamily="34" charset="0"/>
              </a:rPr>
              <a:t>Culture is an umbrella term which encompasses the social behavior and norms found in human societies, as well the knowledge, beliefs, arts, laws, customs, capabilities, and habits of the individuals in these groups.</a:t>
            </a:r>
            <a:r>
              <a:rPr lang="en-US" sz="2000" baseline="30000" dirty="0">
                <a:latin typeface="Arial" panose="020B0604020202020204" pitchFamily="34" charset="0"/>
                <a:cs typeface="Arial" panose="020B0604020202020204" pitchFamily="34" charset="0"/>
              </a:rPr>
              <a:t>1</a:t>
            </a:r>
          </a:p>
          <a:p>
            <a:pPr marL="0" indent="0">
              <a:lnSpc>
                <a:spcPct val="100000"/>
              </a:lnSpc>
              <a:buNone/>
            </a:pPr>
            <a:r>
              <a:rPr lang="en-US" sz="2000" dirty="0">
                <a:latin typeface="Arial" panose="020B0604020202020204" pitchFamily="34" charset="0"/>
                <a:cs typeface="Arial" panose="020B0604020202020204" pitchFamily="34" charset="0"/>
              </a:rPr>
              <a:t>The customs, arts, social institutions, and achievements of a particular nation, people, or other social group.</a:t>
            </a:r>
            <a:r>
              <a:rPr lang="en-US" sz="2000" baseline="30000" dirty="0">
                <a:latin typeface="Arial" panose="020B0604020202020204" pitchFamily="34" charset="0"/>
                <a:cs typeface="Arial" panose="020B0604020202020204" pitchFamily="34" charset="0"/>
              </a:rPr>
              <a:t>2</a:t>
            </a:r>
          </a:p>
        </p:txBody>
      </p:sp>
      <p:sp>
        <p:nvSpPr>
          <p:cNvPr id="14" name="Rectangle 13">
            <a:extLst>
              <a:ext uri="{FF2B5EF4-FFF2-40B4-BE49-F238E27FC236}">
                <a16:creationId xmlns:a16="http://schemas.microsoft.com/office/drawing/2014/main" id="{0E5393C2-1E9A-2946-AF56-8567FB989989}"/>
              </a:ext>
            </a:extLst>
          </p:cNvPr>
          <p:cNvSpPr/>
          <p:nvPr/>
        </p:nvSpPr>
        <p:spPr>
          <a:xfrm>
            <a:off x="410817" y="6185114"/>
            <a:ext cx="11688416"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30000" noProof="0" dirty="0">
                <a:ln>
                  <a:noFill/>
                </a:ln>
                <a:solidFill>
                  <a:prstClr val="black"/>
                </a:solidFill>
                <a:effectLst/>
                <a:uLnTx/>
                <a:uFillTx/>
                <a:latin typeface="Calibri" panose="020F0502020204030204"/>
                <a:ea typeface="+mn-ea"/>
                <a:cs typeface="+mn-cs"/>
              </a:rPr>
              <a:t>1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Tylor, Edward. (1871). Primitive Culture. Vol 1. New York: J.P. Putnam's 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30000" noProof="0" dirty="0">
                <a:ln>
                  <a:noFill/>
                </a:ln>
                <a:solidFill>
                  <a:prstClr val="black"/>
                </a:solidFill>
                <a:effectLst/>
                <a:uLnTx/>
                <a:uFillTx/>
                <a:latin typeface="Calibri" panose="020F0502020204030204"/>
                <a:ea typeface="+mn-ea"/>
                <a:cs typeface="+mn-cs"/>
              </a:rPr>
              <a:t>2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Definitions from Oxford Languages</a:t>
            </a:r>
          </a:p>
        </p:txBody>
      </p:sp>
      <p:sp>
        <p:nvSpPr>
          <p:cNvPr id="5" name="Slide Number Placeholder 7">
            <a:extLst>
              <a:ext uri="{FF2B5EF4-FFF2-40B4-BE49-F238E27FC236}">
                <a16:creationId xmlns:a16="http://schemas.microsoft.com/office/drawing/2014/main" id="{FC508307-9BBA-DC01-BDE0-F3722E39F23B}"/>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914368">
              <a:spcAft>
                <a:spcPts val="600"/>
              </a:spcAft>
              <a:defRPr/>
            </a:pPr>
            <a:fld id="{6C87D5E4-4A75-4C06-B0FE-F348C1B1AF83}" type="slidenum">
              <a:rPr lang="en-US" sz="1600">
                <a:solidFill>
                  <a:schemeClr val="tx1">
                    <a:lumMod val="50000"/>
                    <a:lumOff val="50000"/>
                  </a:schemeClr>
                </a:solidFill>
                <a:latin typeface="Calibri" panose="020F0502020204030204"/>
              </a:rPr>
              <a:pPr defTabSz="914368">
                <a:spcAft>
                  <a:spcPts val="600"/>
                </a:spcAft>
                <a:defRPr/>
              </a:pPr>
              <a:t>86</a:t>
            </a:fld>
            <a:endParaRPr lang="en-US" sz="1600" dirty="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362810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FEEDAA-7759-7D43-A87C-B728A53DAAD3}"/>
              </a:ext>
            </a:extLst>
          </p:cNvPr>
          <p:cNvPicPr>
            <a:picLocks noChangeAspect="1"/>
          </p:cNvPicPr>
          <p:nvPr/>
        </p:nvPicPr>
        <p:blipFill>
          <a:blip r:embed="rId2"/>
          <a:srcRect l="5944" r="5944"/>
          <a:stretch/>
        </p:blipFill>
        <p:spPr>
          <a:xfrm>
            <a:off x="6" y="0"/>
            <a:ext cx="12191984" cy="6858000"/>
          </a:xfrm>
          <a:prstGeom prst="rect">
            <a:avLst/>
          </a:prstGeom>
        </p:spPr>
      </p:pic>
      <p:sp>
        <p:nvSpPr>
          <p:cNvPr id="31" name="Rectangle 30">
            <a:extLst>
              <a:ext uri="{FF2B5EF4-FFF2-40B4-BE49-F238E27FC236}">
                <a16:creationId xmlns:a16="http://schemas.microsoft.com/office/drawing/2014/main" id="{B4147794-66B7-4CDE-BC75-BBDC48B2F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9481" y="278"/>
            <a:ext cx="7718119" cy="6857444"/>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31611" rtl="0" eaLnBrk="1" fontAlgn="auto" latinLnBrk="0" hangingPunct="1">
              <a:lnSpc>
                <a:spcPct val="100000"/>
              </a:lnSpc>
              <a:spcBef>
                <a:spcPts val="0"/>
              </a:spcBef>
              <a:spcAft>
                <a:spcPts val="0"/>
              </a:spcAft>
              <a:buClrTx/>
              <a:buSzTx/>
              <a:buFontTx/>
              <a:buNone/>
              <a:tabLst/>
              <a:defRPr/>
            </a:pPr>
            <a:endParaRPr kumimoji="0" lang="en-US" sz="1440" b="0" i="0" u="none" strike="noStrike" kern="1200" cap="none" spc="0" normalizeH="0" baseline="0" noProof="0">
              <a:ln>
                <a:noFill/>
              </a:ln>
              <a:solidFill>
                <a:srgbClr val="FFFFFF"/>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4B02B6AF-5053-DE47-ACAE-5695D1E5D011}"/>
              </a:ext>
            </a:extLst>
          </p:cNvPr>
          <p:cNvSpPr>
            <a:spLocks noGrp="1"/>
          </p:cNvSpPr>
          <p:nvPr>
            <p:ph type="title" idx="4294967295"/>
          </p:nvPr>
        </p:nvSpPr>
        <p:spPr>
          <a:xfrm>
            <a:off x="3734190" y="220742"/>
            <a:ext cx="7361686" cy="1007032"/>
          </a:xfrm>
        </p:spPr>
        <p:txBody>
          <a:bodyPr vert="horz" lIns="73160" tIns="36580" rIns="73160" bIns="36580" rtlCol="0" anchor="ctr">
            <a:normAutofit/>
          </a:bodyPr>
          <a:lstStyle/>
          <a:p>
            <a:pPr marL="0" marR="0" lvl="0" indent="0" algn="ctr" defTabSz="914400" rtl="0" eaLnBrk="0" fontAlgn="base" latinLnBrk="0" hangingPunct="0">
              <a:lnSpc>
                <a:spcPct val="100000"/>
              </a:lnSpc>
              <a:spcBef>
                <a:spcPct val="0"/>
              </a:spcBef>
              <a:spcAft>
                <a:spcPct val="0"/>
              </a:spcAft>
              <a:buClrTx/>
              <a:buSzTx/>
              <a:buFontTx/>
              <a:buNone/>
              <a:tabLst>
                <a:tab pos="387350" algn="l"/>
              </a:tabLst>
              <a:defRPr/>
            </a:pPr>
            <a:r>
              <a:rPr lang="en-US" sz="3200" b="1" i="0" dirty="0">
                <a:latin typeface="Arial" panose="020B0604020202020204" pitchFamily="34" charset="0"/>
                <a:ea typeface="Calibri" panose="020F0502020204030204" pitchFamily="34" charset="0"/>
                <a:cs typeface="Arial" panose="020B0604020202020204" pitchFamily="34" charset="0"/>
              </a:rPr>
              <a:t>The Importance of Culture</a:t>
            </a:r>
            <a:endParaRPr kumimoji="0"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Content Placeholder 2">
            <a:extLst>
              <a:ext uri="{FF2B5EF4-FFF2-40B4-BE49-F238E27FC236}">
                <a16:creationId xmlns:a16="http://schemas.microsoft.com/office/drawing/2014/main" id="{857FB740-0D42-C94C-B474-AB2A82EE4778}"/>
              </a:ext>
            </a:extLst>
          </p:cNvPr>
          <p:cNvSpPr>
            <a:spLocks noGrp="1"/>
          </p:cNvSpPr>
          <p:nvPr>
            <p:ph idx="4294967295"/>
          </p:nvPr>
        </p:nvSpPr>
        <p:spPr>
          <a:xfrm>
            <a:off x="3734190" y="1448230"/>
            <a:ext cx="7361686" cy="5374694"/>
          </a:xfrm>
        </p:spPr>
        <p:txBody>
          <a:bodyPr vert="horz" lIns="73160" tIns="36580" rIns="73160" bIns="36580" rtlCol="0" anchor="t">
            <a:normAutofit/>
          </a:bodyPr>
          <a:lstStyle/>
          <a:p>
            <a:pPr marL="514350" indent="-514350">
              <a:buFont typeface="+mj-lt"/>
              <a:buAutoNum type="arabicPeriod"/>
            </a:pPr>
            <a:r>
              <a:rPr lang="en-US" dirty="0">
                <a:latin typeface="Arial" panose="020B0604020202020204" pitchFamily="34" charset="0"/>
                <a:ea typeface="Calibri" panose="020F0502020204030204" pitchFamily="34" charset="0"/>
                <a:cs typeface="Arial" panose="020B0604020202020204" pitchFamily="34" charset="0"/>
              </a:rPr>
              <a:t>Organizations</a:t>
            </a:r>
            <a:r>
              <a:rPr lang="en-US" b="1" dirty="0">
                <a:latin typeface="Arial" panose="020B0604020202020204" pitchFamily="34" charset="0"/>
                <a:ea typeface="Calibri" panose="020F0502020204030204" pitchFamily="34" charset="0"/>
                <a:cs typeface="Arial" panose="020B0604020202020204" pitchFamily="34" charset="0"/>
              </a:rPr>
              <a:t> live </a:t>
            </a:r>
            <a:r>
              <a:rPr lang="en-US" dirty="0">
                <a:latin typeface="Arial" panose="020B0604020202020204" pitchFamily="34" charset="0"/>
                <a:ea typeface="Calibri" panose="020F0502020204030204" pitchFamily="34" charset="0"/>
                <a:cs typeface="Arial" panose="020B0604020202020204" pitchFamily="34" charset="0"/>
              </a:rPr>
              <a:t>or </a:t>
            </a:r>
            <a:r>
              <a:rPr lang="en-US" b="1" dirty="0">
                <a:latin typeface="Arial" panose="020B0604020202020204" pitchFamily="34" charset="0"/>
                <a:ea typeface="Calibri" panose="020F0502020204030204" pitchFamily="34" charset="0"/>
                <a:cs typeface="Arial" panose="020B0604020202020204" pitchFamily="34" charset="0"/>
              </a:rPr>
              <a:t>die</a:t>
            </a:r>
            <a:r>
              <a:rPr lang="en-US" dirty="0">
                <a:latin typeface="Arial" panose="020B0604020202020204" pitchFamily="34" charset="0"/>
                <a:ea typeface="Calibri" panose="020F0502020204030204" pitchFamily="34" charset="0"/>
                <a:cs typeface="Arial" panose="020B0604020202020204" pitchFamily="34" charset="0"/>
              </a:rPr>
              <a:t> based on culture.</a:t>
            </a:r>
          </a:p>
          <a:p>
            <a:pPr marL="514350" indent="-514350">
              <a:buFont typeface="+mj-lt"/>
              <a:buAutoNum type="arabicPeriod"/>
            </a:pPr>
            <a:r>
              <a:rPr lang="en-US" b="1" dirty="0">
                <a:latin typeface="Arial" panose="020B0604020202020204" pitchFamily="34" charset="0"/>
                <a:ea typeface="Calibri" panose="020F0502020204030204" pitchFamily="34" charset="0"/>
                <a:cs typeface="Arial" panose="020B0604020202020204" pitchFamily="34" charset="0"/>
              </a:rPr>
              <a:t>Culture is the difference </a:t>
            </a:r>
            <a:r>
              <a:rPr lang="en-US" dirty="0">
                <a:latin typeface="Arial" panose="020B0604020202020204" pitchFamily="34" charset="0"/>
                <a:ea typeface="Calibri" panose="020F0502020204030204" pitchFamily="34" charset="0"/>
                <a:cs typeface="Arial" panose="020B0604020202020204" pitchFamily="34" charset="0"/>
              </a:rPr>
              <a:t>between long-term sustainable </a:t>
            </a:r>
            <a:r>
              <a:rPr lang="en-US" b="1" dirty="0">
                <a:latin typeface="Arial" panose="020B0604020202020204" pitchFamily="34" charset="0"/>
                <a:ea typeface="Calibri" panose="020F0502020204030204" pitchFamily="34" charset="0"/>
                <a:cs typeface="Arial" panose="020B0604020202020204" pitchFamily="34" charset="0"/>
              </a:rPr>
              <a:t>success</a:t>
            </a:r>
            <a:r>
              <a:rPr lang="en-US" dirty="0">
                <a:latin typeface="Arial" panose="020B0604020202020204" pitchFamily="34" charset="0"/>
                <a:ea typeface="Calibri" panose="020F0502020204030204" pitchFamily="34" charset="0"/>
                <a:cs typeface="Arial" panose="020B0604020202020204" pitchFamily="34" charset="0"/>
              </a:rPr>
              <a:t> and </a:t>
            </a:r>
            <a:r>
              <a:rPr lang="en-US" b="1" dirty="0">
                <a:latin typeface="Arial" panose="020B0604020202020204" pitchFamily="34" charset="0"/>
                <a:ea typeface="Calibri" panose="020F0502020204030204" pitchFamily="34" charset="0"/>
                <a:cs typeface="Arial" panose="020B0604020202020204" pitchFamily="34" charset="0"/>
              </a:rPr>
              <a:t>failure</a:t>
            </a:r>
            <a:r>
              <a:rPr lang="en-US" dirty="0">
                <a:latin typeface="Arial" panose="020B0604020202020204" pitchFamily="34" charset="0"/>
                <a:ea typeface="Calibri" panose="020F0502020204030204" pitchFamily="34" charset="0"/>
                <a:cs typeface="Arial" panose="020B0604020202020204" pitchFamily="34" charset="0"/>
              </a:rPr>
              <a:t>.</a:t>
            </a:r>
          </a:p>
          <a:p>
            <a:pPr marL="514350" indent="-514350">
              <a:buFont typeface="+mj-lt"/>
              <a:buAutoNum type="arabicPeriod"/>
            </a:pPr>
            <a:r>
              <a:rPr lang="en-US" dirty="0">
                <a:latin typeface="Arial" panose="020B0604020202020204" pitchFamily="34" charset="0"/>
                <a:ea typeface="Calibri" panose="020F0502020204030204" pitchFamily="34" charset="0"/>
                <a:cs typeface="Arial" panose="020B0604020202020204" pitchFamily="34" charset="0"/>
              </a:rPr>
              <a:t>Culture is the difference between the </a:t>
            </a:r>
            <a:r>
              <a:rPr lang="en-US" b="1" dirty="0">
                <a:latin typeface="Arial" panose="020B0604020202020204" pitchFamily="34" charset="0"/>
                <a:ea typeface="Calibri" panose="020F0502020204030204" pitchFamily="34" charset="0"/>
                <a:cs typeface="Arial" panose="020B0604020202020204" pitchFamily="34" charset="0"/>
              </a:rPr>
              <a:t>least</a:t>
            </a:r>
            <a:r>
              <a:rPr lang="en-US" dirty="0">
                <a:latin typeface="Arial" panose="020B0604020202020204" pitchFamily="34" charset="0"/>
                <a:ea typeface="Calibri" panose="020F0502020204030204" pitchFamily="34" charset="0"/>
                <a:cs typeface="Arial" panose="020B0604020202020204" pitchFamily="34" charset="0"/>
              </a:rPr>
              <a:t> and </a:t>
            </a:r>
            <a:r>
              <a:rPr lang="en-US" b="1" dirty="0">
                <a:latin typeface="Arial" panose="020B0604020202020204" pitchFamily="34" charset="0"/>
                <a:ea typeface="Calibri" panose="020F0502020204030204" pitchFamily="34" charset="0"/>
                <a:cs typeface="Arial" panose="020B0604020202020204" pitchFamily="34" charset="0"/>
              </a:rPr>
              <a:t>most </a:t>
            </a:r>
            <a:r>
              <a:rPr lang="en-US" dirty="0">
                <a:latin typeface="Arial" panose="020B0604020202020204" pitchFamily="34" charset="0"/>
                <a:ea typeface="Calibri" panose="020F0502020204030204" pitchFamily="34" charset="0"/>
                <a:cs typeface="Arial" panose="020B0604020202020204" pitchFamily="34" charset="0"/>
              </a:rPr>
              <a:t>admired organizations. </a:t>
            </a:r>
          </a:p>
          <a:p>
            <a:pPr marL="514350" indent="-514350">
              <a:buFont typeface="+mj-lt"/>
              <a:buAutoNum type="arabicPeriod"/>
            </a:pPr>
            <a:r>
              <a:rPr lang="en-US" dirty="0">
                <a:latin typeface="Arial" panose="020B0604020202020204" pitchFamily="34" charset="0"/>
                <a:ea typeface="Calibri" panose="020F0502020204030204" pitchFamily="34" charset="0"/>
                <a:cs typeface="Arial" panose="020B0604020202020204" pitchFamily="34" charset="0"/>
              </a:rPr>
              <a:t>Culture facilitates </a:t>
            </a:r>
            <a:r>
              <a:rPr lang="en-US" b="1" dirty="0">
                <a:latin typeface="Arial" panose="020B0604020202020204" pitchFamily="34" charset="0"/>
                <a:ea typeface="Calibri" panose="020F0502020204030204" pitchFamily="34" charset="0"/>
                <a:cs typeface="Arial" panose="020B0604020202020204" pitchFamily="34" charset="0"/>
              </a:rPr>
              <a:t>attracting</a:t>
            </a:r>
            <a:r>
              <a:rPr lang="en-US" dirty="0">
                <a:latin typeface="Arial" panose="020B0604020202020204" pitchFamily="34" charset="0"/>
                <a:ea typeface="Calibri" panose="020F0502020204030204" pitchFamily="34" charset="0"/>
                <a:cs typeface="Arial" panose="020B0604020202020204" pitchFamily="34" charset="0"/>
              </a:rPr>
              <a:t> and </a:t>
            </a:r>
            <a:r>
              <a:rPr lang="en-US" b="1" dirty="0">
                <a:latin typeface="Arial" panose="020B0604020202020204" pitchFamily="34" charset="0"/>
                <a:ea typeface="Calibri" panose="020F0502020204030204" pitchFamily="34" charset="0"/>
                <a:cs typeface="Arial" panose="020B0604020202020204" pitchFamily="34" charset="0"/>
              </a:rPr>
              <a:t>retaining talent</a:t>
            </a:r>
            <a:r>
              <a:rPr lang="en-US" dirty="0">
                <a:latin typeface="Arial" panose="020B0604020202020204" pitchFamily="34" charset="0"/>
                <a:ea typeface="Calibri" panose="020F0502020204030204" pitchFamily="34" charset="0"/>
                <a:cs typeface="Arial" panose="020B0604020202020204" pitchFamily="34" charset="0"/>
              </a:rPr>
              <a:t>. </a:t>
            </a:r>
          </a:p>
          <a:p>
            <a:pPr marL="514350" indent="-514350">
              <a:buFont typeface="+mj-lt"/>
              <a:buAutoNum type="arabicPeriod"/>
            </a:pPr>
            <a:r>
              <a:rPr lang="en-US" dirty="0">
                <a:latin typeface="Arial" panose="020B0604020202020204" pitchFamily="34" charset="0"/>
                <a:ea typeface="Calibri" panose="020F0502020204030204" pitchFamily="34" charset="0"/>
                <a:cs typeface="Arial" panose="020B0604020202020204" pitchFamily="34" charset="0"/>
              </a:rPr>
              <a:t>Culture </a:t>
            </a:r>
            <a:r>
              <a:rPr lang="en-US" b="1" dirty="0">
                <a:latin typeface="Arial" panose="020B0604020202020204" pitchFamily="34" charset="0"/>
                <a:ea typeface="Calibri" panose="020F0502020204030204" pitchFamily="34" charset="0"/>
                <a:cs typeface="Arial" panose="020B0604020202020204" pitchFamily="34" charset="0"/>
              </a:rPr>
              <a:t>adds value </a:t>
            </a:r>
            <a:r>
              <a:rPr lang="en-US" dirty="0">
                <a:latin typeface="Arial" panose="020B0604020202020204" pitchFamily="34" charset="0"/>
                <a:ea typeface="Calibri" panose="020F0502020204030204" pitchFamily="34" charset="0"/>
                <a:cs typeface="Arial" panose="020B0604020202020204" pitchFamily="34" charset="0"/>
              </a:rPr>
              <a:t>to an organization. </a:t>
            </a:r>
          </a:p>
        </p:txBody>
      </p:sp>
      <p:sp>
        <p:nvSpPr>
          <p:cNvPr id="33" name="Rectangle 32">
            <a:extLst>
              <a:ext uri="{FF2B5EF4-FFF2-40B4-BE49-F238E27FC236}">
                <a16:creationId xmlns:a16="http://schemas.microsoft.com/office/drawing/2014/main" id="{41202E79-1236-4DF8-9921-F47A0B079C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77600" y="278"/>
            <a:ext cx="914400" cy="6857444"/>
          </a:xfrm>
          <a:prstGeom prst="rect">
            <a:avLst/>
          </a:prstGeom>
          <a:solidFill>
            <a:schemeClr val="tx1">
              <a:lumMod val="85000"/>
              <a:lumOff val="1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365806" rtl="0" eaLnBrk="1" fontAlgn="auto" latinLnBrk="0" hangingPunct="1">
              <a:lnSpc>
                <a:spcPct val="100000"/>
              </a:lnSpc>
              <a:spcBef>
                <a:spcPts val="0"/>
              </a:spcBef>
              <a:spcAft>
                <a:spcPts val="0"/>
              </a:spcAft>
              <a:buClrTx/>
              <a:buSzTx/>
              <a:buFontTx/>
              <a:buNone/>
              <a:tabLst/>
              <a:defRPr/>
            </a:pPr>
            <a:endParaRPr kumimoji="0" lang="en-US" sz="144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7">
            <a:extLst>
              <a:ext uri="{FF2B5EF4-FFF2-40B4-BE49-F238E27FC236}">
                <a16:creationId xmlns:a16="http://schemas.microsoft.com/office/drawing/2014/main" id="{16A44921-CC31-D499-A787-59C084B62F66}"/>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914368">
              <a:spcAft>
                <a:spcPts val="600"/>
              </a:spcAft>
              <a:defRPr/>
            </a:pPr>
            <a:fld id="{6C87D5E4-4A75-4C06-B0FE-F348C1B1AF83}" type="slidenum">
              <a:rPr lang="en-US" sz="1600">
                <a:solidFill>
                  <a:schemeClr val="bg1"/>
                </a:solidFill>
                <a:latin typeface="Calibri" panose="020F0502020204030204"/>
              </a:rPr>
              <a:pPr defTabSz="914368">
                <a:spcAft>
                  <a:spcPts val="600"/>
                </a:spcAft>
                <a:defRPr/>
              </a:pPr>
              <a:t>87</a:t>
            </a:fld>
            <a:endParaRPr lang="en-US" sz="1600" dirty="0">
              <a:solidFill>
                <a:schemeClr val="bg1"/>
              </a:solidFill>
              <a:latin typeface="Calibri" panose="020F0502020204030204"/>
            </a:endParaRPr>
          </a:p>
        </p:txBody>
      </p:sp>
    </p:spTree>
    <p:extLst>
      <p:ext uri="{BB962C8B-B14F-4D97-AF65-F5344CB8AC3E}">
        <p14:creationId xmlns:p14="http://schemas.microsoft.com/office/powerpoint/2010/main" val="5751709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2988B62F-31CA-B342-9B4C-12DCF89554B2}"/>
              </a:ext>
            </a:extLst>
          </p:cNvPr>
          <p:cNvSpPr/>
          <p:nvPr/>
        </p:nvSpPr>
        <p:spPr>
          <a:xfrm>
            <a:off x="589560" y="856180"/>
            <a:ext cx="4560584" cy="112806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Light" panose="020F0302020204030204"/>
                <a:ea typeface="+mn-ea"/>
                <a:cs typeface="+mn-cs"/>
              </a:rPr>
              <a:t>Culture</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4FC20F00-E724-9643-9B11-A74F811230B1}"/>
              </a:ext>
            </a:extLst>
          </p:cNvPr>
          <p:cNvSpPr/>
          <p:nvPr/>
        </p:nvSpPr>
        <p:spPr>
          <a:xfrm>
            <a:off x="590719" y="2224323"/>
            <a:ext cx="5095090" cy="2378517"/>
          </a:xfrm>
          <a:prstGeom prst="rect">
            <a:avLst/>
          </a:prstGeom>
        </p:spPr>
        <p:txBody>
          <a:bodyPr vert="horz" lIns="91440" tIns="45720" rIns="91440" bIns="45720" rtlCol="0" anchor="ctr">
            <a:normAutofit/>
          </a:bodyPr>
          <a:lstStyle/>
          <a:p>
            <a:pPr marL="285750" marR="0" lvl="0" indent="-228600"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Reaction</a:t>
            </a:r>
          </a:p>
          <a:p>
            <a:pPr marL="285750" marR="0" lvl="0" indent="-228600"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Knowledge </a:t>
            </a:r>
          </a:p>
          <a:p>
            <a:pPr marL="285750" marR="0" lvl="0" indent="-228600"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Behavior/Skills Change</a:t>
            </a:r>
          </a:p>
          <a:p>
            <a:pPr marL="285750" marR="0" lvl="0" indent="-228600"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Impact</a:t>
            </a: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People meeting in conference room">
            <a:extLst>
              <a:ext uri="{FF2B5EF4-FFF2-40B4-BE49-F238E27FC236}">
                <a16:creationId xmlns:a16="http://schemas.microsoft.com/office/drawing/2014/main" id="{78F149DA-A112-4B4A-9A6E-9C47D3C9300D}"/>
              </a:ext>
            </a:extLst>
          </p:cNvPr>
          <p:cNvPicPr>
            <a:picLocks noChangeAspect="1"/>
          </p:cNvPicPr>
          <p:nvPr/>
        </p:nvPicPr>
        <p:blipFill rotWithShape="1">
          <a:blip r:embed="rId2"/>
          <a:srcRect l="39236" t="16977" r="8019" b="6328"/>
          <a:stretch>
            <a:fillRect/>
          </a:stretch>
        </p:blipFill>
        <p:spPr>
          <a:xfrm>
            <a:off x="5977788" y="799352"/>
            <a:ext cx="5425410" cy="5259296"/>
          </a:xfrm>
          <a:prstGeom prst="rect">
            <a:avLst/>
          </a:prstGeom>
        </p:spPr>
      </p:pic>
      <p:sp>
        <p:nvSpPr>
          <p:cNvPr id="6" name="Slide Number Placeholder 1">
            <a:extLst>
              <a:ext uri="{FF2B5EF4-FFF2-40B4-BE49-F238E27FC236}">
                <a16:creationId xmlns:a16="http://schemas.microsoft.com/office/drawing/2014/main" id="{E62943D5-CB58-090B-D851-CDE89CBD366F}"/>
              </a:ext>
            </a:extLst>
          </p:cNvPr>
          <p:cNvSpPr>
            <a:spLocks noGrp="1"/>
          </p:cNvSpPr>
          <p:nvPr>
            <p:ph type="sldNum" sz="quarter" idx="12"/>
          </p:nvPr>
        </p:nvSpPr>
        <p:spPr>
          <a:xfrm>
            <a:off x="9448529" y="6492627"/>
            <a:ext cx="2742978" cy="365096"/>
          </a:xfrm>
        </p:spPr>
        <p:txBody>
          <a:bodyPr anchor="b"/>
          <a:lstStyle/>
          <a:p>
            <a:pPr marL="0" marR="0" lvl="0" indent="0" algn="r" defTabSz="914368" rtl="0" eaLnBrk="0" fontAlgn="base" latinLnBrk="0" hangingPunct="0">
              <a:lnSpc>
                <a:spcPct val="100000"/>
              </a:lnSpc>
              <a:spcBef>
                <a:spcPct val="0"/>
              </a:spcBef>
              <a:spcAft>
                <a:spcPct val="0"/>
              </a:spcAft>
              <a:buClrTx/>
              <a:buSzTx/>
              <a:buFontTx/>
              <a:buNone/>
              <a:tabLst/>
              <a:defRPr/>
            </a:pPr>
            <a:fld id="{68599B51-FC73-40F7-A89F-F081B7BA5843}" type="slidenum">
              <a:rPr kumimoji="0" lang="en-US" sz="1600" b="0" i="0" u="none" strike="noStrike" kern="1200" cap="none" spc="0" normalizeH="0" baseline="0" noProof="0" smtClean="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rPr>
              <a:pPr marL="0" marR="0" lvl="0" indent="0" algn="r" defTabSz="914368" rtl="0" eaLnBrk="0" fontAlgn="base" latinLnBrk="0" hangingPunct="0">
                <a:lnSpc>
                  <a:spcPct val="100000"/>
                </a:lnSpc>
                <a:spcBef>
                  <a:spcPct val="0"/>
                </a:spcBef>
                <a:spcAft>
                  <a:spcPct val="0"/>
                </a:spcAft>
                <a:buClrTx/>
                <a:buSzTx/>
                <a:buFontTx/>
                <a:buNone/>
                <a:tabLst/>
                <a:defRPr/>
              </a:pPr>
              <a:t>88</a:t>
            </a:fld>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Tree>
    <p:extLst>
      <p:ext uri="{BB962C8B-B14F-4D97-AF65-F5344CB8AC3E}">
        <p14:creationId xmlns:p14="http://schemas.microsoft.com/office/powerpoint/2010/main" val="16598492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 name="Picture 12" descr="Business people in a meeting room pointing at a projection screen">
            <a:extLst>
              <a:ext uri="{FF2B5EF4-FFF2-40B4-BE49-F238E27FC236}">
                <a16:creationId xmlns:a16="http://schemas.microsoft.com/office/drawing/2014/main" id="{88BDA799-121D-EA46-9CB3-07E4F429A68D}"/>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9" y="10"/>
            <a:ext cx="12191981" cy="6857990"/>
          </a:xfrm>
          <a:prstGeom prst="rect">
            <a:avLst/>
          </a:prstGeom>
        </p:spPr>
      </p:pic>
      <p:sp>
        <p:nvSpPr>
          <p:cNvPr id="32" name="Rectangle 31">
            <a:extLst>
              <a:ext uri="{FF2B5EF4-FFF2-40B4-BE49-F238E27FC236}">
                <a16:creationId xmlns:a16="http://schemas.microsoft.com/office/drawing/2014/main" id="{B4916930-E76E-4100-9DCF-4981566A3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57375" y="1885950"/>
            <a:ext cx="8505825" cy="3152775"/>
          </a:xfrm>
          <a:prstGeom prst="rect">
            <a:avLst/>
          </a:prstGeom>
          <a:solidFill>
            <a:schemeClr val="bg1">
              <a:alpha val="75000"/>
            </a:schemeClr>
          </a:solidFill>
          <a:ln w="635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61626870-C5EC-D741-9AFD-01BACB9D54D8}"/>
              </a:ext>
            </a:extLst>
          </p:cNvPr>
          <p:cNvSpPr txBox="1"/>
          <p:nvPr/>
        </p:nvSpPr>
        <p:spPr>
          <a:xfrm>
            <a:off x="1857375" y="2033752"/>
            <a:ext cx="8477250" cy="2790496"/>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10000"/>
              </a:lnSpc>
              <a:spcBef>
                <a:spcPct val="0"/>
              </a:spcBef>
              <a:spcAft>
                <a:spcPts val="600"/>
              </a:spcAft>
              <a:buClrTx/>
              <a:buSzTx/>
              <a:buFontTx/>
              <a:buNone/>
              <a:tabLst/>
              <a:defRPr/>
            </a:pPr>
            <a:r>
              <a:rPr kumimoji="0" lang="en-US" sz="5400" b="1" i="0" u="none" strike="noStrike" kern="1200" cap="none" spc="0" normalizeH="0" baseline="0" noProof="0" dirty="0">
                <a:ln>
                  <a:noFill/>
                </a:ln>
                <a:solidFill>
                  <a:prstClr val="black">
                    <a:lumMod val="75000"/>
                    <a:lumOff val="25000"/>
                  </a:prstClr>
                </a:solidFill>
                <a:effectLst/>
                <a:uLnTx/>
                <a:uFillTx/>
                <a:latin typeface="Calibri Light" panose="020F0302020204030204"/>
                <a:ea typeface="+mn-ea"/>
                <a:cs typeface="+mn-cs"/>
              </a:rPr>
              <a:t>How does your organizations’ culture enable high performance?</a:t>
            </a:r>
          </a:p>
        </p:txBody>
      </p:sp>
      <p:sp>
        <p:nvSpPr>
          <p:cNvPr id="6" name="Slide Number Placeholder 1">
            <a:extLst>
              <a:ext uri="{FF2B5EF4-FFF2-40B4-BE49-F238E27FC236}">
                <a16:creationId xmlns:a16="http://schemas.microsoft.com/office/drawing/2014/main" id="{562866B9-233F-ED4C-A897-BA1184CDA5CC}"/>
              </a:ext>
            </a:extLst>
          </p:cNvPr>
          <p:cNvSpPr>
            <a:spLocks noGrp="1"/>
          </p:cNvSpPr>
          <p:nvPr>
            <p:ph type="sldNum" sz="quarter" idx="12"/>
          </p:nvPr>
        </p:nvSpPr>
        <p:spPr>
          <a:xfrm>
            <a:off x="9448529" y="6492627"/>
            <a:ext cx="2742978" cy="365096"/>
          </a:xfrm>
        </p:spPr>
        <p:txBody>
          <a:bodyPr anchor="b"/>
          <a:lstStyle/>
          <a:p>
            <a:pPr marL="0" marR="0" lvl="0" indent="0" algn="r" defTabSz="914368" rtl="0" eaLnBrk="0" fontAlgn="base" latinLnBrk="0" hangingPunct="0">
              <a:lnSpc>
                <a:spcPct val="100000"/>
              </a:lnSpc>
              <a:spcBef>
                <a:spcPct val="0"/>
              </a:spcBef>
              <a:spcAft>
                <a:spcPct val="0"/>
              </a:spcAft>
              <a:buClrTx/>
              <a:buSzTx/>
              <a:buFontTx/>
              <a:buNone/>
              <a:tabLst/>
              <a:defRPr/>
            </a:pPr>
            <a:fld id="{68599B51-FC73-40F7-A89F-F081B7BA5843}" type="slidenum">
              <a:rPr kumimoji="0" lang="en-US" sz="1600" b="0" i="0" u="none" strike="noStrike" kern="1200" cap="none" spc="0" normalizeH="0" baseline="0" noProof="0">
                <a:ln>
                  <a:noFill/>
                </a:ln>
                <a:solidFill>
                  <a:prstClr val="white"/>
                </a:solidFill>
                <a:effectLst/>
                <a:uLnTx/>
                <a:uFillTx/>
                <a:latin typeface="Calibri" panose="020F0502020204030204" pitchFamily="34" charset="0"/>
                <a:ea typeface="ＭＳ Ｐゴシック" pitchFamily="-111" charset="-128"/>
                <a:cs typeface="Calibri" panose="020F0502020204030204" pitchFamily="34" charset="0"/>
              </a:rPr>
              <a:pPr marL="0" marR="0" lvl="0" indent="0" algn="r" defTabSz="914368" rtl="0" eaLnBrk="0" fontAlgn="base" latinLnBrk="0" hangingPunct="0">
                <a:lnSpc>
                  <a:spcPct val="100000"/>
                </a:lnSpc>
                <a:spcBef>
                  <a:spcPct val="0"/>
                </a:spcBef>
                <a:spcAft>
                  <a:spcPct val="0"/>
                </a:spcAft>
                <a:buClrTx/>
                <a:buSzTx/>
                <a:buFontTx/>
                <a:buNone/>
                <a:tabLst/>
                <a:defRPr/>
              </a:pPr>
              <a:t>89</a:t>
            </a:fld>
            <a:endPar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ＭＳ Ｐゴシック" pitchFamily="-111" charset="-128"/>
              <a:cs typeface="Calibri" panose="020F0502020204030204" pitchFamily="34" charset="0"/>
            </a:endParaRPr>
          </a:p>
        </p:txBody>
      </p:sp>
    </p:spTree>
    <p:extLst>
      <p:ext uri="{BB962C8B-B14F-4D97-AF65-F5344CB8AC3E}">
        <p14:creationId xmlns:p14="http://schemas.microsoft.com/office/powerpoint/2010/main" val="1977671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437C5C09-405B-F1EE-372F-7EEDB7C68211}"/>
            </a:ext>
          </a:extLst>
        </p:cNvPr>
        <p:cNvGrpSpPr/>
        <p:nvPr/>
      </p:nvGrpSpPr>
      <p:grpSpPr>
        <a:xfrm>
          <a:off x="0" y="0"/>
          <a:ext cx="0" cy="0"/>
          <a:chOff x="0" y="0"/>
          <a:chExt cx="0" cy="0"/>
        </a:xfrm>
      </p:grpSpPr>
      <p:pic>
        <p:nvPicPr>
          <p:cNvPr id="4" name="Graphic 3" descr="Smiling with hearts face with solid fill with solid fill">
            <a:extLst>
              <a:ext uri="{FF2B5EF4-FFF2-40B4-BE49-F238E27FC236}">
                <a16:creationId xmlns:a16="http://schemas.microsoft.com/office/drawing/2014/main" id="{D2693DAC-D6C6-BE49-71CD-8748FFAA4B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7342" y="2145114"/>
            <a:ext cx="566986" cy="566986"/>
          </a:xfrm>
          <a:prstGeom prst="rect">
            <a:avLst/>
          </a:prstGeom>
          <a:effectLst>
            <a:outerShdw blurRad="50800" dist="38100" dir="5400000" algn="t" rotWithShape="0">
              <a:prstClr val="black">
                <a:alpha val="40000"/>
              </a:prstClr>
            </a:outerShdw>
          </a:effectLst>
        </p:spPr>
      </p:pic>
      <p:sp>
        <p:nvSpPr>
          <p:cNvPr id="6" name="TextBox 5">
            <a:extLst>
              <a:ext uri="{FF2B5EF4-FFF2-40B4-BE49-F238E27FC236}">
                <a16:creationId xmlns:a16="http://schemas.microsoft.com/office/drawing/2014/main" id="{34940CDD-3388-19B0-C2D9-C725E65FD0C1}"/>
              </a:ext>
            </a:extLst>
          </p:cNvPr>
          <p:cNvSpPr txBox="1"/>
          <p:nvPr/>
        </p:nvSpPr>
        <p:spPr>
          <a:xfrm>
            <a:off x="1747342" y="2267943"/>
            <a:ext cx="63847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Reaction, perceived value, and buy-in</a:t>
            </a:r>
          </a:p>
        </p:txBody>
      </p:sp>
      <p:sp>
        <p:nvSpPr>
          <p:cNvPr id="8" name="TextBox 7">
            <a:extLst>
              <a:ext uri="{FF2B5EF4-FFF2-40B4-BE49-F238E27FC236}">
                <a16:creationId xmlns:a16="http://schemas.microsoft.com/office/drawing/2014/main" id="{C7F02A0D-2F86-07AC-D8BA-32335CD50D48}"/>
              </a:ext>
            </a:extLst>
          </p:cNvPr>
          <p:cNvSpPr txBox="1"/>
          <p:nvPr/>
        </p:nvSpPr>
        <p:spPr>
          <a:xfrm>
            <a:off x="1747342" y="2977102"/>
            <a:ext cx="638472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Learning, knowledge, skill, information, insight, capability, connections</a:t>
            </a:r>
          </a:p>
        </p:txBody>
      </p:sp>
      <p:sp>
        <p:nvSpPr>
          <p:cNvPr id="10" name="TextBox 9">
            <a:extLst>
              <a:ext uri="{FF2B5EF4-FFF2-40B4-BE49-F238E27FC236}">
                <a16:creationId xmlns:a16="http://schemas.microsoft.com/office/drawing/2014/main" id="{EC55F65B-ABF0-D561-DCF8-D76CCA08A1EC}"/>
              </a:ext>
            </a:extLst>
          </p:cNvPr>
          <p:cNvSpPr txBox="1"/>
          <p:nvPr/>
        </p:nvSpPr>
        <p:spPr>
          <a:xfrm>
            <a:off x="1747342" y="3876262"/>
            <a:ext cx="638472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Application of knowledge gained, behavior change, compliance, system support</a:t>
            </a:r>
          </a:p>
        </p:txBody>
      </p:sp>
      <p:sp>
        <p:nvSpPr>
          <p:cNvPr id="12" name="TextBox 11">
            <a:extLst>
              <a:ext uri="{FF2B5EF4-FFF2-40B4-BE49-F238E27FC236}">
                <a16:creationId xmlns:a16="http://schemas.microsoft.com/office/drawing/2014/main" id="{99AB77A6-513C-B1D4-B1D3-E6D91AA0DEF8}"/>
              </a:ext>
            </a:extLst>
          </p:cNvPr>
          <p:cNvSpPr txBox="1"/>
          <p:nvPr/>
        </p:nvSpPr>
        <p:spPr>
          <a:xfrm>
            <a:off x="1747342" y="4714917"/>
            <a:ext cx="623998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Impact and consequences of applying knowledge/skill due to the program</a:t>
            </a:r>
          </a:p>
        </p:txBody>
      </p:sp>
      <p:sp>
        <p:nvSpPr>
          <p:cNvPr id="14" name="TextBox 13">
            <a:extLst>
              <a:ext uri="{FF2B5EF4-FFF2-40B4-BE49-F238E27FC236}">
                <a16:creationId xmlns:a16="http://schemas.microsoft.com/office/drawing/2014/main" id="{554DD639-CF1D-1418-8D17-DB7CC6DC1218}"/>
              </a:ext>
            </a:extLst>
          </p:cNvPr>
          <p:cNvSpPr txBox="1"/>
          <p:nvPr/>
        </p:nvSpPr>
        <p:spPr>
          <a:xfrm>
            <a:off x="1747342" y="5603450"/>
            <a:ext cx="437667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Arial"/>
              </a:rPr>
              <a:t>Benefits compared to costs</a:t>
            </a:r>
          </a:p>
        </p:txBody>
      </p:sp>
      <p:pic>
        <p:nvPicPr>
          <p:cNvPr id="16" name="Graphic 15" descr="Head with gears with solid fill">
            <a:extLst>
              <a:ext uri="{FF2B5EF4-FFF2-40B4-BE49-F238E27FC236}">
                <a16:creationId xmlns:a16="http://schemas.microsoft.com/office/drawing/2014/main" id="{93634C54-9CA3-817A-9B1E-74A3EF30F7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7342" y="2972361"/>
            <a:ext cx="566986" cy="566986"/>
          </a:xfrm>
          <a:prstGeom prst="rect">
            <a:avLst/>
          </a:prstGeom>
          <a:effectLst>
            <a:outerShdw blurRad="50800" dist="38100" dir="5400000" algn="t" rotWithShape="0">
              <a:prstClr val="black">
                <a:alpha val="40000"/>
              </a:prstClr>
            </a:outerShdw>
          </a:effectLst>
        </p:spPr>
      </p:pic>
      <p:pic>
        <p:nvPicPr>
          <p:cNvPr id="18" name="Graphic 17" descr="Thumbs up sign with solid fill">
            <a:extLst>
              <a:ext uri="{FF2B5EF4-FFF2-40B4-BE49-F238E27FC236}">
                <a16:creationId xmlns:a16="http://schemas.microsoft.com/office/drawing/2014/main" id="{17B581E6-6552-06B7-3076-8D4770D0CAD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7342" y="3869095"/>
            <a:ext cx="566986" cy="566986"/>
          </a:xfrm>
          <a:prstGeom prst="rect">
            <a:avLst/>
          </a:prstGeom>
          <a:effectLst>
            <a:outerShdw blurRad="50800" dist="38100" dir="5400000" algn="t" rotWithShape="0">
              <a:prstClr val="black">
                <a:alpha val="40000"/>
              </a:prstClr>
            </a:outerShdw>
          </a:effectLst>
        </p:spPr>
      </p:pic>
      <p:pic>
        <p:nvPicPr>
          <p:cNvPr id="20" name="Graphic 19" descr="Bar graph with upward trend with solid fill">
            <a:extLst>
              <a:ext uri="{FF2B5EF4-FFF2-40B4-BE49-F238E27FC236}">
                <a16:creationId xmlns:a16="http://schemas.microsoft.com/office/drawing/2014/main" id="{FFDF6035-9BFE-510D-45D3-37D4DB20A1B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7342" y="4764918"/>
            <a:ext cx="566986" cy="566986"/>
          </a:xfrm>
          <a:prstGeom prst="rect">
            <a:avLst/>
          </a:prstGeom>
          <a:effectLst>
            <a:outerShdw blurRad="50800" dist="38100" dir="5400000" algn="t" rotWithShape="0">
              <a:prstClr val="black">
                <a:alpha val="40000"/>
              </a:prstClr>
            </a:outerShdw>
          </a:effectLst>
        </p:spPr>
      </p:pic>
      <p:sp>
        <p:nvSpPr>
          <p:cNvPr id="9" name="TextBox 8">
            <a:extLst>
              <a:ext uri="{FF2B5EF4-FFF2-40B4-BE49-F238E27FC236}">
                <a16:creationId xmlns:a16="http://schemas.microsoft.com/office/drawing/2014/main" id="{08CA48ED-2FF4-5FE4-C9D7-C7DFC293CDBD}"/>
              </a:ext>
            </a:extLst>
          </p:cNvPr>
          <p:cNvSpPr txBox="1"/>
          <p:nvPr/>
        </p:nvSpPr>
        <p:spPr>
          <a:xfrm>
            <a:off x="1747341" y="1474728"/>
            <a:ext cx="912054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sym typeface="Arial"/>
              </a:rPr>
              <a:t>Number of participants, budget, sessions completed, etc.</a:t>
            </a:r>
          </a:p>
        </p:txBody>
      </p:sp>
      <p:pic>
        <p:nvPicPr>
          <p:cNvPr id="17" name="Graphic 16" descr="Contract with solid fill">
            <a:extLst>
              <a:ext uri="{FF2B5EF4-FFF2-40B4-BE49-F238E27FC236}">
                <a16:creationId xmlns:a16="http://schemas.microsoft.com/office/drawing/2014/main" id="{26BDB2B5-31CA-1134-B364-015E964622E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7342" y="1343444"/>
            <a:ext cx="566986" cy="566986"/>
          </a:xfrm>
          <a:prstGeom prst="rect">
            <a:avLst/>
          </a:prstGeom>
        </p:spPr>
      </p:pic>
      <p:graphicFrame>
        <p:nvGraphicFramePr>
          <p:cNvPr id="7" name="Table 25">
            <a:extLst>
              <a:ext uri="{FF2B5EF4-FFF2-40B4-BE49-F238E27FC236}">
                <a16:creationId xmlns:a16="http://schemas.microsoft.com/office/drawing/2014/main" id="{8178C1C4-1CFC-92E9-037C-90AE8801819B}"/>
              </a:ext>
            </a:extLst>
          </p:cNvPr>
          <p:cNvGraphicFramePr>
            <a:graphicFrameLocks noGrp="1"/>
          </p:cNvGraphicFramePr>
          <p:nvPr/>
        </p:nvGraphicFramePr>
        <p:xfrm>
          <a:off x="8570976" y="1230958"/>
          <a:ext cx="1623402" cy="4851378"/>
        </p:xfrm>
        <a:graphic>
          <a:graphicData uri="http://schemas.openxmlformats.org/drawingml/2006/table">
            <a:tbl>
              <a:tblPr firstRow="1" bandRow="1">
                <a:tableStyleId>{5C22544A-7EE6-4342-B048-85BDC9FD1C3A}</a:tableStyleId>
              </a:tblPr>
              <a:tblGrid>
                <a:gridCol w="1623402">
                  <a:extLst>
                    <a:ext uri="{9D8B030D-6E8A-4147-A177-3AD203B41FA5}">
                      <a16:colId xmlns:a16="http://schemas.microsoft.com/office/drawing/2014/main" val="1661792963"/>
                    </a:ext>
                  </a:extLst>
                </a:gridCol>
              </a:tblGrid>
              <a:tr h="808563">
                <a:tc>
                  <a:txBody>
                    <a:bodyPr/>
                    <a:lstStyle/>
                    <a:p>
                      <a:r>
                        <a:rPr lang="en-US" sz="2000" b="1" kern="1200" dirty="0">
                          <a:solidFill>
                            <a:schemeClr val="tx1">
                              <a:lumMod val="75000"/>
                              <a:lumOff val="25000"/>
                            </a:schemeClr>
                          </a:solidFill>
                          <a:latin typeface="Arial" panose="020B0604020202020204" pitchFamily="34" charset="0"/>
                          <a:ea typeface="+mn-ea"/>
                          <a:cs typeface="Arial" panose="020B0604020202020204" pitchFamily="34" charset="0"/>
                        </a:rPr>
                        <a:t>Inputs</a:t>
                      </a: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8016079"/>
                  </a:ext>
                </a:extLst>
              </a:tr>
              <a:tr h="808563">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Reaction</a:t>
                      </a: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770088"/>
                  </a:ext>
                </a:extLst>
              </a:tr>
              <a:tr h="808563">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Learning</a:t>
                      </a: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5411317"/>
                  </a:ext>
                </a:extLst>
              </a:tr>
              <a:tr h="808563">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Application</a:t>
                      </a: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47037781"/>
                  </a:ext>
                </a:extLst>
              </a:tr>
              <a:tr h="808563">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Impact</a:t>
                      </a: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7217741"/>
                  </a:ext>
                </a:extLst>
              </a:tr>
              <a:tr h="808563">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ROI</a:t>
                      </a: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7150410"/>
                  </a:ext>
                </a:extLst>
              </a:tr>
            </a:tbl>
          </a:graphicData>
        </a:graphic>
      </p:graphicFrame>
      <p:sp>
        <p:nvSpPr>
          <p:cNvPr id="15" name="TextBox 14">
            <a:extLst>
              <a:ext uri="{FF2B5EF4-FFF2-40B4-BE49-F238E27FC236}">
                <a16:creationId xmlns:a16="http://schemas.microsoft.com/office/drawing/2014/main" id="{E51781F0-1790-851F-B51E-AD52DCFCEB93}"/>
              </a:ext>
            </a:extLst>
          </p:cNvPr>
          <p:cNvSpPr txBox="1"/>
          <p:nvPr/>
        </p:nvSpPr>
        <p:spPr>
          <a:xfrm>
            <a:off x="393570" y="430474"/>
            <a:ext cx="1174928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3200" b="1" kern="0" dirty="0">
                <a:solidFill>
                  <a:srgbClr val="000000"/>
                </a:solidFill>
                <a:latin typeface="Arial"/>
                <a:cs typeface="Arial"/>
                <a:sym typeface="Arial"/>
              </a:rPr>
              <a:t>Measures of Results</a:t>
            </a:r>
            <a:endParaRPr kumimoji="0" lang="en-US" sz="3200" b="1"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 name="TextBox 18">
            <a:extLst>
              <a:ext uri="{FF2B5EF4-FFF2-40B4-BE49-F238E27FC236}">
                <a16:creationId xmlns:a16="http://schemas.microsoft.com/office/drawing/2014/main" id="{F8D4C4CB-D508-2758-9CB9-8CD377487885}"/>
              </a:ext>
            </a:extLst>
          </p:cNvPr>
          <p:cNvSpPr txBox="1"/>
          <p:nvPr/>
        </p:nvSpPr>
        <p:spPr>
          <a:xfrm>
            <a:off x="749903" y="6524367"/>
            <a:ext cx="10692192" cy="230832"/>
          </a:xfrm>
          <a:prstGeom prst="rect">
            <a:avLst/>
          </a:prstGeom>
          <a:noFill/>
        </p:spPr>
        <p:txBody>
          <a:bodyPr wrap="square" rtlCol="0" anchor="ctr">
            <a:spAutoFit/>
          </a:bodyPr>
          <a:lstStyle/>
          <a:p>
            <a:pPr marL="0" marR="0" lvl="0" indent="0" algn="l" defTabSz="1142817" rtl="0" eaLnBrk="0" fontAlgn="base" latinLnBrk="0" hangingPunct="0">
              <a:lnSpc>
                <a:spcPct val="100000"/>
              </a:lnSpc>
              <a:spcBef>
                <a:spcPct val="0"/>
              </a:spcBef>
              <a:spcAft>
                <a:spcPts val="75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©Copyright ROI Institute, Inc. 1983-2025. All Rights Reserved.</a:t>
            </a:r>
          </a:p>
        </p:txBody>
      </p:sp>
      <p:sp>
        <p:nvSpPr>
          <p:cNvPr id="5" name="Arrow: Down 4">
            <a:extLst>
              <a:ext uri="{FF2B5EF4-FFF2-40B4-BE49-F238E27FC236}">
                <a16:creationId xmlns:a16="http://schemas.microsoft.com/office/drawing/2014/main" id="{29201C87-3BD5-16AD-2725-F122F4739960}"/>
              </a:ext>
            </a:extLst>
          </p:cNvPr>
          <p:cNvSpPr/>
          <p:nvPr/>
        </p:nvSpPr>
        <p:spPr>
          <a:xfrm>
            <a:off x="10049642" y="1353818"/>
            <a:ext cx="810613" cy="4657760"/>
          </a:xfrm>
          <a:prstGeom prst="downArrow">
            <a:avLst/>
          </a:prstGeom>
          <a:gradFill flip="none" rotWithShape="1">
            <a:gsLst>
              <a:gs pos="0">
                <a:srgbClr val="820E2E"/>
              </a:gs>
              <a:gs pos="100000">
                <a:srgbClr val="820E2E"/>
              </a:gs>
              <a:gs pos="0">
                <a:schemeClr val="accent1">
                  <a:lumMod val="5000"/>
                  <a:lumOff val="95000"/>
                </a:schemeClr>
              </a:gs>
              <a:gs pos="0">
                <a:schemeClr val="accent1">
                  <a:lumMod val="45000"/>
                  <a:lumOff val="55000"/>
                </a:schemeClr>
              </a:gs>
              <a:gs pos="100000">
                <a:srgbClr val="001F60"/>
              </a:gs>
              <a:gs pos="100000">
                <a:srgbClr val="174686"/>
              </a:gs>
            </a:gsLst>
            <a:lin ang="5400000" scaled="1"/>
            <a:tileRect/>
          </a:gradFill>
          <a:ln>
            <a:solidFill>
              <a:srgbClr val="820E2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sym typeface="Arial"/>
              </a:rPr>
              <a:t> </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sym typeface="Arial"/>
              </a:rPr>
              <a:t>Value</a:t>
            </a: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sym typeface="Arial"/>
              </a:rPr>
              <a:t> </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sym typeface="Arial"/>
              </a:rPr>
              <a:t>Chain</a:t>
            </a:r>
          </a:p>
        </p:txBody>
      </p:sp>
      <p:pic>
        <p:nvPicPr>
          <p:cNvPr id="26" name="Picture 25" descr="A black and grey logo&#10;&#10;Description automatically generated">
            <a:extLst>
              <a:ext uri="{FF2B5EF4-FFF2-40B4-BE49-F238E27FC236}">
                <a16:creationId xmlns:a16="http://schemas.microsoft.com/office/drawing/2014/main" id="{84C6EB99-E16B-0EC3-EDA8-F6DE3EB58978}"/>
              </a:ext>
            </a:extLst>
          </p:cNvPr>
          <p:cNvPicPr>
            <a:picLocks noChangeAspect="1"/>
          </p:cNvPicPr>
          <p:nvPr/>
        </p:nvPicPr>
        <p:blipFill>
          <a:blip r:embed="rId13"/>
          <a:stretch>
            <a:fillRect/>
          </a:stretch>
        </p:blipFill>
        <p:spPr>
          <a:xfrm>
            <a:off x="853762" y="6247853"/>
            <a:ext cx="1799286" cy="255218"/>
          </a:xfrm>
          <a:prstGeom prst="rect">
            <a:avLst/>
          </a:prstGeom>
        </p:spPr>
      </p:pic>
      <p:pic>
        <p:nvPicPr>
          <p:cNvPr id="28" name="Graphic 27" descr="Money with solid fill">
            <a:extLst>
              <a:ext uri="{FF2B5EF4-FFF2-40B4-BE49-F238E27FC236}">
                <a16:creationId xmlns:a16="http://schemas.microsoft.com/office/drawing/2014/main" id="{46C31F83-0747-C5C5-E621-FEE6FFBA175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27987" y="5442579"/>
            <a:ext cx="569757" cy="595772"/>
          </a:xfrm>
          <a:prstGeom prst="rect">
            <a:avLst/>
          </a:prstGeom>
        </p:spPr>
      </p:pic>
      <p:cxnSp>
        <p:nvCxnSpPr>
          <p:cNvPr id="32" name="Straight Connector 31">
            <a:extLst>
              <a:ext uri="{FF2B5EF4-FFF2-40B4-BE49-F238E27FC236}">
                <a16:creationId xmlns:a16="http://schemas.microsoft.com/office/drawing/2014/main" id="{61679DDE-C849-1FC6-1CF7-B581BC0435E6}"/>
              </a:ext>
            </a:extLst>
          </p:cNvPr>
          <p:cNvCxnSpPr>
            <a:cxnSpLocks/>
          </p:cNvCxnSpPr>
          <p:nvPr/>
        </p:nvCxnSpPr>
        <p:spPr>
          <a:xfrm>
            <a:off x="1008824" y="2830901"/>
            <a:ext cx="69494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3218FE7-CC4D-5761-90E9-B406D8C97262}"/>
              </a:ext>
            </a:extLst>
          </p:cNvPr>
          <p:cNvCxnSpPr>
            <a:cxnSpLocks/>
          </p:cNvCxnSpPr>
          <p:nvPr/>
        </p:nvCxnSpPr>
        <p:spPr>
          <a:xfrm>
            <a:off x="1018409" y="3727472"/>
            <a:ext cx="69494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D909989-1815-7EE8-D559-3C6686EDDC9A}"/>
              </a:ext>
            </a:extLst>
          </p:cNvPr>
          <p:cNvCxnSpPr>
            <a:cxnSpLocks/>
          </p:cNvCxnSpPr>
          <p:nvPr/>
        </p:nvCxnSpPr>
        <p:spPr>
          <a:xfrm>
            <a:off x="1049418" y="4654242"/>
            <a:ext cx="69494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F417B05-5B99-287F-0556-EDC9B72EA0B5}"/>
              </a:ext>
            </a:extLst>
          </p:cNvPr>
          <p:cNvCxnSpPr>
            <a:cxnSpLocks/>
          </p:cNvCxnSpPr>
          <p:nvPr/>
        </p:nvCxnSpPr>
        <p:spPr>
          <a:xfrm>
            <a:off x="1049418" y="5409471"/>
            <a:ext cx="69494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D548037-4A3C-1715-2155-10B6EA3A79C3}"/>
              </a:ext>
            </a:extLst>
          </p:cNvPr>
          <p:cNvCxnSpPr>
            <a:cxnSpLocks/>
          </p:cNvCxnSpPr>
          <p:nvPr/>
        </p:nvCxnSpPr>
        <p:spPr>
          <a:xfrm>
            <a:off x="1008824" y="1989775"/>
            <a:ext cx="694944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3348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5" name="Rectangle 34">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FF68C2-D964-CE59-D101-AB488306C37D}"/>
              </a:ext>
            </a:extLst>
          </p:cNvPr>
          <p:cNvSpPr>
            <a:spLocks noGrp="1"/>
          </p:cNvSpPr>
          <p:nvPr>
            <p:ph type="title"/>
          </p:nvPr>
        </p:nvSpPr>
        <p:spPr>
          <a:xfrm>
            <a:off x="5953955" y="552243"/>
            <a:ext cx="5370730" cy="2013045"/>
          </a:xfrm>
        </p:spPr>
        <p:txBody>
          <a:bodyPr anchor="ctr">
            <a:normAutofit/>
          </a:bodyPr>
          <a:lstStyle/>
          <a:p>
            <a:pPr algn="ctr"/>
            <a:r>
              <a:rPr lang="en-US" sz="3200" b="1" dirty="0">
                <a:latin typeface="Arial" panose="020B0604020202020204" pitchFamily="34" charset="0"/>
                <a:cs typeface="Arial" panose="020B0604020202020204" pitchFamily="34" charset="0"/>
              </a:rPr>
              <a:t>Innovation and Creativity</a:t>
            </a:r>
            <a:endParaRPr lang="en-US" sz="32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1E27364-7DBF-60B0-01DF-47BEAA880D80}"/>
              </a:ext>
            </a:extLst>
          </p:cNvPr>
          <p:cNvPicPr>
            <a:picLocks noChangeAspect="1"/>
          </p:cNvPicPr>
          <p:nvPr/>
        </p:nvPicPr>
        <p:blipFill rotWithShape="1">
          <a:blip r:embed="rId2"/>
          <a:srcRect l="33785" t="-2" r="6881"/>
          <a:stretch/>
        </p:blipFill>
        <p:spPr>
          <a:xfrm>
            <a:off x="0" y="-2"/>
            <a:ext cx="5786368" cy="6858002"/>
          </a:xfrm>
          <a:prstGeom prst="rect">
            <a:avLst/>
          </a:prstGeom>
        </p:spPr>
      </p:pic>
      <p:sp>
        <p:nvSpPr>
          <p:cNvPr id="3" name="Content Placeholder 2">
            <a:extLst>
              <a:ext uri="{FF2B5EF4-FFF2-40B4-BE49-F238E27FC236}">
                <a16:creationId xmlns:a16="http://schemas.microsoft.com/office/drawing/2014/main" id="{B528736D-6111-D6C7-D43E-A3C31178484A}"/>
              </a:ext>
            </a:extLst>
          </p:cNvPr>
          <p:cNvSpPr>
            <a:spLocks noGrp="1"/>
          </p:cNvSpPr>
          <p:nvPr>
            <p:ph idx="1"/>
          </p:nvPr>
        </p:nvSpPr>
        <p:spPr>
          <a:xfrm>
            <a:off x="5999819" y="2516159"/>
            <a:ext cx="5950443" cy="2948976"/>
          </a:xfrm>
        </p:spPr>
        <p:txBody>
          <a:bodyPr anchor="ctr">
            <a:normAutofit/>
          </a:bodyPr>
          <a:lstStyle/>
          <a:p>
            <a:pPr>
              <a:buClr>
                <a:schemeClr val="tx1"/>
              </a:buClr>
            </a:pPr>
            <a:r>
              <a:rPr lang="en-US" sz="3200" dirty="0">
                <a:latin typeface="Arial" panose="020B0604020202020204" pitchFamily="34" charset="0"/>
                <a:cs typeface="Arial" panose="020B0604020202020204" pitchFamily="34" charset="0"/>
              </a:rPr>
              <a:t>Number 1 Source: Employees</a:t>
            </a:r>
          </a:p>
          <a:p>
            <a:pPr>
              <a:buClr>
                <a:schemeClr val="tx1"/>
              </a:buClr>
            </a:pPr>
            <a:r>
              <a:rPr lang="en-US" sz="3200" dirty="0">
                <a:latin typeface="Arial" panose="020B0604020202020204" pitchFamily="34" charset="0"/>
                <a:cs typeface="Arial" panose="020B0604020202020204" pitchFamily="34" charset="0"/>
              </a:rPr>
              <a:t>Expect it </a:t>
            </a:r>
          </a:p>
          <a:p>
            <a:pPr>
              <a:buClr>
                <a:schemeClr val="tx1"/>
              </a:buClr>
            </a:pPr>
            <a:r>
              <a:rPr lang="en-US" sz="3200" dirty="0">
                <a:latin typeface="Arial" panose="020B0604020202020204" pitchFamily="34" charset="0"/>
                <a:cs typeface="Arial" panose="020B0604020202020204" pitchFamily="34" charset="0"/>
              </a:rPr>
              <a:t>Enable it.</a:t>
            </a:r>
          </a:p>
          <a:p>
            <a:pPr>
              <a:buClr>
                <a:schemeClr val="tx1"/>
              </a:buClr>
            </a:pPr>
            <a:r>
              <a:rPr lang="en-US" sz="3200" dirty="0">
                <a:latin typeface="Arial" panose="020B0604020202020204" pitchFamily="34" charset="0"/>
                <a:cs typeface="Arial" panose="020B0604020202020204" pitchFamily="34" charset="0"/>
              </a:rPr>
              <a:t>Support it.</a:t>
            </a:r>
          </a:p>
        </p:txBody>
      </p:sp>
      <p:sp>
        <p:nvSpPr>
          <p:cNvPr id="5" name="Slide Number Placeholder 7">
            <a:extLst>
              <a:ext uri="{FF2B5EF4-FFF2-40B4-BE49-F238E27FC236}">
                <a16:creationId xmlns:a16="http://schemas.microsoft.com/office/drawing/2014/main" id="{AD791B1B-46DC-DA74-BB40-8C1057C262AB}"/>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914368">
              <a:spcAft>
                <a:spcPts val="600"/>
              </a:spcAft>
              <a:defRPr/>
            </a:pPr>
            <a:fld id="{6C87D5E4-4A75-4C06-B0FE-F348C1B1AF83}" type="slidenum">
              <a:rPr lang="en-US" sz="1600">
                <a:solidFill>
                  <a:schemeClr val="tx1">
                    <a:lumMod val="50000"/>
                    <a:lumOff val="50000"/>
                  </a:schemeClr>
                </a:solidFill>
                <a:latin typeface="Calibri" panose="020F0502020204030204"/>
              </a:rPr>
              <a:pPr defTabSz="914368">
                <a:spcAft>
                  <a:spcPts val="600"/>
                </a:spcAft>
                <a:defRPr/>
              </a:pPr>
              <a:t>90</a:t>
            </a:fld>
            <a:endParaRPr lang="en-US" sz="1600" dirty="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3784553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6F400F-DF28-43BC-8D8E-4929793B3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41AEAB-FF95-90E1-3E64-BF3B64DD7DAF}"/>
              </a:ext>
            </a:extLst>
          </p:cNvPr>
          <p:cNvSpPr>
            <a:spLocks noGrp="1"/>
          </p:cNvSpPr>
          <p:nvPr>
            <p:ph type="title"/>
          </p:nvPr>
        </p:nvSpPr>
        <p:spPr>
          <a:xfrm>
            <a:off x="577516" y="484827"/>
            <a:ext cx="11036968" cy="1246991"/>
          </a:xfrm>
        </p:spPr>
        <p:txBody>
          <a:bodyPr>
            <a:normAutofit/>
          </a:bodyPr>
          <a:lstStyle/>
          <a:p>
            <a:r>
              <a:rPr lang="en-US" sz="3200" b="1" dirty="0">
                <a:latin typeface="Arial" panose="020B0604020202020204" pitchFamily="34" charset="0"/>
                <a:cs typeface="Arial" panose="020B0604020202020204" pitchFamily="34" charset="0"/>
              </a:rPr>
              <a:t>Innovation Programs Come in All Sizes…</a:t>
            </a:r>
          </a:p>
        </p:txBody>
      </p:sp>
      <p:sp>
        <p:nvSpPr>
          <p:cNvPr id="3" name="Content Placeholder 2">
            <a:extLst>
              <a:ext uri="{FF2B5EF4-FFF2-40B4-BE49-F238E27FC236}">
                <a16:creationId xmlns:a16="http://schemas.microsoft.com/office/drawing/2014/main" id="{1B6FBB93-A6ED-BFD5-DDC1-51CDBCF7D32C}"/>
              </a:ext>
            </a:extLst>
          </p:cNvPr>
          <p:cNvSpPr>
            <a:spLocks noGrp="1"/>
          </p:cNvSpPr>
          <p:nvPr>
            <p:ph sz="half" idx="1"/>
          </p:nvPr>
        </p:nvSpPr>
        <p:spPr>
          <a:xfrm>
            <a:off x="577516" y="1717207"/>
            <a:ext cx="5875100" cy="4435219"/>
          </a:xfrm>
        </p:spPr>
        <p:txBody>
          <a:bodyPr>
            <a:noAutofit/>
          </a:bodyPr>
          <a:lstStyle/>
          <a:p>
            <a:pPr marL="285750" marR="0" lvl="0" indent="-28575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effectLst/>
                <a:uLnTx/>
                <a:uFillTx/>
                <a:latin typeface="Calibri" panose="020F0502020204030204"/>
                <a:ea typeface="+mn-ea"/>
                <a:cs typeface="+mn-cs"/>
              </a:rPr>
              <a:t>Spark and Ignite</a:t>
            </a:r>
          </a:p>
          <a:p>
            <a:pPr marL="285750" marR="0" lvl="0" indent="-28575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effectLst/>
                <a:uLnTx/>
                <a:uFillTx/>
                <a:latin typeface="Calibri" panose="020F0502020204030204"/>
                <a:ea typeface="+mn-ea"/>
                <a:cs typeface="+mn-cs"/>
              </a:rPr>
              <a:t>Make it Better</a:t>
            </a:r>
          </a:p>
          <a:p>
            <a:pPr marL="285750" marR="0" lvl="0" indent="-28575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effectLst/>
                <a:uLnTx/>
                <a:uFillTx/>
                <a:latin typeface="Calibri" panose="020F0502020204030204"/>
                <a:ea typeface="+mn-ea"/>
                <a:cs typeface="+mn-cs"/>
              </a:rPr>
              <a:t>Brainstorming</a:t>
            </a:r>
          </a:p>
          <a:p>
            <a:pPr marL="285750" marR="0" lvl="0" indent="-28575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effectLst/>
                <a:uLnTx/>
                <a:uFillTx/>
                <a:latin typeface="Calibri" panose="020F0502020204030204"/>
                <a:ea typeface="+mn-ea"/>
                <a:cs typeface="+mn-cs"/>
              </a:rPr>
              <a:t>Suggestion Systems</a:t>
            </a:r>
          </a:p>
          <a:p>
            <a:pPr marL="285750" marR="0" lvl="0" indent="-28575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effectLst/>
                <a:uLnTx/>
                <a:uFillTx/>
                <a:latin typeface="Calibri" panose="020F0502020204030204"/>
                <a:ea typeface="+mn-ea"/>
                <a:cs typeface="+mn-cs"/>
              </a:rPr>
              <a:t>Critical Thinking</a:t>
            </a:r>
          </a:p>
          <a:p>
            <a:pPr marL="285750" marR="0" lvl="0" indent="-28575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effectLst/>
                <a:uLnTx/>
                <a:uFillTx/>
                <a:latin typeface="Calibri" panose="020F0502020204030204"/>
                <a:ea typeface="+mn-ea"/>
                <a:cs typeface="+mn-cs"/>
              </a:rPr>
              <a:t>Design Thinking</a:t>
            </a:r>
          </a:p>
          <a:p>
            <a:pPr marL="285750" marR="0" lvl="0" indent="-28575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effectLst/>
                <a:uLnTx/>
                <a:uFillTx/>
                <a:latin typeface="Calibri" panose="020F0502020204030204"/>
                <a:ea typeface="+mn-ea"/>
                <a:cs typeface="+mn-cs"/>
              </a:rPr>
              <a:t>Breakthrough Innovation</a:t>
            </a:r>
          </a:p>
          <a:p>
            <a:pPr marL="285750" marR="0" lvl="0" indent="-28575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effectLst/>
                <a:uLnTx/>
                <a:uFillTx/>
                <a:latin typeface="Calibri" panose="020F0502020204030204"/>
                <a:ea typeface="+mn-ea"/>
                <a:cs typeface="+mn-cs"/>
              </a:rPr>
              <a:t>Feedback Systems</a:t>
            </a:r>
          </a:p>
        </p:txBody>
      </p:sp>
      <p:sp>
        <p:nvSpPr>
          <p:cNvPr id="4" name="Content Placeholder 3">
            <a:extLst>
              <a:ext uri="{FF2B5EF4-FFF2-40B4-BE49-F238E27FC236}">
                <a16:creationId xmlns:a16="http://schemas.microsoft.com/office/drawing/2014/main" id="{D549217F-D7F3-2568-CAB1-22FE9F1CF339}"/>
              </a:ext>
            </a:extLst>
          </p:cNvPr>
          <p:cNvSpPr>
            <a:spLocks noGrp="1"/>
          </p:cNvSpPr>
          <p:nvPr>
            <p:ph sz="half" idx="2"/>
          </p:nvPr>
        </p:nvSpPr>
        <p:spPr>
          <a:xfrm>
            <a:off x="5995336" y="1731818"/>
            <a:ext cx="5875100" cy="4644919"/>
          </a:xfrm>
        </p:spPr>
        <p:txBody>
          <a:bodyPr>
            <a:normAutofit/>
          </a:bodyPr>
          <a:lstStyle/>
          <a:p>
            <a:pPr marL="285750" marR="0" lvl="0" indent="-28575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effectLst/>
                <a:uLnTx/>
                <a:uFillTx/>
                <a:latin typeface="Calibri" panose="020F0502020204030204"/>
                <a:ea typeface="+mn-ea"/>
                <a:cs typeface="+mn-cs"/>
              </a:rPr>
              <a:t>Innovation Teams</a:t>
            </a:r>
          </a:p>
          <a:p>
            <a:pPr marL="285750" marR="0" lvl="0" indent="-28575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effectLst/>
                <a:uLnTx/>
                <a:uFillTx/>
                <a:latin typeface="Calibri" panose="020F0502020204030204"/>
                <a:ea typeface="+mn-ea"/>
                <a:cs typeface="+mn-cs"/>
              </a:rPr>
              <a:t>Innovation Task Forces</a:t>
            </a:r>
          </a:p>
          <a:p>
            <a:pPr marL="285750" marR="0" lvl="0" indent="-28575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effectLst/>
                <a:uLnTx/>
                <a:uFillTx/>
                <a:latin typeface="Calibri" panose="020F0502020204030204"/>
                <a:ea typeface="+mn-ea"/>
                <a:cs typeface="+mn-cs"/>
              </a:rPr>
              <a:t>Innovation Accelerators</a:t>
            </a:r>
          </a:p>
          <a:p>
            <a:pPr marL="285750" marR="0" lvl="0" indent="-28575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effectLst/>
                <a:uLnTx/>
                <a:uFillTx/>
                <a:latin typeface="Calibri" panose="020F0502020204030204"/>
                <a:ea typeface="+mn-ea"/>
                <a:cs typeface="+mn-cs"/>
              </a:rPr>
              <a:t>Innovation Pathways </a:t>
            </a:r>
          </a:p>
          <a:p>
            <a:pPr marL="285750" marR="0" lvl="0" indent="-28575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effectLst/>
                <a:uLnTx/>
                <a:uFillTx/>
                <a:latin typeface="Calibri" panose="020F0502020204030204"/>
                <a:ea typeface="+mn-ea"/>
                <a:cs typeface="+mn-cs"/>
              </a:rPr>
              <a:t>Innovation Leadership</a:t>
            </a:r>
          </a:p>
          <a:p>
            <a:pPr marL="285750" marR="0" lvl="0" indent="-28575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effectLst/>
                <a:uLnTx/>
                <a:uFillTx/>
                <a:latin typeface="Calibri" panose="020F0502020204030204"/>
                <a:ea typeface="+mn-ea"/>
                <a:cs typeface="+mn-cs"/>
              </a:rPr>
              <a:t>Innovation Labs</a:t>
            </a:r>
          </a:p>
          <a:p>
            <a:pPr marL="285750" marR="0" lvl="0" indent="-28575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effectLst/>
                <a:uLnTx/>
                <a:uFillTx/>
                <a:latin typeface="Calibri" panose="020F0502020204030204"/>
                <a:ea typeface="+mn-ea"/>
                <a:cs typeface="+mn-cs"/>
              </a:rPr>
              <a:t>Innovation Champions</a:t>
            </a:r>
          </a:p>
          <a:p>
            <a:pPr marL="285750" marR="0" lvl="0" indent="-28575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effectLst/>
                <a:uLnTx/>
                <a:uFillTx/>
                <a:latin typeface="Calibri" panose="020F0502020204030204"/>
                <a:ea typeface="+mn-ea"/>
                <a:cs typeface="+mn-cs"/>
              </a:rPr>
              <a:t>Workout Projects</a:t>
            </a:r>
          </a:p>
        </p:txBody>
      </p:sp>
      <p:sp>
        <p:nvSpPr>
          <p:cNvPr id="6" name="Slide Number Placeholder 7">
            <a:extLst>
              <a:ext uri="{FF2B5EF4-FFF2-40B4-BE49-F238E27FC236}">
                <a16:creationId xmlns:a16="http://schemas.microsoft.com/office/drawing/2014/main" id="{41567350-6E46-8406-4ABD-92749EFCB3A5}"/>
              </a:ext>
            </a:extLst>
          </p:cNvPr>
          <p:cNvSpPr txBox="1">
            <a:spLocks/>
          </p:cNvSpPr>
          <p:nvPr/>
        </p:nvSpPr>
        <p:spPr>
          <a:xfrm>
            <a:off x="11004152" y="6492627"/>
            <a:ext cx="1187354" cy="365096"/>
          </a:xfrm>
          <a:prstGeom prst="rect">
            <a:avLst/>
          </a:prstGeom>
        </p:spPr>
        <p:txBody>
          <a:bodyPr vert="horz" lIns="91433" tIns="45716" rIns="91433" bIns="45716" rtlCol="0" anchor="ctr">
            <a:normAutofit/>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914368">
              <a:spcAft>
                <a:spcPts val="600"/>
              </a:spcAft>
              <a:defRPr/>
            </a:pPr>
            <a:fld id="{6C87D5E4-4A75-4C06-B0FE-F348C1B1AF83}" type="slidenum">
              <a:rPr lang="en-US" sz="1600">
                <a:solidFill>
                  <a:schemeClr val="tx1">
                    <a:lumMod val="50000"/>
                    <a:lumOff val="50000"/>
                  </a:schemeClr>
                </a:solidFill>
                <a:latin typeface="Calibri" panose="020F0502020204030204"/>
              </a:rPr>
              <a:pPr defTabSz="914368">
                <a:spcAft>
                  <a:spcPts val="600"/>
                </a:spcAft>
                <a:defRPr/>
              </a:pPr>
              <a:t>91</a:t>
            </a:fld>
            <a:endParaRPr lang="en-US" sz="1600" dirty="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15336505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34EC3B-41D2-49E4-8714-8E5838D80C93}"/>
              </a:ext>
            </a:extLst>
          </p:cNvPr>
          <p:cNvSpPr/>
          <p:nvPr/>
        </p:nvSpPr>
        <p:spPr>
          <a:xfrm>
            <a:off x="0" y="0"/>
            <a:ext cx="12192000" cy="6858000"/>
          </a:xfrm>
          <a:prstGeom prst="rect">
            <a:avLst/>
          </a:prstGeom>
          <a:gradFill flip="none" rotWithShape="1">
            <a:gsLst>
              <a:gs pos="0">
                <a:schemeClr val="tx1">
                  <a:alpha val="15000"/>
                </a:schemeClr>
              </a:gs>
              <a:gs pos="35000">
                <a:schemeClr val="tx1">
                  <a:alpha val="40000"/>
                </a:schemeClr>
              </a:gs>
              <a:gs pos="71000">
                <a:schemeClr val="tx1">
                  <a:alpha val="35000"/>
                </a:schemeClr>
              </a:gs>
              <a:gs pos="100000">
                <a:schemeClr val="tx1">
                  <a:alpha val="72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cs typeface="+mn-cs"/>
            </a:endParaRPr>
          </a:p>
        </p:txBody>
      </p:sp>
      <p:sp>
        <p:nvSpPr>
          <p:cNvPr id="4" name="Rectangle 3">
            <a:extLst>
              <a:ext uri="{FF2B5EF4-FFF2-40B4-BE49-F238E27FC236}">
                <a16:creationId xmlns:a16="http://schemas.microsoft.com/office/drawing/2014/main" id="{FE52025F-BD47-4C0A-A7E7-BC9B772FE6D1}"/>
              </a:ext>
            </a:extLst>
          </p:cNvPr>
          <p:cNvSpPr/>
          <p:nvPr/>
        </p:nvSpPr>
        <p:spPr>
          <a:xfrm>
            <a:off x="0" y="4980373"/>
            <a:ext cx="12192000" cy="18776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nvGrpSpPr>
          <p:cNvPr id="7" name="Group 6">
            <a:extLst>
              <a:ext uri="{FF2B5EF4-FFF2-40B4-BE49-F238E27FC236}">
                <a16:creationId xmlns:a16="http://schemas.microsoft.com/office/drawing/2014/main" id="{02B3B71D-A225-4CE9-AE62-DBC5F7C3BBBC}"/>
              </a:ext>
            </a:extLst>
          </p:cNvPr>
          <p:cNvGrpSpPr/>
          <p:nvPr/>
        </p:nvGrpSpPr>
        <p:grpSpPr>
          <a:xfrm>
            <a:off x="432882" y="5502866"/>
            <a:ext cx="11803506" cy="992217"/>
            <a:chOff x="622178" y="5123322"/>
            <a:chExt cx="10513517" cy="992217"/>
          </a:xfrm>
        </p:grpSpPr>
        <p:sp>
          <p:nvSpPr>
            <p:cNvPr id="8" name="TextBox 7">
              <a:extLst>
                <a:ext uri="{FF2B5EF4-FFF2-40B4-BE49-F238E27FC236}">
                  <a16:creationId xmlns:a16="http://schemas.microsoft.com/office/drawing/2014/main" id="{874F6C81-1E6A-417B-BD2A-476D47802DFF}"/>
                </a:ext>
              </a:extLst>
            </p:cNvPr>
            <p:cNvSpPr txBox="1"/>
            <p:nvPr/>
          </p:nvSpPr>
          <p:spPr>
            <a:xfrm>
              <a:off x="661716" y="5123322"/>
              <a:ext cx="1047397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820E2E"/>
                  </a:solidFill>
                  <a:effectLst/>
                  <a:uLnTx/>
                  <a:uFillTx/>
                  <a:latin typeface="Roboto ExtraBold" panose="02000000000000000000" pitchFamily="2" charset="0"/>
                  <a:ea typeface="Roboto ExtraBold" panose="02000000000000000000" pitchFamily="2" charset="0"/>
                  <a:cs typeface="Helvetica" panose="020B0604020202020204" pitchFamily="34" charset="0"/>
                </a:rPr>
                <a:t>FASHION STORES, INC.</a:t>
              </a:r>
            </a:p>
          </p:txBody>
        </p:sp>
        <p:sp>
          <p:nvSpPr>
            <p:cNvPr id="9" name="TextBox 8">
              <a:extLst>
                <a:ext uri="{FF2B5EF4-FFF2-40B4-BE49-F238E27FC236}">
                  <a16:creationId xmlns:a16="http://schemas.microsoft.com/office/drawing/2014/main" id="{BF1A3513-5C22-45EF-8C6E-1978ECD6A1BA}"/>
                </a:ext>
              </a:extLst>
            </p:cNvPr>
            <p:cNvSpPr txBox="1"/>
            <p:nvPr/>
          </p:nvSpPr>
          <p:spPr>
            <a:xfrm>
              <a:off x="622178" y="5530764"/>
              <a:ext cx="7901425"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Roboto Black"/>
                </a:rPr>
                <a:t>STORE MANAGER LEADERSHIP PROGRAM</a:t>
              </a:r>
            </a:p>
          </p:txBody>
        </p:sp>
      </p:grpSp>
    </p:spTree>
    <p:extLst>
      <p:ext uri="{BB962C8B-B14F-4D97-AF65-F5344CB8AC3E}">
        <p14:creationId xmlns:p14="http://schemas.microsoft.com/office/powerpoint/2010/main" val="280874037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28">
            <a:extLst>
              <a:ext uri="{FF2B5EF4-FFF2-40B4-BE49-F238E27FC236}">
                <a16:creationId xmlns:a16="http://schemas.microsoft.com/office/drawing/2014/main" id="{9448B6F2-494A-4900-A4B2-32C8E477C910}"/>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0" y="0"/>
            <a:ext cx="12192000" cy="3310431"/>
          </a:xfrm>
          <a:prstGeom prst="rect">
            <a:avLst/>
          </a:prstGeom>
        </p:spPr>
      </p:pic>
      <p:sp>
        <p:nvSpPr>
          <p:cNvPr id="3" name="Rectangle 2">
            <a:extLst>
              <a:ext uri="{FF2B5EF4-FFF2-40B4-BE49-F238E27FC236}">
                <a16:creationId xmlns:a16="http://schemas.microsoft.com/office/drawing/2014/main" id="{2970AF86-505D-4D37-B4FB-41B134578802}"/>
              </a:ext>
            </a:extLst>
          </p:cNvPr>
          <p:cNvSpPr/>
          <p:nvPr/>
        </p:nvSpPr>
        <p:spPr>
          <a:xfrm>
            <a:off x="0" y="0"/>
            <a:ext cx="12192000" cy="3310431"/>
          </a:xfrm>
          <a:prstGeom prst="rect">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3" name="Group 32">
            <a:extLst>
              <a:ext uri="{FF2B5EF4-FFF2-40B4-BE49-F238E27FC236}">
                <a16:creationId xmlns:a16="http://schemas.microsoft.com/office/drawing/2014/main" id="{F623EEA0-7DC6-4575-BD2A-31F5C9AE7ECE}"/>
              </a:ext>
            </a:extLst>
          </p:cNvPr>
          <p:cNvGrpSpPr/>
          <p:nvPr/>
        </p:nvGrpSpPr>
        <p:grpSpPr>
          <a:xfrm>
            <a:off x="643321" y="2191831"/>
            <a:ext cx="2013071" cy="2319465"/>
            <a:chOff x="985171" y="3291920"/>
            <a:chExt cx="2013071" cy="2319465"/>
          </a:xfrm>
        </p:grpSpPr>
        <p:grpSp>
          <p:nvGrpSpPr>
            <p:cNvPr id="4" name="Group 3">
              <a:extLst>
                <a:ext uri="{FF2B5EF4-FFF2-40B4-BE49-F238E27FC236}">
                  <a16:creationId xmlns:a16="http://schemas.microsoft.com/office/drawing/2014/main" id="{DB4D7A67-3689-476D-86E6-436DA9C59836}"/>
                </a:ext>
              </a:extLst>
            </p:cNvPr>
            <p:cNvGrpSpPr/>
            <p:nvPr/>
          </p:nvGrpSpPr>
          <p:grpSpPr>
            <a:xfrm>
              <a:off x="985171" y="3291920"/>
              <a:ext cx="2013071" cy="2319465"/>
              <a:chOff x="633476" y="3291920"/>
              <a:chExt cx="2013071" cy="2319465"/>
            </a:xfrm>
          </p:grpSpPr>
          <p:grpSp>
            <p:nvGrpSpPr>
              <p:cNvPr id="5" name="Group 4">
                <a:extLst>
                  <a:ext uri="{FF2B5EF4-FFF2-40B4-BE49-F238E27FC236}">
                    <a16:creationId xmlns:a16="http://schemas.microsoft.com/office/drawing/2014/main" id="{FCA5E039-D0FB-4936-AC73-C4333A13FAFC}"/>
                  </a:ext>
                </a:extLst>
              </p:cNvPr>
              <p:cNvGrpSpPr/>
              <p:nvPr/>
            </p:nvGrpSpPr>
            <p:grpSpPr>
              <a:xfrm>
                <a:off x="633476" y="4411230"/>
                <a:ext cx="2013071" cy="1200155"/>
                <a:chOff x="4320398" y="1245513"/>
                <a:chExt cx="2876439" cy="900116"/>
              </a:xfrm>
            </p:grpSpPr>
            <p:sp>
              <p:nvSpPr>
                <p:cNvPr id="7" name="TextBox 6">
                  <a:extLst>
                    <a:ext uri="{FF2B5EF4-FFF2-40B4-BE49-F238E27FC236}">
                      <a16:creationId xmlns:a16="http://schemas.microsoft.com/office/drawing/2014/main" id="{C2FE3324-45D2-4252-922D-93AE3D766000}"/>
                    </a:ext>
                  </a:extLst>
                </p:cNvPr>
                <p:cNvSpPr txBox="1"/>
                <p:nvPr/>
              </p:nvSpPr>
              <p:spPr>
                <a:xfrm>
                  <a:off x="4322387" y="1522381"/>
                  <a:ext cx="2874450" cy="62324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1200" cap="none" spc="0" normalizeH="0" baseline="0" noProof="0" dirty="0">
                      <a:ln>
                        <a:noFill/>
                      </a:ln>
                      <a:solidFill>
                        <a:prstClr val="black">
                          <a:lumMod val="50000"/>
                          <a:lumOff val="50000"/>
                        </a:prstClr>
                      </a:solidFill>
                      <a:effectLst/>
                      <a:uLnTx/>
                      <a:uFillTx/>
                      <a:latin typeface="Calibri" panose="020F0502020204030204"/>
                      <a:ea typeface="맑은 고딕" panose="020B0503020000020004" pitchFamily="34" charset="-127"/>
                      <a:cs typeface="Arial" pitchFamily="34" charset="0"/>
                    </a:rPr>
                    <a:t>From 50 to 100 countries</a:t>
                  </a:r>
                </a:p>
              </p:txBody>
            </p:sp>
            <p:sp>
              <p:nvSpPr>
                <p:cNvPr id="8" name="TextBox 7">
                  <a:extLst>
                    <a:ext uri="{FF2B5EF4-FFF2-40B4-BE49-F238E27FC236}">
                      <a16:creationId xmlns:a16="http://schemas.microsoft.com/office/drawing/2014/main" id="{2335BF05-B85A-460E-A326-F2D81494E28F}"/>
                    </a:ext>
                  </a:extLst>
                </p:cNvPr>
                <p:cNvSpPr txBox="1"/>
                <p:nvPr/>
              </p:nvSpPr>
              <p:spPr>
                <a:xfrm>
                  <a:off x="4320398" y="1245513"/>
                  <a:ext cx="2874450" cy="3462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Arial" pitchFamily="34" charset="0"/>
                    </a:rPr>
                    <a:t>First</a:t>
                  </a:r>
                  <a:endParaRPr kumimoji="0" lang="ko-KR" altLang="en-US" sz="24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맑은 고딕" panose="020B0503020000020004" pitchFamily="34" charset="-127"/>
                    <a:cs typeface="Arial" pitchFamily="34" charset="0"/>
                  </a:endParaRPr>
                </a:p>
              </p:txBody>
            </p:sp>
          </p:grpSp>
          <p:sp>
            <p:nvSpPr>
              <p:cNvPr id="6" name="Rectangle 5">
                <a:extLst>
                  <a:ext uri="{FF2B5EF4-FFF2-40B4-BE49-F238E27FC236}">
                    <a16:creationId xmlns:a16="http://schemas.microsoft.com/office/drawing/2014/main" id="{66B550C0-A3B0-4FB4-B56F-7A4E69CFB8A7}"/>
                  </a:ext>
                </a:extLst>
              </p:cNvPr>
              <p:cNvSpPr/>
              <p:nvPr/>
            </p:nvSpPr>
            <p:spPr>
              <a:xfrm rot="16200000">
                <a:off x="1182116" y="3291920"/>
                <a:ext cx="914400" cy="9144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grpSp>
        <p:pic>
          <p:nvPicPr>
            <p:cNvPr id="25" name="Picture 24" descr="Shape&#10;&#10;Description automatically generated with medium confidence">
              <a:extLst>
                <a:ext uri="{FF2B5EF4-FFF2-40B4-BE49-F238E27FC236}">
                  <a16:creationId xmlns:a16="http://schemas.microsoft.com/office/drawing/2014/main" id="{7D6CE1F4-C243-48AE-8EEF-B7A4739D496A}"/>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a:ext>
              </a:extLst>
            </a:blip>
            <a:stretch>
              <a:fillRect/>
            </a:stretch>
          </p:blipFill>
          <p:spPr>
            <a:xfrm>
              <a:off x="1713865" y="3397925"/>
              <a:ext cx="547493" cy="684366"/>
            </a:xfrm>
            <a:prstGeom prst="rect">
              <a:avLst/>
            </a:prstGeom>
          </p:spPr>
        </p:pic>
      </p:grpSp>
      <p:grpSp>
        <p:nvGrpSpPr>
          <p:cNvPr id="36" name="Group 35">
            <a:extLst>
              <a:ext uri="{FF2B5EF4-FFF2-40B4-BE49-F238E27FC236}">
                <a16:creationId xmlns:a16="http://schemas.microsoft.com/office/drawing/2014/main" id="{AF16E677-27A6-43AF-920B-4764BF61553F}"/>
              </a:ext>
            </a:extLst>
          </p:cNvPr>
          <p:cNvGrpSpPr/>
          <p:nvPr/>
        </p:nvGrpSpPr>
        <p:grpSpPr>
          <a:xfrm>
            <a:off x="8867429" y="2136767"/>
            <a:ext cx="2679858" cy="3012840"/>
            <a:chOff x="9210311" y="3236857"/>
            <a:chExt cx="2679858" cy="3012840"/>
          </a:xfrm>
        </p:grpSpPr>
        <p:grpSp>
          <p:nvGrpSpPr>
            <p:cNvPr id="19" name="Group 18">
              <a:extLst>
                <a:ext uri="{FF2B5EF4-FFF2-40B4-BE49-F238E27FC236}">
                  <a16:creationId xmlns:a16="http://schemas.microsoft.com/office/drawing/2014/main" id="{AAAE9396-8B51-4E0C-977C-A288436A0251}"/>
                </a:ext>
              </a:extLst>
            </p:cNvPr>
            <p:cNvGrpSpPr/>
            <p:nvPr/>
          </p:nvGrpSpPr>
          <p:grpSpPr>
            <a:xfrm>
              <a:off x="9210311" y="3236857"/>
              <a:ext cx="2679858" cy="3012840"/>
              <a:chOff x="9083699" y="3236857"/>
              <a:chExt cx="2679858" cy="3012840"/>
            </a:xfrm>
          </p:grpSpPr>
          <p:grpSp>
            <p:nvGrpSpPr>
              <p:cNvPr id="20" name="Group 19">
                <a:extLst>
                  <a:ext uri="{FF2B5EF4-FFF2-40B4-BE49-F238E27FC236}">
                    <a16:creationId xmlns:a16="http://schemas.microsoft.com/office/drawing/2014/main" id="{442D03E7-53A4-4514-A121-A9F58DCF6E00}"/>
                  </a:ext>
                </a:extLst>
              </p:cNvPr>
              <p:cNvGrpSpPr/>
              <p:nvPr/>
            </p:nvGrpSpPr>
            <p:grpSpPr>
              <a:xfrm>
                <a:off x="9083699" y="4356166"/>
                <a:ext cx="2679858" cy="1893531"/>
                <a:chOff x="4333085" y="1204215"/>
                <a:chExt cx="3829198" cy="1420148"/>
              </a:xfrm>
            </p:grpSpPr>
            <p:sp>
              <p:nvSpPr>
                <p:cNvPr id="22" name="TextBox 21">
                  <a:extLst>
                    <a:ext uri="{FF2B5EF4-FFF2-40B4-BE49-F238E27FC236}">
                      <a16:creationId xmlns:a16="http://schemas.microsoft.com/office/drawing/2014/main" id="{773E724F-1C90-4210-A5FF-B34E47DB9CDA}"/>
                    </a:ext>
                  </a:extLst>
                </p:cNvPr>
                <p:cNvSpPr txBox="1"/>
                <p:nvPr/>
              </p:nvSpPr>
              <p:spPr>
                <a:xfrm>
                  <a:off x="4333085" y="1447118"/>
                  <a:ext cx="3829198" cy="11772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1200" cap="none" spc="0" normalizeH="0" baseline="0" noProof="0" dirty="0">
                      <a:ln>
                        <a:noFill/>
                      </a:ln>
                      <a:solidFill>
                        <a:prstClr val="black">
                          <a:lumMod val="50000"/>
                          <a:lumOff val="50000"/>
                        </a:prstClr>
                      </a:solidFill>
                      <a:effectLst/>
                      <a:uLnTx/>
                      <a:uFillTx/>
                      <a:latin typeface="Calibri" panose="020F0502020204030204"/>
                      <a:ea typeface="맑은 고딕" panose="020B0503020000020004" pitchFamily="34" charset="-127"/>
                      <a:cs typeface="Arial" pitchFamily="34" charset="0"/>
                    </a:rPr>
                    <a:t>Because we consider they are critical for achieving these goals</a:t>
                  </a:r>
                </a:p>
              </p:txBody>
            </p:sp>
            <p:sp>
              <p:nvSpPr>
                <p:cNvPr id="23" name="TextBox 22">
                  <a:extLst>
                    <a:ext uri="{FF2B5EF4-FFF2-40B4-BE49-F238E27FC236}">
                      <a16:creationId xmlns:a16="http://schemas.microsoft.com/office/drawing/2014/main" id="{E25DE2C4-C768-4CAC-8FE0-2EBC90BC2CF3}"/>
                    </a:ext>
                  </a:extLst>
                </p:cNvPr>
                <p:cNvSpPr txBox="1"/>
                <p:nvPr/>
              </p:nvSpPr>
              <p:spPr>
                <a:xfrm>
                  <a:off x="4771090" y="1204215"/>
                  <a:ext cx="2874450" cy="3462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Arial" pitchFamily="34" charset="0"/>
                    </a:rPr>
                    <a:t>Why?</a:t>
                  </a:r>
                  <a:endParaRPr kumimoji="0" lang="ko-KR" altLang="en-US" sz="24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맑은 고딕" panose="020B0503020000020004" pitchFamily="34" charset="-127"/>
                    <a:cs typeface="Arial" pitchFamily="34" charset="0"/>
                  </a:endParaRPr>
                </a:p>
              </p:txBody>
            </p:sp>
          </p:grpSp>
          <p:sp>
            <p:nvSpPr>
              <p:cNvPr id="21" name="Rectangle 20">
                <a:extLst>
                  <a:ext uri="{FF2B5EF4-FFF2-40B4-BE49-F238E27FC236}">
                    <a16:creationId xmlns:a16="http://schemas.microsoft.com/office/drawing/2014/main" id="{F053EDB2-DC88-48F0-AE59-FA99F9A543FE}"/>
                  </a:ext>
                </a:extLst>
              </p:cNvPr>
              <p:cNvSpPr/>
              <p:nvPr/>
            </p:nvSpPr>
            <p:spPr>
              <a:xfrm rot="16200000">
                <a:off x="9938876" y="3236857"/>
                <a:ext cx="914400" cy="9144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grpSp>
        <p:pic>
          <p:nvPicPr>
            <p:cNvPr id="26" name="Picture 25" descr="Shape&#10;&#10;Description automatically generated with low confidence">
              <a:extLst>
                <a:ext uri="{FF2B5EF4-FFF2-40B4-BE49-F238E27FC236}">
                  <a16:creationId xmlns:a16="http://schemas.microsoft.com/office/drawing/2014/main" id="{A6AC804A-1B1C-4F5F-B11B-4FC713D2E90B}"/>
                </a:ext>
              </a:extLst>
            </p:cNvPr>
            <p:cNvPicPr>
              <a:picLocks noChangeAspect="1"/>
            </p:cNvPicPr>
            <p:nvPr/>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a:ext>
              </a:extLst>
            </a:blip>
            <a:stretch>
              <a:fillRect/>
            </a:stretch>
          </p:blipFill>
          <p:spPr>
            <a:xfrm>
              <a:off x="10177188" y="3348556"/>
              <a:ext cx="690998" cy="690998"/>
            </a:xfrm>
            <a:prstGeom prst="rect">
              <a:avLst/>
            </a:prstGeom>
          </p:spPr>
        </p:pic>
      </p:grpSp>
      <p:grpSp>
        <p:nvGrpSpPr>
          <p:cNvPr id="34" name="Group 33">
            <a:extLst>
              <a:ext uri="{FF2B5EF4-FFF2-40B4-BE49-F238E27FC236}">
                <a16:creationId xmlns:a16="http://schemas.microsoft.com/office/drawing/2014/main" id="{EBDEC610-92F6-4311-98E0-94EC40BE2927}"/>
              </a:ext>
            </a:extLst>
          </p:cNvPr>
          <p:cNvGrpSpPr/>
          <p:nvPr/>
        </p:nvGrpSpPr>
        <p:grpSpPr>
          <a:xfrm>
            <a:off x="3189492" y="2191831"/>
            <a:ext cx="2203231" cy="2690362"/>
            <a:chOff x="3532374" y="3291921"/>
            <a:chExt cx="2203231" cy="2690362"/>
          </a:xfrm>
        </p:grpSpPr>
        <p:grpSp>
          <p:nvGrpSpPr>
            <p:cNvPr id="9" name="Group 8">
              <a:extLst>
                <a:ext uri="{FF2B5EF4-FFF2-40B4-BE49-F238E27FC236}">
                  <a16:creationId xmlns:a16="http://schemas.microsoft.com/office/drawing/2014/main" id="{A8147674-FBCD-4F85-BCB9-CC09A43F3EF9}"/>
                </a:ext>
              </a:extLst>
            </p:cNvPr>
            <p:cNvGrpSpPr/>
            <p:nvPr/>
          </p:nvGrpSpPr>
          <p:grpSpPr>
            <a:xfrm>
              <a:off x="3532374" y="3291921"/>
              <a:ext cx="2203231" cy="2690362"/>
              <a:chOff x="3255707" y="3291921"/>
              <a:chExt cx="2203231" cy="2690362"/>
            </a:xfrm>
          </p:grpSpPr>
          <p:grpSp>
            <p:nvGrpSpPr>
              <p:cNvPr id="10" name="Group 9">
                <a:extLst>
                  <a:ext uri="{FF2B5EF4-FFF2-40B4-BE49-F238E27FC236}">
                    <a16:creationId xmlns:a16="http://schemas.microsoft.com/office/drawing/2014/main" id="{D1BA0677-CF5C-4FAA-92BB-2243918F6725}"/>
                  </a:ext>
                </a:extLst>
              </p:cNvPr>
              <p:cNvGrpSpPr/>
              <p:nvPr/>
            </p:nvGrpSpPr>
            <p:grpSpPr>
              <a:xfrm>
                <a:off x="3255707" y="4411230"/>
                <a:ext cx="2203231" cy="1571053"/>
                <a:chOff x="4046694" y="1245513"/>
                <a:chExt cx="3148154" cy="1178290"/>
              </a:xfrm>
            </p:grpSpPr>
            <p:sp>
              <p:nvSpPr>
                <p:cNvPr id="12" name="TextBox 11">
                  <a:extLst>
                    <a:ext uri="{FF2B5EF4-FFF2-40B4-BE49-F238E27FC236}">
                      <a16:creationId xmlns:a16="http://schemas.microsoft.com/office/drawing/2014/main" id="{41153B2A-CE04-4CC1-B7EE-BC4B79D2234A}"/>
                    </a:ext>
                  </a:extLst>
                </p:cNvPr>
                <p:cNvSpPr txBox="1"/>
                <p:nvPr/>
              </p:nvSpPr>
              <p:spPr>
                <a:xfrm>
                  <a:off x="4046694" y="1523556"/>
                  <a:ext cx="3148153" cy="900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1200" cap="none" spc="0" normalizeH="0" baseline="0" noProof="0" dirty="0">
                      <a:ln>
                        <a:noFill/>
                      </a:ln>
                      <a:solidFill>
                        <a:prstClr val="black">
                          <a:lumMod val="50000"/>
                          <a:lumOff val="50000"/>
                        </a:prstClr>
                      </a:solidFill>
                      <a:effectLst/>
                      <a:uLnTx/>
                      <a:uFillTx/>
                      <a:latin typeface="Calibri" panose="020F0502020204030204"/>
                      <a:ea typeface="맑은 고딕" panose="020B0503020000020004" pitchFamily="34" charset="-127"/>
                      <a:cs typeface="Arial" pitchFamily="34" charset="0"/>
                    </a:rPr>
                    <a:t>Most profitable retail store chain</a:t>
                  </a:r>
                </a:p>
              </p:txBody>
            </p:sp>
            <p:sp>
              <p:nvSpPr>
                <p:cNvPr id="13" name="TextBox 12">
                  <a:extLst>
                    <a:ext uri="{FF2B5EF4-FFF2-40B4-BE49-F238E27FC236}">
                      <a16:creationId xmlns:a16="http://schemas.microsoft.com/office/drawing/2014/main" id="{8AFDF9A1-0C1A-420F-AF0E-409A70D4A1B7}"/>
                    </a:ext>
                  </a:extLst>
                </p:cNvPr>
                <p:cNvSpPr txBox="1"/>
                <p:nvPr/>
              </p:nvSpPr>
              <p:spPr>
                <a:xfrm>
                  <a:off x="4320398" y="1245513"/>
                  <a:ext cx="2874450" cy="3462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Arial" pitchFamily="34" charset="0"/>
                    </a:rPr>
                    <a:t>Second</a:t>
                  </a:r>
                  <a:endParaRPr kumimoji="0" lang="ko-KR" altLang="en-US" sz="24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맑은 고딕" panose="020B0503020000020004" pitchFamily="34" charset="-127"/>
                    <a:cs typeface="Arial" pitchFamily="34" charset="0"/>
                  </a:endParaRPr>
                </a:p>
              </p:txBody>
            </p:sp>
          </p:grpSp>
          <p:sp>
            <p:nvSpPr>
              <p:cNvPr id="11" name="Rectangle 10">
                <a:extLst>
                  <a:ext uri="{FF2B5EF4-FFF2-40B4-BE49-F238E27FC236}">
                    <a16:creationId xmlns:a16="http://schemas.microsoft.com/office/drawing/2014/main" id="{56F7CE2F-D956-4AE3-A801-5F6055BA3D9E}"/>
                  </a:ext>
                </a:extLst>
              </p:cNvPr>
              <p:cNvSpPr/>
              <p:nvPr/>
            </p:nvSpPr>
            <p:spPr>
              <a:xfrm rot="16200000">
                <a:off x="3995898" y="3291921"/>
                <a:ext cx="914400" cy="9144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grpSp>
        <p:pic>
          <p:nvPicPr>
            <p:cNvPr id="27" name="Picture 26" descr="Shape&#10;&#10;Description automatically generated with low confidence">
              <a:extLst>
                <a:ext uri="{FF2B5EF4-FFF2-40B4-BE49-F238E27FC236}">
                  <a16:creationId xmlns:a16="http://schemas.microsoft.com/office/drawing/2014/main" id="{9FDE4394-39D1-4857-9B55-FF15EF24C4C7}"/>
                </a:ext>
              </a:extLst>
            </p:cNvPr>
            <p:cNvPicPr>
              <a:picLocks noChangeAspect="1"/>
            </p:cNvPicPr>
            <p:nvPr/>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a:ext>
              </a:extLst>
            </a:blip>
            <a:stretch>
              <a:fillRect/>
            </a:stretch>
          </p:blipFill>
          <p:spPr>
            <a:xfrm>
              <a:off x="4392967" y="3415559"/>
              <a:ext cx="646331" cy="646331"/>
            </a:xfrm>
            <a:prstGeom prst="rect">
              <a:avLst/>
            </a:prstGeom>
          </p:spPr>
        </p:pic>
      </p:grpSp>
      <p:grpSp>
        <p:nvGrpSpPr>
          <p:cNvPr id="35" name="Group 34">
            <a:extLst>
              <a:ext uri="{FF2B5EF4-FFF2-40B4-BE49-F238E27FC236}">
                <a16:creationId xmlns:a16="http://schemas.microsoft.com/office/drawing/2014/main" id="{8079E509-3140-4585-BE67-4E8ED55D1E04}"/>
              </a:ext>
            </a:extLst>
          </p:cNvPr>
          <p:cNvGrpSpPr/>
          <p:nvPr/>
        </p:nvGrpSpPr>
        <p:grpSpPr>
          <a:xfrm>
            <a:off x="5856473" y="2191830"/>
            <a:ext cx="2547204" cy="2690363"/>
            <a:chOff x="6199355" y="3291920"/>
            <a:chExt cx="2547204" cy="2690363"/>
          </a:xfrm>
        </p:grpSpPr>
        <p:grpSp>
          <p:nvGrpSpPr>
            <p:cNvPr id="14" name="Group 13">
              <a:extLst>
                <a:ext uri="{FF2B5EF4-FFF2-40B4-BE49-F238E27FC236}">
                  <a16:creationId xmlns:a16="http://schemas.microsoft.com/office/drawing/2014/main" id="{02575E0E-830A-431C-8010-2BF3A2AA4E84}"/>
                </a:ext>
              </a:extLst>
            </p:cNvPr>
            <p:cNvGrpSpPr/>
            <p:nvPr/>
          </p:nvGrpSpPr>
          <p:grpSpPr>
            <a:xfrm>
              <a:off x="6199355" y="3291920"/>
              <a:ext cx="2547204" cy="2690363"/>
              <a:chOff x="5997715" y="3291920"/>
              <a:chExt cx="2547204" cy="2690363"/>
            </a:xfrm>
          </p:grpSpPr>
          <p:grpSp>
            <p:nvGrpSpPr>
              <p:cNvPr id="15" name="Group 14">
                <a:extLst>
                  <a:ext uri="{FF2B5EF4-FFF2-40B4-BE49-F238E27FC236}">
                    <a16:creationId xmlns:a16="http://schemas.microsoft.com/office/drawing/2014/main" id="{0E1403DF-F4D3-4866-A0F9-FB01141346FA}"/>
                  </a:ext>
                </a:extLst>
              </p:cNvPr>
              <p:cNvGrpSpPr/>
              <p:nvPr/>
            </p:nvGrpSpPr>
            <p:grpSpPr>
              <a:xfrm>
                <a:off x="5997715" y="4411231"/>
                <a:ext cx="2547204" cy="1571052"/>
                <a:chOff x="3944139" y="1245513"/>
                <a:chExt cx="3639651" cy="1178289"/>
              </a:xfrm>
            </p:grpSpPr>
            <p:sp>
              <p:nvSpPr>
                <p:cNvPr id="17" name="TextBox 16">
                  <a:extLst>
                    <a:ext uri="{FF2B5EF4-FFF2-40B4-BE49-F238E27FC236}">
                      <a16:creationId xmlns:a16="http://schemas.microsoft.com/office/drawing/2014/main" id="{4BC747F1-0F88-4A1A-A7A3-905E31A80B8C}"/>
                    </a:ext>
                  </a:extLst>
                </p:cNvPr>
                <p:cNvSpPr txBox="1"/>
                <p:nvPr/>
              </p:nvSpPr>
              <p:spPr>
                <a:xfrm>
                  <a:off x="3944139" y="1523555"/>
                  <a:ext cx="3639651" cy="9002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1200" cap="none" spc="0" normalizeH="0" baseline="0" noProof="0" dirty="0">
                      <a:ln>
                        <a:noFill/>
                      </a:ln>
                      <a:solidFill>
                        <a:prstClr val="black">
                          <a:lumMod val="50000"/>
                          <a:lumOff val="50000"/>
                        </a:prstClr>
                      </a:solidFill>
                      <a:effectLst/>
                      <a:uLnTx/>
                      <a:uFillTx/>
                      <a:latin typeface="Calibri" panose="020F0502020204030204"/>
                      <a:ea typeface="맑은 고딕" panose="020B0503020000020004" pitchFamily="34" charset="-127"/>
                      <a:cs typeface="Arial" pitchFamily="34" charset="0"/>
                    </a:rPr>
                    <a:t>Focusing on our critical talent: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1200" cap="none" spc="0" normalizeH="0" baseline="0" noProof="0" dirty="0">
                      <a:ln>
                        <a:noFill/>
                      </a:ln>
                      <a:solidFill>
                        <a:prstClr val="black">
                          <a:lumMod val="50000"/>
                          <a:lumOff val="50000"/>
                        </a:prstClr>
                      </a:solidFill>
                      <a:effectLst/>
                      <a:uLnTx/>
                      <a:uFillTx/>
                      <a:latin typeface="Calibri" panose="020F0502020204030204"/>
                      <a:ea typeface="맑은 고딕" panose="020B0503020000020004" pitchFamily="34" charset="-127"/>
                      <a:cs typeface="Arial" pitchFamily="34" charset="0"/>
                    </a:rPr>
                    <a:t>STORE MANAGERS</a:t>
                  </a:r>
                </a:p>
              </p:txBody>
            </p:sp>
            <p:sp>
              <p:nvSpPr>
                <p:cNvPr id="18" name="TextBox 17">
                  <a:extLst>
                    <a:ext uri="{FF2B5EF4-FFF2-40B4-BE49-F238E27FC236}">
                      <a16:creationId xmlns:a16="http://schemas.microsoft.com/office/drawing/2014/main" id="{54256AD3-2C3D-48B2-BE3C-9BDF61C951CB}"/>
                    </a:ext>
                  </a:extLst>
                </p:cNvPr>
                <p:cNvSpPr txBox="1"/>
                <p:nvPr/>
              </p:nvSpPr>
              <p:spPr>
                <a:xfrm>
                  <a:off x="4320398" y="1245513"/>
                  <a:ext cx="2874450" cy="3462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8384C"/>
                      </a:solidFill>
                      <a:effectLst/>
                      <a:uLnTx/>
                      <a:uFillTx/>
                      <a:latin typeface="Roboto ExtraBold" panose="02000000000000000000" pitchFamily="2" charset="0"/>
                      <a:ea typeface="Roboto ExtraBold" panose="02000000000000000000" pitchFamily="2" charset="0"/>
                      <a:cs typeface="Calibri" panose="020F0502020204030204" pitchFamily="34" charset="0"/>
                    </a:rPr>
                    <a:t>How?</a:t>
                  </a:r>
                  <a:endParaRPr kumimoji="0" lang="ko-KR" altLang="en-US" sz="24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맑은 고딕" panose="020B0503020000020004" pitchFamily="34" charset="-127"/>
                    <a:cs typeface="Arial" pitchFamily="34" charset="0"/>
                  </a:endParaRPr>
                </a:p>
              </p:txBody>
            </p:sp>
          </p:grpSp>
          <p:sp>
            <p:nvSpPr>
              <p:cNvPr id="16" name="Rectangle 15">
                <a:extLst>
                  <a:ext uri="{FF2B5EF4-FFF2-40B4-BE49-F238E27FC236}">
                    <a16:creationId xmlns:a16="http://schemas.microsoft.com/office/drawing/2014/main" id="{788F6130-2820-49EF-8613-687D68D43588}"/>
                  </a:ext>
                </a:extLst>
              </p:cNvPr>
              <p:cNvSpPr/>
              <p:nvPr/>
            </p:nvSpPr>
            <p:spPr>
              <a:xfrm rot="16200000">
                <a:off x="6809679" y="3291920"/>
                <a:ext cx="914400" cy="9144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grpSp>
        <p:pic>
          <p:nvPicPr>
            <p:cNvPr id="28" name="Picture 27" descr="Shape&#10;&#10;Description automatically generated with low confidence">
              <a:extLst>
                <a:ext uri="{FF2B5EF4-FFF2-40B4-BE49-F238E27FC236}">
                  <a16:creationId xmlns:a16="http://schemas.microsoft.com/office/drawing/2014/main" id="{7C3435D3-FC69-422D-8A9F-D72E45BDA9BB}"/>
                </a:ext>
              </a:extLst>
            </p:cNvPr>
            <p:cNvPicPr>
              <a:picLocks noChangeAspect="1"/>
            </p:cNvPicPr>
            <p:nvPr/>
          </p:nvPicPr>
          <p:blipFill>
            <a:blip r:embed="rId9">
              <a:lum bright="70000" contrast="-70000"/>
              <a:extLst>
                <a:ext uri="{BEBA8EAE-BF5A-486C-A8C5-ECC9F3942E4B}">
                  <a14:imgProps xmlns:a14="http://schemas.microsoft.com/office/drawing/2010/main">
                    <a14:imgLayer r:embed="rId10">
                      <a14:imgEffect>
                        <a14:artisticPhotocopy/>
                      </a14:imgEffect>
                    </a14:imgLayer>
                  </a14:imgProps>
                </a:ext>
                <a:ext uri="{28A0092B-C50C-407E-A947-70E740481C1C}">
                  <a14:useLocalDpi xmlns:a14="http://schemas.microsoft.com/office/drawing/2010/main"/>
                </a:ext>
              </a:extLst>
            </a:blip>
            <a:stretch>
              <a:fillRect/>
            </a:stretch>
          </p:blipFill>
          <p:spPr>
            <a:xfrm>
              <a:off x="7100947" y="3376723"/>
              <a:ext cx="735141" cy="735141"/>
            </a:xfrm>
            <a:prstGeom prst="rect">
              <a:avLst/>
            </a:prstGeom>
          </p:spPr>
        </p:pic>
      </p:grpSp>
      <p:sp>
        <p:nvSpPr>
          <p:cNvPr id="29" name="TextBox 28">
            <a:extLst>
              <a:ext uri="{FF2B5EF4-FFF2-40B4-BE49-F238E27FC236}">
                <a16:creationId xmlns:a16="http://schemas.microsoft.com/office/drawing/2014/main" id="{7D940EF6-0858-475E-B7C4-F3FBF8BCB863}"/>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sp>
        <p:nvSpPr>
          <p:cNvPr id="30" name="TextBox 29">
            <a:extLst>
              <a:ext uri="{FF2B5EF4-FFF2-40B4-BE49-F238E27FC236}">
                <a16:creationId xmlns:a16="http://schemas.microsoft.com/office/drawing/2014/main" id="{EFBE2B11-9E16-465C-8C13-14F3159B2B92}"/>
              </a:ext>
            </a:extLst>
          </p:cNvPr>
          <p:cNvSpPr txBox="1"/>
          <p:nvPr/>
        </p:nvSpPr>
        <p:spPr>
          <a:xfrm>
            <a:off x="534313" y="516643"/>
            <a:ext cx="453464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Roboto ExtraBold" panose="02000000000000000000" pitchFamily="2" charset="0"/>
                <a:ea typeface="Roboto ExtraBold" panose="02000000000000000000" pitchFamily="2" charset="0"/>
                <a:cs typeface="+mn-cs"/>
              </a:rPr>
              <a:t>OUR AIM </a:t>
            </a:r>
          </a:p>
        </p:txBody>
      </p:sp>
      <p:cxnSp>
        <p:nvCxnSpPr>
          <p:cNvPr id="32" name="Straight Connector 31">
            <a:extLst>
              <a:ext uri="{FF2B5EF4-FFF2-40B4-BE49-F238E27FC236}">
                <a16:creationId xmlns:a16="http://schemas.microsoft.com/office/drawing/2014/main" id="{B4F3476E-8FF0-4EEB-A74B-DB548A8479B5}"/>
              </a:ext>
            </a:extLst>
          </p:cNvPr>
          <p:cNvCxnSpPr>
            <a:cxnSpLocks/>
          </p:cNvCxnSpPr>
          <p:nvPr/>
        </p:nvCxnSpPr>
        <p:spPr>
          <a:xfrm>
            <a:off x="642805" y="1334446"/>
            <a:ext cx="844535"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8337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500"/>
                                        <p:tgtEl>
                                          <p:spTgt spid="33"/>
                                        </p:tgtEl>
                                      </p:cBhvr>
                                    </p:animEffect>
                                    <p:anim calcmode="lin" valueType="num">
                                      <p:cBhvr>
                                        <p:cTn id="8" dur="1500" fill="hold"/>
                                        <p:tgtEl>
                                          <p:spTgt spid="33"/>
                                        </p:tgtEl>
                                        <p:attrNameLst>
                                          <p:attrName>ppt_x</p:attrName>
                                        </p:attrNameLst>
                                      </p:cBhvr>
                                      <p:tavLst>
                                        <p:tav tm="0">
                                          <p:val>
                                            <p:strVal val="#ppt_x"/>
                                          </p:val>
                                        </p:tav>
                                        <p:tav tm="100000">
                                          <p:val>
                                            <p:strVal val="#ppt_x"/>
                                          </p:val>
                                        </p:tav>
                                      </p:tavLst>
                                    </p:anim>
                                    <p:anim calcmode="lin" valueType="num">
                                      <p:cBhvr>
                                        <p:cTn id="9" dur="1500" fill="hold"/>
                                        <p:tgtEl>
                                          <p:spTgt spid="33"/>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nodeType="after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1500"/>
                                        <p:tgtEl>
                                          <p:spTgt spid="34"/>
                                        </p:tgtEl>
                                      </p:cBhvr>
                                    </p:animEffect>
                                    <p:anim calcmode="lin" valueType="num">
                                      <p:cBhvr>
                                        <p:cTn id="14" dur="1500" fill="hold"/>
                                        <p:tgtEl>
                                          <p:spTgt spid="34"/>
                                        </p:tgtEl>
                                        <p:attrNameLst>
                                          <p:attrName>ppt_x</p:attrName>
                                        </p:attrNameLst>
                                      </p:cBhvr>
                                      <p:tavLst>
                                        <p:tav tm="0">
                                          <p:val>
                                            <p:strVal val="#ppt_x"/>
                                          </p:val>
                                        </p:tav>
                                        <p:tav tm="100000">
                                          <p:val>
                                            <p:strVal val="#ppt_x"/>
                                          </p:val>
                                        </p:tav>
                                      </p:tavLst>
                                    </p:anim>
                                    <p:anim calcmode="lin" valueType="num">
                                      <p:cBhvr>
                                        <p:cTn id="15" dur="1500" fill="hold"/>
                                        <p:tgtEl>
                                          <p:spTgt spid="34"/>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42" presetClass="entr" presetSubtype="0"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1500"/>
                                        <p:tgtEl>
                                          <p:spTgt spid="35"/>
                                        </p:tgtEl>
                                      </p:cBhvr>
                                    </p:animEffect>
                                    <p:anim calcmode="lin" valueType="num">
                                      <p:cBhvr>
                                        <p:cTn id="20" dur="1500" fill="hold"/>
                                        <p:tgtEl>
                                          <p:spTgt spid="35"/>
                                        </p:tgtEl>
                                        <p:attrNameLst>
                                          <p:attrName>ppt_x</p:attrName>
                                        </p:attrNameLst>
                                      </p:cBhvr>
                                      <p:tavLst>
                                        <p:tav tm="0">
                                          <p:val>
                                            <p:strVal val="#ppt_x"/>
                                          </p:val>
                                        </p:tav>
                                        <p:tav tm="100000">
                                          <p:val>
                                            <p:strVal val="#ppt_x"/>
                                          </p:val>
                                        </p:tav>
                                      </p:tavLst>
                                    </p:anim>
                                    <p:anim calcmode="lin" valueType="num">
                                      <p:cBhvr>
                                        <p:cTn id="21" dur="1500" fill="hold"/>
                                        <p:tgtEl>
                                          <p:spTgt spid="35"/>
                                        </p:tgtEl>
                                        <p:attrNameLst>
                                          <p:attrName>ppt_y</p:attrName>
                                        </p:attrNameLst>
                                      </p:cBhvr>
                                      <p:tavLst>
                                        <p:tav tm="0">
                                          <p:val>
                                            <p:strVal val="#ppt_y+.1"/>
                                          </p:val>
                                        </p:tav>
                                        <p:tav tm="100000">
                                          <p:val>
                                            <p:strVal val="#ppt_y"/>
                                          </p:val>
                                        </p:tav>
                                      </p:tavLst>
                                    </p:anim>
                                  </p:childTnLst>
                                </p:cTn>
                              </p:par>
                            </p:childTnLst>
                          </p:cTn>
                        </p:par>
                        <p:par>
                          <p:cTn id="22" fill="hold">
                            <p:stCondLst>
                              <p:cond delay="4500"/>
                            </p:stCondLst>
                            <p:childTnLst>
                              <p:par>
                                <p:cTn id="23" presetID="42" presetClass="entr" presetSubtype="0" fill="hold"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1500"/>
                                        <p:tgtEl>
                                          <p:spTgt spid="36"/>
                                        </p:tgtEl>
                                      </p:cBhvr>
                                    </p:animEffect>
                                    <p:anim calcmode="lin" valueType="num">
                                      <p:cBhvr>
                                        <p:cTn id="26" dur="1500" fill="hold"/>
                                        <p:tgtEl>
                                          <p:spTgt spid="36"/>
                                        </p:tgtEl>
                                        <p:attrNameLst>
                                          <p:attrName>ppt_x</p:attrName>
                                        </p:attrNameLst>
                                      </p:cBhvr>
                                      <p:tavLst>
                                        <p:tav tm="0">
                                          <p:val>
                                            <p:strVal val="#ppt_x"/>
                                          </p:val>
                                        </p:tav>
                                        <p:tav tm="100000">
                                          <p:val>
                                            <p:strVal val="#ppt_x"/>
                                          </p:val>
                                        </p:tav>
                                      </p:tavLst>
                                    </p:anim>
                                    <p:anim calcmode="lin" valueType="num">
                                      <p:cBhvr>
                                        <p:cTn id="27" dur="15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6F64E1F1-E8C9-40DD-92F3-02B4542217B4}"/>
              </a:ext>
            </a:extLst>
          </p:cNvPr>
          <p:cNvSpPr txBox="1"/>
          <p:nvPr/>
        </p:nvSpPr>
        <p:spPr>
          <a:xfrm>
            <a:off x="589291" y="344069"/>
            <a:ext cx="810745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THE ROI METHODOLOGY</a:t>
            </a:r>
            <a:r>
              <a:rPr kumimoji="0" lang="en-US" sz="3600" b="1" i="0" u="none" strike="noStrike" kern="1200" cap="none" spc="0" normalizeH="0" baseline="3000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a:t>
            </a:r>
          </a:p>
        </p:txBody>
      </p:sp>
      <p:sp>
        <p:nvSpPr>
          <p:cNvPr id="22" name="Rectangle 3">
            <a:extLst>
              <a:ext uri="{FF2B5EF4-FFF2-40B4-BE49-F238E27FC236}">
                <a16:creationId xmlns:a16="http://schemas.microsoft.com/office/drawing/2014/main" id="{18ED0A2C-CE85-4DAF-AD3D-A9606E30FC11}"/>
              </a:ext>
            </a:extLst>
          </p:cNvPr>
          <p:cNvSpPr txBox="1">
            <a:spLocks noChangeArrowheads="1"/>
          </p:cNvSpPr>
          <p:nvPr/>
        </p:nvSpPr>
        <p:spPr>
          <a:xfrm>
            <a:off x="589291" y="1238719"/>
            <a:ext cx="7828531" cy="55713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lumMod val="50000"/>
                    <a:lumOff val="50000"/>
                  </a:prstClr>
                </a:solidFill>
                <a:effectLst/>
                <a:uLnTx/>
                <a:uFillTx/>
                <a:latin typeface="Roboto ExtraBold" panose="02000000000000000000" pitchFamily="2" charset="0"/>
                <a:ea typeface="Roboto ExtraBold" panose="02000000000000000000" pitchFamily="2" charset="0"/>
                <a:cs typeface="+mn-cs"/>
              </a:rPr>
              <a:t>Generates Six Types of Measures:</a:t>
            </a:r>
          </a:p>
        </p:txBody>
      </p:sp>
      <p:cxnSp>
        <p:nvCxnSpPr>
          <p:cNvPr id="23" name="Straight Connector 22">
            <a:extLst>
              <a:ext uri="{FF2B5EF4-FFF2-40B4-BE49-F238E27FC236}">
                <a16:creationId xmlns:a16="http://schemas.microsoft.com/office/drawing/2014/main" id="{783D14EC-A6F5-407F-A575-2AF53CD68105}"/>
              </a:ext>
            </a:extLst>
          </p:cNvPr>
          <p:cNvCxnSpPr>
            <a:cxnSpLocks/>
          </p:cNvCxnSpPr>
          <p:nvPr/>
        </p:nvCxnSpPr>
        <p:spPr>
          <a:xfrm>
            <a:off x="678316" y="1082600"/>
            <a:ext cx="844535"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2EDBE370-C727-4584-B2A2-BB314DEA0F9B}"/>
              </a:ext>
            </a:extLst>
          </p:cNvPr>
          <p:cNvSpPr txBox="1"/>
          <p:nvPr/>
        </p:nvSpPr>
        <p:spPr>
          <a:xfrm>
            <a:off x="60589" y="5696034"/>
            <a:ext cx="11602894" cy="461665"/>
          </a:xfrm>
          <a:prstGeom prst="rect">
            <a:avLst/>
          </a:prstGeom>
          <a:noFill/>
        </p:spPr>
        <p:txBody>
          <a:bodyPr wrap="square" rtlCol="0">
            <a:spAutoFit/>
          </a:bodyPr>
          <a:lstStyle/>
          <a:p>
            <a:pPr marL="0" marR="0" lvl="0" indent="0" algn="ctr" defTabSz="18288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w="0"/>
                <a:solidFill>
                  <a:prstClr val="black">
                    <a:lumMod val="85000"/>
                    <a:lumOff val="15000"/>
                  </a:prstClr>
                </a:solidFill>
                <a:effectLst/>
                <a:uLnTx/>
                <a:uFillTx/>
                <a:latin typeface="Calibri" panose="020F0502020204030204"/>
                <a:ea typeface="Open Sans" panose="020B0606030504020204" pitchFamily="34" charset="0"/>
                <a:cs typeface="Open Sans" panose="020B0606030504020204" pitchFamily="34" charset="0"/>
              </a:rPr>
              <a:t>….and includes a technique to isolate the effects of the program or solution.</a:t>
            </a:r>
            <a:endParaRPr kumimoji="0" lang="en-US" sz="2000" b="1" i="0" u="none" strike="noStrike" kern="1200" cap="none" spc="0" normalizeH="0" baseline="0" noProof="0" dirty="0">
              <a:ln w="0"/>
              <a:solidFill>
                <a:prstClr val="black">
                  <a:lumMod val="85000"/>
                  <a:lumOff val="15000"/>
                </a:prstClr>
              </a:solidFill>
              <a:effectLst/>
              <a:uLnTx/>
              <a:uFillTx/>
              <a:latin typeface="Calibri" panose="020F0502020204030204"/>
              <a:ea typeface="Open Sans" panose="020B0606030504020204" pitchFamily="34" charset="0"/>
              <a:cs typeface="Open Sans" panose="020B0606030504020204" pitchFamily="34" charset="0"/>
            </a:endParaRPr>
          </a:p>
        </p:txBody>
      </p:sp>
      <p:grpSp>
        <p:nvGrpSpPr>
          <p:cNvPr id="40" name="Group 39">
            <a:extLst>
              <a:ext uri="{FF2B5EF4-FFF2-40B4-BE49-F238E27FC236}">
                <a16:creationId xmlns:a16="http://schemas.microsoft.com/office/drawing/2014/main" id="{5CD00187-E270-4950-9E44-BECC18015C26}"/>
              </a:ext>
            </a:extLst>
          </p:cNvPr>
          <p:cNvGrpSpPr/>
          <p:nvPr/>
        </p:nvGrpSpPr>
        <p:grpSpPr>
          <a:xfrm>
            <a:off x="437413" y="1198946"/>
            <a:ext cx="11480959" cy="3830186"/>
            <a:chOff x="437413" y="1806640"/>
            <a:chExt cx="11480959" cy="3830186"/>
          </a:xfrm>
        </p:grpSpPr>
        <p:grpSp>
          <p:nvGrpSpPr>
            <p:cNvPr id="14" name="Group 13">
              <a:extLst>
                <a:ext uri="{FF2B5EF4-FFF2-40B4-BE49-F238E27FC236}">
                  <a16:creationId xmlns:a16="http://schemas.microsoft.com/office/drawing/2014/main" id="{4AE082BC-BAA2-4804-B741-0135B17FA83D}"/>
                </a:ext>
              </a:extLst>
            </p:cNvPr>
            <p:cNvGrpSpPr/>
            <p:nvPr/>
          </p:nvGrpSpPr>
          <p:grpSpPr>
            <a:xfrm>
              <a:off x="994226" y="2378705"/>
              <a:ext cx="10203548" cy="3258121"/>
              <a:chOff x="1630381" y="1667129"/>
              <a:chExt cx="11577023" cy="3696688"/>
            </a:xfrm>
          </p:grpSpPr>
          <p:grpSp>
            <p:nvGrpSpPr>
              <p:cNvPr id="2" name="그룹 52">
                <a:extLst>
                  <a:ext uri="{FF2B5EF4-FFF2-40B4-BE49-F238E27FC236}">
                    <a16:creationId xmlns:a16="http://schemas.microsoft.com/office/drawing/2014/main" id="{95E643C1-106C-4CBB-A367-A154C0966E4B}"/>
                  </a:ext>
                </a:extLst>
              </p:cNvPr>
              <p:cNvGrpSpPr/>
              <p:nvPr/>
            </p:nvGrpSpPr>
            <p:grpSpPr>
              <a:xfrm>
                <a:off x="2422382" y="2042984"/>
                <a:ext cx="10013169" cy="2933096"/>
                <a:chOff x="2422381" y="2042984"/>
                <a:chExt cx="10013169" cy="2933096"/>
              </a:xfrm>
            </p:grpSpPr>
            <p:cxnSp>
              <p:nvCxnSpPr>
                <p:cNvPr id="15" name="Straight Connector 14">
                  <a:extLst>
                    <a:ext uri="{FF2B5EF4-FFF2-40B4-BE49-F238E27FC236}">
                      <a16:creationId xmlns:a16="http://schemas.microsoft.com/office/drawing/2014/main" id="{0ABFDC0A-BCD3-40F2-B712-F8C28769529B}"/>
                    </a:ext>
                  </a:extLst>
                </p:cNvPr>
                <p:cNvCxnSpPr>
                  <a:cxnSpLocks/>
                </p:cNvCxnSpPr>
                <p:nvPr/>
              </p:nvCxnSpPr>
              <p:spPr>
                <a:xfrm>
                  <a:off x="8793743" y="2794085"/>
                  <a:ext cx="2700568" cy="0"/>
                </a:xfrm>
                <a:prstGeom prst="line">
                  <a:avLst/>
                </a:prstGeom>
                <a:ln w="666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7EE22738-9E5F-4606-904A-31FF0D8A2CF4}"/>
                    </a:ext>
                  </a:extLst>
                </p:cNvPr>
                <p:cNvCxnSpPr>
                  <a:cxnSpLocks/>
                </p:cNvCxnSpPr>
                <p:nvPr/>
              </p:nvCxnSpPr>
              <p:spPr>
                <a:xfrm>
                  <a:off x="6060403" y="3494076"/>
                  <a:ext cx="2743414" cy="228"/>
                </a:xfrm>
                <a:prstGeom prst="line">
                  <a:avLst/>
                </a:prstGeom>
                <a:ln w="666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F749E25-0170-49CA-85C5-66849A8BE50E}"/>
                    </a:ext>
                  </a:extLst>
                </p:cNvPr>
                <p:cNvCxnSpPr>
                  <a:cxnSpLocks/>
                </p:cNvCxnSpPr>
                <p:nvPr/>
              </p:nvCxnSpPr>
              <p:spPr>
                <a:xfrm flipH="1" flipV="1">
                  <a:off x="3337226" y="4251990"/>
                  <a:ext cx="2758775" cy="1"/>
                </a:xfrm>
                <a:prstGeom prst="line">
                  <a:avLst/>
                </a:prstGeom>
                <a:ln w="666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27F7E91-5068-4BEF-AC8C-1AB429D1C666}"/>
                    </a:ext>
                  </a:extLst>
                </p:cNvPr>
                <p:cNvCxnSpPr>
                  <a:cxnSpLocks/>
                  <a:endCxn id="10" idx="6"/>
                </p:cNvCxnSpPr>
                <p:nvPr/>
              </p:nvCxnSpPr>
              <p:spPr>
                <a:xfrm flipH="1">
                  <a:off x="2422381" y="4967817"/>
                  <a:ext cx="988539" cy="0"/>
                </a:xfrm>
                <a:prstGeom prst="line">
                  <a:avLst/>
                </a:prstGeom>
                <a:ln w="666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7272979-3FC1-49EB-B621-7C68A29DF88B}"/>
                    </a:ext>
                  </a:extLst>
                </p:cNvPr>
                <p:cNvCxnSpPr>
                  <a:cxnSpLocks/>
                </p:cNvCxnSpPr>
                <p:nvPr/>
              </p:nvCxnSpPr>
              <p:spPr>
                <a:xfrm>
                  <a:off x="3370599" y="4224928"/>
                  <a:ext cx="10792" cy="751152"/>
                </a:xfrm>
                <a:prstGeom prst="line">
                  <a:avLst/>
                </a:prstGeom>
                <a:ln w="666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201EA31-872E-4B8F-8C6D-E41D20BF916F}"/>
                    </a:ext>
                  </a:extLst>
                </p:cNvPr>
                <p:cNvCxnSpPr>
                  <a:cxnSpLocks/>
                </p:cNvCxnSpPr>
                <p:nvPr/>
              </p:nvCxnSpPr>
              <p:spPr>
                <a:xfrm flipH="1">
                  <a:off x="6090438" y="3461161"/>
                  <a:ext cx="974" cy="827175"/>
                </a:xfrm>
                <a:prstGeom prst="line">
                  <a:avLst/>
                </a:prstGeom>
                <a:ln w="666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A0508A4-EA8B-4CEE-8E2D-A8122B98B3A0}"/>
                    </a:ext>
                  </a:extLst>
                </p:cNvPr>
                <p:cNvCxnSpPr>
                  <a:cxnSpLocks/>
                </p:cNvCxnSpPr>
                <p:nvPr/>
              </p:nvCxnSpPr>
              <p:spPr>
                <a:xfrm>
                  <a:off x="8803817" y="2753276"/>
                  <a:ext cx="0" cy="774172"/>
                </a:xfrm>
                <a:prstGeom prst="line">
                  <a:avLst/>
                </a:prstGeom>
                <a:ln w="666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6823AFD-756C-4977-AE7A-86872760916D}"/>
                    </a:ext>
                  </a:extLst>
                </p:cNvPr>
                <p:cNvCxnSpPr>
                  <a:cxnSpLocks/>
                </p:cNvCxnSpPr>
                <p:nvPr/>
              </p:nvCxnSpPr>
              <p:spPr>
                <a:xfrm flipH="1">
                  <a:off x="11440573" y="2073207"/>
                  <a:ext cx="994977" cy="0"/>
                </a:xfrm>
                <a:prstGeom prst="line">
                  <a:avLst/>
                </a:prstGeom>
                <a:ln w="666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1D29C58-0FD1-40C3-BD9B-F6C2B835C8EB}"/>
                    </a:ext>
                  </a:extLst>
                </p:cNvPr>
                <p:cNvCxnSpPr>
                  <a:cxnSpLocks/>
                </p:cNvCxnSpPr>
                <p:nvPr/>
              </p:nvCxnSpPr>
              <p:spPr>
                <a:xfrm>
                  <a:off x="11454017" y="2042984"/>
                  <a:ext cx="0" cy="774172"/>
                </a:xfrm>
                <a:prstGeom prst="line">
                  <a:avLst/>
                </a:prstGeom>
                <a:ln w="666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 name="Oval 9">
                <a:extLst>
                  <a:ext uri="{FF2B5EF4-FFF2-40B4-BE49-F238E27FC236}">
                    <a16:creationId xmlns:a16="http://schemas.microsoft.com/office/drawing/2014/main" id="{C5159ED6-51E5-40DC-A377-2B2AAD1FC0B5}"/>
                  </a:ext>
                </a:extLst>
              </p:cNvPr>
              <p:cNvSpPr/>
              <p:nvPr/>
            </p:nvSpPr>
            <p:spPr>
              <a:xfrm>
                <a:off x="1630381" y="4571817"/>
                <a:ext cx="792000" cy="792000"/>
              </a:xfrm>
              <a:prstGeom prst="ellipse">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32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1" name="Oval 10">
                <a:extLst>
                  <a:ext uri="{FF2B5EF4-FFF2-40B4-BE49-F238E27FC236}">
                    <a16:creationId xmlns:a16="http://schemas.microsoft.com/office/drawing/2014/main" id="{A127B194-FA5A-4426-91E1-197E03BED205}"/>
                  </a:ext>
                </a:extLst>
              </p:cNvPr>
              <p:cNvSpPr/>
              <p:nvPr/>
            </p:nvSpPr>
            <p:spPr>
              <a:xfrm>
                <a:off x="4340402" y="3833636"/>
                <a:ext cx="792000" cy="792000"/>
              </a:xfrm>
              <a:prstGeom prst="ellipse">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32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2" name="Oval 11">
                <a:extLst>
                  <a:ext uri="{FF2B5EF4-FFF2-40B4-BE49-F238E27FC236}">
                    <a16:creationId xmlns:a16="http://schemas.microsoft.com/office/drawing/2014/main" id="{1028FF39-832E-408C-AF86-76CAC0D407ED}"/>
                  </a:ext>
                </a:extLst>
              </p:cNvPr>
              <p:cNvSpPr/>
              <p:nvPr/>
            </p:nvSpPr>
            <p:spPr>
              <a:xfrm>
                <a:off x="7052806" y="3095456"/>
                <a:ext cx="792000" cy="792000"/>
              </a:xfrm>
              <a:prstGeom prst="ellipse">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3200" b="0" i="0" u="none" strike="noStrike" kern="1200" cap="none" spc="0" normalizeH="0" baseline="0" noProof="0">
                  <a:ln>
                    <a:noFill/>
                  </a:ln>
                  <a:solidFill>
                    <a:srgbClr val="70AD47"/>
                  </a:solidFill>
                  <a:effectLst/>
                  <a:uLnTx/>
                  <a:uFillTx/>
                  <a:latin typeface="Calibri" panose="020F0502020204030204"/>
                  <a:ea typeface="맑은 고딕" panose="020B0503020000020004" pitchFamily="34" charset="-127"/>
                  <a:cs typeface="+mn-cs"/>
                </a:endParaRPr>
              </a:p>
            </p:txBody>
          </p:sp>
          <p:sp>
            <p:nvSpPr>
              <p:cNvPr id="13" name="Oval 12">
                <a:extLst>
                  <a:ext uri="{FF2B5EF4-FFF2-40B4-BE49-F238E27FC236}">
                    <a16:creationId xmlns:a16="http://schemas.microsoft.com/office/drawing/2014/main" id="{7D961E2A-891E-4D65-BB13-F0668F3B9CEC}"/>
                  </a:ext>
                </a:extLst>
              </p:cNvPr>
              <p:cNvSpPr/>
              <p:nvPr/>
            </p:nvSpPr>
            <p:spPr>
              <a:xfrm>
                <a:off x="9765208" y="2357276"/>
                <a:ext cx="792000" cy="792000"/>
              </a:xfrm>
              <a:prstGeom prst="ellipse">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32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8" name="Oval 17">
                <a:extLst>
                  <a:ext uri="{FF2B5EF4-FFF2-40B4-BE49-F238E27FC236}">
                    <a16:creationId xmlns:a16="http://schemas.microsoft.com/office/drawing/2014/main" id="{7BD35C82-E92C-4B9C-A780-223904EC1203}"/>
                  </a:ext>
                </a:extLst>
              </p:cNvPr>
              <p:cNvSpPr/>
              <p:nvPr/>
            </p:nvSpPr>
            <p:spPr>
              <a:xfrm>
                <a:off x="12415403" y="1667129"/>
                <a:ext cx="792001" cy="792000"/>
              </a:xfrm>
              <a:prstGeom prst="ellipse">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32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grpSp>
        <p:sp>
          <p:nvSpPr>
            <p:cNvPr id="24" name="Google Shape;189;p19">
              <a:extLst>
                <a:ext uri="{FF2B5EF4-FFF2-40B4-BE49-F238E27FC236}">
                  <a16:creationId xmlns:a16="http://schemas.microsoft.com/office/drawing/2014/main" id="{8BC795EC-1868-47B4-9548-A6B74D826BF9}"/>
                </a:ext>
              </a:extLst>
            </p:cNvPr>
            <p:cNvSpPr txBox="1">
              <a:spLocks/>
            </p:cNvSpPr>
            <p:nvPr/>
          </p:nvSpPr>
          <p:spPr>
            <a:xfrm>
              <a:off x="437413" y="4383574"/>
              <a:ext cx="1840496" cy="500677"/>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Roboto Thin" panose="02000000000000000000" pitchFamily="2" charset="0"/>
                  <a:cs typeface="+mj-cs"/>
                </a:rPr>
                <a:t>Reaction and planned Action</a:t>
              </a:r>
            </a:p>
          </p:txBody>
        </p:sp>
        <p:sp>
          <p:nvSpPr>
            <p:cNvPr id="25" name="Google Shape;189;p19">
              <a:extLst>
                <a:ext uri="{FF2B5EF4-FFF2-40B4-BE49-F238E27FC236}">
                  <a16:creationId xmlns:a16="http://schemas.microsoft.com/office/drawing/2014/main" id="{F28248BC-7291-4067-A712-B8673AE9E39E}"/>
                </a:ext>
              </a:extLst>
            </p:cNvPr>
            <p:cNvSpPr txBox="1">
              <a:spLocks/>
            </p:cNvSpPr>
            <p:nvPr/>
          </p:nvSpPr>
          <p:spPr>
            <a:xfrm>
              <a:off x="2907513" y="3866877"/>
              <a:ext cx="1648482" cy="500677"/>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Roboto Thin" panose="02000000000000000000" pitchFamily="2" charset="0"/>
                  <a:cs typeface="+mj-cs"/>
                </a:rPr>
                <a:t>Learning</a:t>
              </a:r>
            </a:p>
          </p:txBody>
        </p:sp>
        <p:sp>
          <p:nvSpPr>
            <p:cNvPr id="26" name="Google Shape;189;p19">
              <a:extLst>
                <a:ext uri="{FF2B5EF4-FFF2-40B4-BE49-F238E27FC236}">
                  <a16:creationId xmlns:a16="http://schemas.microsoft.com/office/drawing/2014/main" id="{7CE77365-1069-4DB8-8E8E-174D005969C6}"/>
                </a:ext>
              </a:extLst>
            </p:cNvPr>
            <p:cNvSpPr txBox="1">
              <a:spLocks/>
            </p:cNvSpPr>
            <p:nvPr/>
          </p:nvSpPr>
          <p:spPr>
            <a:xfrm>
              <a:off x="5320391" y="3189406"/>
              <a:ext cx="1648482" cy="500677"/>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Roboto Thin" panose="02000000000000000000" pitchFamily="2" charset="0"/>
                  <a:cs typeface="+mj-cs"/>
                </a:rPr>
                <a:t>Application</a:t>
              </a:r>
            </a:p>
          </p:txBody>
        </p:sp>
        <p:sp>
          <p:nvSpPr>
            <p:cNvPr id="27" name="Google Shape;189;p19">
              <a:extLst>
                <a:ext uri="{FF2B5EF4-FFF2-40B4-BE49-F238E27FC236}">
                  <a16:creationId xmlns:a16="http://schemas.microsoft.com/office/drawing/2014/main" id="{B3A354C3-C3A9-4F04-8EF8-BC6D9603411A}"/>
                </a:ext>
              </a:extLst>
            </p:cNvPr>
            <p:cNvSpPr txBox="1">
              <a:spLocks/>
            </p:cNvSpPr>
            <p:nvPr/>
          </p:nvSpPr>
          <p:spPr>
            <a:xfrm>
              <a:off x="7869818" y="2481746"/>
              <a:ext cx="1400436" cy="500677"/>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Roboto Thin" panose="02000000000000000000" pitchFamily="2" charset="0"/>
                  <a:cs typeface="+mj-cs"/>
                </a:rPr>
                <a:t>Impact</a:t>
              </a:r>
            </a:p>
          </p:txBody>
        </p:sp>
        <p:sp>
          <p:nvSpPr>
            <p:cNvPr id="28" name="Google Shape;189;p19">
              <a:extLst>
                <a:ext uri="{FF2B5EF4-FFF2-40B4-BE49-F238E27FC236}">
                  <a16:creationId xmlns:a16="http://schemas.microsoft.com/office/drawing/2014/main" id="{6EF8345C-7A2C-4C2D-BEB6-C35B8C04DADD}"/>
                </a:ext>
              </a:extLst>
            </p:cNvPr>
            <p:cNvSpPr txBox="1">
              <a:spLocks/>
            </p:cNvSpPr>
            <p:nvPr/>
          </p:nvSpPr>
          <p:spPr>
            <a:xfrm>
              <a:off x="10024513" y="1806640"/>
              <a:ext cx="1648482" cy="500677"/>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Roboto Thin" panose="02000000000000000000" pitchFamily="2" charset="0"/>
                  <a:cs typeface="+mj-cs"/>
                </a:rPr>
                <a:t>Return on Investment</a:t>
              </a:r>
            </a:p>
          </p:txBody>
        </p:sp>
        <p:cxnSp>
          <p:nvCxnSpPr>
            <p:cNvPr id="30" name="Straight Arrow Connector 29">
              <a:extLst>
                <a:ext uri="{FF2B5EF4-FFF2-40B4-BE49-F238E27FC236}">
                  <a16:creationId xmlns:a16="http://schemas.microsoft.com/office/drawing/2014/main" id="{ED202837-A954-4C43-A70E-5399E1545239}"/>
                </a:ext>
              </a:extLst>
            </p:cNvPr>
            <p:cNvCxnSpPr>
              <a:cxnSpLocks/>
            </p:cNvCxnSpPr>
            <p:nvPr/>
          </p:nvCxnSpPr>
          <p:spPr>
            <a:xfrm flipV="1">
              <a:off x="9794450" y="2807891"/>
              <a:ext cx="0" cy="1978615"/>
            </a:xfrm>
            <a:prstGeom prst="straightConnector1">
              <a:avLst/>
            </a:prstGeom>
            <a:ln>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 name="Google Shape;189;p19">
              <a:extLst>
                <a:ext uri="{FF2B5EF4-FFF2-40B4-BE49-F238E27FC236}">
                  <a16:creationId xmlns:a16="http://schemas.microsoft.com/office/drawing/2014/main" id="{AF865B28-0CF6-43F0-B062-2E6A1CBC8485}"/>
                </a:ext>
              </a:extLst>
            </p:cNvPr>
            <p:cNvSpPr txBox="1">
              <a:spLocks/>
            </p:cNvSpPr>
            <p:nvPr/>
          </p:nvSpPr>
          <p:spPr>
            <a:xfrm>
              <a:off x="9790403" y="4497811"/>
              <a:ext cx="2127969" cy="382253"/>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Roboto ExtraBold" panose="02000000000000000000" pitchFamily="2" charset="0"/>
                  <a:cs typeface="+mj-cs"/>
                </a:rPr>
                <a:t>Intangible Benefits</a:t>
              </a:r>
            </a:p>
          </p:txBody>
        </p:sp>
        <p:sp>
          <p:nvSpPr>
            <p:cNvPr id="35" name="TextBox 34">
              <a:extLst>
                <a:ext uri="{FF2B5EF4-FFF2-40B4-BE49-F238E27FC236}">
                  <a16:creationId xmlns:a16="http://schemas.microsoft.com/office/drawing/2014/main" id="{79682BBF-65A6-4E7F-A270-290F3CBF4777}"/>
                </a:ext>
              </a:extLst>
            </p:cNvPr>
            <p:cNvSpPr txBox="1"/>
            <p:nvPr/>
          </p:nvSpPr>
          <p:spPr>
            <a:xfrm>
              <a:off x="994226" y="5090823"/>
              <a:ext cx="67201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01</a:t>
              </a:r>
            </a:p>
          </p:txBody>
        </p:sp>
        <p:sp>
          <p:nvSpPr>
            <p:cNvPr id="36" name="TextBox 35">
              <a:extLst>
                <a:ext uri="{FF2B5EF4-FFF2-40B4-BE49-F238E27FC236}">
                  <a16:creationId xmlns:a16="http://schemas.microsoft.com/office/drawing/2014/main" id="{4253AACB-6190-4C25-A129-D8AAC9DEA874}"/>
                </a:ext>
              </a:extLst>
            </p:cNvPr>
            <p:cNvSpPr txBox="1"/>
            <p:nvPr/>
          </p:nvSpPr>
          <p:spPr>
            <a:xfrm>
              <a:off x="3396350" y="4448386"/>
              <a:ext cx="67201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02</a:t>
              </a:r>
            </a:p>
          </p:txBody>
        </p:sp>
        <p:sp>
          <p:nvSpPr>
            <p:cNvPr id="37" name="TextBox 36">
              <a:extLst>
                <a:ext uri="{FF2B5EF4-FFF2-40B4-BE49-F238E27FC236}">
                  <a16:creationId xmlns:a16="http://schemas.microsoft.com/office/drawing/2014/main" id="{AF52D7E8-7DCF-41F8-91E4-69C60B7A2B08}"/>
                </a:ext>
              </a:extLst>
            </p:cNvPr>
            <p:cNvSpPr txBox="1"/>
            <p:nvPr/>
          </p:nvSpPr>
          <p:spPr>
            <a:xfrm>
              <a:off x="5780718" y="3814827"/>
              <a:ext cx="67201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03</a:t>
              </a:r>
            </a:p>
          </p:txBody>
        </p:sp>
        <p:sp>
          <p:nvSpPr>
            <p:cNvPr id="38" name="TextBox 37">
              <a:extLst>
                <a:ext uri="{FF2B5EF4-FFF2-40B4-BE49-F238E27FC236}">
                  <a16:creationId xmlns:a16="http://schemas.microsoft.com/office/drawing/2014/main" id="{FBCE711F-E363-449B-BE7F-4F6014D2A35C}"/>
                </a:ext>
              </a:extLst>
            </p:cNvPr>
            <p:cNvSpPr txBox="1"/>
            <p:nvPr/>
          </p:nvSpPr>
          <p:spPr>
            <a:xfrm>
              <a:off x="8156208" y="3154634"/>
              <a:ext cx="67201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04</a:t>
              </a:r>
            </a:p>
          </p:txBody>
        </p:sp>
        <p:sp>
          <p:nvSpPr>
            <p:cNvPr id="39" name="TextBox 38">
              <a:extLst>
                <a:ext uri="{FF2B5EF4-FFF2-40B4-BE49-F238E27FC236}">
                  <a16:creationId xmlns:a16="http://schemas.microsoft.com/office/drawing/2014/main" id="{C3955DD7-9473-41B6-B5EA-043A071E3790}"/>
                </a:ext>
              </a:extLst>
            </p:cNvPr>
            <p:cNvSpPr txBox="1"/>
            <p:nvPr/>
          </p:nvSpPr>
          <p:spPr>
            <a:xfrm>
              <a:off x="10513942" y="2556587"/>
              <a:ext cx="67201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05</a:t>
              </a:r>
            </a:p>
          </p:txBody>
        </p:sp>
      </p:grpSp>
    </p:spTree>
    <p:extLst>
      <p:ext uri="{BB962C8B-B14F-4D97-AF65-F5344CB8AC3E}">
        <p14:creationId xmlns:p14="http://schemas.microsoft.com/office/powerpoint/2010/main" val="172299776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7B3FDCDF-3ACD-4280-92EA-D291D7EDF0C0}"/>
              </a:ext>
            </a:extLst>
          </p:cNvPr>
          <p:cNvSpPr txBox="1"/>
          <p:nvPr/>
        </p:nvSpPr>
        <p:spPr>
          <a:xfrm>
            <a:off x="493184" y="464597"/>
            <a:ext cx="11293061"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TWELVE GUIDING PRINCIPLES</a:t>
            </a:r>
          </a:p>
        </p:txBody>
      </p:sp>
      <p:sp>
        <p:nvSpPr>
          <p:cNvPr id="92" name="TextBox 91">
            <a:extLst>
              <a:ext uri="{FF2B5EF4-FFF2-40B4-BE49-F238E27FC236}">
                <a16:creationId xmlns:a16="http://schemas.microsoft.com/office/drawing/2014/main" id="{5C476A36-161D-4C9C-87D1-7BFDC81A078A}"/>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cxnSp>
        <p:nvCxnSpPr>
          <p:cNvPr id="57" name="Straight Connector 56">
            <a:extLst>
              <a:ext uri="{FF2B5EF4-FFF2-40B4-BE49-F238E27FC236}">
                <a16:creationId xmlns:a16="http://schemas.microsoft.com/office/drawing/2014/main" id="{33553421-6BE0-4F10-8731-6977773FF746}"/>
              </a:ext>
            </a:extLst>
          </p:cNvPr>
          <p:cNvCxnSpPr>
            <a:cxnSpLocks/>
          </p:cNvCxnSpPr>
          <p:nvPr/>
        </p:nvCxnSpPr>
        <p:spPr>
          <a:xfrm>
            <a:off x="616172" y="1242153"/>
            <a:ext cx="844535"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4CE0886-4D49-4F8C-9EC8-9AB2A69D7183}"/>
              </a:ext>
            </a:extLst>
          </p:cNvPr>
          <p:cNvGrpSpPr/>
          <p:nvPr/>
        </p:nvGrpSpPr>
        <p:grpSpPr>
          <a:xfrm>
            <a:off x="493185" y="1439126"/>
            <a:ext cx="11423465" cy="4814353"/>
            <a:chOff x="642805" y="1993931"/>
            <a:chExt cx="10453242" cy="4380026"/>
          </a:xfrm>
        </p:grpSpPr>
        <p:grpSp>
          <p:nvGrpSpPr>
            <p:cNvPr id="2" name="Group 1">
              <a:extLst>
                <a:ext uri="{FF2B5EF4-FFF2-40B4-BE49-F238E27FC236}">
                  <a16:creationId xmlns:a16="http://schemas.microsoft.com/office/drawing/2014/main" id="{CB05C813-014F-491E-825C-CBD9A551178A}"/>
                </a:ext>
              </a:extLst>
            </p:cNvPr>
            <p:cNvGrpSpPr/>
            <p:nvPr/>
          </p:nvGrpSpPr>
          <p:grpSpPr>
            <a:xfrm>
              <a:off x="642805" y="1993931"/>
              <a:ext cx="10453242" cy="4380026"/>
              <a:chOff x="948185" y="1593294"/>
              <a:chExt cx="11218530" cy="4700692"/>
            </a:xfrm>
          </p:grpSpPr>
          <p:grpSp>
            <p:nvGrpSpPr>
              <p:cNvPr id="35" name="Group 34">
                <a:extLst>
                  <a:ext uri="{FF2B5EF4-FFF2-40B4-BE49-F238E27FC236}">
                    <a16:creationId xmlns:a16="http://schemas.microsoft.com/office/drawing/2014/main" id="{D9EAC136-5A13-4CD3-96EE-E883DE80B5E8}"/>
                  </a:ext>
                </a:extLst>
              </p:cNvPr>
              <p:cNvGrpSpPr/>
              <p:nvPr/>
            </p:nvGrpSpPr>
            <p:grpSpPr>
              <a:xfrm>
                <a:off x="948185" y="1593294"/>
                <a:ext cx="10535905" cy="390664"/>
                <a:chOff x="870538" y="2311371"/>
                <a:chExt cx="10535905" cy="390664"/>
              </a:xfrm>
            </p:grpSpPr>
            <p:sp>
              <p:nvSpPr>
                <p:cNvPr id="13" name="TextBox 12">
                  <a:extLst>
                    <a:ext uri="{FF2B5EF4-FFF2-40B4-BE49-F238E27FC236}">
                      <a16:creationId xmlns:a16="http://schemas.microsoft.com/office/drawing/2014/main" id="{B38A4ED1-C7E4-4CBF-888D-481DAD065689}"/>
                    </a:ext>
                  </a:extLst>
                </p:cNvPr>
                <p:cNvSpPr txBox="1"/>
                <p:nvPr/>
              </p:nvSpPr>
              <p:spPr>
                <a:xfrm flipH="1">
                  <a:off x="870538" y="2311371"/>
                  <a:ext cx="559739" cy="390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01</a:t>
                  </a:r>
                  <a:endParaRPr kumimoji="0" lang="ko-KR" altLang="en-US"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endParaRPr>
                </a:p>
              </p:txBody>
            </p:sp>
            <p:sp>
              <p:nvSpPr>
                <p:cNvPr id="31" name="TextBox 30">
                  <a:extLst>
                    <a:ext uri="{FF2B5EF4-FFF2-40B4-BE49-F238E27FC236}">
                      <a16:creationId xmlns:a16="http://schemas.microsoft.com/office/drawing/2014/main" id="{D179C9CC-7F30-47C1-8E17-96960C6550DF}"/>
                    </a:ext>
                  </a:extLst>
                </p:cNvPr>
                <p:cNvSpPr txBox="1"/>
                <p:nvPr/>
              </p:nvSpPr>
              <p:spPr>
                <a:xfrm flipH="1">
                  <a:off x="1743313" y="2357412"/>
                  <a:ext cx="9663130" cy="3305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When a higher-level evaluation is conducted, data must be collected at lower levels</a:t>
                  </a:r>
                </a:p>
              </p:txBody>
            </p:sp>
          </p:grpSp>
          <p:grpSp>
            <p:nvGrpSpPr>
              <p:cNvPr id="36" name="Group 35">
                <a:extLst>
                  <a:ext uri="{FF2B5EF4-FFF2-40B4-BE49-F238E27FC236}">
                    <a16:creationId xmlns:a16="http://schemas.microsoft.com/office/drawing/2014/main" id="{A0D314CA-91A9-409D-AF16-EEAD75900818}"/>
                  </a:ext>
                </a:extLst>
              </p:cNvPr>
              <p:cNvGrpSpPr/>
              <p:nvPr/>
            </p:nvGrpSpPr>
            <p:grpSpPr>
              <a:xfrm>
                <a:off x="948185" y="2768757"/>
                <a:ext cx="10535905" cy="390664"/>
                <a:chOff x="870538" y="2311371"/>
                <a:chExt cx="10535905" cy="390664"/>
              </a:xfrm>
            </p:grpSpPr>
            <p:sp>
              <p:nvSpPr>
                <p:cNvPr id="38" name="TextBox 37">
                  <a:extLst>
                    <a:ext uri="{FF2B5EF4-FFF2-40B4-BE49-F238E27FC236}">
                      <a16:creationId xmlns:a16="http://schemas.microsoft.com/office/drawing/2014/main" id="{E5E86EB7-5A39-4831-A1BF-2C91003D8ACA}"/>
                    </a:ext>
                  </a:extLst>
                </p:cNvPr>
                <p:cNvSpPr txBox="1"/>
                <p:nvPr/>
              </p:nvSpPr>
              <p:spPr>
                <a:xfrm flipH="1">
                  <a:off x="870538" y="2311371"/>
                  <a:ext cx="559739" cy="390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04</a:t>
                  </a:r>
                  <a:endParaRPr kumimoji="0" lang="ko-KR" altLang="en-US"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endParaRPr>
                </a:p>
              </p:txBody>
            </p:sp>
            <p:sp>
              <p:nvSpPr>
                <p:cNvPr id="39" name="TextBox 38">
                  <a:extLst>
                    <a:ext uri="{FF2B5EF4-FFF2-40B4-BE49-F238E27FC236}">
                      <a16:creationId xmlns:a16="http://schemas.microsoft.com/office/drawing/2014/main" id="{25AD5177-35CB-4CB2-9238-7A9DF2D7C5E4}"/>
                    </a:ext>
                  </a:extLst>
                </p:cNvPr>
                <p:cNvSpPr txBox="1"/>
                <p:nvPr/>
              </p:nvSpPr>
              <p:spPr>
                <a:xfrm flipH="1">
                  <a:off x="1743313" y="2357412"/>
                  <a:ext cx="9663130" cy="3305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When analyzing data, choose the most conservative alternatives for calculations</a:t>
                  </a:r>
                </a:p>
              </p:txBody>
            </p:sp>
          </p:grpSp>
          <p:grpSp>
            <p:nvGrpSpPr>
              <p:cNvPr id="40" name="Group 39">
                <a:extLst>
                  <a:ext uri="{FF2B5EF4-FFF2-40B4-BE49-F238E27FC236}">
                    <a16:creationId xmlns:a16="http://schemas.microsoft.com/office/drawing/2014/main" id="{6ECA194A-809A-4ADE-BC7B-5958F82EE060}"/>
                  </a:ext>
                </a:extLst>
              </p:cNvPr>
              <p:cNvGrpSpPr/>
              <p:nvPr/>
            </p:nvGrpSpPr>
            <p:grpSpPr>
              <a:xfrm>
                <a:off x="948185" y="1985115"/>
                <a:ext cx="11090465" cy="390664"/>
                <a:chOff x="870538" y="2311371"/>
                <a:chExt cx="11090465" cy="390664"/>
              </a:xfrm>
            </p:grpSpPr>
            <p:sp>
              <p:nvSpPr>
                <p:cNvPr id="42" name="TextBox 41">
                  <a:extLst>
                    <a:ext uri="{FF2B5EF4-FFF2-40B4-BE49-F238E27FC236}">
                      <a16:creationId xmlns:a16="http://schemas.microsoft.com/office/drawing/2014/main" id="{F12A7E0F-6487-4423-B7EF-CD2AA70554BD}"/>
                    </a:ext>
                  </a:extLst>
                </p:cNvPr>
                <p:cNvSpPr txBox="1"/>
                <p:nvPr/>
              </p:nvSpPr>
              <p:spPr>
                <a:xfrm flipH="1">
                  <a:off x="870538" y="2311371"/>
                  <a:ext cx="559739" cy="390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02</a:t>
                  </a:r>
                  <a:endParaRPr kumimoji="0" lang="ko-KR" altLang="en-US"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endParaRPr>
                </a:p>
              </p:txBody>
            </p:sp>
            <p:sp>
              <p:nvSpPr>
                <p:cNvPr id="43" name="TextBox 42">
                  <a:extLst>
                    <a:ext uri="{FF2B5EF4-FFF2-40B4-BE49-F238E27FC236}">
                      <a16:creationId xmlns:a16="http://schemas.microsoft.com/office/drawing/2014/main" id="{4A431743-0210-45E6-92A4-20074D4D1035}"/>
                    </a:ext>
                  </a:extLst>
                </p:cNvPr>
                <p:cNvSpPr txBox="1"/>
                <p:nvPr/>
              </p:nvSpPr>
              <p:spPr>
                <a:xfrm flipH="1">
                  <a:off x="1743312" y="2357412"/>
                  <a:ext cx="10217691" cy="3305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When an evaluation is planned for a higher level, the previous level of evaluation does not need to be comprehensive</a:t>
                  </a:r>
                </a:p>
              </p:txBody>
            </p:sp>
          </p:grpSp>
          <p:grpSp>
            <p:nvGrpSpPr>
              <p:cNvPr id="44" name="Group 43">
                <a:extLst>
                  <a:ext uri="{FF2B5EF4-FFF2-40B4-BE49-F238E27FC236}">
                    <a16:creationId xmlns:a16="http://schemas.microsoft.com/office/drawing/2014/main" id="{F91A0210-5B9B-4F5E-B94B-7CC6E0190DF9}"/>
                  </a:ext>
                </a:extLst>
              </p:cNvPr>
              <p:cNvGrpSpPr/>
              <p:nvPr/>
            </p:nvGrpSpPr>
            <p:grpSpPr>
              <a:xfrm>
                <a:off x="948185" y="2376936"/>
                <a:ext cx="10535905" cy="390664"/>
                <a:chOff x="870538" y="2311371"/>
                <a:chExt cx="10535905" cy="390664"/>
              </a:xfrm>
            </p:grpSpPr>
            <p:sp>
              <p:nvSpPr>
                <p:cNvPr id="46" name="TextBox 45">
                  <a:extLst>
                    <a:ext uri="{FF2B5EF4-FFF2-40B4-BE49-F238E27FC236}">
                      <a16:creationId xmlns:a16="http://schemas.microsoft.com/office/drawing/2014/main" id="{3F198301-0066-4C5D-9B34-3ECCDCEBF9F2}"/>
                    </a:ext>
                  </a:extLst>
                </p:cNvPr>
                <p:cNvSpPr txBox="1"/>
                <p:nvPr/>
              </p:nvSpPr>
              <p:spPr>
                <a:xfrm flipH="1">
                  <a:off x="870538" y="2311371"/>
                  <a:ext cx="559739" cy="390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03</a:t>
                  </a:r>
                  <a:endParaRPr kumimoji="0" lang="ko-KR" altLang="en-US"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endParaRPr>
                </a:p>
              </p:txBody>
            </p:sp>
            <p:sp>
              <p:nvSpPr>
                <p:cNvPr id="47" name="TextBox 46">
                  <a:extLst>
                    <a:ext uri="{FF2B5EF4-FFF2-40B4-BE49-F238E27FC236}">
                      <a16:creationId xmlns:a16="http://schemas.microsoft.com/office/drawing/2014/main" id="{F3230DCA-5A98-4DD5-A7B5-545996D17F29}"/>
                    </a:ext>
                  </a:extLst>
                </p:cNvPr>
                <p:cNvSpPr txBox="1"/>
                <p:nvPr/>
              </p:nvSpPr>
              <p:spPr>
                <a:xfrm flipH="1">
                  <a:off x="1743313" y="2357412"/>
                  <a:ext cx="9663130" cy="3305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When collecting and analyzing data, use only the most credible sources </a:t>
                  </a:r>
                </a:p>
              </p:txBody>
            </p:sp>
          </p:grpSp>
          <p:grpSp>
            <p:nvGrpSpPr>
              <p:cNvPr id="48" name="Group 47">
                <a:extLst>
                  <a:ext uri="{FF2B5EF4-FFF2-40B4-BE49-F238E27FC236}">
                    <a16:creationId xmlns:a16="http://schemas.microsoft.com/office/drawing/2014/main" id="{D7243326-5C70-4C9B-BFF1-75A3AD447CBF}"/>
                  </a:ext>
                </a:extLst>
              </p:cNvPr>
              <p:cNvGrpSpPr/>
              <p:nvPr/>
            </p:nvGrpSpPr>
            <p:grpSpPr>
              <a:xfrm>
                <a:off x="948185" y="3160578"/>
                <a:ext cx="10535905" cy="390664"/>
                <a:chOff x="870538" y="2311371"/>
                <a:chExt cx="10535905" cy="390664"/>
              </a:xfrm>
            </p:grpSpPr>
            <p:sp>
              <p:nvSpPr>
                <p:cNvPr id="50" name="TextBox 49">
                  <a:extLst>
                    <a:ext uri="{FF2B5EF4-FFF2-40B4-BE49-F238E27FC236}">
                      <a16:creationId xmlns:a16="http://schemas.microsoft.com/office/drawing/2014/main" id="{99BCB647-F01A-49FB-B02B-6E578EDF5A1C}"/>
                    </a:ext>
                  </a:extLst>
                </p:cNvPr>
                <p:cNvSpPr txBox="1"/>
                <p:nvPr/>
              </p:nvSpPr>
              <p:spPr>
                <a:xfrm flipH="1">
                  <a:off x="870538" y="2311371"/>
                  <a:ext cx="559739" cy="390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05</a:t>
                  </a:r>
                  <a:endParaRPr kumimoji="0" lang="ko-KR" altLang="en-US"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endParaRPr>
                </a:p>
              </p:txBody>
            </p:sp>
            <p:sp>
              <p:nvSpPr>
                <p:cNvPr id="51" name="TextBox 50">
                  <a:extLst>
                    <a:ext uri="{FF2B5EF4-FFF2-40B4-BE49-F238E27FC236}">
                      <a16:creationId xmlns:a16="http://schemas.microsoft.com/office/drawing/2014/main" id="{63B236EF-785C-4431-A85A-5A80C0BC4A8A}"/>
                    </a:ext>
                  </a:extLst>
                </p:cNvPr>
                <p:cNvSpPr txBox="1"/>
                <p:nvPr/>
              </p:nvSpPr>
              <p:spPr>
                <a:xfrm flipH="1">
                  <a:off x="1743313" y="2357412"/>
                  <a:ext cx="9663130" cy="3305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At least one method must be used to isolate the effects of the solution</a:t>
                  </a:r>
                </a:p>
              </p:txBody>
            </p:sp>
          </p:grpSp>
          <p:grpSp>
            <p:nvGrpSpPr>
              <p:cNvPr id="52" name="Group 51">
                <a:extLst>
                  <a:ext uri="{FF2B5EF4-FFF2-40B4-BE49-F238E27FC236}">
                    <a16:creationId xmlns:a16="http://schemas.microsoft.com/office/drawing/2014/main" id="{83797ABD-E7B8-4247-B70C-BDF7782E7FF0}"/>
                  </a:ext>
                </a:extLst>
              </p:cNvPr>
              <p:cNvGrpSpPr/>
              <p:nvPr/>
            </p:nvGrpSpPr>
            <p:grpSpPr>
              <a:xfrm>
                <a:off x="948185" y="3552399"/>
                <a:ext cx="11218530" cy="390664"/>
                <a:chOff x="870538" y="2311371"/>
                <a:chExt cx="11218530" cy="390664"/>
              </a:xfrm>
            </p:grpSpPr>
            <p:sp>
              <p:nvSpPr>
                <p:cNvPr id="54" name="TextBox 53">
                  <a:extLst>
                    <a:ext uri="{FF2B5EF4-FFF2-40B4-BE49-F238E27FC236}">
                      <a16:creationId xmlns:a16="http://schemas.microsoft.com/office/drawing/2014/main" id="{AF5189FB-7401-45A7-9AED-E4FA25CAA980}"/>
                    </a:ext>
                  </a:extLst>
                </p:cNvPr>
                <p:cNvSpPr txBox="1"/>
                <p:nvPr/>
              </p:nvSpPr>
              <p:spPr>
                <a:xfrm flipH="1">
                  <a:off x="870538" y="2311371"/>
                  <a:ext cx="559739" cy="390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06</a:t>
                  </a:r>
                  <a:endParaRPr kumimoji="0" lang="ko-KR" altLang="en-US"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endParaRPr>
                </a:p>
              </p:txBody>
            </p:sp>
            <p:sp>
              <p:nvSpPr>
                <p:cNvPr id="55" name="TextBox 54">
                  <a:extLst>
                    <a:ext uri="{FF2B5EF4-FFF2-40B4-BE49-F238E27FC236}">
                      <a16:creationId xmlns:a16="http://schemas.microsoft.com/office/drawing/2014/main" id="{B839F905-2DA1-47F8-B91F-5D2A801292EE}"/>
                    </a:ext>
                  </a:extLst>
                </p:cNvPr>
                <p:cNvSpPr txBox="1"/>
                <p:nvPr/>
              </p:nvSpPr>
              <p:spPr>
                <a:xfrm flipH="1">
                  <a:off x="1743311" y="2364177"/>
                  <a:ext cx="10345757" cy="326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7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If no improvement data are available for a population or from a specific source, it is assumed that no improvement has occurred</a:t>
                  </a:r>
                </a:p>
              </p:txBody>
            </p:sp>
          </p:grpSp>
          <p:grpSp>
            <p:nvGrpSpPr>
              <p:cNvPr id="56" name="Group 55">
                <a:extLst>
                  <a:ext uri="{FF2B5EF4-FFF2-40B4-BE49-F238E27FC236}">
                    <a16:creationId xmlns:a16="http://schemas.microsoft.com/office/drawing/2014/main" id="{6D875075-82FB-4C92-A9B3-18E6E9DFF43A}"/>
                  </a:ext>
                </a:extLst>
              </p:cNvPr>
              <p:cNvGrpSpPr/>
              <p:nvPr/>
            </p:nvGrpSpPr>
            <p:grpSpPr>
              <a:xfrm>
                <a:off x="948185" y="3944220"/>
                <a:ext cx="10535905" cy="390664"/>
                <a:chOff x="870538" y="2311371"/>
                <a:chExt cx="10535905" cy="390664"/>
              </a:xfrm>
            </p:grpSpPr>
            <p:sp>
              <p:nvSpPr>
                <p:cNvPr id="58" name="TextBox 57">
                  <a:extLst>
                    <a:ext uri="{FF2B5EF4-FFF2-40B4-BE49-F238E27FC236}">
                      <a16:creationId xmlns:a16="http://schemas.microsoft.com/office/drawing/2014/main" id="{2B43533C-93AE-4002-B038-BC35EBD815D1}"/>
                    </a:ext>
                  </a:extLst>
                </p:cNvPr>
                <p:cNvSpPr txBox="1"/>
                <p:nvPr/>
              </p:nvSpPr>
              <p:spPr>
                <a:xfrm flipH="1">
                  <a:off x="870538" y="2311371"/>
                  <a:ext cx="559739" cy="390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07</a:t>
                  </a:r>
                  <a:endParaRPr kumimoji="0" lang="ko-KR" altLang="en-US"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endParaRPr>
                </a:p>
              </p:txBody>
            </p:sp>
            <p:sp>
              <p:nvSpPr>
                <p:cNvPr id="59" name="TextBox 58">
                  <a:extLst>
                    <a:ext uri="{FF2B5EF4-FFF2-40B4-BE49-F238E27FC236}">
                      <a16:creationId xmlns:a16="http://schemas.microsoft.com/office/drawing/2014/main" id="{DFB59D9B-CBBE-4D3F-9348-268203CE25D5}"/>
                    </a:ext>
                  </a:extLst>
                </p:cNvPr>
                <p:cNvSpPr txBox="1"/>
                <p:nvPr/>
              </p:nvSpPr>
              <p:spPr>
                <a:xfrm flipH="1">
                  <a:off x="1743313" y="2357412"/>
                  <a:ext cx="9663130" cy="3305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Estimates of improvements should be adjusted for the potential error of the estimate </a:t>
                  </a:r>
                </a:p>
              </p:txBody>
            </p:sp>
          </p:grpSp>
          <p:grpSp>
            <p:nvGrpSpPr>
              <p:cNvPr id="60" name="Group 59">
                <a:extLst>
                  <a:ext uri="{FF2B5EF4-FFF2-40B4-BE49-F238E27FC236}">
                    <a16:creationId xmlns:a16="http://schemas.microsoft.com/office/drawing/2014/main" id="{5FC07C02-D5C2-444C-9371-EF30E5B4E0DB}"/>
                  </a:ext>
                </a:extLst>
              </p:cNvPr>
              <p:cNvGrpSpPr/>
              <p:nvPr/>
            </p:nvGrpSpPr>
            <p:grpSpPr>
              <a:xfrm>
                <a:off x="948185" y="4336041"/>
                <a:ext cx="10535905" cy="390664"/>
                <a:chOff x="870538" y="2311371"/>
                <a:chExt cx="10535905" cy="390664"/>
              </a:xfrm>
            </p:grpSpPr>
            <p:sp>
              <p:nvSpPr>
                <p:cNvPr id="62" name="TextBox 61">
                  <a:extLst>
                    <a:ext uri="{FF2B5EF4-FFF2-40B4-BE49-F238E27FC236}">
                      <a16:creationId xmlns:a16="http://schemas.microsoft.com/office/drawing/2014/main" id="{DAAC103F-5683-407F-9634-757F0E2D4510}"/>
                    </a:ext>
                  </a:extLst>
                </p:cNvPr>
                <p:cNvSpPr txBox="1"/>
                <p:nvPr/>
              </p:nvSpPr>
              <p:spPr>
                <a:xfrm flipH="1">
                  <a:off x="870538" y="2311371"/>
                  <a:ext cx="559739" cy="390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08</a:t>
                  </a:r>
                  <a:endParaRPr kumimoji="0" lang="ko-KR" altLang="en-US"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endParaRPr>
                </a:p>
              </p:txBody>
            </p:sp>
            <p:sp>
              <p:nvSpPr>
                <p:cNvPr id="63" name="TextBox 62">
                  <a:extLst>
                    <a:ext uri="{FF2B5EF4-FFF2-40B4-BE49-F238E27FC236}">
                      <a16:creationId xmlns:a16="http://schemas.microsoft.com/office/drawing/2014/main" id="{031CD613-86BA-4291-A2E2-132E5CCCCE75}"/>
                    </a:ext>
                  </a:extLst>
                </p:cNvPr>
                <p:cNvSpPr txBox="1"/>
                <p:nvPr/>
              </p:nvSpPr>
              <p:spPr>
                <a:xfrm flipH="1">
                  <a:off x="1743313" y="2357412"/>
                  <a:ext cx="9663130" cy="3305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Extreme data items and unsupported claims should not be used in ROI calculations</a:t>
                  </a:r>
                </a:p>
              </p:txBody>
            </p:sp>
          </p:grpSp>
          <p:grpSp>
            <p:nvGrpSpPr>
              <p:cNvPr id="64" name="Group 63">
                <a:extLst>
                  <a:ext uri="{FF2B5EF4-FFF2-40B4-BE49-F238E27FC236}">
                    <a16:creationId xmlns:a16="http://schemas.microsoft.com/office/drawing/2014/main" id="{5BB00FEC-6036-4459-8F44-1F58815177EF}"/>
                  </a:ext>
                </a:extLst>
              </p:cNvPr>
              <p:cNvGrpSpPr/>
              <p:nvPr/>
            </p:nvGrpSpPr>
            <p:grpSpPr>
              <a:xfrm>
                <a:off x="948185" y="4727862"/>
                <a:ext cx="10535905" cy="390664"/>
                <a:chOff x="870538" y="2311371"/>
                <a:chExt cx="10535905" cy="390664"/>
              </a:xfrm>
            </p:grpSpPr>
            <p:sp>
              <p:nvSpPr>
                <p:cNvPr id="66" name="TextBox 65">
                  <a:extLst>
                    <a:ext uri="{FF2B5EF4-FFF2-40B4-BE49-F238E27FC236}">
                      <a16:creationId xmlns:a16="http://schemas.microsoft.com/office/drawing/2014/main" id="{5577772B-6F5F-4696-890E-55B883E3BB7F}"/>
                    </a:ext>
                  </a:extLst>
                </p:cNvPr>
                <p:cNvSpPr txBox="1"/>
                <p:nvPr/>
              </p:nvSpPr>
              <p:spPr>
                <a:xfrm flipH="1">
                  <a:off x="870538" y="2311371"/>
                  <a:ext cx="559739" cy="390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09</a:t>
                  </a:r>
                  <a:endParaRPr kumimoji="0" lang="ko-KR" altLang="en-US"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endParaRPr>
                </a:p>
              </p:txBody>
            </p:sp>
            <p:sp>
              <p:nvSpPr>
                <p:cNvPr id="67" name="TextBox 66">
                  <a:extLst>
                    <a:ext uri="{FF2B5EF4-FFF2-40B4-BE49-F238E27FC236}">
                      <a16:creationId xmlns:a16="http://schemas.microsoft.com/office/drawing/2014/main" id="{9E7CC9B8-79C7-4C64-BA8B-03C07DE917E7}"/>
                    </a:ext>
                  </a:extLst>
                </p:cNvPr>
                <p:cNvSpPr txBox="1"/>
                <p:nvPr/>
              </p:nvSpPr>
              <p:spPr>
                <a:xfrm flipH="1">
                  <a:off x="1743313" y="2357412"/>
                  <a:ext cx="9663130" cy="3305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Only the first year of benefits (annual) should be in the ROI analysis of short-term solutions</a:t>
                  </a:r>
                </a:p>
              </p:txBody>
            </p:sp>
          </p:grpSp>
          <p:grpSp>
            <p:nvGrpSpPr>
              <p:cNvPr id="68" name="Group 67">
                <a:extLst>
                  <a:ext uri="{FF2B5EF4-FFF2-40B4-BE49-F238E27FC236}">
                    <a16:creationId xmlns:a16="http://schemas.microsoft.com/office/drawing/2014/main" id="{1F237EC4-40C1-4F02-9572-144F17284FA0}"/>
                  </a:ext>
                </a:extLst>
              </p:cNvPr>
              <p:cNvGrpSpPr/>
              <p:nvPr/>
            </p:nvGrpSpPr>
            <p:grpSpPr>
              <a:xfrm>
                <a:off x="948185" y="5119683"/>
                <a:ext cx="10535905" cy="390664"/>
                <a:chOff x="870538" y="2311371"/>
                <a:chExt cx="10535905" cy="390664"/>
              </a:xfrm>
            </p:grpSpPr>
            <p:sp>
              <p:nvSpPr>
                <p:cNvPr id="70" name="TextBox 69">
                  <a:extLst>
                    <a:ext uri="{FF2B5EF4-FFF2-40B4-BE49-F238E27FC236}">
                      <a16:creationId xmlns:a16="http://schemas.microsoft.com/office/drawing/2014/main" id="{967D9D73-C72F-4824-9FE3-DB78B133DC63}"/>
                    </a:ext>
                  </a:extLst>
                </p:cNvPr>
                <p:cNvSpPr txBox="1"/>
                <p:nvPr/>
              </p:nvSpPr>
              <p:spPr>
                <a:xfrm flipH="1">
                  <a:off x="870538" y="2311371"/>
                  <a:ext cx="559739" cy="390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10</a:t>
                  </a:r>
                  <a:endParaRPr kumimoji="0" lang="ko-KR" altLang="en-US"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endParaRPr>
                </a:p>
              </p:txBody>
            </p:sp>
            <p:sp>
              <p:nvSpPr>
                <p:cNvPr id="71" name="TextBox 70">
                  <a:extLst>
                    <a:ext uri="{FF2B5EF4-FFF2-40B4-BE49-F238E27FC236}">
                      <a16:creationId xmlns:a16="http://schemas.microsoft.com/office/drawing/2014/main" id="{AD622A33-23E3-41C9-A4FA-8DE9987A9F02}"/>
                    </a:ext>
                  </a:extLst>
                </p:cNvPr>
                <p:cNvSpPr txBox="1"/>
                <p:nvPr/>
              </p:nvSpPr>
              <p:spPr>
                <a:xfrm flipH="1">
                  <a:off x="1743313" y="2357412"/>
                  <a:ext cx="9663130" cy="3305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Costs of the solution should be fully-loaded for ROI analysis</a:t>
                  </a:r>
                </a:p>
              </p:txBody>
            </p:sp>
          </p:grpSp>
          <p:grpSp>
            <p:nvGrpSpPr>
              <p:cNvPr id="72" name="Group 71">
                <a:extLst>
                  <a:ext uri="{FF2B5EF4-FFF2-40B4-BE49-F238E27FC236}">
                    <a16:creationId xmlns:a16="http://schemas.microsoft.com/office/drawing/2014/main" id="{C284EB43-0F77-4630-8DAB-29FBF27B45C5}"/>
                  </a:ext>
                </a:extLst>
              </p:cNvPr>
              <p:cNvGrpSpPr/>
              <p:nvPr/>
            </p:nvGrpSpPr>
            <p:grpSpPr>
              <a:xfrm>
                <a:off x="948185" y="5511504"/>
                <a:ext cx="10535905" cy="390664"/>
                <a:chOff x="870538" y="2311371"/>
                <a:chExt cx="10535905" cy="390664"/>
              </a:xfrm>
            </p:grpSpPr>
            <p:sp>
              <p:nvSpPr>
                <p:cNvPr id="74" name="TextBox 73">
                  <a:extLst>
                    <a:ext uri="{FF2B5EF4-FFF2-40B4-BE49-F238E27FC236}">
                      <a16:creationId xmlns:a16="http://schemas.microsoft.com/office/drawing/2014/main" id="{F0C43398-56D9-4D86-B65C-32AB6E974439}"/>
                    </a:ext>
                  </a:extLst>
                </p:cNvPr>
                <p:cNvSpPr txBox="1"/>
                <p:nvPr/>
              </p:nvSpPr>
              <p:spPr>
                <a:xfrm flipH="1">
                  <a:off x="870538" y="2311371"/>
                  <a:ext cx="559739" cy="390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11</a:t>
                  </a:r>
                  <a:endParaRPr kumimoji="0" lang="ko-KR" altLang="en-US"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endParaRPr>
                </a:p>
              </p:txBody>
            </p:sp>
            <p:sp>
              <p:nvSpPr>
                <p:cNvPr id="75" name="TextBox 74">
                  <a:extLst>
                    <a:ext uri="{FF2B5EF4-FFF2-40B4-BE49-F238E27FC236}">
                      <a16:creationId xmlns:a16="http://schemas.microsoft.com/office/drawing/2014/main" id="{D6F6DED5-F84C-40DF-8488-0104DECED6CA}"/>
                    </a:ext>
                  </a:extLst>
                </p:cNvPr>
                <p:cNvSpPr txBox="1"/>
                <p:nvPr/>
              </p:nvSpPr>
              <p:spPr>
                <a:xfrm flipH="1">
                  <a:off x="1743313" y="2357412"/>
                  <a:ext cx="9663130" cy="3305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Intangible measures are defined as measures that are purposely not converted to monetary values</a:t>
                  </a:r>
                </a:p>
              </p:txBody>
            </p:sp>
          </p:grpSp>
          <p:grpSp>
            <p:nvGrpSpPr>
              <p:cNvPr id="76" name="Group 75">
                <a:extLst>
                  <a:ext uri="{FF2B5EF4-FFF2-40B4-BE49-F238E27FC236}">
                    <a16:creationId xmlns:a16="http://schemas.microsoft.com/office/drawing/2014/main" id="{1F3EFF77-0A79-44A1-B0DE-9EF6BA40A137}"/>
                  </a:ext>
                </a:extLst>
              </p:cNvPr>
              <p:cNvGrpSpPr/>
              <p:nvPr/>
            </p:nvGrpSpPr>
            <p:grpSpPr>
              <a:xfrm>
                <a:off x="948185" y="5903322"/>
                <a:ext cx="10535905" cy="390664"/>
                <a:chOff x="870538" y="2311371"/>
                <a:chExt cx="10535905" cy="390664"/>
              </a:xfrm>
            </p:grpSpPr>
            <p:sp>
              <p:nvSpPr>
                <p:cNvPr id="78" name="TextBox 77">
                  <a:extLst>
                    <a:ext uri="{FF2B5EF4-FFF2-40B4-BE49-F238E27FC236}">
                      <a16:creationId xmlns:a16="http://schemas.microsoft.com/office/drawing/2014/main" id="{14B2759C-AD1C-45CD-8BEB-73E51458143E}"/>
                    </a:ext>
                  </a:extLst>
                </p:cNvPr>
                <p:cNvSpPr txBox="1"/>
                <p:nvPr/>
              </p:nvSpPr>
              <p:spPr>
                <a:xfrm flipH="1">
                  <a:off x="870538" y="2311371"/>
                  <a:ext cx="559739" cy="390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12</a:t>
                  </a:r>
                  <a:endParaRPr kumimoji="0" lang="ko-KR" altLang="en-US" sz="2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endParaRPr>
                </a:p>
              </p:txBody>
            </p:sp>
            <p:sp>
              <p:nvSpPr>
                <p:cNvPr id="79" name="TextBox 78">
                  <a:extLst>
                    <a:ext uri="{FF2B5EF4-FFF2-40B4-BE49-F238E27FC236}">
                      <a16:creationId xmlns:a16="http://schemas.microsoft.com/office/drawing/2014/main" id="{006C4569-35CD-41F4-988E-DA0CAD15D8B0}"/>
                    </a:ext>
                  </a:extLst>
                </p:cNvPr>
                <p:cNvSpPr txBox="1"/>
                <p:nvPr/>
              </p:nvSpPr>
              <p:spPr>
                <a:xfrm flipH="1">
                  <a:off x="1743313" y="2357412"/>
                  <a:ext cx="9663130" cy="3305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The results from the ROI methodology must be communicated to all key stakeholders</a:t>
                  </a:r>
                </a:p>
              </p:txBody>
            </p:sp>
          </p:grpSp>
          <p:sp>
            <p:nvSpPr>
              <p:cNvPr id="80" name="Oval 79">
                <a:extLst>
                  <a:ext uri="{FF2B5EF4-FFF2-40B4-BE49-F238E27FC236}">
                    <a16:creationId xmlns:a16="http://schemas.microsoft.com/office/drawing/2014/main" id="{3DA826E4-EE46-489C-B91E-431536CF106A}"/>
                  </a:ext>
                </a:extLst>
              </p:cNvPr>
              <p:cNvSpPr/>
              <p:nvPr/>
            </p:nvSpPr>
            <p:spPr>
              <a:xfrm>
                <a:off x="1504339" y="1667149"/>
                <a:ext cx="182880" cy="182880"/>
              </a:xfrm>
              <a:prstGeom prst="ellipse">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Oval 80">
                <a:extLst>
                  <a:ext uri="{FF2B5EF4-FFF2-40B4-BE49-F238E27FC236}">
                    <a16:creationId xmlns:a16="http://schemas.microsoft.com/office/drawing/2014/main" id="{06894DE9-3AD8-40A9-B69B-F35FB748DF7D}"/>
                  </a:ext>
                </a:extLst>
              </p:cNvPr>
              <p:cNvSpPr/>
              <p:nvPr/>
            </p:nvSpPr>
            <p:spPr>
              <a:xfrm>
                <a:off x="1501994" y="5990492"/>
                <a:ext cx="182880" cy="182880"/>
              </a:xfrm>
              <a:prstGeom prst="ellipse">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Oval 81">
                <a:extLst>
                  <a:ext uri="{FF2B5EF4-FFF2-40B4-BE49-F238E27FC236}">
                    <a16:creationId xmlns:a16="http://schemas.microsoft.com/office/drawing/2014/main" id="{63BB9483-CE1D-4BFD-A14C-EEE6E5879029}"/>
                  </a:ext>
                </a:extLst>
              </p:cNvPr>
              <p:cNvSpPr/>
              <p:nvPr/>
            </p:nvSpPr>
            <p:spPr>
              <a:xfrm>
                <a:off x="1504339" y="2060180"/>
                <a:ext cx="182880" cy="182880"/>
              </a:xfrm>
              <a:prstGeom prst="ellipse">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Oval 82">
                <a:extLst>
                  <a:ext uri="{FF2B5EF4-FFF2-40B4-BE49-F238E27FC236}">
                    <a16:creationId xmlns:a16="http://schemas.microsoft.com/office/drawing/2014/main" id="{957A81C4-32D0-4BA8-B5E9-3E8D59316E44}"/>
                  </a:ext>
                </a:extLst>
              </p:cNvPr>
              <p:cNvSpPr/>
              <p:nvPr/>
            </p:nvSpPr>
            <p:spPr>
              <a:xfrm>
                <a:off x="1504339" y="2453211"/>
                <a:ext cx="182880" cy="182880"/>
              </a:xfrm>
              <a:prstGeom prst="ellipse">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Oval 83">
                <a:extLst>
                  <a:ext uri="{FF2B5EF4-FFF2-40B4-BE49-F238E27FC236}">
                    <a16:creationId xmlns:a16="http://schemas.microsoft.com/office/drawing/2014/main" id="{EC9B1087-469A-404B-8CAE-9AF9D62969C0}"/>
                  </a:ext>
                </a:extLst>
              </p:cNvPr>
              <p:cNvSpPr/>
              <p:nvPr/>
            </p:nvSpPr>
            <p:spPr>
              <a:xfrm>
                <a:off x="1504339" y="2846242"/>
                <a:ext cx="182880" cy="182880"/>
              </a:xfrm>
              <a:prstGeom prst="ellipse">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Oval 84">
                <a:extLst>
                  <a:ext uri="{FF2B5EF4-FFF2-40B4-BE49-F238E27FC236}">
                    <a16:creationId xmlns:a16="http://schemas.microsoft.com/office/drawing/2014/main" id="{70FBE260-9316-4187-B6AD-7E4E2311F67C}"/>
                  </a:ext>
                </a:extLst>
              </p:cNvPr>
              <p:cNvSpPr/>
              <p:nvPr/>
            </p:nvSpPr>
            <p:spPr>
              <a:xfrm>
                <a:off x="1504339" y="3239273"/>
                <a:ext cx="182880" cy="182880"/>
              </a:xfrm>
              <a:prstGeom prst="ellipse">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Oval 85">
                <a:extLst>
                  <a:ext uri="{FF2B5EF4-FFF2-40B4-BE49-F238E27FC236}">
                    <a16:creationId xmlns:a16="http://schemas.microsoft.com/office/drawing/2014/main" id="{AFBD5D7B-B729-4823-9898-B65BA5FB7B55}"/>
                  </a:ext>
                </a:extLst>
              </p:cNvPr>
              <p:cNvSpPr/>
              <p:nvPr/>
            </p:nvSpPr>
            <p:spPr>
              <a:xfrm>
                <a:off x="1504339" y="3632304"/>
                <a:ext cx="182880" cy="182880"/>
              </a:xfrm>
              <a:prstGeom prst="ellipse">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Oval 86">
                <a:extLst>
                  <a:ext uri="{FF2B5EF4-FFF2-40B4-BE49-F238E27FC236}">
                    <a16:creationId xmlns:a16="http://schemas.microsoft.com/office/drawing/2014/main" id="{B69C76AF-6831-4C31-811A-FBCAD62DF984}"/>
                  </a:ext>
                </a:extLst>
              </p:cNvPr>
              <p:cNvSpPr/>
              <p:nvPr/>
            </p:nvSpPr>
            <p:spPr>
              <a:xfrm>
                <a:off x="1504339" y="4025335"/>
                <a:ext cx="182880" cy="182880"/>
              </a:xfrm>
              <a:prstGeom prst="ellipse">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Oval 87">
                <a:extLst>
                  <a:ext uri="{FF2B5EF4-FFF2-40B4-BE49-F238E27FC236}">
                    <a16:creationId xmlns:a16="http://schemas.microsoft.com/office/drawing/2014/main" id="{A925BDF4-2AA9-4837-911B-A552B8899C9E}"/>
                  </a:ext>
                </a:extLst>
              </p:cNvPr>
              <p:cNvSpPr/>
              <p:nvPr/>
            </p:nvSpPr>
            <p:spPr>
              <a:xfrm>
                <a:off x="1504339" y="4418366"/>
                <a:ext cx="182880" cy="182880"/>
              </a:xfrm>
              <a:prstGeom prst="ellipse">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Oval 88">
                <a:extLst>
                  <a:ext uri="{FF2B5EF4-FFF2-40B4-BE49-F238E27FC236}">
                    <a16:creationId xmlns:a16="http://schemas.microsoft.com/office/drawing/2014/main" id="{99FCCC7D-1A37-4054-94E7-C2F2610085B6}"/>
                  </a:ext>
                </a:extLst>
              </p:cNvPr>
              <p:cNvSpPr/>
              <p:nvPr/>
            </p:nvSpPr>
            <p:spPr>
              <a:xfrm>
                <a:off x="1504339" y="4811397"/>
                <a:ext cx="182880" cy="182880"/>
              </a:xfrm>
              <a:prstGeom prst="ellipse">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Oval 89">
                <a:extLst>
                  <a:ext uri="{FF2B5EF4-FFF2-40B4-BE49-F238E27FC236}">
                    <a16:creationId xmlns:a16="http://schemas.microsoft.com/office/drawing/2014/main" id="{94E92C7F-10FA-4F6A-8D3C-A9D62DB0C27D}"/>
                  </a:ext>
                </a:extLst>
              </p:cNvPr>
              <p:cNvSpPr/>
              <p:nvPr/>
            </p:nvSpPr>
            <p:spPr>
              <a:xfrm>
                <a:off x="1504339" y="5204428"/>
                <a:ext cx="182880" cy="182880"/>
              </a:xfrm>
              <a:prstGeom prst="ellipse">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Oval 90">
                <a:extLst>
                  <a:ext uri="{FF2B5EF4-FFF2-40B4-BE49-F238E27FC236}">
                    <a16:creationId xmlns:a16="http://schemas.microsoft.com/office/drawing/2014/main" id="{A892C8B0-16C6-4824-82D1-A85B4FEBC9AC}"/>
                  </a:ext>
                </a:extLst>
              </p:cNvPr>
              <p:cNvSpPr/>
              <p:nvPr/>
            </p:nvSpPr>
            <p:spPr>
              <a:xfrm>
                <a:off x="1504339" y="5597459"/>
                <a:ext cx="182880" cy="182880"/>
              </a:xfrm>
              <a:prstGeom prst="ellipse">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cxnSp>
          <p:nvCxnSpPr>
            <p:cNvPr id="5" name="Straight Connector 4">
              <a:extLst>
                <a:ext uri="{FF2B5EF4-FFF2-40B4-BE49-F238E27FC236}">
                  <a16:creationId xmlns:a16="http://schemas.microsoft.com/office/drawing/2014/main" id="{D0E4FFCE-BC4D-4603-AACC-D6F25DB10D71}"/>
                </a:ext>
              </a:extLst>
            </p:cNvPr>
            <p:cNvCxnSpPr>
              <a:cxnSpLocks/>
            </p:cNvCxnSpPr>
            <p:nvPr/>
          </p:nvCxnSpPr>
          <p:spPr>
            <a:xfrm flipH="1">
              <a:off x="1247615" y="2156829"/>
              <a:ext cx="2185" cy="4028419"/>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0767824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text, person, person, indoor&#10;&#10;Description automatically generated">
            <a:extLst>
              <a:ext uri="{FF2B5EF4-FFF2-40B4-BE49-F238E27FC236}">
                <a16:creationId xmlns:a16="http://schemas.microsoft.com/office/drawing/2014/main" id="{9B0AEA80-E4A0-4F58-81C6-D498B13C57C8}"/>
              </a:ext>
            </a:extLst>
          </p:cNvPr>
          <p:cNvPicPr>
            <a:picLocks noGrp="1" noChangeAspect="1"/>
          </p:cNvPicPr>
          <p:nvPr>
            <p:ph type="pic" sz="quarter" idx="41"/>
          </p:nvPr>
        </p:nvPicPr>
        <p:blipFill>
          <a:blip r:embed="rId2">
            <a:extLst>
              <a:ext uri="{28A0092B-C50C-407E-A947-70E740481C1C}">
                <a14:useLocalDpi xmlns:a14="http://schemas.microsoft.com/office/drawing/2010/main"/>
              </a:ext>
            </a:extLst>
          </a:blip>
          <a:srcRect/>
          <a:stretch>
            <a:fillRect/>
          </a:stretch>
        </p:blipFill>
        <p:spPr/>
      </p:pic>
      <p:sp>
        <p:nvSpPr>
          <p:cNvPr id="94" name="Frame 93">
            <a:extLst>
              <a:ext uri="{FF2B5EF4-FFF2-40B4-BE49-F238E27FC236}">
                <a16:creationId xmlns:a16="http://schemas.microsoft.com/office/drawing/2014/main" id="{6532D564-CBB0-4CB7-87C6-F325D5646487}"/>
              </a:ext>
            </a:extLst>
          </p:cNvPr>
          <p:cNvSpPr/>
          <p:nvPr/>
        </p:nvSpPr>
        <p:spPr>
          <a:xfrm>
            <a:off x="5668108" y="334108"/>
            <a:ext cx="6189784" cy="6189784"/>
          </a:xfrm>
          <a:prstGeom prst="frame">
            <a:avLst>
              <a:gd name="adj1" fmla="val 710"/>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5CE5648D-9847-4CF6-95E2-CC24993C4B4E}"/>
              </a:ext>
            </a:extLst>
          </p:cNvPr>
          <p:cNvGrpSpPr/>
          <p:nvPr/>
        </p:nvGrpSpPr>
        <p:grpSpPr>
          <a:xfrm>
            <a:off x="335008" y="1277206"/>
            <a:ext cx="4831937" cy="4605500"/>
            <a:chOff x="446714" y="2550973"/>
            <a:chExt cx="4831937" cy="4605500"/>
          </a:xfrm>
        </p:grpSpPr>
        <p:sp>
          <p:nvSpPr>
            <p:cNvPr id="21" name="Rectangle 3">
              <a:extLst>
                <a:ext uri="{FF2B5EF4-FFF2-40B4-BE49-F238E27FC236}">
                  <a16:creationId xmlns:a16="http://schemas.microsoft.com/office/drawing/2014/main" id="{CC810E59-78ED-4F77-9586-1C9DE29B16B3}"/>
                </a:ext>
              </a:extLst>
            </p:cNvPr>
            <p:cNvSpPr txBox="1">
              <a:spLocks noChangeArrowheads="1"/>
            </p:cNvSpPr>
            <p:nvPr/>
          </p:nvSpPr>
          <p:spPr>
            <a:xfrm>
              <a:off x="446714" y="2550973"/>
              <a:ext cx="4831937" cy="55713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820E2E"/>
                  </a:solidFill>
                  <a:effectLst/>
                  <a:uLnTx/>
                  <a:uFillTx/>
                  <a:latin typeface="Roboto ExtraBold" panose="02000000000000000000" pitchFamily="2" charset="0"/>
                  <a:ea typeface="Roboto ExtraBold" panose="02000000000000000000" pitchFamily="2" charset="0"/>
                  <a:cs typeface="+mn-cs"/>
                </a:rPr>
                <a:t>Methodology</a:t>
              </a:r>
            </a:p>
          </p:txBody>
        </p:sp>
        <p:sp>
          <p:nvSpPr>
            <p:cNvPr id="26" name="TextBox 25">
              <a:extLst>
                <a:ext uri="{FF2B5EF4-FFF2-40B4-BE49-F238E27FC236}">
                  <a16:creationId xmlns:a16="http://schemas.microsoft.com/office/drawing/2014/main" id="{CB0ACFC8-B6B3-4E1B-9FA5-885230698BC5}"/>
                </a:ext>
              </a:extLst>
            </p:cNvPr>
            <p:cNvSpPr txBox="1"/>
            <p:nvPr/>
          </p:nvSpPr>
          <p:spPr>
            <a:xfrm>
              <a:off x="474850" y="2952117"/>
              <a:ext cx="4803800" cy="4204356"/>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
                  <a:prstClr val="black"/>
                </a:buClr>
                <a:buSzPct val="121000"/>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Literature  </a:t>
              </a:r>
            </a:p>
            <a:p>
              <a:pPr marL="285750" marR="0" lvl="0" indent="-285750" algn="l" defTabSz="914400" rtl="0" eaLnBrk="1" fontAlgn="auto" latinLnBrk="0" hangingPunct="1">
                <a:lnSpc>
                  <a:spcPct val="150000"/>
                </a:lnSpc>
                <a:spcBef>
                  <a:spcPts val="0"/>
                </a:spcBef>
                <a:spcAft>
                  <a:spcPts val="0"/>
                </a:spcAft>
                <a:buClr>
                  <a:prstClr val="black"/>
                </a:buClr>
                <a:buSzPct val="121000"/>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Interviews with senior executives</a:t>
              </a:r>
            </a:p>
            <a:p>
              <a:pPr marL="285750" marR="0" lvl="0" indent="-285750" algn="l" defTabSz="914400" rtl="0" eaLnBrk="1" fontAlgn="auto" latinLnBrk="0" hangingPunct="1">
                <a:lnSpc>
                  <a:spcPct val="150000"/>
                </a:lnSpc>
                <a:spcBef>
                  <a:spcPts val="0"/>
                </a:spcBef>
                <a:spcAft>
                  <a:spcPts val="0"/>
                </a:spcAft>
                <a:buClr>
                  <a:prstClr val="black"/>
                </a:buClr>
                <a:buSzPct val="121000"/>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Tuned to culture and stores </a:t>
              </a:r>
            </a:p>
            <a:p>
              <a:pPr marL="285750" marR="0" lvl="0" indent="-285750" algn="l" defTabSz="914400" rtl="0" eaLnBrk="1" fontAlgn="auto" latinLnBrk="0" hangingPunct="1">
                <a:lnSpc>
                  <a:spcPct val="150000"/>
                </a:lnSpc>
                <a:spcBef>
                  <a:spcPts val="0"/>
                </a:spcBef>
                <a:spcAft>
                  <a:spcPts val="0"/>
                </a:spcAft>
                <a:buClr>
                  <a:prstClr val="black"/>
                </a:buClr>
                <a:buSzPct val="121000"/>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Include 12 store managers in focus groups to confirm them and if they possess them</a:t>
              </a:r>
            </a:p>
            <a:p>
              <a:pPr marL="285750" marR="0" lvl="0" indent="-285750" algn="l" defTabSz="914400" rtl="0" eaLnBrk="1" fontAlgn="auto" latinLnBrk="0" hangingPunct="1">
                <a:lnSpc>
                  <a:spcPct val="150000"/>
                </a:lnSpc>
                <a:spcBef>
                  <a:spcPts val="0"/>
                </a:spcBef>
                <a:spcAft>
                  <a:spcPts val="0"/>
                </a:spcAft>
                <a:buClr>
                  <a:prstClr val="black"/>
                </a:buClr>
                <a:buSzPct val="121000"/>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Define competencies for high-performance teams and ensure they are needed in the stores.</a:t>
              </a:r>
            </a:p>
            <a:p>
              <a:pPr marL="285750" marR="0" lvl="0" indent="-285750" algn="l" defTabSz="914400" rtl="0" eaLnBrk="1" fontAlgn="auto" latinLnBrk="0" hangingPunct="1">
                <a:lnSpc>
                  <a:spcPct val="150000"/>
                </a:lnSpc>
                <a:spcBef>
                  <a:spcPts val="0"/>
                </a:spcBef>
                <a:spcAft>
                  <a:spcPts val="0"/>
                </a:spcAft>
                <a:buClr>
                  <a:prstClr val="black"/>
                </a:buClr>
                <a:buSzPct val="121000"/>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Ensure this program directly aligns with very specific business metrics.</a:t>
              </a:r>
            </a:p>
          </p:txBody>
        </p:sp>
      </p:grpSp>
      <p:sp>
        <p:nvSpPr>
          <p:cNvPr id="27" name="TextBox 26">
            <a:extLst>
              <a:ext uri="{FF2B5EF4-FFF2-40B4-BE49-F238E27FC236}">
                <a16:creationId xmlns:a16="http://schemas.microsoft.com/office/drawing/2014/main" id="{F6902339-2FBF-4FA8-9F91-4C5D29A18DD1}"/>
              </a:ext>
            </a:extLst>
          </p:cNvPr>
          <p:cNvSpPr txBox="1"/>
          <p:nvPr/>
        </p:nvSpPr>
        <p:spPr>
          <a:xfrm>
            <a:off x="11358614" y="6553332"/>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white"/>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Sora Light" pitchFamily="2" charset="0"/>
            </a:endParaRPr>
          </a:p>
        </p:txBody>
      </p:sp>
      <p:grpSp>
        <p:nvGrpSpPr>
          <p:cNvPr id="2" name="Group 1">
            <a:extLst>
              <a:ext uri="{FF2B5EF4-FFF2-40B4-BE49-F238E27FC236}">
                <a16:creationId xmlns:a16="http://schemas.microsoft.com/office/drawing/2014/main" id="{E23C8A28-9813-4207-991A-2087ECDBEC22}"/>
              </a:ext>
            </a:extLst>
          </p:cNvPr>
          <p:cNvGrpSpPr/>
          <p:nvPr/>
        </p:nvGrpSpPr>
        <p:grpSpPr>
          <a:xfrm>
            <a:off x="335007" y="334108"/>
            <a:ext cx="4831937" cy="646331"/>
            <a:chOff x="502061" y="1483587"/>
            <a:chExt cx="4831937" cy="646331"/>
          </a:xfrm>
        </p:grpSpPr>
        <p:sp>
          <p:nvSpPr>
            <p:cNvPr id="20" name="TextBox 19">
              <a:extLst>
                <a:ext uri="{FF2B5EF4-FFF2-40B4-BE49-F238E27FC236}">
                  <a16:creationId xmlns:a16="http://schemas.microsoft.com/office/drawing/2014/main" id="{6A315A65-E694-42A4-B605-4422807483C1}"/>
                </a:ext>
              </a:extLst>
            </p:cNvPr>
            <p:cNvSpPr txBox="1"/>
            <p:nvPr/>
          </p:nvSpPr>
          <p:spPr>
            <a:xfrm>
              <a:off x="502061" y="1483587"/>
              <a:ext cx="483193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THE ANALYSIS</a:t>
              </a:r>
            </a:p>
          </p:txBody>
        </p:sp>
        <p:cxnSp>
          <p:nvCxnSpPr>
            <p:cNvPr id="8" name="Straight Connector 7">
              <a:extLst>
                <a:ext uri="{FF2B5EF4-FFF2-40B4-BE49-F238E27FC236}">
                  <a16:creationId xmlns:a16="http://schemas.microsoft.com/office/drawing/2014/main" id="{10DDC8C0-3C3D-4719-81AE-36C09F73A7C4}"/>
                </a:ext>
              </a:extLst>
            </p:cNvPr>
            <p:cNvCxnSpPr>
              <a:cxnSpLocks/>
            </p:cNvCxnSpPr>
            <p:nvPr/>
          </p:nvCxnSpPr>
          <p:spPr>
            <a:xfrm>
              <a:off x="530199" y="2129918"/>
              <a:ext cx="844535"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5490875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9">
            <a:extLst>
              <a:ext uri="{FF2B5EF4-FFF2-40B4-BE49-F238E27FC236}">
                <a16:creationId xmlns:a16="http://schemas.microsoft.com/office/drawing/2014/main" id="{B1C3837A-296A-45B8-BA82-FEAD97025189}"/>
              </a:ext>
            </a:extLst>
          </p:cNvPr>
          <p:cNvSpPr/>
          <p:nvPr/>
        </p:nvSpPr>
        <p:spPr>
          <a:xfrm>
            <a:off x="8550740" y="0"/>
            <a:ext cx="3641260" cy="68580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sp>
        <p:nvSpPr>
          <p:cNvPr id="7" name="Rectangle 10">
            <a:extLst>
              <a:ext uri="{FF2B5EF4-FFF2-40B4-BE49-F238E27FC236}">
                <a16:creationId xmlns:a16="http://schemas.microsoft.com/office/drawing/2014/main" id="{77C3F4FD-5F9E-40D9-8288-3F129B0F59D8}"/>
              </a:ext>
            </a:extLst>
          </p:cNvPr>
          <p:cNvSpPr/>
          <p:nvPr/>
        </p:nvSpPr>
        <p:spPr>
          <a:xfrm>
            <a:off x="1" y="0"/>
            <a:ext cx="3564740" cy="68580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Arial"/>
              <a:cs typeface="+mn-cs"/>
            </a:endParaRPr>
          </a:p>
        </p:txBody>
      </p:sp>
      <p:grpSp>
        <p:nvGrpSpPr>
          <p:cNvPr id="2" name="Group 1">
            <a:extLst>
              <a:ext uri="{FF2B5EF4-FFF2-40B4-BE49-F238E27FC236}">
                <a16:creationId xmlns:a16="http://schemas.microsoft.com/office/drawing/2014/main" id="{48850BFF-EDF8-46E2-8CF5-995F29388F40}"/>
              </a:ext>
            </a:extLst>
          </p:cNvPr>
          <p:cNvGrpSpPr/>
          <p:nvPr/>
        </p:nvGrpSpPr>
        <p:grpSpPr>
          <a:xfrm>
            <a:off x="3755361" y="543526"/>
            <a:ext cx="4708009" cy="1128301"/>
            <a:chOff x="3693055" y="843210"/>
            <a:chExt cx="4708009" cy="1128301"/>
          </a:xfrm>
        </p:grpSpPr>
        <p:sp>
          <p:nvSpPr>
            <p:cNvPr id="37" name="TextBox 36">
              <a:extLst>
                <a:ext uri="{FF2B5EF4-FFF2-40B4-BE49-F238E27FC236}">
                  <a16:creationId xmlns:a16="http://schemas.microsoft.com/office/drawing/2014/main" id="{01EE5D82-619F-4F2B-A494-9583CDBACD2E}"/>
                </a:ext>
              </a:extLst>
            </p:cNvPr>
            <p:cNvSpPr txBox="1"/>
            <p:nvPr/>
          </p:nvSpPr>
          <p:spPr>
            <a:xfrm>
              <a:off x="3780425" y="843210"/>
              <a:ext cx="4583393"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820E2E"/>
                  </a:solidFill>
                  <a:effectLst/>
                  <a:uLnTx/>
                  <a:uFillTx/>
                  <a:latin typeface="Roboto ExtraBold" panose="02000000000000000000" pitchFamily="2" charset="0"/>
                  <a:ea typeface="Roboto ExtraBold" panose="02000000000000000000" pitchFamily="2" charset="0"/>
                  <a:cs typeface="+mn-cs"/>
                </a:rPr>
                <a:t>PROGRAM DESIGN: </a:t>
              </a:r>
            </a:p>
          </p:txBody>
        </p:sp>
        <p:sp>
          <p:nvSpPr>
            <p:cNvPr id="38" name="Rectangle 3">
              <a:extLst>
                <a:ext uri="{FF2B5EF4-FFF2-40B4-BE49-F238E27FC236}">
                  <a16:creationId xmlns:a16="http://schemas.microsoft.com/office/drawing/2014/main" id="{7383F423-7038-479E-A59D-BB8C7BE6C743}"/>
                </a:ext>
              </a:extLst>
            </p:cNvPr>
            <p:cNvSpPr txBox="1">
              <a:spLocks noChangeArrowheads="1"/>
            </p:cNvSpPr>
            <p:nvPr/>
          </p:nvSpPr>
          <p:spPr>
            <a:xfrm>
              <a:off x="3693055" y="1414372"/>
              <a:ext cx="4708009" cy="55713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lumMod val="50000"/>
                      <a:lumOff val="50000"/>
                    </a:prstClr>
                  </a:solidFill>
                  <a:effectLst/>
                  <a:uLnTx/>
                  <a:uFillTx/>
                  <a:latin typeface="Roboto ExtraBold" panose="02000000000000000000" pitchFamily="2" charset="0"/>
                  <a:ea typeface="Roboto ExtraBold" panose="02000000000000000000" pitchFamily="2" charset="0"/>
                  <a:cs typeface="+mn-cs"/>
                </a:rPr>
                <a:t>Leadership for Performance</a:t>
              </a:r>
            </a:p>
          </p:txBody>
        </p:sp>
      </p:grpSp>
      <p:grpSp>
        <p:nvGrpSpPr>
          <p:cNvPr id="3" name="Group 2">
            <a:extLst>
              <a:ext uri="{FF2B5EF4-FFF2-40B4-BE49-F238E27FC236}">
                <a16:creationId xmlns:a16="http://schemas.microsoft.com/office/drawing/2014/main" id="{674C53DE-7B27-441F-8AFE-07B250732569}"/>
              </a:ext>
            </a:extLst>
          </p:cNvPr>
          <p:cNvGrpSpPr/>
          <p:nvPr/>
        </p:nvGrpSpPr>
        <p:grpSpPr>
          <a:xfrm>
            <a:off x="1" y="2211009"/>
            <a:ext cx="3768242" cy="3897040"/>
            <a:chOff x="1" y="2211009"/>
            <a:chExt cx="3768242" cy="3897040"/>
          </a:xfrm>
        </p:grpSpPr>
        <p:sp>
          <p:nvSpPr>
            <p:cNvPr id="9" name="TextBox 8">
              <a:extLst>
                <a:ext uri="{FF2B5EF4-FFF2-40B4-BE49-F238E27FC236}">
                  <a16:creationId xmlns:a16="http://schemas.microsoft.com/office/drawing/2014/main" id="{246E40F2-F32C-4665-8778-A30F6B9C9F02}"/>
                </a:ext>
              </a:extLst>
            </p:cNvPr>
            <p:cNvSpPr txBox="1"/>
            <p:nvPr/>
          </p:nvSpPr>
          <p:spPr>
            <a:xfrm>
              <a:off x="600076" y="2211009"/>
              <a:ext cx="2614978" cy="338554"/>
            </a:xfrm>
            <a:prstGeom prst="rect">
              <a:avLst/>
            </a:prstGeom>
            <a:solidFill>
              <a:schemeClr val="bg1"/>
            </a:solidFill>
          </p:spPr>
          <p:txBody>
            <a:bodyPr wrap="square"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Calibri" panose="020F0502020204030204" pitchFamily="34" charset="0"/>
                </a:rPr>
                <a:t>Technology-Based</a:t>
              </a:r>
              <a:endParaRPr kumimoji="0" lang="ko-KR" altLang="en-US" sz="1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cs typeface="Calibri" panose="020F0502020204030204" pitchFamily="34" charset="0"/>
              </a:endParaRPr>
            </a:p>
          </p:txBody>
        </p:sp>
        <p:sp>
          <p:nvSpPr>
            <p:cNvPr id="15" name="TextBox 14">
              <a:extLst>
                <a:ext uri="{FF2B5EF4-FFF2-40B4-BE49-F238E27FC236}">
                  <a16:creationId xmlns:a16="http://schemas.microsoft.com/office/drawing/2014/main" id="{3ADF9CD9-575F-4A1D-A9C6-47CD6824CB12}"/>
                </a:ext>
              </a:extLst>
            </p:cNvPr>
            <p:cNvSpPr txBox="1"/>
            <p:nvPr/>
          </p:nvSpPr>
          <p:spPr>
            <a:xfrm>
              <a:off x="600076" y="2813914"/>
              <a:ext cx="2614978" cy="2893100"/>
            </a:xfrm>
            <a:prstGeom prst="rect">
              <a:avLst/>
            </a:prstGeom>
            <a:noFill/>
          </p:spPr>
          <p:txBody>
            <a:bodyPr wrap="square" rtlCol="0">
              <a:spAutoFit/>
            </a:bodyPr>
            <a:lstStyle/>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Awareness </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Decision to improve</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Program Design </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Process Flow</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Customization </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Learning styles </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Cultural adjustment</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360-degree feedback </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Use </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Rules</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Alignment </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Business impact measures</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Making the connection</a:t>
              </a:r>
            </a:p>
          </p:txBody>
        </p:sp>
        <p:sp>
          <p:nvSpPr>
            <p:cNvPr id="43" name="Rectangle 42">
              <a:extLst>
                <a:ext uri="{FF2B5EF4-FFF2-40B4-BE49-F238E27FC236}">
                  <a16:creationId xmlns:a16="http://schemas.microsoft.com/office/drawing/2014/main" id="{D55097B8-9FAE-4048-ABA1-4810E5E4F0A9}"/>
                </a:ext>
              </a:extLst>
            </p:cNvPr>
            <p:cNvSpPr/>
            <p:nvPr/>
          </p:nvSpPr>
          <p:spPr>
            <a:xfrm>
              <a:off x="1" y="5769495"/>
              <a:ext cx="3768242"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Roboto ExtraBold" panose="02000000000000000000" pitchFamily="2" charset="0"/>
                  <a:ea typeface="Roboto ExtraBold" panose="02000000000000000000" pitchFamily="2" charset="0"/>
                  <a:cs typeface="Roboto Light"/>
                </a:rPr>
                <a:t>Awareness and Alignment </a:t>
              </a:r>
            </a:p>
          </p:txBody>
        </p:sp>
      </p:grpSp>
      <p:grpSp>
        <p:nvGrpSpPr>
          <p:cNvPr id="8" name="Group 7">
            <a:extLst>
              <a:ext uri="{FF2B5EF4-FFF2-40B4-BE49-F238E27FC236}">
                <a16:creationId xmlns:a16="http://schemas.microsoft.com/office/drawing/2014/main" id="{81AAA460-3BB8-489A-979E-BDD41B817D7C}"/>
              </a:ext>
            </a:extLst>
          </p:cNvPr>
          <p:cNvGrpSpPr/>
          <p:nvPr/>
        </p:nvGrpSpPr>
        <p:grpSpPr>
          <a:xfrm>
            <a:off x="3792606" y="2192250"/>
            <a:ext cx="4583393" cy="3915799"/>
            <a:chOff x="3792606" y="2192250"/>
            <a:chExt cx="4583393" cy="3915799"/>
          </a:xfrm>
        </p:grpSpPr>
        <p:sp>
          <p:nvSpPr>
            <p:cNvPr id="41" name="TextBox 40">
              <a:extLst>
                <a:ext uri="{FF2B5EF4-FFF2-40B4-BE49-F238E27FC236}">
                  <a16:creationId xmlns:a16="http://schemas.microsoft.com/office/drawing/2014/main" id="{4415B7CC-A7DD-4099-858B-A7FE3872AEE4}"/>
                </a:ext>
              </a:extLst>
            </p:cNvPr>
            <p:cNvSpPr txBox="1"/>
            <p:nvPr/>
          </p:nvSpPr>
          <p:spPr>
            <a:xfrm>
              <a:off x="4787559" y="2192250"/>
              <a:ext cx="2614978" cy="338554"/>
            </a:xfrm>
            <a:prstGeom prst="rect">
              <a:avLst/>
            </a:prstGeom>
            <a:solidFill>
              <a:schemeClr val="tx1">
                <a:lumMod val="75000"/>
                <a:lumOff val="25000"/>
              </a:schemeClr>
            </a:solidFill>
          </p:spPr>
          <p:txBody>
            <a:bodyPr wrap="square"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none" spc="0" normalizeH="0" baseline="0" noProof="0" dirty="0">
                  <a:ln>
                    <a:noFill/>
                  </a:ln>
                  <a:solidFill>
                    <a:prstClr val="white"/>
                  </a:solidFill>
                  <a:effectLst/>
                  <a:uLnTx/>
                  <a:uFillTx/>
                  <a:latin typeface="Roboto ExtraBold" panose="02000000000000000000" pitchFamily="2" charset="0"/>
                  <a:ea typeface="Roboto ExtraBold" panose="02000000000000000000" pitchFamily="2" charset="0"/>
                  <a:cs typeface="Calibri" panose="020F0502020204030204" pitchFamily="34" charset="0"/>
                </a:rPr>
                <a:t>Classroom 2 days</a:t>
              </a:r>
            </a:p>
          </p:txBody>
        </p:sp>
        <p:sp>
          <p:nvSpPr>
            <p:cNvPr id="42" name="TextBox 41">
              <a:extLst>
                <a:ext uri="{FF2B5EF4-FFF2-40B4-BE49-F238E27FC236}">
                  <a16:creationId xmlns:a16="http://schemas.microsoft.com/office/drawing/2014/main" id="{EEE2CF90-D959-4F5E-AF49-7F9B76230A60}"/>
                </a:ext>
              </a:extLst>
            </p:cNvPr>
            <p:cNvSpPr txBox="1"/>
            <p:nvPr/>
          </p:nvSpPr>
          <p:spPr>
            <a:xfrm>
              <a:off x="4787559" y="2813914"/>
              <a:ext cx="2614978" cy="2677656"/>
            </a:xfrm>
            <a:prstGeom prst="rect">
              <a:avLst/>
            </a:prstGeom>
            <a:noFill/>
          </p:spPr>
          <p:txBody>
            <a:bodyPr wrap="square" rtlCol="0">
              <a:spAutoFit/>
            </a:bodyPr>
            <a:lstStyle/>
            <a:p>
              <a:pPr marL="285750" marR="0" lvl="0" indent="-285750" algn="l" defTabSz="914377" rtl="0" eaLnBrk="1" fontAlgn="auto" latinLnBrk="0" hangingPunct="1">
                <a:lnSpc>
                  <a:spcPct val="100000"/>
                </a:lnSpc>
                <a:spcBef>
                  <a:spcPts val="0"/>
                </a:spcBef>
                <a:spcAft>
                  <a:spcPts val="0"/>
                </a:spcAft>
                <a:buClr>
                  <a:prstClr val="black">
                    <a:lumMod val="75000"/>
                    <a:lumOff val="25000"/>
                  </a:prstClr>
                </a:buClr>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cs typeface="Calibri" panose="020F0502020204030204" pitchFamily="34" charset="0"/>
                </a:rPr>
                <a:t>Expectations and commitment </a:t>
              </a:r>
            </a:p>
            <a:p>
              <a:pPr marL="285750" marR="0" lvl="0" indent="-285750" algn="l" defTabSz="914377" rtl="0" eaLnBrk="1" fontAlgn="auto" latinLnBrk="0" hangingPunct="1">
                <a:lnSpc>
                  <a:spcPct val="100000"/>
                </a:lnSpc>
                <a:spcBef>
                  <a:spcPts val="0"/>
                </a:spcBef>
                <a:spcAft>
                  <a:spcPts val="0"/>
                </a:spcAft>
                <a:buClr>
                  <a:prstClr val="black">
                    <a:lumMod val="75000"/>
                    <a:lumOff val="25000"/>
                  </a:prstClr>
                </a:buClr>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cs typeface="Calibri" panose="020F0502020204030204" pitchFamily="34" charset="0"/>
                </a:rPr>
                <a:t>360-degree feedback</a:t>
              </a:r>
            </a:p>
            <a:p>
              <a:pPr marL="285750" marR="0" lvl="0" indent="-285750" algn="l" defTabSz="914377" rtl="0" eaLnBrk="1" fontAlgn="auto" latinLnBrk="0" hangingPunct="1">
                <a:lnSpc>
                  <a:spcPct val="100000"/>
                </a:lnSpc>
                <a:spcBef>
                  <a:spcPts val="0"/>
                </a:spcBef>
                <a:spcAft>
                  <a:spcPts val="0"/>
                </a:spcAft>
                <a:buClr>
                  <a:prstClr val="black">
                    <a:lumMod val="75000"/>
                    <a:lumOff val="25000"/>
                  </a:prstClr>
                </a:buClr>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cs typeface="Calibri" panose="020F0502020204030204" pitchFamily="34" charset="0"/>
                </a:rPr>
                <a:t>10 skills of high-performance teams </a:t>
              </a:r>
            </a:p>
            <a:p>
              <a:pPr marL="285750" marR="0" lvl="0" indent="-285750" algn="l" defTabSz="914377" rtl="0" eaLnBrk="1" fontAlgn="auto" latinLnBrk="0" hangingPunct="1">
                <a:lnSpc>
                  <a:spcPct val="100000"/>
                </a:lnSpc>
                <a:spcBef>
                  <a:spcPts val="0"/>
                </a:spcBef>
                <a:spcAft>
                  <a:spcPts val="0"/>
                </a:spcAft>
                <a:buClr>
                  <a:prstClr val="black">
                    <a:lumMod val="75000"/>
                    <a:lumOff val="25000"/>
                  </a:prstClr>
                </a:buClr>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cs typeface="Calibri" panose="020F0502020204030204" pitchFamily="34" charset="0"/>
                </a:rPr>
                <a:t> Skill videos </a:t>
              </a:r>
            </a:p>
            <a:p>
              <a:pPr marL="285750" marR="0" lvl="0" indent="-285750" algn="l" defTabSz="914377" rtl="0" eaLnBrk="1" fontAlgn="auto" latinLnBrk="0" hangingPunct="1">
                <a:lnSpc>
                  <a:spcPct val="100000"/>
                </a:lnSpc>
                <a:spcBef>
                  <a:spcPts val="0"/>
                </a:spcBef>
                <a:spcAft>
                  <a:spcPts val="0"/>
                </a:spcAft>
                <a:buClr>
                  <a:prstClr val="black">
                    <a:lumMod val="75000"/>
                    <a:lumOff val="25000"/>
                  </a:prstClr>
                </a:buClr>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cs typeface="Calibri" panose="020F0502020204030204" pitchFamily="34" charset="0"/>
                </a:rPr>
                <a:t>Realistic practice </a:t>
              </a:r>
            </a:p>
            <a:p>
              <a:pPr marL="285750" marR="0" lvl="0" indent="-285750" algn="l" defTabSz="914377" rtl="0" eaLnBrk="1" fontAlgn="auto" latinLnBrk="0" hangingPunct="1">
                <a:lnSpc>
                  <a:spcPct val="100000"/>
                </a:lnSpc>
                <a:spcBef>
                  <a:spcPts val="0"/>
                </a:spcBef>
                <a:spcAft>
                  <a:spcPts val="0"/>
                </a:spcAft>
                <a:buClr>
                  <a:prstClr val="black">
                    <a:lumMod val="75000"/>
                    <a:lumOff val="25000"/>
                  </a:prstClr>
                </a:buClr>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cs typeface="Calibri" panose="020F0502020204030204" pitchFamily="34" charset="0"/>
                </a:rPr>
                <a:t>Engagement and reflection </a:t>
              </a:r>
            </a:p>
            <a:p>
              <a:pPr marL="285750" marR="0" lvl="0" indent="-285750" algn="l" defTabSz="914377" rtl="0" eaLnBrk="1" fontAlgn="auto" latinLnBrk="0" hangingPunct="1">
                <a:lnSpc>
                  <a:spcPct val="100000"/>
                </a:lnSpc>
                <a:spcBef>
                  <a:spcPts val="0"/>
                </a:spcBef>
                <a:spcAft>
                  <a:spcPts val="0"/>
                </a:spcAft>
                <a:buClr>
                  <a:prstClr val="black">
                    <a:lumMod val="75000"/>
                    <a:lumOff val="25000"/>
                  </a:prstClr>
                </a:buClr>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cs typeface="Calibri" panose="020F0502020204030204" pitchFamily="34" charset="0"/>
                </a:rPr>
                <a:t>Skill-impact linkage </a:t>
              </a:r>
            </a:p>
            <a:p>
              <a:pPr marL="285750" marR="0" lvl="0" indent="-285750" algn="l" defTabSz="914377" rtl="0" eaLnBrk="1" fontAlgn="auto" latinLnBrk="0" hangingPunct="1">
                <a:lnSpc>
                  <a:spcPct val="100000"/>
                </a:lnSpc>
                <a:spcBef>
                  <a:spcPts val="0"/>
                </a:spcBef>
                <a:spcAft>
                  <a:spcPts val="0"/>
                </a:spcAft>
                <a:buClr>
                  <a:prstClr val="black">
                    <a:lumMod val="75000"/>
                    <a:lumOff val="25000"/>
                  </a:prstClr>
                </a:buClr>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cs typeface="Calibri" panose="020F0502020204030204" pitchFamily="34" charset="0"/>
                </a:rPr>
                <a:t>Planning </a:t>
              </a:r>
            </a:p>
            <a:p>
              <a:pPr marL="566737" marR="0" lvl="0" indent="-285750" algn="l" defTabSz="914377" rtl="0" eaLnBrk="1" fontAlgn="auto" latinLnBrk="0" hangingPunct="1">
                <a:lnSpc>
                  <a:spcPct val="100000"/>
                </a:lnSpc>
                <a:spcBef>
                  <a:spcPts val="0"/>
                </a:spcBef>
                <a:spcAft>
                  <a:spcPts val="0"/>
                </a:spcAft>
                <a:buClr>
                  <a:prstClr val="black">
                    <a:lumMod val="75000"/>
                    <a:lumOff val="25000"/>
                  </a:prstClr>
                </a:buClr>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cs typeface="Calibri" panose="020F0502020204030204" pitchFamily="34" charset="0"/>
                </a:rPr>
                <a:t>Business Impact</a:t>
              </a:r>
            </a:p>
            <a:p>
              <a:pPr marL="566737" marR="0" lvl="0" indent="-285750" algn="l" defTabSz="914377" rtl="0" eaLnBrk="1" fontAlgn="auto" latinLnBrk="0" hangingPunct="1">
                <a:lnSpc>
                  <a:spcPct val="100000"/>
                </a:lnSpc>
                <a:spcBef>
                  <a:spcPts val="0"/>
                </a:spcBef>
                <a:spcAft>
                  <a:spcPts val="0"/>
                </a:spcAft>
                <a:buClr>
                  <a:prstClr val="black">
                    <a:lumMod val="75000"/>
                    <a:lumOff val="25000"/>
                  </a:prstClr>
                </a:buClr>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cs typeface="Calibri" panose="020F0502020204030204" pitchFamily="34" charset="0"/>
                </a:rPr>
                <a:t>Behaviors / action</a:t>
              </a:r>
            </a:p>
          </p:txBody>
        </p:sp>
        <p:sp>
          <p:nvSpPr>
            <p:cNvPr id="44" name="Rectangle 43">
              <a:extLst>
                <a:ext uri="{FF2B5EF4-FFF2-40B4-BE49-F238E27FC236}">
                  <a16:creationId xmlns:a16="http://schemas.microsoft.com/office/drawing/2014/main" id="{04218FD4-649E-40B5-BFE7-349FF8C8BAD7}"/>
                </a:ext>
              </a:extLst>
            </p:cNvPr>
            <p:cNvSpPr/>
            <p:nvPr/>
          </p:nvSpPr>
          <p:spPr>
            <a:xfrm>
              <a:off x="3792606" y="5769495"/>
              <a:ext cx="4583393"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Roboto ExtraBold" panose="02000000000000000000" pitchFamily="2" charset="0"/>
                  <a:ea typeface="Roboto ExtraBold" panose="02000000000000000000" pitchFamily="2" charset="0"/>
                  <a:cs typeface="Roboto Light"/>
                </a:rPr>
                <a:t>Learning, Engagement and Practice</a:t>
              </a:r>
            </a:p>
          </p:txBody>
        </p:sp>
      </p:grpSp>
      <p:grpSp>
        <p:nvGrpSpPr>
          <p:cNvPr id="4" name="Group 3">
            <a:extLst>
              <a:ext uri="{FF2B5EF4-FFF2-40B4-BE49-F238E27FC236}">
                <a16:creationId xmlns:a16="http://schemas.microsoft.com/office/drawing/2014/main" id="{0B1CE2BD-FFEA-45D3-A7D9-1AFB385A1554}"/>
              </a:ext>
            </a:extLst>
          </p:cNvPr>
          <p:cNvGrpSpPr/>
          <p:nvPr/>
        </p:nvGrpSpPr>
        <p:grpSpPr>
          <a:xfrm>
            <a:off x="8375999" y="2208665"/>
            <a:ext cx="3816001" cy="3899384"/>
            <a:chOff x="8375999" y="2208665"/>
            <a:chExt cx="3816001" cy="3899384"/>
          </a:xfrm>
        </p:grpSpPr>
        <p:sp>
          <p:nvSpPr>
            <p:cNvPr id="39" name="TextBox 38">
              <a:extLst>
                <a:ext uri="{FF2B5EF4-FFF2-40B4-BE49-F238E27FC236}">
                  <a16:creationId xmlns:a16="http://schemas.microsoft.com/office/drawing/2014/main" id="{33E67B22-5918-463E-9328-1DBAA17CCF70}"/>
                </a:ext>
              </a:extLst>
            </p:cNvPr>
            <p:cNvSpPr txBox="1"/>
            <p:nvPr/>
          </p:nvSpPr>
          <p:spPr>
            <a:xfrm>
              <a:off x="8982081" y="2208665"/>
              <a:ext cx="2614978" cy="338554"/>
            </a:xfrm>
            <a:prstGeom prst="rect">
              <a:avLst/>
            </a:prstGeom>
            <a:solidFill>
              <a:schemeClr val="bg1"/>
            </a:solidFill>
          </p:spPr>
          <p:txBody>
            <a:bodyPr wrap="square"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Calibri" panose="020F0502020204030204" pitchFamily="34" charset="0"/>
                </a:rPr>
                <a:t>On The Job </a:t>
              </a:r>
            </a:p>
          </p:txBody>
        </p:sp>
        <p:sp>
          <p:nvSpPr>
            <p:cNvPr id="40" name="TextBox 39">
              <a:extLst>
                <a:ext uri="{FF2B5EF4-FFF2-40B4-BE49-F238E27FC236}">
                  <a16:creationId xmlns:a16="http://schemas.microsoft.com/office/drawing/2014/main" id="{5EBDF27F-F7F8-404C-BEAD-CC7B5041B035}"/>
                </a:ext>
              </a:extLst>
            </p:cNvPr>
            <p:cNvSpPr txBox="1"/>
            <p:nvPr/>
          </p:nvSpPr>
          <p:spPr>
            <a:xfrm>
              <a:off x="8982081" y="2813914"/>
              <a:ext cx="2614978" cy="2677656"/>
            </a:xfrm>
            <a:prstGeom prst="rect">
              <a:avLst/>
            </a:prstGeom>
            <a:noFill/>
          </p:spPr>
          <p:txBody>
            <a:bodyPr wrap="square" rtlCol="0">
              <a:spAutoFit/>
            </a:bodyPr>
            <a:lstStyle/>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Connect with manager and coach </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Implement actions </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Adjust</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Use portal</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Review videos</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Use tools</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Impact capture </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Analysis </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Documentation</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Reporting </a:t>
              </a:r>
            </a:p>
            <a:p>
              <a:pPr marL="285750" marR="0" lvl="0" indent="-285750" algn="l" defTabSz="914377" rtl="0" eaLnBrk="1" fontAlgn="auto" latinLnBrk="0" hangingPunct="1">
                <a:lnSpc>
                  <a:spcPct val="100000"/>
                </a:lnSpc>
                <a:spcBef>
                  <a:spcPts val="0"/>
                </a:spcBef>
                <a:spcAft>
                  <a:spcPts val="0"/>
                </a:spcAft>
                <a:buClrTx/>
                <a:buSzPct val="85000"/>
                <a:buFont typeface="Calibri" panose="020F0502020204030204" pitchFamily="34" charset="0"/>
                <a:buChar char="»"/>
                <a:tabLst/>
                <a:defRPr/>
              </a:pPr>
              <a:r>
                <a:rPr kumimoji="0" lang="en-US" altLang="ko-KR"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Sharing</a:t>
              </a:r>
            </a:p>
          </p:txBody>
        </p:sp>
        <p:sp>
          <p:nvSpPr>
            <p:cNvPr id="45" name="Rectangle 44">
              <a:extLst>
                <a:ext uri="{FF2B5EF4-FFF2-40B4-BE49-F238E27FC236}">
                  <a16:creationId xmlns:a16="http://schemas.microsoft.com/office/drawing/2014/main" id="{954CAC9D-9CCE-44F0-885D-25DF6D7BBD3B}"/>
                </a:ext>
              </a:extLst>
            </p:cNvPr>
            <p:cNvSpPr/>
            <p:nvPr/>
          </p:nvSpPr>
          <p:spPr>
            <a:xfrm>
              <a:off x="8375999" y="5769495"/>
              <a:ext cx="381600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Roboto ExtraBold" panose="02000000000000000000" pitchFamily="2" charset="0"/>
                  <a:ea typeface="Roboto ExtraBold" panose="02000000000000000000" pitchFamily="2" charset="0"/>
                  <a:cs typeface="Roboto Light"/>
                </a:rPr>
                <a:t>Application, Impact and Reporting</a:t>
              </a:r>
            </a:p>
          </p:txBody>
        </p:sp>
      </p:grpSp>
      <p:sp>
        <p:nvSpPr>
          <p:cNvPr id="49" name="TextBox 48">
            <a:extLst>
              <a:ext uri="{FF2B5EF4-FFF2-40B4-BE49-F238E27FC236}">
                <a16:creationId xmlns:a16="http://schemas.microsoft.com/office/drawing/2014/main" id="{6DBACD50-28FF-4590-8FB9-9A1ADF52ABCB}"/>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white"/>
                </a:solidFill>
                <a:effectLst/>
                <a:uLnTx/>
                <a:uFillTx/>
                <a:latin typeface="Arial"/>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1" i="0" u="none" strike="noStrike" kern="1200" cap="none" spc="0" normalizeH="0" baseline="0" noProof="0" dirty="0">
              <a:ln>
                <a:noFill/>
              </a:ln>
              <a:solidFill>
                <a:prstClr val="white"/>
              </a:solidFill>
              <a:effectLst/>
              <a:uLnTx/>
              <a:uFillTx/>
              <a:latin typeface="Arial"/>
              <a:cs typeface="Sora Light" pitchFamily="2" charset="0"/>
            </a:endParaRPr>
          </a:p>
        </p:txBody>
      </p:sp>
    </p:spTree>
    <p:extLst>
      <p:ext uri="{BB962C8B-B14F-4D97-AF65-F5344CB8AC3E}">
        <p14:creationId xmlns:p14="http://schemas.microsoft.com/office/powerpoint/2010/main" val="2929528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anim calcmode="lin" valueType="num">
                                      <p:cBhvr>
                                        <p:cTn id="8" dur="1500" fill="hold"/>
                                        <p:tgtEl>
                                          <p:spTgt spid="3"/>
                                        </p:tgtEl>
                                        <p:attrNameLst>
                                          <p:attrName>ppt_x</p:attrName>
                                        </p:attrNameLst>
                                      </p:cBhvr>
                                      <p:tavLst>
                                        <p:tav tm="0">
                                          <p:val>
                                            <p:strVal val="#ppt_x"/>
                                          </p:val>
                                        </p:tav>
                                        <p:tav tm="100000">
                                          <p:val>
                                            <p:strVal val="#ppt_x"/>
                                          </p:val>
                                        </p:tav>
                                      </p:tavLst>
                                    </p:anim>
                                    <p:anim calcmode="lin" valueType="num">
                                      <p:cBhvr>
                                        <p:cTn id="9" dur="1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500"/>
                                        <p:tgtEl>
                                          <p:spTgt spid="8"/>
                                        </p:tgtEl>
                                      </p:cBhvr>
                                    </p:animEffect>
                                    <p:anim calcmode="lin" valueType="num">
                                      <p:cBhvr>
                                        <p:cTn id="14" dur="1500" fill="hold"/>
                                        <p:tgtEl>
                                          <p:spTgt spid="8"/>
                                        </p:tgtEl>
                                        <p:attrNameLst>
                                          <p:attrName>ppt_x</p:attrName>
                                        </p:attrNameLst>
                                      </p:cBhvr>
                                      <p:tavLst>
                                        <p:tav tm="0">
                                          <p:val>
                                            <p:strVal val="#ppt_x"/>
                                          </p:val>
                                        </p:tav>
                                        <p:tav tm="100000">
                                          <p:val>
                                            <p:strVal val="#ppt_x"/>
                                          </p:val>
                                        </p:tav>
                                      </p:tavLst>
                                    </p:anim>
                                    <p:anim calcmode="lin" valueType="num">
                                      <p:cBhvr>
                                        <p:cTn id="15" dur="150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42"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500"/>
                                        <p:tgtEl>
                                          <p:spTgt spid="4"/>
                                        </p:tgtEl>
                                      </p:cBhvr>
                                    </p:animEffect>
                                    <p:anim calcmode="lin" valueType="num">
                                      <p:cBhvr>
                                        <p:cTn id="20" dur="1500" fill="hold"/>
                                        <p:tgtEl>
                                          <p:spTgt spid="4"/>
                                        </p:tgtEl>
                                        <p:attrNameLst>
                                          <p:attrName>ppt_x</p:attrName>
                                        </p:attrNameLst>
                                      </p:cBhvr>
                                      <p:tavLst>
                                        <p:tav tm="0">
                                          <p:val>
                                            <p:strVal val="#ppt_x"/>
                                          </p:val>
                                        </p:tav>
                                        <p:tav tm="100000">
                                          <p:val>
                                            <p:strVal val="#ppt_x"/>
                                          </p:val>
                                        </p:tav>
                                      </p:tavLst>
                                    </p:anim>
                                    <p:anim calcmode="lin" valueType="num">
                                      <p:cBhvr>
                                        <p:cTn id="21" dur="1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BC8EDC-342E-47F9-BE02-9162EC4525C8}"/>
              </a:ext>
            </a:extLst>
          </p:cNvPr>
          <p:cNvSpPr/>
          <p:nvPr/>
        </p:nvSpPr>
        <p:spPr>
          <a:xfrm>
            <a:off x="6332207" y="736848"/>
            <a:ext cx="5859793" cy="5486401"/>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3" name="Rectangle 2">
            <a:extLst>
              <a:ext uri="{FF2B5EF4-FFF2-40B4-BE49-F238E27FC236}">
                <a16:creationId xmlns:a16="http://schemas.microsoft.com/office/drawing/2014/main" id="{59E7EA49-2AC2-4A78-ACAA-00F030B9EDC7}"/>
              </a:ext>
            </a:extLst>
          </p:cNvPr>
          <p:cNvSpPr/>
          <p:nvPr/>
        </p:nvSpPr>
        <p:spPr>
          <a:xfrm>
            <a:off x="9392575" y="0"/>
            <a:ext cx="2799425"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pic>
        <p:nvPicPr>
          <p:cNvPr id="8" name="Picture 7" descr="A picture containing person, indoor, group, people&#10;&#10;Description automatically generated">
            <a:extLst>
              <a:ext uri="{FF2B5EF4-FFF2-40B4-BE49-F238E27FC236}">
                <a16:creationId xmlns:a16="http://schemas.microsoft.com/office/drawing/2014/main" id="{DCD49D41-2C99-485F-9A67-7E39AA8B9ED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5308848" y="936595"/>
            <a:ext cx="6090081" cy="5055834"/>
          </a:xfrm>
          <a:custGeom>
            <a:avLst/>
            <a:gdLst>
              <a:gd name="connsiteX0" fmla="*/ 0 w 6090081"/>
              <a:gd name="connsiteY0" fmla="*/ 0 h 5055834"/>
              <a:gd name="connsiteX1" fmla="*/ 6090081 w 6090081"/>
              <a:gd name="connsiteY1" fmla="*/ 0 h 5055834"/>
              <a:gd name="connsiteX2" fmla="*/ 6090081 w 6090081"/>
              <a:gd name="connsiteY2" fmla="*/ 5055834 h 5055834"/>
              <a:gd name="connsiteX3" fmla="*/ 0 w 6090081"/>
              <a:gd name="connsiteY3" fmla="*/ 5055834 h 5055834"/>
            </a:gdLst>
            <a:ahLst/>
            <a:cxnLst>
              <a:cxn ang="0">
                <a:pos x="connsiteX0" y="connsiteY0"/>
              </a:cxn>
              <a:cxn ang="0">
                <a:pos x="connsiteX1" y="connsiteY1"/>
              </a:cxn>
              <a:cxn ang="0">
                <a:pos x="connsiteX2" y="connsiteY2"/>
              </a:cxn>
              <a:cxn ang="0">
                <a:pos x="connsiteX3" y="connsiteY3"/>
              </a:cxn>
            </a:cxnLst>
            <a:rect l="l" t="t" r="r" b="b"/>
            <a:pathLst>
              <a:path w="6090081" h="5055834">
                <a:moveTo>
                  <a:pt x="0" y="0"/>
                </a:moveTo>
                <a:lnTo>
                  <a:pt x="6090081" y="0"/>
                </a:lnTo>
                <a:lnTo>
                  <a:pt x="6090081" y="5055834"/>
                </a:lnTo>
                <a:lnTo>
                  <a:pt x="0" y="5055834"/>
                </a:lnTo>
                <a:close/>
              </a:path>
            </a:pathLst>
          </a:custGeom>
        </p:spPr>
      </p:pic>
      <p:sp>
        <p:nvSpPr>
          <p:cNvPr id="9" name="Content Placeholder 2">
            <a:extLst>
              <a:ext uri="{FF2B5EF4-FFF2-40B4-BE49-F238E27FC236}">
                <a16:creationId xmlns:a16="http://schemas.microsoft.com/office/drawing/2014/main" id="{A1844D7F-0452-47FF-81BC-6DB62BB6C2DA}"/>
              </a:ext>
            </a:extLst>
          </p:cNvPr>
          <p:cNvSpPr txBox="1">
            <a:spLocks/>
          </p:cNvSpPr>
          <p:nvPr/>
        </p:nvSpPr>
        <p:spPr>
          <a:xfrm>
            <a:off x="511119" y="3437536"/>
            <a:ext cx="3625875" cy="230546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ts val="0"/>
              </a:spcBef>
              <a:spcAft>
                <a:spcPts val="600"/>
              </a:spcAft>
              <a:buClrTx/>
              <a:buSzTx/>
              <a:buFont typeface="Calibri" panose="020F050202020403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For 4,000 managers </a:t>
            </a:r>
          </a:p>
          <a:p>
            <a:pPr marL="342900" marR="0" lvl="0" indent="-342900" algn="l" defTabSz="914400" rtl="0" eaLnBrk="1" fontAlgn="auto" latinLnBrk="0" hangingPunct="1">
              <a:lnSpc>
                <a:spcPct val="90000"/>
              </a:lnSpc>
              <a:spcBef>
                <a:spcPts val="0"/>
              </a:spcBef>
              <a:spcAft>
                <a:spcPts val="600"/>
              </a:spcAft>
              <a:buClrTx/>
              <a:buSzTx/>
              <a:buFont typeface="Calibri" panose="020F050202020403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93 attended (4 regions): </a:t>
            </a:r>
          </a:p>
          <a:p>
            <a:pPr marL="742950" marR="0" lvl="1" indent="-285750" algn="l" defTabSz="914400" rtl="0" eaLnBrk="1" fontAlgn="auto" latinLnBrk="0" hangingPunct="1">
              <a:lnSpc>
                <a:spcPct val="90000"/>
              </a:lnSpc>
              <a:spcBef>
                <a:spcPts val="0"/>
              </a:spcBef>
              <a:spcAft>
                <a:spcPts val="60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United States</a:t>
            </a:r>
          </a:p>
          <a:p>
            <a:pPr marL="742950" marR="0" lvl="1" indent="-285750" algn="l" defTabSz="914400" rtl="0" eaLnBrk="1" fontAlgn="auto" latinLnBrk="0" hangingPunct="1">
              <a:lnSpc>
                <a:spcPct val="90000"/>
              </a:lnSpc>
              <a:spcBef>
                <a:spcPts val="0"/>
              </a:spcBef>
              <a:spcAft>
                <a:spcPts val="60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Europe </a:t>
            </a:r>
          </a:p>
          <a:p>
            <a:pPr marL="742950" marR="0" lvl="1" indent="-285750" algn="l" defTabSz="914400" rtl="0" eaLnBrk="1" fontAlgn="auto" latinLnBrk="0" hangingPunct="1">
              <a:lnSpc>
                <a:spcPct val="90000"/>
              </a:lnSpc>
              <a:spcBef>
                <a:spcPts val="0"/>
              </a:spcBef>
              <a:spcAft>
                <a:spcPts val="60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South America </a:t>
            </a:r>
          </a:p>
          <a:p>
            <a:pPr marL="742950" marR="0" lvl="1" indent="-285750" algn="l" defTabSz="914400" rtl="0" eaLnBrk="1" fontAlgn="auto" latinLnBrk="0" hangingPunct="1">
              <a:lnSpc>
                <a:spcPct val="90000"/>
              </a:lnSpc>
              <a:spcBef>
                <a:spcPts val="0"/>
              </a:spcBef>
              <a:spcAft>
                <a:spcPts val="60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Asia</a:t>
            </a:r>
          </a:p>
        </p:txBody>
      </p:sp>
      <p:grpSp>
        <p:nvGrpSpPr>
          <p:cNvPr id="10" name="Group 9">
            <a:extLst>
              <a:ext uri="{FF2B5EF4-FFF2-40B4-BE49-F238E27FC236}">
                <a16:creationId xmlns:a16="http://schemas.microsoft.com/office/drawing/2014/main" id="{58CA2EE1-7D9B-4C06-BD0F-2F44DC4CF3DF}"/>
              </a:ext>
            </a:extLst>
          </p:cNvPr>
          <p:cNvGrpSpPr/>
          <p:nvPr/>
        </p:nvGrpSpPr>
        <p:grpSpPr>
          <a:xfrm>
            <a:off x="511119" y="1906134"/>
            <a:ext cx="4831937" cy="1200329"/>
            <a:chOff x="485809" y="929589"/>
            <a:chExt cx="4831937" cy="1200329"/>
          </a:xfrm>
        </p:grpSpPr>
        <p:sp>
          <p:nvSpPr>
            <p:cNvPr id="11" name="TextBox 10">
              <a:extLst>
                <a:ext uri="{FF2B5EF4-FFF2-40B4-BE49-F238E27FC236}">
                  <a16:creationId xmlns:a16="http://schemas.microsoft.com/office/drawing/2014/main" id="{2B95D207-9FE0-4BCD-966F-D867CB87AA29}"/>
                </a:ext>
              </a:extLst>
            </p:cNvPr>
            <p:cNvSpPr txBox="1"/>
            <p:nvPr/>
          </p:nvSpPr>
          <p:spPr>
            <a:xfrm>
              <a:off x="485809" y="929589"/>
              <a:ext cx="4831937"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THE EVALUATION APPROACH</a:t>
              </a:r>
            </a:p>
          </p:txBody>
        </p:sp>
        <p:cxnSp>
          <p:nvCxnSpPr>
            <p:cNvPr id="12" name="Straight Connector 11">
              <a:extLst>
                <a:ext uri="{FF2B5EF4-FFF2-40B4-BE49-F238E27FC236}">
                  <a16:creationId xmlns:a16="http://schemas.microsoft.com/office/drawing/2014/main" id="{8E6093A3-65E3-4AC1-92ED-2C986D6DB598}"/>
                </a:ext>
              </a:extLst>
            </p:cNvPr>
            <p:cNvCxnSpPr>
              <a:cxnSpLocks/>
            </p:cNvCxnSpPr>
            <p:nvPr/>
          </p:nvCxnSpPr>
          <p:spPr>
            <a:xfrm>
              <a:off x="530199" y="2129918"/>
              <a:ext cx="844535"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grpSp>
      <p:sp>
        <p:nvSpPr>
          <p:cNvPr id="13" name="TextBox 12">
            <a:extLst>
              <a:ext uri="{FF2B5EF4-FFF2-40B4-BE49-F238E27FC236}">
                <a16:creationId xmlns:a16="http://schemas.microsoft.com/office/drawing/2014/main" id="{EA55E26A-24C6-4613-AC1F-C1BA7FBDD6CC}"/>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white"/>
                </a:solidFill>
                <a:effectLst/>
                <a:uLnTx/>
                <a:uFillTx/>
                <a:latin typeface="Arial"/>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1" i="0" u="none" strike="noStrike" kern="1200" cap="none" spc="0" normalizeH="0" baseline="0" noProof="0" dirty="0">
              <a:ln>
                <a:noFill/>
              </a:ln>
              <a:solidFill>
                <a:prstClr val="white"/>
              </a:solidFill>
              <a:effectLst/>
              <a:uLnTx/>
              <a:uFillTx/>
              <a:latin typeface="Arial"/>
              <a:cs typeface="Sora Light" pitchFamily="2" charset="0"/>
            </a:endParaRPr>
          </a:p>
        </p:txBody>
      </p:sp>
    </p:spTree>
    <p:extLst>
      <p:ext uri="{BB962C8B-B14F-4D97-AF65-F5344CB8AC3E}">
        <p14:creationId xmlns:p14="http://schemas.microsoft.com/office/powerpoint/2010/main" val="239325680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57628699"/>
              </p:ext>
            </p:extLst>
          </p:nvPr>
        </p:nvGraphicFramePr>
        <p:xfrm>
          <a:off x="573265" y="1416211"/>
          <a:ext cx="10819713" cy="3352752"/>
        </p:xfrm>
        <a:graphic>
          <a:graphicData uri="http://schemas.openxmlformats.org/drawingml/2006/table">
            <a:tbl>
              <a:tblPr firstRow="1" bandRow="1">
                <a:tableStyleId>{93296810-A885-4BE3-A3E7-6D5BEEA58F35}</a:tableStyleId>
              </a:tblPr>
              <a:tblGrid>
                <a:gridCol w="8946259">
                  <a:extLst>
                    <a:ext uri="{9D8B030D-6E8A-4147-A177-3AD203B41FA5}">
                      <a16:colId xmlns:a16="http://schemas.microsoft.com/office/drawing/2014/main" val="20000"/>
                    </a:ext>
                  </a:extLst>
                </a:gridCol>
                <a:gridCol w="1873454">
                  <a:extLst>
                    <a:ext uri="{9D8B030D-6E8A-4147-A177-3AD203B41FA5}">
                      <a16:colId xmlns:a16="http://schemas.microsoft.com/office/drawing/2014/main" val="20001"/>
                    </a:ext>
                  </a:extLst>
                </a:gridCol>
              </a:tblGrid>
              <a:tr h="387637">
                <a:tc gridSpan="2">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800" b="1" dirty="0">
                          <a:solidFill>
                            <a:schemeClr val="tx1"/>
                          </a:solidFill>
                          <a:latin typeface="Roboto ExtraBold" panose="02000000000000000000" pitchFamily="2" charset="0"/>
                          <a:ea typeface="Roboto ExtraBold" panose="02000000000000000000" pitchFamily="2" charset="0"/>
                          <a:cs typeface="Calibri" panose="020F0502020204030204" pitchFamily="34" charset="0"/>
                        </a:rPr>
                        <a:t>89 responses out of 93 attendees : 96% response rate</a:t>
                      </a:r>
                    </a:p>
                  </a:txBody>
                  <a:tcPr marL="121920" marR="121920" marT="60960" marB="60960" anchor="ctr">
                    <a:lnL w="381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820E2E"/>
                      </a:solidFill>
                      <a:prstDash val="solid"/>
                      <a:round/>
                      <a:headEnd type="none" w="med" len="med"/>
                      <a:tailEnd type="none" w="med" len="med"/>
                    </a:lnT>
                    <a:lnB w="1905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solidFill>
                      <a:srgbClr val="820E2E">
                        <a:alpha val="20000"/>
                      </a:srgbClr>
                    </a:solidFill>
                  </a:tcPr>
                </a:tc>
                <a:tc hMerge="1">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0" dirty="0">
                          <a:solidFill>
                            <a:schemeClr val="tx1">
                              <a:lumMod val="75000"/>
                              <a:lumOff val="25000"/>
                            </a:schemeClr>
                          </a:solidFill>
                          <a:latin typeface="Calibri" panose="020F0502020204030204" pitchFamily="34" charset="0"/>
                          <a:cs typeface="Calibri" panose="020F0502020204030204" pitchFamily="34" charset="0"/>
                        </a:rPr>
                        <a:t>Text Here</a:t>
                      </a:r>
                      <a:endParaRPr lang="ko-KR" altLang="en-US" sz="1400" b="0" dirty="0">
                        <a:solidFill>
                          <a:schemeClr val="tx1">
                            <a:lumMod val="75000"/>
                            <a:lumOff val="25000"/>
                          </a:schemeClr>
                        </a:solidFill>
                        <a:latin typeface="Calibri" panose="020F0502020204030204" pitchFamily="34" charset="0"/>
                        <a:cs typeface="Calibri" panose="020F0502020204030204" pitchFamily="34" charset="0"/>
                      </a:endParaRPr>
                    </a:p>
                  </a:txBody>
                  <a:tcPr marL="121920" marR="121920" marT="60960" marB="60960" anchor="ctr">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20E2E"/>
                      </a:solidFill>
                      <a:prstDash val="solid"/>
                      <a:round/>
                      <a:headEnd type="none" w="med" len="med"/>
                      <a:tailEnd type="none" w="med" len="med"/>
                    </a:lnT>
                    <a:lnB w="1270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13085">
                <a:tc>
                  <a:txBody>
                    <a:bodyPr/>
                    <a:lstStyle/>
                    <a:p>
                      <a:r>
                        <a:rPr lang="en-US" sz="1800" b="0" dirty="0">
                          <a:solidFill>
                            <a:schemeClr val="tx1"/>
                          </a:solidFill>
                          <a:latin typeface="+mn-lt"/>
                        </a:rPr>
                        <a:t>The</a:t>
                      </a:r>
                      <a:r>
                        <a:rPr lang="en-US" sz="1800" b="0" baseline="0" dirty="0">
                          <a:solidFill>
                            <a:schemeClr val="tx1"/>
                          </a:solidFill>
                          <a:latin typeface="+mn-lt"/>
                        </a:rPr>
                        <a:t> program was important to my success </a:t>
                      </a:r>
                      <a:endParaRPr lang="en-US" sz="1800" b="0" dirty="0">
                        <a:solidFill>
                          <a:schemeClr val="tx1"/>
                        </a:solidFill>
                        <a:latin typeface="+mn-lt"/>
                      </a:endParaRPr>
                    </a:p>
                  </a:txBody>
                  <a:tcPr marL="45714" marR="45714" marT="22857" marB="22857"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rgbClr val="820E2E"/>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latin typeface="+mn-lt"/>
                        </a:rPr>
                        <a:t>4.2</a:t>
                      </a:r>
                    </a:p>
                  </a:txBody>
                  <a:tcPr marL="45714" marR="45714" marT="22857" marB="22857" anchor="ctr">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820E2E"/>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13085">
                <a:tc>
                  <a:txBody>
                    <a:bodyPr/>
                    <a:lstStyle/>
                    <a:p>
                      <a:r>
                        <a:rPr lang="en-US" sz="1800" b="0" dirty="0">
                          <a:solidFill>
                            <a:schemeClr val="tx1"/>
                          </a:solidFill>
                          <a:latin typeface="+mn-lt"/>
                        </a:rPr>
                        <a:t>My coach was helpful </a:t>
                      </a:r>
                    </a:p>
                  </a:txBody>
                  <a:tcPr marL="45714" marR="45714" marT="22857" marB="22857"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latin typeface="+mn-lt"/>
                        </a:rPr>
                        <a:t>3.7</a:t>
                      </a:r>
                    </a:p>
                  </a:txBody>
                  <a:tcPr marL="45714" marR="45714" marT="22857" marB="22857" anchor="ctr">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13085">
                <a:tc>
                  <a:txBody>
                    <a:bodyPr/>
                    <a:lstStyle/>
                    <a:p>
                      <a:r>
                        <a:rPr lang="en-US" sz="1800" b="0" dirty="0">
                          <a:solidFill>
                            <a:schemeClr val="tx1"/>
                          </a:solidFill>
                          <a:latin typeface="+mn-lt"/>
                        </a:rPr>
                        <a:t>Content is relevant</a:t>
                      </a:r>
                      <a:r>
                        <a:rPr lang="en-US" sz="1800" b="0" baseline="0" dirty="0">
                          <a:solidFill>
                            <a:schemeClr val="tx1"/>
                          </a:solidFill>
                          <a:latin typeface="+mn-lt"/>
                        </a:rPr>
                        <a:t> </a:t>
                      </a:r>
                      <a:endParaRPr lang="en-US" sz="1800" b="0" dirty="0">
                        <a:solidFill>
                          <a:schemeClr val="tx1"/>
                        </a:solidFill>
                        <a:latin typeface="+mn-lt"/>
                      </a:endParaRPr>
                    </a:p>
                  </a:txBody>
                  <a:tcPr marL="45714" marR="45714" marT="22857" marB="22857"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latin typeface="+mn-lt"/>
                        </a:rPr>
                        <a:t>4.1</a:t>
                      </a:r>
                    </a:p>
                  </a:txBody>
                  <a:tcPr marL="45714" marR="45714" marT="22857" marB="22857" anchor="ctr">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313085">
                <a:tc>
                  <a:txBody>
                    <a:bodyPr/>
                    <a:lstStyle/>
                    <a:p>
                      <a:r>
                        <a:rPr lang="en-US" sz="1800" b="0" dirty="0">
                          <a:solidFill>
                            <a:schemeClr val="tx1"/>
                          </a:solidFill>
                          <a:latin typeface="+mn-lt"/>
                        </a:rPr>
                        <a:t>The technology was effective</a:t>
                      </a:r>
                    </a:p>
                  </a:txBody>
                  <a:tcPr marL="45714" marR="45714" marT="22857" marB="22857"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latin typeface="+mn-lt"/>
                        </a:rPr>
                        <a:t>3.9</a:t>
                      </a:r>
                    </a:p>
                  </a:txBody>
                  <a:tcPr marL="45714" marR="45714" marT="22857" marB="22857" anchor="ctr">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11733414"/>
                  </a:ext>
                </a:extLst>
              </a:tr>
              <a:tr h="313085">
                <a:tc>
                  <a:txBody>
                    <a:bodyPr/>
                    <a:lstStyle/>
                    <a:p>
                      <a:r>
                        <a:rPr lang="en-US" sz="1800" b="0" dirty="0">
                          <a:solidFill>
                            <a:schemeClr val="tx1"/>
                          </a:solidFill>
                          <a:latin typeface="+mn-lt"/>
                        </a:rPr>
                        <a:t>I will</a:t>
                      </a:r>
                      <a:r>
                        <a:rPr lang="en-US" sz="1800" b="0" baseline="0" dirty="0">
                          <a:solidFill>
                            <a:schemeClr val="tx1"/>
                          </a:solidFill>
                          <a:latin typeface="+mn-lt"/>
                        </a:rPr>
                        <a:t> use the content with my team </a:t>
                      </a:r>
                      <a:endParaRPr lang="en-US" sz="1800" b="0" dirty="0">
                        <a:solidFill>
                          <a:schemeClr val="tx1"/>
                        </a:solidFill>
                        <a:latin typeface="+mn-lt"/>
                      </a:endParaRPr>
                    </a:p>
                  </a:txBody>
                  <a:tcPr marL="45714" marR="45714" marT="22857" marB="22857"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latin typeface="+mn-lt"/>
                        </a:rPr>
                        <a:t>4.7</a:t>
                      </a:r>
                    </a:p>
                  </a:txBody>
                  <a:tcPr marL="45714" marR="45714" marT="22857" marB="22857" anchor="ctr">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64702012"/>
                  </a:ext>
                </a:extLst>
              </a:tr>
              <a:tr h="313085">
                <a:tc>
                  <a:txBody>
                    <a:bodyPr/>
                    <a:lstStyle/>
                    <a:p>
                      <a:r>
                        <a:rPr lang="en-US" sz="1800" b="0" dirty="0">
                          <a:solidFill>
                            <a:schemeClr val="tx1"/>
                          </a:solidFill>
                          <a:latin typeface="+mn-lt"/>
                        </a:rPr>
                        <a:t>The classroom session was valuable</a:t>
                      </a:r>
                    </a:p>
                  </a:txBody>
                  <a:tcPr marL="45714" marR="45714" marT="22857" marB="22857"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latin typeface="+mn-lt"/>
                        </a:rPr>
                        <a:t>4.4</a:t>
                      </a:r>
                    </a:p>
                  </a:txBody>
                  <a:tcPr marL="45714" marR="45714" marT="22857" marB="22857" anchor="ctr">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7229637"/>
                  </a:ext>
                </a:extLst>
              </a:tr>
              <a:tr h="313085">
                <a:tc>
                  <a:txBody>
                    <a:bodyPr/>
                    <a:lstStyle/>
                    <a:p>
                      <a:r>
                        <a:rPr lang="en-US" sz="1800" b="0" dirty="0">
                          <a:solidFill>
                            <a:schemeClr val="tx1"/>
                          </a:solidFill>
                          <a:latin typeface="+mn-lt"/>
                        </a:rPr>
                        <a:t>I would recommend this program to others </a:t>
                      </a:r>
                    </a:p>
                  </a:txBody>
                  <a:tcPr marL="45714" marR="45714" marT="22857" marB="22857"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latin typeface="+mn-lt"/>
                        </a:rPr>
                        <a:t>4.3</a:t>
                      </a:r>
                    </a:p>
                  </a:txBody>
                  <a:tcPr marL="45714" marR="45714" marT="22857" marB="22857" anchor="ctr">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1647960"/>
                  </a:ext>
                </a:extLst>
              </a:tr>
              <a:tr h="313085">
                <a:tc>
                  <a:txBody>
                    <a:bodyPr/>
                    <a:lstStyle/>
                    <a:p>
                      <a:r>
                        <a:rPr lang="en-US" sz="1800" b="0" dirty="0">
                          <a:solidFill>
                            <a:schemeClr val="tx1"/>
                          </a:solidFill>
                          <a:latin typeface="+mn-lt"/>
                        </a:rPr>
                        <a:t>The program was easy to follow </a:t>
                      </a:r>
                    </a:p>
                  </a:txBody>
                  <a:tcPr marL="45714" marR="45714" marT="22857" marB="22857" anchor="ctr">
                    <a:lnL w="381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dirty="0">
                          <a:solidFill>
                            <a:schemeClr val="tx1"/>
                          </a:solidFill>
                          <a:latin typeface="+mn-lt"/>
                        </a:rPr>
                        <a:t>3.9</a:t>
                      </a:r>
                    </a:p>
                  </a:txBody>
                  <a:tcPr marL="45714" marR="45714" marT="22857" marB="22857" anchor="ctr">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87637">
                <a:tc>
                  <a:txBody>
                    <a:bodyPr/>
                    <a:lstStyle/>
                    <a:p>
                      <a:r>
                        <a:rPr lang="en-US" sz="1800" b="0" dirty="0">
                          <a:solidFill>
                            <a:schemeClr val="tx1"/>
                          </a:solidFill>
                          <a:latin typeface="+mn-lt"/>
                        </a:rPr>
                        <a:t>The action plan was valuable </a:t>
                      </a:r>
                    </a:p>
                  </a:txBody>
                  <a:tcPr marL="45714" marR="45714" marT="22857" marB="22857" anchor="ctr">
                    <a:lnL w="3810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1270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800" b="0" dirty="0">
                        <a:solidFill>
                          <a:schemeClr val="tx1"/>
                        </a:solidFill>
                        <a:latin typeface="+mn-lt"/>
                        <a:cs typeface="Calibri" panose="020F0502020204030204" pitchFamily="34" charset="0"/>
                      </a:endParaRPr>
                    </a:p>
                  </a:txBody>
                  <a:tcPr marL="121920" marR="121920" marT="60960" marB="60960" anchor="ctr">
                    <a:lnL w="1905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12700" cap="flat" cmpd="sng" algn="ctr">
                      <a:solidFill>
                        <a:srgbClr val="820E2E"/>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bl>
          </a:graphicData>
        </a:graphic>
      </p:graphicFrame>
      <p:sp>
        <p:nvSpPr>
          <p:cNvPr id="9" name="TextBox 8">
            <a:extLst>
              <a:ext uri="{FF2B5EF4-FFF2-40B4-BE49-F238E27FC236}">
                <a16:creationId xmlns:a16="http://schemas.microsoft.com/office/drawing/2014/main" id="{4DCA38DA-0344-4883-BB38-A6DB4F9D4366}"/>
              </a:ext>
            </a:extLst>
          </p:cNvPr>
          <p:cNvSpPr txBox="1"/>
          <p:nvPr/>
        </p:nvSpPr>
        <p:spPr>
          <a:xfrm>
            <a:off x="11344543" y="6426720"/>
            <a:ext cx="56946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1BF0-1997-4845-95FB-A444D659AC4B}" type="slidenum">
              <a:rPr kumimoji="0" lang="en-US" sz="1200" b="1" i="0" u="none" strike="noStrike" kern="1200" cap="none" spc="0" normalizeH="0" baseline="0" noProof="0" smtClean="0">
                <a:ln>
                  <a:noFill/>
                </a:ln>
                <a:solidFill>
                  <a:prstClr val="black">
                    <a:lumMod val="75000"/>
                    <a:lumOff val="25000"/>
                  </a:prstClr>
                </a:solidFill>
                <a:effectLst/>
                <a:uLnTx/>
                <a:uFillTx/>
                <a:latin typeface="Calibri" panose="020F0502020204030204"/>
                <a:ea typeface="+mn-ea"/>
                <a:cs typeface="Sora Light"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Sora Light" pitchFamily="2" charset="0"/>
            </a:endParaRPr>
          </a:p>
        </p:txBody>
      </p:sp>
      <p:sp>
        <p:nvSpPr>
          <p:cNvPr id="14" name="TextBox 13">
            <a:extLst>
              <a:ext uri="{FF2B5EF4-FFF2-40B4-BE49-F238E27FC236}">
                <a16:creationId xmlns:a16="http://schemas.microsoft.com/office/drawing/2014/main" id="{B08FFA52-C9D1-4E21-A874-CDFE1304E25F}"/>
              </a:ext>
            </a:extLst>
          </p:cNvPr>
          <p:cNvSpPr txBox="1"/>
          <p:nvPr/>
        </p:nvSpPr>
        <p:spPr>
          <a:xfrm>
            <a:off x="502242" y="583506"/>
            <a:ext cx="793639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THE EVALUATION APPROACH</a:t>
            </a:r>
          </a:p>
        </p:txBody>
      </p:sp>
      <p:grpSp>
        <p:nvGrpSpPr>
          <p:cNvPr id="2" name="Group 1">
            <a:extLst>
              <a:ext uri="{FF2B5EF4-FFF2-40B4-BE49-F238E27FC236}">
                <a16:creationId xmlns:a16="http://schemas.microsoft.com/office/drawing/2014/main" id="{C1ED7992-240D-45B4-A199-171E4EB51722}"/>
              </a:ext>
            </a:extLst>
          </p:cNvPr>
          <p:cNvGrpSpPr/>
          <p:nvPr/>
        </p:nvGrpSpPr>
        <p:grpSpPr>
          <a:xfrm>
            <a:off x="502242" y="4883504"/>
            <a:ext cx="10890736" cy="1421687"/>
            <a:chOff x="848566" y="4930285"/>
            <a:chExt cx="10544413" cy="1489530"/>
          </a:xfrm>
        </p:grpSpPr>
        <p:sp>
          <p:nvSpPr>
            <p:cNvPr id="6" name="자유형 8"/>
            <p:cNvSpPr/>
            <p:nvPr/>
          </p:nvSpPr>
          <p:spPr>
            <a:xfrm flipV="1">
              <a:off x="923099" y="5222476"/>
              <a:ext cx="10469880" cy="60959"/>
            </a:xfrm>
            <a:custGeom>
              <a:avLst/>
              <a:gdLst>
                <a:gd name="connsiteX0" fmla="*/ 0 w 7226300"/>
                <a:gd name="connsiteY0" fmla="*/ 0 h 0"/>
                <a:gd name="connsiteX1" fmla="*/ 7226300 w 7226300"/>
                <a:gd name="connsiteY1" fmla="*/ 0 h 0"/>
              </a:gdLst>
              <a:ahLst/>
              <a:cxnLst>
                <a:cxn ang="0">
                  <a:pos x="connsiteX0" y="connsiteY0"/>
                </a:cxn>
                <a:cxn ang="0">
                  <a:pos x="connsiteX1" y="connsiteY1"/>
                </a:cxn>
              </a:cxnLst>
              <a:rect l="l" t="t" r="r" b="b"/>
              <a:pathLst>
                <a:path w="7226300">
                  <a:moveTo>
                    <a:pt x="0" y="0"/>
                  </a:moveTo>
                  <a:lnTo>
                    <a:pt x="7226300" y="0"/>
                  </a:lnTo>
                </a:path>
              </a:pathLst>
            </a:custGeom>
            <a:ln w="38100" cmpd="sng">
              <a:solidFill>
                <a:srgbClr val="820E2E"/>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a:ln>
                  <a:noFill/>
                </a:ln>
                <a:solidFill>
                  <a:prstClr val="black"/>
                </a:solidFill>
                <a:effectLst/>
                <a:uLnTx/>
                <a:uFillTx/>
                <a:latin typeface="Nunito"/>
                <a:ea typeface="맑은 고딕" panose="020B0503020000020004" pitchFamily="34" charset="-127"/>
                <a:cs typeface="+mn-cs"/>
              </a:endParaRPr>
            </a:p>
          </p:txBody>
        </p:sp>
        <p:sp>
          <p:nvSpPr>
            <p:cNvPr id="7" name="자유형 9"/>
            <p:cNvSpPr/>
            <p:nvPr/>
          </p:nvSpPr>
          <p:spPr>
            <a:xfrm>
              <a:off x="923099" y="6358856"/>
              <a:ext cx="10469880" cy="60959"/>
            </a:xfrm>
            <a:custGeom>
              <a:avLst/>
              <a:gdLst>
                <a:gd name="connsiteX0" fmla="*/ 0 w 7226300"/>
                <a:gd name="connsiteY0" fmla="*/ 0 h 0"/>
                <a:gd name="connsiteX1" fmla="*/ 7226300 w 7226300"/>
                <a:gd name="connsiteY1" fmla="*/ 0 h 0"/>
              </a:gdLst>
              <a:ahLst/>
              <a:cxnLst>
                <a:cxn ang="0">
                  <a:pos x="connsiteX0" y="connsiteY0"/>
                </a:cxn>
                <a:cxn ang="0">
                  <a:pos x="connsiteX1" y="connsiteY1"/>
                </a:cxn>
              </a:cxnLst>
              <a:rect l="l" t="t" r="r" b="b"/>
              <a:pathLst>
                <a:path w="7226300">
                  <a:moveTo>
                    <a:pt x="0" y="0"/>
                  </a:moveTo>
                  <a:lnTo>
                    <a:pt x="7226300" y="0"/>
                  </a:lnTo>
                </a:path>
              </a:pathLst>
            </a:custGeom>
            <a:ln w="38100" cmpd="sng">
              <a:solidFill>
                <a:srgbClr val="820E2E"/>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a:ln>
                  <a:noFill/>
                </a:ln>
                <a:solidFill>
                  <a:prstClr val="black"/>
                </a:solidFill>
                <a:effectLst/>
                <a:uLnTx/>
                <a:uFillTx/>
                <a:latin typeface="Nunito"/>
                <a:ea typeface="맑은 고딕" panose="020B0503020000020004" pitchFamily="34" charset="-127"/>
                <a:cs typeface="+mn-cs"/>
              </a:endParaRPr>
            </a:p>
          </p:txBody>
        </p:sp>
        <p:sp>
          <p:nvSpPr>
            <p:cNvPr id="16" name="TextBox 15">
              <a:extLst>
                <a:ext uri="{FF2B5EF4-FFF2-40B4-BE49-F238E27FC236}">
                  <a16:creationId xmlns:a16="http://schemas.microsoft.com/office/drawing/2014/main" id="{A007CFE1-3D75-4A18-AA9E-A3B216F151D0}"/>
                </a:ext>
              </a:extLst>
            </p:cNvPr>
            <p:cNvSpPr txBox="1"/>
            <p:nvPr/>
          </p:nvSpPr>
          <p:spPr>
            <a:xfrm>
              <a:off x="848566" y="4930285"/>
              <a:ext cx="9935308"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75000"/>
                      <a:lumOff val="25000"/>
                    </a:prstClr>
                  </a:solidFill>
                  <a:effectLst/>
                  <a:uLnTx/>
                  <a:uFillTx/>
                  <a:latin typeface="Roboto ExtraBold" panose="02000000000000000000" pitchFamily="2" charset="0"/>
                  <a:ea typeface="Roboto ExtraBold" panose="02000000000000000000" pitchFamily="2" charset="0"/>
                  <a:cs typeface="+mn-cs"/>
                </a:rPr>
                <a:t>Principle No. 1. When a higher-level evaluation is conducted, data must be collected at lower levels</a:t>
              </a:r>
            </a:p>
          </p:txBody>
        </p:sp>
        <p:sp>
          <p:nvSpPr>
            <p:cNvPr id="17" name="TextBox 16">
              <a:extLst>
                <a:ext uri="{FF2B5EF4-FFF2-40B4-BE49-F238E27FC236}">
                  <a16:creationId xmlns:a16="http://schemas.microsoft.com/office/drawing/2014/main" id="{7F205780-A2B8-4D86-AEDC-C67A78D42E4D}"/>
                </a:ext>
              </a:extLst>
            </p:cNvPr>
            <p:cNvSpPr txBox="1"/>
            <p:nvPr/>
          </p:nvSpPr>
          <p:spPr>
            <a:xfrm>
              <a:off x="1098474" y="5466105"/>
              <a:ext cx="2657603"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820E2E"/>
                  </a:solidFill>
                  <a:effectLst/>
                  <a:uLnTx/>
                  <a:uFillTx/>
                  <a:latin typeface="Calibri" panose="020F0502020204030204"/>
                  <a:ea typeface="+mn-ea"/>
                  <a:cs typeface="+mn-cs"/>
                </a:rPr>
                <a:t>Measure: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4 out of 5 on a 5-point scale (Exceed/Over/Meet Expectations)</a:t>
              </a:r>
            </a:p>
          </p:txBody>
        </p:sp>
        <p:sp>
          <p:nvSpPr>
            <p:cNvPr id="19" name="TextBox 18">
              <a:extLst>
                <a:ext uri="{FF2B5EF4-FFF2-40B4-BE49-F238E27FC236}">
                  <a16:creationId xmlns:a16="http://schemas.microsoft.com/office/drawing/2014/main" id="{87207622-DE2D-47CD-ABD0-60693ED0AF52}"/>
                </a:ext>
              </a:extLst>
            </p:cNvPr>
            <p:cNvSpPr txBox="1"/>
            <p:nvPr/>
          </p:nvSpPr>
          <p:spPr>
            <a:xfrm>
              <a:off x="4225670" y="5466105"/>
              <a:ext cx="1747911"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820E2E"/>
                  </a:solidFill>
                  <a:effectLst/>
                  <a:uLnTx/>
                  <a:uFillTx/>
                  <a:latin typeface="Calibri" panose="020F0502020204030204"/>
                  <a:ea typeface="+mn-ea"/>
                  <a:cs typeface="+mn-cs"/>
                </a:rPr>
                <a:t>Method/Instrument:</a:t>
              </a:r>
              <a:r>
                <a:rPr kumimoji="0" lang="en-US" sz="1400" b="0" i="0" u="none" strike="noStrike" kern="1200" cap="none" spc="0" normalizeH="0" baseline="0" noProof="0" dirty="0">
                  <a:ln>
                    <a:noFill/>
                  </a:ln>
                  <a:solidFill>
                    <a:srgbClr val="820E2E"/>
                  </a:solidFill>
                  <a:effectLst/>
                  <a:uLnTx/>
                  <a:uFillTx/>
                  <a:latin typeface="Calibri" panose="020F0502020204030204"/>
                  <a:ea typeface="+mn-ea"/>
                  <a:cs typeface="+mn-cs"/>
                </a:rPr>
                <a:t> </a:t>
              </a:r>
              <a:r>
                <a:rPr kumimoji="0" lang="en-US" sz="14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Questionnaire </a:t>
              </a:r>
            </a:p>
          </p:txBody>
        </p:sp>
        <p:sp>
          <p:nvSpPr>
            <p:cNvPr id="21" name="TextBox 20">
              <a:extLst>
                <a:ext uri="{FF2B5EF4-FFF2-40B4-BE49-F238E27FC236}">
                  <a16:creationId xmlns:a16="http://schemas.microsoft.com/office/drawing/2014/main" id="{685EFB97-2BC8-4A1F-B99B-AF61CF3FB849}"/>
                </a:ext>
              </a:extLst>
            </p:cNvPr>
            <p:cNvSpPr txBox="1"/>
            <p:nvPr/>
          </p:nvSpPr>
          <p:spPr>
            <a:xfrm>
              <a:off x="6443174" y="5466105"/>
              <a:ext cx="124162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820E2E"/>
                  </a:solidFill>
                  <a:effectLst/>
                  <a:uLnTx/>
                  <a:uFillTx/>
                  <a:latin typeface="Calibri" panose="020F0502020204030204"/>
                  <a:ea typeface="+mn-ea"/>
                  <a:cs typeface="+mn-cs"/>
                </a:rPr>
                <a:t>Data Sources: </a:t>
              </a:r>
              <a:r>
                <a:rPr kumimoji="0" lang="en-US" sz="14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Participants</a:t>
              </a:r>
              <a:r>
                <a:rPr kumimoji="0" lang="en-US" sz="14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a:t>
              </a:r>
            </a:p>
          </p:txBody>
        </p:sp>
        <p:sp>
          <p:nvSpPr>
            <p:cNvPr id="23" name="TextBox 22">
              <a:extLst>
                <a:ext uri="{FF2B5EF4-FFF2-40B4-BE49-F238E27FC236}">
                  <a16:creationId xmlns:a16="http://schemas.microsoft.com/office/drawing/2014/main" id="{B9A61347-2615-4311-A694-13221E4ED2C5}"/>
                </a:ext>
              </a:extLst>
            </p:cNvPr>
            <p:cNvSpPr txBox="1"/>
            <p:nvPr/>
          </p:nvSpPr>
          <p:spPr>
            <a:xfrm>
              <a:off x="8154396" y="5466105"/>
              <a:ext cx="1241629"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820E2E"/>
                  </a:solidFill>
                  <a:effectLst/>
                  <a:uLnTx/>
                  <a:uFillTx/>
                  <a:latin typeface="Calibri" panose="020F0502020204030204"/>
                  <a:ea typeface="+mn-ea"/>
                  <a:cs typeface="+mn-cs"/>
                </a:rPr>
                <a:t>Timing: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1 month after the workshop</a:t>
              </a:r>
            </a:p>
          </p:txBody>
        </p:sp>
        <p:sp>
          <p:nvSpPr>
            <p:cNvPr id="25" name="TextBox 24">
              <a:extLst>
                <a:ext uri="{FF2B5EF4-FFF2-40B4-BE49-F238E27FC236}">
                  <a16:creationId xmlns:a16="http://schemas.microsoft.com/office/drawing/2014/main" id="{F63D69F1-384B-4A22-8848-96911F8E99F6}"/>
                </a:ext>
              </a:extLst>
            </p:cNvPr>
            <p:cNvSpPr txBox="1"/>
            <p:nvPr/>
          </p:nvSpPr>
          <p:spPr>
            <a:xfrm>
              <a:off x="9865618" y="5466105"/>
              <a:ext cx="1386684"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820E2E"/>
                  </a:solidFill>
                  <a:effectLst/>
                  <a:uLnTx/>
                  <a:uFillTx/>
                  <a:latin typeface="Calibri" panose="020F0502020204030204"/>
                  <a:ea typeface="+mn-ea"/>
                  <a:cs typeface="+mn-cs"/>
                </a:rPr>
                <a:t>Responsibility: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LD team</a:t>
              </a:r>
              <a:endParaRPr kumimoji="0" lang="en-US" sz="14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grpSp>
      <p:cxnSp>
        <p:nvCxnSpPr>
          <p:cNvPr id="15" name="Straight Connector 14">
            <a:extLst>
              <a:ext uri="{FF2B5EF4-FFF2-40B4-BE49-F238E27FC236}">
                <a16:creationId xmlns:a16="http://schemas.microsoft.com/office/drawing/2014/main" id="{39C955C4-A7E0-4F7A-9DB1-7654E1723A50}"/>
              </a:ext>
            </a:extLst>
          </p:cNvPr>
          <p:cNvCxnSpPr>
            <a:cxnSpLocks/>
          </p:cNvCxnSpPr>
          <p:nvPr/>
        </p:nvCxnSpPr>
        <p:spPr>
          <a:xfrm>
            <a:off x="573265" y="1263652"/>
            <a:ext cx="844535" cy="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22463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5.0.0"/>
  <p:tag name="SLIDO_PRESENTATION_ID" val="ae71dc0b-2932-42ec-b9d6-da5066ad4da3"/>
  <p:tag name="SLIDO_EVENT_UUID" val="c533d347-bf66-4aec-87f2-abd5f14e0c80"/>
  <p:tag name="SLIDO_EVENT_SECTION_UUID" val="bb9e69ac-3831-4081-a0d8-29a837151e23"/>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1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xml><?xml version="1.0" encoding="utf-8"?>
<p:tagLst xmlns:a="http://schemas.openxmlformats.org/drawingml/2006/main" xmlns:r="http://schemas.openxmlformats.org/officeDocument/2006/relationships" xmlns:p="http://schemas.openxmlformats.org/presentationml/2006/main">
  <p:tag name="SHAPENAME" val="3. Subtitle"/>
</p:tagLst>
</file>

<file path=ppt/tags/tag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xml><?xml version="1.0" encoding="utf-8"?>
<p:tagLst xmlns:a="http://schemas.openxmlformats.org/drawingml/2006/main" xmlns:r="http://schemas.openxmlformats.org/officeDocument/2006/relationships" xmlns:p="http://schemas.openxmlformats.org/presentationml/2006/main">
  <p:tag name="SHAPENAME" val="5. Source"/>
</p:tagLst>
</file>

<file path=ppt/tags/tag1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xml><?xml version="1.0" encoding="utf-8"?>
<p:tagLst xmlns:a="http://schemas.openxmlformats.org/drawingml/2006/main" xmlns:r="http://schemas.openxmlformats.org/officeDocument/2006/relationships" xmlns:p="http://schemas.openxmlformats.org/presentationml/2006/main">
  <p:tag name="SHAPENAME" val="3. Subtitle"/>
</p:tagLst>
</file>

<file path=ppt/tags/tag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xml><?xml version="1.0" encoding="utf-8"?>
<p:tagLst xmlns:a="http://schemas.openxmlformats.org/drawingml/2006/main" xmlns:r="http://schemas.openxmlformats.org/officeDocument/2006/relationships" xmlns:p="http://schemas.openxmlformats.org/presentationml/2006/main">
  <p:tag name="SHAPENAME" val="5. Source"/>
</p:tagLst>
</file>

<file path=ppt/tags/tag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Office Theme">
  <a:themeElements>
    <a:clrScheme name="ROI">
      <a:dk1>
        <a:srgbClr val="171616"/>
      </a:dk1>
      <a:lt1>
        <a:sysClr val="window" lastClr="FFFFFF"/>
      </a:lt1>
      <a:dk2>
        <a:srgbClr val="AEABAB"/>
      </a:dk2>
      <a:lt2>
        <a:srgbClr val="E7E6E6"/>
      </a:lt2>
      <a:accent1>
        <a:srgbClr val="820E2E"/>
      </a:accent1>
      <a:accent2>
        <a:srgbClr val="A5A5A5"/>
      </a:accent2>
      <a:accent3>
        <a:srgbClr val="D8D8D8"/>
      </a:accent3>
      <a:accent4>
        <a:srgbClr val="7F7F7F"/>
      </a:accent4>
      <a:accent5>
        <a:srgbClr val="F2F2F2"/>
      </a:accent5>
      <a:accent6>
        <a:srgbClr val="7F7F7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12.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0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ATD ICE 2019">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TD ICE 2019" id="{907AC252-2F30-AE40-893D-C58ABD418D9E}" vid="{1052FA33-4B7A-7746-9AF0-4DA2FA23CC4C}"/>
    </a:ext>
  </a:extLst>
</a:theme>
</file>

<file path=ppt/theme/theme15.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3_Office Theme">
  <a:themeElements>
    <a:clrScheme name="ROI">
      <a:dk1>
        <a:srgbClr val="171616"/>
      </a:dk1>
      <a:lt1>
        <a:sysClr val="window" lastClr="FFFFFF"/>
      </a:lt1>
      <a:dk2>
        <a:srgbClr val="AEABAB"/>
      </a:dk2>
      <a:lt2>
        <a:srgbClr val="E7E6E6"/>
      </a:lt2>
      <a:accent1>
        <a:srgbClr val="820E2E"/>
      </a:accent1>
      <a:accent2>
        <a:srgbClr val="A5A5A5"/>
      </a:accent2>
      <a:accent3>
        <a:srgbClr val="D8D8D8"/>
      </a:accent3>
      <a:accent4>
        <a:srgbClr val="7F7F7F"/>
      </a:accent4>
      <a:accent5>
        <a:srgbClr val="F2F2F2"/>
      </a:accent5>
      <a:accent6>
        <a:srgbClr val="7F7F7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0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5_Office Theme">
  <a:themeElements>
    <a:clrScheme name="ROI">
      <a:dk1>
        <a:srgbClr val="171616"/>
      </a:dk1>
      <a:lt1>
        <a:sysClr val="window" lastClr="FFFFFF"/>
      </a:lt1>
      <a:dk2>
        <a:srgbClr val="AEABAB"/>
      </a:dk2>
      <a:lt2>
        <a:srgbClr val="E7E6E6"/>
      </a:lt2>
      <a:accent1>
        <a:srgbClr val="820E2E"/>
      </a:accent1>
      <a:accent2>
        <a:srgbClr val="A5A5A5"/>
      </a:accent2>
      <a:accent3>
        <a:srgbClr val="D8D8D8"/>
      </a:accent3>
      <a:accent4>
        <a:srgbClr val="7F7F7F"/>
      </a:accent4>
      <a:accent5>
        <a:srgbClr val="F2F2F2"/>
      </a:accent5>
      <a:accent6>
        <a:srgbClr val="7F7F7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OI">
      <a:dk1>
        <a:srgbClr val="171616"/>
      </a:dk1>
      <a:lt1>
        <a:sysClr val="window" lastClr="FFFFFF"/>
      </a:lt1>
      <a:dk2>
        <a:srgbClr val="AEABAB"/>
      </a:dk2>
      <a:lt2>
        <a:srgbClr val="E7E6E6"/>
      </a:lt2>
      <a:accent1>
        <a:srgbClr val="820E2E"/>
      </a:accent1>
      <a:accent2>
        <a:srgbClr val="A5A5A5"/>
      </a:accent2>
      <a:accent3>
        <a:srgbClr val="D8D8D8"/>
      </a:accent3>
      <a:accent4>
        <a:srgbClr val="7F7F7F"/>
      </a:accent4>
      <a:accent5>
        <a:srgbClr val="F2F2F2"/>
      </a:accent5>
      <a:accent6>
        <a:srgbClr val="7F7F7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15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16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17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5.xml><?xml version="1.0" encoding="utf-8"?>
<a:theme xmlns:a="http://schemas.openxmlformats.org/drawingml/2006/main" name="19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6.xml><?xml version="1.0" encoding="utf-8"?>
<a:theme xmlns:a="http://schemas.openxmlformats.org/drawingml/2006/main" name="2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1_Custom Design">
  <a:themeElements>
    <a:clrScheme name="Custom 1">
      <a:dk1>
        <a:srgbClr val="000000"/>
      </a:dk1>
      <a:lt1>
        <a:srgbClr val="FFFFFF"/>
      </a:lt1>
      <a:dk2>
        <a:srgbClr val="69585C"/>
      </a:dk2>
      <a:lt2>
        <a:srgbClr val="D0BDC1"/>
      </a:lt2>
      <a:accent1>
        <a:srgbClr val="676D9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3F75368-2D08-5943-9CA7-AFCB9E2BC1ED}" vid="{AF5FA3E1-953D-9A4C-880A-3F3A9DBD5C19}"/>
    </a:ext>
  </a:extLst>
</a:theme>
</file>

<file path=ppt/theme/theme28.xml><?xml version="1.0" encoding="utf-8"?>
<a:theme xmlns:a="http://schemas.openxmlformats.org/drawingml/2006/main" name="2_Contents Slide Master">
  <a:themeElements>
    <a:clrScheme name="ALL PPT-BALLOON DOLLAR">
      <a:dk1>
        <a:sysClr val="windowText" lastClr="000000"/>
      </a:dk1>
      <a:lt1>
        <a:sysClr val="window" lastClr="FFFFFF"/>
      </a:lt1>
      <a:dk2>
        <a:srgbClr val="44546A"/>
      </a:dk2>
      <a:lt2>
        <a:srgbClr val="CBCBCB"/>
      </a:lt2>
      <a:accent1>
        <a:srgbClr val="B1D9C7"/>
      </a:accent1>
      <a:accent2>
        <a:srgbClr val="62C1C5"/>
      </a:accent2>
      <a:accent3>
        <a:srgbClr val="FDD247"/>
      </a:accent3>
      <a:accent4>
        <a:srgbClr val="F7A60B"/>
      </a:accent4>
      <a:accent5>
        <a:srgbClr val="576868"/>
      </a:accent5>
      <a:accent6>
        <a:srgbClr val="CBCBCB"/>
      </a:accent6>
      <a:hlink>
        <a:srgbClr val="0563C1"/>
      </a:hlink>
      <a:folHlink>
        <a:srgbClr val="954F72"/>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9.xml><?xml version="1.0" encoding="utf-8"?>
<a:theme xmlns:a="http://schemas.openxmlformats.org/drawingml/2006/main" name="1_Contents Slide Master">
  <a:themeElements>
    <a:clrScheme name="Custom 1">
      <a:dk1>
        <a:sysClr val="windowText" lastClr="000000"/>
      </a:dk1>
      <a:lt1>
        <a:sysClr val="window" lastClr="FFFFFF"/>
      </a:lt1>
      <a:dk2>
        <a:srgbClr val="0C71C3"/>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Custom 10">
      <a:dk1>
        <a:srgbClr val="820E2E"/>
      </a:dk1>
      <a:lt1>
        <a:srgbClr val="FFFFFF"/>
      </a:lt1>
      <a:dk2>
        <a:srgbClr val="F2F2F2"/>
      </a:dk2>
      <a:lt2>
        <a:srgbClr val="A5A5A5"/>
      </a:lt2>
      <a:accent1>
        <a:srgbClr val="797979"/>
      </a:accent1>
      <a:accent2>
        <a:srgbClr val="820E2E"/>
      </a:accent2>
      <a:accent3>
        <a:srgbClr val="F2F2F2"/>
      </a:accent3>
      <a:accent4>
        <a:srgbClr val="797979"/>
      </a:accent4>
      <a:accent5>
        <a:srgbClr val="8B8B8B"/>
      </a:accent5>
      <a:accent6>
        <a:srgbClr val="014067"/>
      </a:accent6>
      <a:hlink>
        <a:srgbClr val="00194C"/>
      </a:hlink>
      <a:folHlink>
        <a:srgbClr val="820E2E"/>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0.xml><?xml version="1.0" encoding="utf-8"?>
<a:theme xmlns:a="http://schemas.openxmlformats.org/drawingml/2006/main" name="HIMSS Main Template">
  <a:themeElements>
    <a:clrScheme name="HIMSS22">
      <a:dk1>
        <a:srgbClr val="333333"/>
      </a:dk1>
      <a:lt1>
        <a:srgbClr val="FFFFFF"/>
      </a:lt1>
      <a:dk2>
        <a:srgbClr val="20145E"/>
      </a:dk2>
      <a:lt2>
        <a:srgbClr val="777777"/>
      </a:lt2>
      <a:accent1>
        <a:srgbClr val="1E22AA"/>
      </a:accent1>
      <a:accent2>
        <a:srgbClr val="55C1E9"/>
      </a:accent2>
      <a:accent3>
        <a:srgbClr val="FF5959"/>
      </a:accent3>
      <a:accent4>
        <a:srgbClr val="3CD5AF"/>
      </a:accent4>
      <a:accent5>
        <a:srgbClr val="FFC72C"/>
      </a:accent5>
      <a:accent6>
        <a:srgbClr val="D064CE"/>
      </a:accent6>
      <a:hlink>
        <a:srgbClr val="20145F"/>
      </a:hlink>
      <a:folHlink>
        <a:srgbClr val="BFBFB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HIMSS_Powerpoint" id="{02F49452-A24F-E947-B927-5A8A0C6DACE2}" vid="{22F9A577-ABF8-6944-901B-C9DA339A83D1}"/>
    </a:ext>
  </a:extLst>
</a:theme>
</file>

<file path=ppt/theme/theme31.xml><?xml version="1.0" encoding="utf-8"?>
<a:theme xmlns:a="http://schemas.openxmlformats.org/drawingml/2006/main" name="4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3.xml><?xml version="1.0" encoding="utf-8"?>
<a:theme xmlns:a="http://schemas.openxmlformats.org/drawingml/2006/main" name="20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4.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5.xml><?xml version="1.0" encoding="utf-8"?>
<a:theme xmlns:a="http://schemas.openxmlformats.org/drawingml/2006/main" name="1_Office 테마">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6.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7.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8.xml><?xml version="1.0" encoding="utf-8"?>
<a:theme xmlns:a="http://schemas.openxmlformats.org/drawingml/2006/main" name="LevelVTI">
  <a:themeElements>
    <a:clrScheme name="AnalogousFromRegularSeed_2SEEDS">
      <a:dk1>
        <a:srgbClr val="000000"/>
      </a:dk1>
      <a:lt1>
        <a:srgbClr val="FFFFFF"/>
      </a:lt1>
      <a:dk2>
        <a:srgbClr val="412425"/>
      </a:dk2>
      <a:lt2>
        <a:srgbClr val="E2E8E8"/>
      </a:lt2>
      <a:accent1>
        <a:srgbClr val="BC3033"/>
      </a:accent1>
      <a:accent2>
        <a:srgbClr val="CE427F"/>
      </a:accent2>
      <a:accent3>
        <a:srgbClr val="CE7A42"/>
      </a:accent3>
      <a:accent4>
        <a:srgbClr val="30B96B"/>
      </a:accent4>
      <a:accent5>
        <a:srgbClr val="3AB4A2"/>
      </a:accent5>
      <a:accent6>
        <a:srgbClr val="3096BC"/>
      </a:accent6>
      <a:hlink>
        <a:srgbClr val="30918F"/>
      </a:hlink>
      <a:folHlink>
        <a:srgbClr val="7F7F7F"/>
      </a:folHlink>
    </a:clrScheme>
    <a:fontScheme name="Seaford">
      <a:majorFont>
        <a:latin typeface="Seaford"/>
        <a:ea typeface=""/>
        <a:cs typeface=""/>
      </a:majorFont>
      <a:minorFont>
        <a:latin typeface="Seafor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velVTI" id="{64F43929-0387-4D33-907F-72B939BCAF99}" vid="{D804DF84-3298-4A39-BA0E-21F83D68BC2A}"/>
    </a:ext>
  </a:extLst>
</a:theme>
</file>

<file path=ppt/theme/theme39.xml><?xml version="1.0" encoding="utf-8"?>
<a:theme xmlns:a="http://schemas.openxmlformats.org/drawingml/2006/main" name="Lorman_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orman_Template_04.20.23.potx" id="{D28F2AF5-16EB-49D1-A2DF-22E6791620F2}" vid="{54845DA9-316D-4D23-BB0E-1766488C812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0.xml><?xml version="1.0" encoding="utf-8"?>
<a:theme xmlns:a="http://schemas.openxmlformats.org/drawingml/2006/main" name="1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1.xml><?xml version="1.0" encoding="utf-8"?>
<a:theme xmlns:a="http://schemas.openxmlformats.org/drawingml/2006/main" name="1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2.xml><?xml version="1.0" encoding="utf-8"?>
<a:theme xmlns:a="http://schemas.openxmlformats.org/drawingml/2006/main" name="2_Office 테마">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3.xml><?xml version="1.0" encoding="utf-8"?>
<a:theme xmlns:a="http://schemas.openxmlformats.org/drawingml/2006/main" name="1_Lorman_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orman_Template_04.20.23.potx" id="{D28F2AF5-16EB-49D1-A2DF-22E6791620F2}" vid="{54845DA9-316D-4D23-BB0E-1766488C812A}"/>
    </a:ext>
  </a:extLst>
</a:theme>
</file>

<file path=ppt/theme/theme44.xml><?xml version="1.0" encoding="utf-8"?>
<a:theme xmlns:a="http://schemas.openxmlformats.org/drawingml/2006/main" name="1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5.xml><?xml version="1.0" encoding="utf-8"?>
<a:theme xmlns:a="http://schemas.openxmlformats.org/drawingml/2006/main" name="1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ROI">
      <a:dk1>
        <a:srgbClr val="171616"/>
      </a:dk1>
      <a:lt1>
        <a:sysClr val="window" lastClr="FFFFFF"/>
      </a:lt1>
      <a:dk2>
        <a:srgbClr val="AEABAB"/>
      </a:dk2>
      <a:lt2>
        <a:srgbClr val="E7E6E6"/>
      </a:lt2>
      <a:accent1>
        <a:srgbClr val="820E2E"/>
      </a:accent1>
      <a:accent2>
        <a:srgbClr val="A5A5A5"/>
      </a:accent2>
      <a:accent3>
        <a:srgbClr val="D8D8D8"/>
      </a:accent3>
      <a:accent4>
        <a:srgbClr val="7F7F7F"/>
      </a:accent4>
      <a:accent5>
        <a:srgbClr val="F2F2F2"/>
      </a:accent5>
      <a:accent6>
        <a:srgbClr val="7F7F7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1AAEB89-35FB-EE45-B894-B8ED0E26ADB8}">
  <we:reference id="wa104379997" version="2.0.0.0" store="en-US" storeType="OMEX"/>
  <we:alternateReferences>
    <we:reference id="WA104379997"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11842</TotalTime>
  <Words>9284</Words>
  <Application>Microsoft Macintosh PowerPoint</Application>
  <PresentationFormat>Widescreen</PresentationFormat>
  <Paragraphs>2289</Paragraphs>
  <Slides>122</Slides>
  <Notes>62</Notes>
  <HiddenSlides>0</HiddenSlides>
  <MMClips>1</MMClips>
  <ScaleCrop>false</ScaleCrop>
  <HeadingPairs>
    <vt:vector size="8" baseType="variant">
      <vt:variant>
        <vt:lpstr>Fonts Used</vt:lpstr>
      </vt:variant>
      <vt:variant>
        <vt:i4>27</vt:i4>
      </vt:variant>
      <vt:variant>
        <vt:lpstr>Theme</vt:lpstr>
      </vt:variant>
      <vt:variant>
        <vt:i4>45</vt:i4>
      </vt:variant>
      <vt:variant>
        <vt:lpstr>Embedded OLE Servers</vt:lpstr>
      </vt:variant>
      <vt:variant>
        <vt:i4>1</vt:i4>
      </vt:variant>
      <vt:variant>
        <vt:lpstr>Slide Titles</vt:lpstr>
      </vt:variant>
      <vt:variant>
        <vt:i4>122</vt:i4>
      </vt:variant>
    </vt:vector>
  </HeadingPairs>
  <TitlesOfParts>
    <vt:vector size="195" baseType="lpstr">
      <vt:lpstr>ＭＳ Ｐゴシック</vt:lpstr>
      <vt:lpstr>Aptos</vt:lpstr>
      <vt:lpstr>Aptos Display</vt:lpstr>
      <vt:lpstr>Arial</vt:lpstr>
      <vt:lpstr>Calibri</vt:lpstr>
      <vt:lpstr>Calibri Light</vt:lpstr>
      <vt:lpstr>Century Gothic</vt:lpstr>
      <vt:lpstr>Century Schoolbook</vt:lpstr>
      <vt:lpstr>Courier New</vt:lpstr>
      <vt:lpstr>Georgia</vt:lpstr>
      <vt:lpstr>Gotham Medium</vt:lpstr>
      <vt:lpstr>Helvetica</vt:lpstr>
      <vt:lpstr>Helvetica Light</vt:lpstr>
      <vt:lpstr>Noto Sans Symbols</vt:lpstr>
      <vt:lpstr>Nunito</vt:lpstr>
      <vt:lpstr>Nunito Sans</vt:lpstr>
      <vt:lpstr>Prometo Medium</vt:lpstr>
      <vt:lpstr>Roboto ExtraBold</vt:lpstr>
      <vt:lpstr>Roboto Regular</vt:lpstr>
      <vt:lpstr>Roboto Thin</vt:lpstr>
      <vt:lpstr>Seaford</vt:lpstr>
      <vt:lpstr>Segoe UI</vt:lpstr>
      <vt:lpstr>Symbol</vt:lpstr>
      <vt:lpstr>Times New Roman</vt:lpstr>
      <vt:lpstr>Verdana</vt:lpstr>
      <vt:lpstr>Whitney HTF Book</vt:lpstr>
      <vt:lpstr>Wingdings</vt:lpstr>
      <vt:lpstr>6_Custom Design</vt:lpstr>
      <vt:lpstr>1_Office Theme</vt:lpstr>
      <vt:lpstr>2_Custom Design</vt:lpstr>
      <vt:lpstr>2_Office Theme</vt:lpstr>
      <vt:lpstr>7_Custom Design</vt:lpstr>
      <vt:lpstr>3_Office Theme</vt:lpstr>
      <vt:lpstr>6_Office Theme</vt:lpstr>
      <vt:lpstr>13_Custom Design</vt:lpstr>
      <vt:lpstr>11_Custom Design</vt:lpstr>
      <vt:lpstr>8_Office Theme</vt:lpstr>
      <vt:lpstr>Retrospect</vt:lpstr>
      <vt:lpstr>3_Custom Design</vt:lpstr>
      <vt:lpstr>10_Office Theme</vt:lpstr>
      <vt:lpstr>ATD ICE 2019</vt:lpstr>
      <vt:lpstr>4_Custom Design</vt:lpstr>
      <vt:lpstr>13_Office Theme</vt:lpstr>
      <vt:lpstr>10_Custom Design</vt:lpstr>
      <vt:lpstr>Custom Design</vt:lpstr>
      <vt:lpstr>5_Office Theme</vt:lpstr>
      <vt:lpstr>15_Office Theme</vt:lpstr>
      <vt:lpstr>16_Office Theme</vt:lpstr>
      <vt:lpstr>9_Custom Design</vt:lpstr>
      <vt:lpstr>9_Office Theme</vt:lpstr>
      <vt:lpstr>17_Office Theme</vt:lpstr>
      <vt:lpstr>19_Office Theme</vt:lpstr>
      <vt:lpstr>21_Office Theme</vt:lpstr>
      <vt:lpstr>1_Custom Design</vt:lpstr>
      <vt:lpstr>2_Contents Slide Master</vt:lpstr>
      <vt:lpstr>1_Contents Slide Master</vt:lpstr>
      <vt:lpstr>HIMSS Main Template</vt:lpstr>
      <vt:lpstr>4_Office Theme</vt:lpstr>
      <vt:lpstr>Office Theme</vt:lpstr>
      <vt:lpstr>20_Office Theme</vt:lpstr>
      <vt:lpstr>7_Office Theme</vt:lpstr>
      <vt:lpstr>1_Office 테마</vt:lpstr>
      <vt:lpstr>5_Custom Design</vt:lpstr>
      <vt:lpstr>8_Custom Design</vt:lpstr>
      <vt:lpstr>LevelVTI</vt:lpstr>
      <vt:lpstr>Lorman_Template</vt:lpstr>
      <vt:lpstr>12_Custom Design</vt:lpstr>
      <vt:lpstr>11_Office Theme</vt:lpstr>
      <vt:lpstr>2_Office 테마</vt:lpstr>
      <vt:lpstr>1_Lorman_Template</vt:lpstr>
      <vt:lpstr>14_Custom Design</vt:lpstr>
      <vt:lpstr>12_Office Theme</vt:lpstr>
      <vt:lpstr>think-cell Slide</vt:lpstr>
      <vt:lpstr>An ROI Approach: Creating, Leading, and Evaluating High-Performance Teams</vt:lpstr>
      <vt:lpstr>Resources</vt:lpstr>
      <vt:lpstr>Objectives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Measurement Targets</vt:lpstr>
      <vt:lpstr>PowerPoint Presentation</vt:lpstr>
      <vt:lpstr>PowerPoint Presentation</vt:lpstr>
      <vt:lpstr>Guiding Principles</vt:lpstr>
      <vt:lpstr>PowerPoint Presentation</vt:lpstr>
      <vt:lpstr>PowerPoint Presentation</vt:lpstr>
      <vt:lpstr>PowerPoint Presentation</vt:lpstr>
      <vt:lpstr>Compare and Contrast  </vt:lpstr>
      <vt:lpstr>PowerPoint Presentation</vt:lpstr>
      <vt:lpstr>PowerPoint Presentation</vt:lpstr>
      <vt:lpstr>SECOR Bank</vt:lpstr>
      <vt:lpstr>SECOR Bank: The Why</vt:lpstr>
      <vt:lpstr>Consider a Variety Diagnostic Tools</vt:lpstr>
      <vt:lpstr>SECOR Bank: Performance Needs</vt:lpstr>
      <vt:lpstr>SECOR Bank: The Solution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Collection Issues</vt:lpstr>
      <vt:lpstr>Making the Program Work</vt:lpstr>
      <vt:lpstr>Make it Credible Measure Results and Calculate ROI</vt:lpstr>
      <vt:lpstr>PowerPoint Presentation</vt:lpstr>
      <vt:lpstr>Multiple Factors Contribute to Changes in Performance</vt:lpstr>
      <vt:lpstr>PowerPoint Presentation</vt:lpstr>
      <vt:lpstr>Use of Control Groups Example:  Nurse Overtime  Reduction at the Provincial Health Authority</vt:lpstr>
      <vt:lpstr>Use of Trend Line Analysis  Disabling injury rate at Muskoka Hospital</vt:lpstr>
      <vt:lpstr>PowerPoint Presentation</vt:lpstr>
      <vt:lpstr>PowerPoint Presentation</vt:lpstr>
      <vt:lpstr>The Wisdom of Crowds</vt:lpstr>
      <vt:lpstr>PowerPoint Presentation</vt:lpstr>
      <vt:lpstr>PowerPoint Presentation</vt:lpstr>
      <vt:lpstr>PowerPoint Presentation</vt:lpstr>
      <vt:lpstr>Case Application: Transportation Security Authority</vt:lpstr>
      <vt:lpstr>PowerPoint Presentation</vt:lpstr>
      <vt:lpstr>Tabulating Program Costs Recommended Items</vt:lpstr>
      <vt:lpstr>PowerPoint Presentation</vt:lpstr>
      <vt:lpstr>PowerPoint Presentation</vt:lpstr>
      <vt:lpstr>ROI Study: One-Page Summary Example</vt:lpstr>
      <vt:lpstr>PowerPoint Presentation</vt:lpstr>
      <vt:lpstr>So What?   Leverage the Results:  Ministry of Education, Oman </vt:lpstr>
      <vt:lpstr>PowerPoint Presentation</vt:lpstr>
      <vt:lpstr>PowerPoint Presentation</vt:lpstr>
      <vt:lpstr>PowerPoint Presentation</vt:lpstr>
      <vt:lpstr>When it comes to showing value of  what you do:  Hope is not a strategy. Luck is not a factor. Doing nothing is not an option.  Change is inevitable. Progress is optional.</vt:lpstr>
      <vt:lpstr>PowerPoint Presentation</vt:lpstr>
      <vt:lpstr>Talent Development: Identifying High-Performance Skills &amp; Competencies </vt:lpstr>
      <vt:lpstr>Leadership Development  is Top Concern</vt:lpstr>
      <vt:lpstr>PowerPoint Presentation</vt:lpstr>
      <vt:lpstr>“First-level managers are the most important group of employees in an organization.”  —Peter Drucker</vt:lpstr>
      <vt:lpstr>PowerPoint Presentation</vt:lpstr>
      <vt:lpstr>Leadership Coaching: Oil &amp; Gas Company</vt:lpstr>
      <vt:lpstr>PowerPoint Presentation</vt:lpstr>
      <vt:lpstr>PowerPoint Presentation</vt:lpstr>
      <vt:lpstr>Top Executive Comment:   “Employees hate our performance review process”… “Managers resist using the process”… “Executives don’t support the process”… </vt:lpstr>
      <vt:lpstr>PowerPoint Presentation</vt:lpstr>
      <vt:lpstr>PowerPoint Presentation</vt:lpstr>
      <vt:lpstr>Culture: Definition</vt:lpstr>
      <vt:lpstr>The Importance of Culture</vt:lpstr>
      <vt:lpstr>PowerPoint Presentation</vt:lpstr>
      <vt:lpstr>PowerPoint Presentation</vt:lpstr>
      <vt:lpstr>Innovation and Creativity</vt:lpstr>
      <vt:lpstr>Innovation Programs Come in All Sizes…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When it comes to showing value of  what you do:  Hope is not a strategy. Luck is not a factor. Doing nothing is not an option.  Change is inevitable. Progress is optional.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Protecting Your HR Budget  in Difficult Times:</dc:title>
  <dc:creator>Melissa Brown</dc:creator>
  <cp:lastModifiedBy>Patti Phillips</cp:lastModifiedBy>
  <cp:revision>153</cp:revision>
  <cp:lastPrinted>2025-09-07T19:13:41Z</cp:lastPrinted>
  <dcterms:created xsi:type="dcterms:W3CDTF">2020-05-01T13:18:42Z</dcterms:created>
  <dcterms:modified xsi:type="dcterms:W3CDTF">2025-09-21T17:14:44Z</dcterms:modified>
</cp:coreProperties>
</file>