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7.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0.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1.xml" ContentType="application/vnd.openxmlformats-officedocument.theme+xml"/>
  <Override PartName="/ppt/tags/tag2.xml" ContentType="application/vnd.openxmlformats-officedocument.presentationml.tags+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12.xml" ContentType="application/vnd.openxmlformats-officedocument.theme+xml"/>
  <Override PartName="/ppt/tags/tag3.xml" ContentType="application/vnd.openxmlformats-officedocument.presentationml.tags+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565_8EEEB876.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081" r:id="rId4"/>
    <p:sldMasterId id="2147485195" r:id="rId5"/>
    <p:sldMasterId id="2147485219" r:id="rId6"/>
    <p:sldMasterId id="2147485231" r:id="rId7"/>
    <p:sldMasterId id="2147485314" r:id="rId8"/>
    <p:sldMasterId id="2147485347" r:id="rId9"/>
    <p:sldMasterId id="2147485357" r:id="rId10"/>
    <p:sldMasterId id="2147485374" r:id="rId11"/>
    <p:sldMasterId id="2147485416" r:id="rId12"/>
    <p:sldMasterId id="2147485440" r:id="rId13"/>
    <p:sldMasterId id="2147485453" r:id="rId14"/>
    <p:sldMasterId id="2147485493" r:id="rId15"/>
    <p:sldMasterId id="2147485550" r:id="rId16"/>
  </p:sldMasterIdLst>
  <p:notesMasterIdLst>
    <p:notesMasterId r:id="rId60"/>
  </p:notesMasterIdLst>
  <p:handoutMasterIdLst>
    <p:handoutMasterId r:id="rId61"/>
  </p:handoutMasterIdLst>
  <p:sldIdLst>
    <p:sldId id="2132736830" r:id="rId17"/>
    <p:sldId id="7839" r:id="rId18"/>
    <p:sldId id="2386" r:id="rId19"/>
    <p:sldId id="1381" r:id="rId20"/>
    <p:sldId id="2147468891" r:id="rId21"/>
    <p:sldId id="2147468878" r:id="rId22"/>
    <p:sldId id="2145705825" r:id="rId23"/>
    <p:sldId id="2334" r:id="rId24"/>
    <p:sldId id="2390" r:id="rId25"/>
    <p:sldId id="271" r:id="rId26"/>
    <p:sldId id="416" r:id="rId27"/>
    <p:sldId id="1318" r:id="rId28"/>
    <p:sldId id="2147468883" r:id="rId29"/>
    <p:sldId id="2147468885" r:id="rId30"/>
    <p:sldId id="1979" r:id="rId31"/>
    <p:sldId id="1275" r:id="rId32"/>
    <p:sldId id="2024" r:id="rId33"/>
    <p:sldId id="2155" r:id="rId34"/>
    <p:sldId id="2625" r:id="rId35"/>
    <p:sldId id="1280" r:id="rId36"/>
    <p:sldId id="2564" r:id="rId37"/>
    <p:sldId id="2655" r:id="rId38"/>
    <p:sldId id="403" r:id="rId39"/>
    <p:sldId id="2565" r:id="rId40"/>
    <p:sldId id="2343" r:id="rId41"/>
    <p:sldId id="1869" r:id="rId42"/>
    <p:sldId id="2240" r:id="rId43"/>
    <p:sldId id="2239" r:id="rId44"/>
    <p:sldId id="2241" r:id="rId45"/>
    <p:sldId id="2627" r:id="rId46"/>
    <p:sldId id="1283" r:id="rId47"/>
    <p:sldId id="2147468886" r:id="rId48"/>
    <p:sldId id="2125" r:id="rId49"/>
    <p:sldId id="2329" r:id="rId50"/>
    <p:sldId id="2147198880" r:id="rId51"/>
    <p:sldId id="2147198866" r:id="rId52"/>
    <p:sldId id="2147198832" r:id="rId53"/>
    <p:sldId id="2147198865" r:id="rId54"/>
    <p:sldId id="1287" r:id="rId55"/>
    <p:sldId id="2147468889" r:id="rId56"/>
    <p:sldId id="2145705821" r:id="rId57"/>
    <p:sldId id="2147468892" r:id="rId58"/>
    <p:sldId id="7822" r:id="rId59"/>
  </p:sldIdLst>
  <p:sldSz cx="12192000" cy="6858000"/>
  <p:notesSz cx="6950075" cy="9236075"/>
  <p:custDataLst>
    <p:tags r:id="rId62"/>
  </p:custDataLst>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1pPr>
    <a:lvl2pPr marL="4572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2pPr>
    <a:lvl3pPr marL="9144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3pPr>
    <a:lvl4pPr marL="13716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4pPr>
    <a:lvl5pPr marL="18288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5pPr>
    <a:lvl6pPr marL="2286000" algn="l" defTabSz="914400" rtl="0" eaLnBrk="1" latinLnBrk="0" hangingPunct="1">
      <a:defRPr kern="1200">
        <a:solidFill>
          <a:schemeClr val="tx1"/>
        </a:solidFill>
        <a:latin typeface="Verdana" pitchFamily="34" charset="0"/>
        <a:ea typeface="ＭＳ Ｐゴシック" pitchFamily="-111" charset="-128"/>
        <a:cs typeface="+mn-cs"/>
      </a:defRPr>
    </a:lvl6pPr>
    <a:lvl7pPr marL="2743200" algn="l" defTabSz="914400" rtl="0" eaLnBrk="1" latinLnBrk="0" hangingPunct="1">
      <a:defRPr kern="1200">
        <a:solidFill>
          <a:schemeClr val="tx1"/>
        </a:solidFill>
        <a:latin typeface="Verdana" pitchFamily="34" charset="0"/>
        <a:ea typeface="ＭＳ Ｐゴシック" pitchFamily="-111" charset="-128"/>
        <a:cs typeface="+mn-cs"/>
      </a:defRPr>
    </a:lvl7pPr>
    <a:lvl8pPr marL="3200400" algn="l" defTabSz="914400" rtl="0" eaLnBrk="1" latinLnBrk="0" hangingPunct="1">
      <a:defRPr kern="1200">
        <a:solidFill>
          <a:schemeClr val="tx1"/>
        </a:solidFill>
        <a:latin typeface="Verdana" pitchFamily="34" charset="0"/>
        <a:ea typeface="ＭＳ Ｐゴシック" pitchFamily="-111" charset="-128"/>
        <a:cs typeface="+mn-cs"/>
      </a:defRPr>
    </a:lvl8pPr>
    <a:lvl9pPr marL="3657600" algn="l" defTabSz="914400" rtl="0" eaLnBrk="1" latinLnBrk="0" hangingPunct="1">
      <a:defRPr kern="1200">
        <a:solidFill>
          <a:schemeClr val="tx1"/>
        </a:solidFill>
        <a:latin typeface="Verdana" pitchFamily="34" charset="0"/>
        <a:ea typeface="ＭＳ Ｐゴシック" pitchFamily="-111" charset="-128"/>
        <a:cs typeface="+mn-cs"/>
      </a:defRPr>
    </a:lvl9pPr>
  </p:defaultTextStyle>
  <p:extLst>
    <p:ext uri="{EFAFB233-063F-42B5-8137-9DF3F51BA10A}">
      <p15:sldGuideLst xmlns:p15="http://schemas.microsoft.com/office/powerpoint/2012/main">
        <p15:guide id="1" orient="horz" pos="2256"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7D241BD-2B3C-7C13-DE2D-C4FAAF37F3C1}" name="Caroline Cooke" initials="CC" userId="S::30110858@brighthorizons.com::5c680b57-bf45-49a1-893f-e60aad724a8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aci Wilson" initials="SW" lastIdx="10" clrIdx="0">
    <p:extLst>
      <p:ext uri="{19B8F6BF-5375-455C-9EA6-DF929625EA0E}">
        <p15:presenceInfo xmlns:p15="http://schemas.microsoft.com/office/powerpoint/2012/main" userId="S-1-5-21-3944559044-1668434272-1499178138-1001" providerId="AD"/>
      </p:ext>
    </p:extLst>
  </p:cmAuthor>
  <p:cmAuthor id="2" name="Patti Phillips" initials="PP" lastIdx="6" clrIdx="1">
    <p:extLst>
      <p:ext uri="{19B8F6BF-5375-455C-9EA6-DF929625EA0E}">
        <p15:presenceInfo xmlns:p15="http://schemas.microsoft.com/office/powerpoint/2012/main" userId="S::patti@roiinstitute.net::9e020c13-9543-4ffb-bb24-e9e423cef4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8C"/>
    <a:srgbClr val="820E2E"/>
    <a:srgbClr val="FFFFFF"/>
    <a:srgbClr val="822E0E"/>
    <a:srgbClr val="000000"/>
    <a:srgbClr val="C00000"/>
    <a:srgbClr val="561218"/>
    <a:srgbClr val="600000"/>
    <a:srgbClr val="003366"/>
    <a:srgbClr val="D1D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orient="horz" pos="2256"/>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slide" Target="slides/slide39.xml"/><Relationship Id="rId63" Type="http://schemas.openxmlformats.org/officeDocument/2006/relationships/commentAuthors" Target="commentAuthors.xml"/><Relationship Id="rId68"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3.xml"/><Relationship Id="rId11" Type="http://schemas.openxmlformats.org/officeDocument/2006/relationships/slideMaster" Target="slideMasters/slideMaster8.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66"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handoutMaster" Target="handoutMasters/handoutMaster1.xml"/><Relationship Id="rId19" Type="http://schemas.openxmlformats.org/officeDocument/2006/relationships/slide" Target="slides/slide3.xml"/><Relationship Id="rId14" Type="http://schemas.openxmlformats.org/officeDocument/2006/relationships/slideMaster" Target="slideMasters/slideMaster11.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3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tableStyles" Target="tableStyles.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7.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notesMaster" Target="notesMasters/notesMaster1.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2.xml"/><Relationship Id="rId39" Type="http://schemas.openxmlformats.org/officeDocument/2006/relationships/slide" Target="slides/slide2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When collecting data for Level 4 Impact and Level 5 ROI studies, what percentage of the time do you use the following data collection methods?</c:v>
                </c:pt>
              </c:strCache>
            </c:strRef>
          </c:tx>
          <c:spPr>
            <a:solidFill>
              <a:srgbClr val="8C0E2E"/>
            </a:solidFill>
            <a:ln>
              <a:solidFill>
                <a:srgbClr val="8C0E2E"/>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Focus Groups</c:v>
                </c:pt>
                <c:pt idx="1">
                  <c:v>Interviews</c:v>
                </c:pt>
                <c:pt idx="2">
                  <c:v>Tests</c:v>
                </c:pt>
                <c:pt idx="3">
                  <c:v>Observation</c:v>
                </c:pt>
                <c:pt idx="4">
                  <c:v>Action Plans/Performance Contracts</c:v>
                </c:pt>
                <c:pt idx="5">
                  <c:v>Performance Records/Databases</c:v>
                </c:pt>
                <c:pt idx="6">
                  <c:v>Surveys/Questionnaires</c:v>
                </c:pt>
              </c:strCache>
            </c:strRef>
          </c:cat>
          <c:val>
            <c:numRef>
              <c:f>Sheet1!$B$2:$B$8</c:f>
              <c:numCache>
                <c:formatCode>0%</c:formatCode>
                <c:ptCount val="7"/>
                <c:pt idx="0">
                  <c:v>0.27</c:v>
                </c:pt>
                <c:pt idx="1">
                  <c:v>0.35</c:v>
                </c:pt>
                <c:pt idx="2">
                  <c:v>0.36</c:v>
                </c:pt>
                <c:pt idx="3">
                  <c:v>0.39</c:v>
                </c:pt>
                <c:pt idx="4">
                  <c:v>0.43</c:v>
                </c:pt>
                <c:pt idx="5">
                  <c:v>0.51</c:v>
                </c:pt>
                <c:pt idx="6">
                  <c:v>0.71</c:v>
                </c:pt>
              </c:numCache>
            </c:numRef>
          </c:val>
          <c:extLst>
            <c:ext xmlns:c16="http://schemas.microsoft.com/office/drawing/2014/chart" uri="{C3380CC4-5D6E-409C-BE32-E72D297353CC}">
              <c16:uniqueId val="{00000000-A4F1-3649-B254-CC92006081D5}"/>
            </c:ext>
          </c:extLst>
        </c:ser>
        <c:dLbls>
          <c:dLblPos val="outEnd"/>
          <c:showLegendKey val="0"/>
          <c:showVal val="1"/>
          <c:showCatName val="0"/>
          <c:showSerName val="0"/>
          <c:showPercent val="0"/>
          <c:showBubbleSize val="0"/>
        </c:dLbls>
        <c:gapWidth val="182"/>
        <c:axId val="40909551"/>
        <c:axId val="40911183"/>
      </c:barChart>
      <c:catAx>
        <c:axId val="4090955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rgbClr val="000000"/>
                </a:solidFill>
                <a:latin typeface="+mn-lt"/>
                <a:ea typeface="+mn-ea"/>
                <a:cs typeface="+mn-cs"/>
              </a:defRPr>
            </a:pPr>
            <a:endParaRPr lang="en-US"/>
          </a:p>
        </c:txPr>
        <c:crossAx val="40911183"/>
        <c:crosses val="autoZero"/>
        <c:auto val="1"/>
        <c:lblAlgn val="ctr"/>
        <c:lblOffset val="100"/>
        <c:noMultiLvlLbl val="0"/>
      </c:catAx>
      <c:valAx>
        <c:axId val="4091118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909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When isolating the effects of programs on improvement in key measures, what percentage of the time do you use the following techniques?</c:v>
                </c:pt>
              </c:strCache>
            </c:strRef>
          </c:tx>
          <c:spPr>
            <a:solidFill>
              <a:srgbClr val="820E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Mathematical Modeling</c:v>
                </c:pt>
                <c:pt idx="1">
                  <c:v>Control Groups</c:v>
                </c:pt>
                <c:pt idx="2">
                  <c:v>Expert Input</c:v>
                </c:pt>
                <c:pt idx="3">
                  <c:v>Customer Input</c:v>
                </c:pt>
                <c:pt idx="4">
                  <c:v>Trendline Analysis</c:v>
                </c:pt>
                <c:pt idx="5">
                  <c:v>Senior Manager Estimates</c:v>
                </c:pt>
                <c:pt idx="6">
                  <c:v>Manager Estimates</c:v>
                </c:pt>
                <c:pt idx="7">
                  <c:v>Participant Estimates</c:v>
                </c:pt>
              </c:strCache>
            </c:strRef>
          </c:cat>
          <c:val>
            <c:numRef>
              <c:f>Sheet1!$B$2:$B$9</c:f>
              <c:numCache>
                <c:formatCode>0%</c:formatCode>
                <c:ptCount val="8"/>
                <c:pt idx="0">
                  <c:v>0.28000000000000003</c:v>
                </c:pt>
                <c:pt idx="1">
                  <c:v>0.34</c:v>
                </c:pt>
                <c:pt idx="2">
                  <c:v>0.37</c:v>
                </c:pt>
                <c:pt idx="3">
                  <c:v>0.38</c:v>
                </c:pt>
                <c:pt idx="4">
                  <c:v>0.4</c:v>
                </c:pt>
                <c:pt idx="5">
                  <c:v>0.42</c:v>
                </c:pt>
                <c:pt idx="6">
                  <c:v>0.49</c:v>
                </c:pt>
                <c:pt idx="7">
                  <c:v>0.56999999999999995</c:v>
                </c:pt>
              </c:numCache>
            </c:numRef>
          </c:val>
          <c:extLst>
            <c:ext xmlns:c16="http://schemas.microsoft.com/office/drawing/2014/chart" uri="{C3380CC4-5D6E-409C-BE32-E72D297353CC}">
              <c16:uniqueId val="{00000000-6C12-1041-B9E0-B411382A537C}"/>
            </c:ext>
          </c:extLst>
        </c:ser>
        <c:dLbls>
          <c:dLblPos val="outEnd"/>
          <c:showLegendKey val="0"/>
          <c:showVal val="1"/>
          <c:showCatName val="0"/>
          <c:showSerName val="0"/>
          <c:showPercent val="0"/>
          <c:showBubbleSize val="0"/>
        </c:dLbls>
        <c:gapWidth val="182"/>
        <c:axId val="40331807"/>
        <c:axId val="34197551"/>
      </c:barChart>
      <c:catAx>
        <c:axId val="40331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4197551"/>
        <c:crosses val="autoZero"/>
        <c:auto val="1"/>
        <c:lblAlgn val="ctr"/>
        <c:lblOffset val="100"/>
        <c:noMultiLvlLbl val="0"/>
      </c:catAx>
      <c:valAx>
        <c:axId val="3419755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03318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505113992766164"/>
          <c:y val="3.2105067452815661E-2"/>
          <c:w val="0.55348727958983668"/>
          <c:h val="0.90021161307165753"/>
        </c:manualLayout>
      </c:layout>
      <c:barChart>
        <c:barDir val="bar"/>
        <c:grouping val="clustered"/>
        <c:varyColors val="0"/>
        <c:ser>
          <c:idx val="0"/>
          <c:order val="0"/>
          <c:tx>
            <c:strRef>
              <c:f>Sheet1!$B$1</c:f>
              <c:strCache>
                <c:ptCount val="1"/>
                <c:pt idx="0">
                  <c:v>When converting data to money, what percentage of the time do you use the following techniques?</c:v>
                </c:pt>
              </c:strCache>
            </c:strRef>
          </c:tx>
          <c:spPr>
            <a:solidFill>
              <a:srgbClr val="8C0E2E"/>
            </a:solidFill>
            <a:ln>
              <a:solidFill>
                <a:srgbClr val="8C0E2E"/>
              </a:solid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Linking Soft Skills with Hard Data (models; regression)</c:v>
                </c:pt>
                <c:pt idx="1">
                  <c:v>Staff Estimates</c:v>
                </c:pt>
                <c:pt idx="2">
                  <c:v>External Databases</c:v>
                </c:pt>
                <c:pt idx="3">
                  <c:v>Internal and External Experts</c:v>
                </c:pt>
                <c:pt idx="4">
                  <c:v>Supervisor Estimates</c:v>
                </c:pt>
                <c:pt idx="5">
                  <c:v>Participant Estimates</c:v>
                </c:pt>
                <c:pt idx="6">
                  <c:v>Standard Values Accepted in the Organization</c:v>
                </c:pt>
              </c:strCache>
            </c:strRef>
          </c:cat>
          <c:val>
            <c:numRef>
              <c:f>Sheet1!$B$2:$B$8</c:f>
              <c:numCache>
                <c:formatCode>0%</c:formatCode>
                <c:ptCount val="7"/>
                <c:pt idx="0">
                  <c:v>0.32</c:v>
                </c:pt>
                <c:pt idx="1">
                  <c:v>0.41</c:v>
                </c:pt>
                <c:pt idx="2">
                  <c:v>0.42</c:v>
                </c:pt>
                <c:pt idx="3">
                  <c:v>0.45</c:v>
                </c:pt>
                <c:pt idx="4">
                  <c:v>0.48</c:v>
                </c:pt>
                <c:pt idx="5">
                  <c:v>0.48</c:v>
                </c:pt>
                <c:pt idx="6">
                  <c:v>0.52</c:v>
                </c:pt>
              </c:numCache>
            </c:numRef>
          </c:val>
          <c:extLst>
            <c:ext xmlns:c16="http://schemas.microsoft.com/office/drawing/2014/chart" uri="{C3380CC4-5D6E-409C-BE32-E72D297353CC}">
              <c16:uniqueId val="{00000000-9EAE-D248-8283-22C99EB50B79}"/>
            </c:ext>
          </c:extLst>
        </c:ser>
        <c:dLbls>
          <c:dLblPos val="outEnd"/>
          <c:showLegendKey val="0"/>
          <c:showVal val="1"/>
          <c:showCatName val="0"/>
          <c:showSerName val="0"/>
          <c:showPercent val="0"/>
          <c:showBubbleSize val="0"/>
        </c:dLbls>
        <c:gapWidth val="182"/>
        <c:axId val="33916399"/>
        <c:axId val="39957423"/>
      </c:barChart>
      <c:catAx>
        <c:axId val="339163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9957423"/>
        <c:crosses val="autoZero"/>
        <c:auto val="1"/>
        <c:lblAlgn val="ctr"/>
        <c:lblOffset val="100"/>
        <c:noMultiLvlLbl val="0"/>
      </c:catAx>
      <c:valAx>
        <c:axId val="3995742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3916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348231237158759"/>
          <c:y val="5.0246477151173072E-2"/>
          <c:w val="0.8071318012999229"/>
          <c:h val="0.84403858862831793"/>
        </c:manualLayout>
      </c:layout>
      <c:barChart>
        <c:barDir val="col"/>
        <c:grouping val="clustered"/>
        <c:varyColors val="0"/>
        <c:ser>
          <c:idx val="0"/>
          <c:order val="0"/>
          <c:tx>
            <c:strRef>
              <c:f>Sheet1!$B$1</c:f>
              <c:strCache>
                <c:ptCount val="1"/>
                <c:pt idx="0">
                  <c:v>2019</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2C5D2A"/>
                    </a:solidFill>
                    <a:latin typeface="Papa Sans" panose="02000504040101040103"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2019</c:v>
                </c:pt>
              </c:numCache>
            </c:numRef>
          </c:cat>
          <c:val>
            <c:numRef>
              <c:f>Sheet1!$B$2</c:f>
              <c:numCache>
                <c:formatCode>"$"#,##0</c:formatCode>
                <c:ptCount val="1"/>
                <c:pt idx="0">
                  <c:v>877431</c:v>
                </c:pt>
              </c:numCache>
            </c:numRef>
          </c:val>
          <c:extLst>
            <c:ext xmlns:c16="http://schemas.microsoft.com/office/drawing/2014/chart" uri="{C3380CC4-5D6E-409C-BE32-E72D297353CC}">
              <c16:uniqueId val="{00000000-1B66-4611-AAF3-51DCBF6E1E7E}"/>
            </c:ext>
          </c:extLst>
        </c:ser>
        <c:ser>
          <c:idx val="1"/>
          <c:order val="1"/>
          <c:tx>
            <c:strRef>
              <c:f>Sheet1!$C$1</c:f>
              <c:strCache>
                <c:ptCount val="1"/>
                <c:pt idx="0">
                  <c:v>2020</c:v>
                </c:pt>
              </c:strCache>
            </c:strRef>
          </c:tx>
          <c:spPr>
            <a:solidFill>
              <a:srgbClr val="FFCF6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2C5D2A"/>
                    </a:solidFill>
                    <a:latin typeface="Papa Sans" panose="02000504040101040103"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2019</c:v>
                </c:pt>
              </c:numCache>
            </c:numRef>
          </c:cat>
          <c:val>
            <c:numRef>
              <c:f>Sheet1!$C$2</c:f>
              <c:numCache>
                <c:formatCode>"$"#,##0</c:formatCode>
                <c:ptCount val="1"/>
                <c:pt idx="0">
                  <c:v>1045623</c:v>
                </c:pt>
              </c:numCache>
            </c:numRef>
          </c:val>
          <c:extLst>
            <c:ext xmlns:c16="http://schemas.microsoft.com/office/drawing/2014/chart" uri="{C3380CC4-5D6E-409C-BE32-E72D297353CC}">
              <c16:uniqueId val="{00000003-1B66-4611-AAF3-51DCBF6E1E7E}"/>
            </c:ext>
          </c:extLst>
        </c:ser>
        <c:ser>
          <c:idx val="2"/>
          <c:order val="2"/>
          <c:tx>
            <c:strRef>
              <c:f>Sheet1!$D$1</c:f>
              <c:strCache>
                <c:ptCount val="1"/>
                <c:pt idx="0">
                  <c:v>2021</c:v>
                </c:pt>
              </c:strCache>
            </c:strRef>
          </c:tx>
          <c:spPr>
            <a:solidFill>
              <a:srgbClr val="65A17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2C5D2A"/>
                    </a:solidFill>
                    <a:latin typeface="Papa Sans" panose="02000504040101040103"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2019</c:v>
                </c:pt>
              </c:numCache>
            </c:numRef>
          </c:cat>
          <c:val>
            <c:numRef>
              <c:f>Sheet1!$D$2</c:f>
              <c:numCache>
                <c:formatCode>"$"#,##0</c:formatCode>
                <c:ptCount val="1"/>
                <c:pt idx="0">
                  <c:v>863037</c:v>
                </c:pt>
              </c:numCache>
            </c:numRef>
          </c:val>
          <c:extLst>
            <c:ext xmlns:c16="http://schemas.microsoft.com/office/drawing/2014/chart" uri="{C3380CC4-5D6E-409C-BE32-E72D297353CC}">
              <c16:uniqueId val="{00000004-1B66-4611-AAF3-51DCBF6E1E7E}"/>
            </c:ext>
          </c:extLst>
        </c:ser>
        <c:ser>
          <c:idx val="3"/>
          <c:order val="3"/>
          <c:tx>
            <c:strRef>
              <c:f>Sheet1!$E$1</c:f>
              <c:strCache>
                <c:ptCount val="1"/>
                <c:pt idx="0">
                  <c:v>2022</c:v>
                </c:pt>
              </c:strCache>
            </c:strRef>
          </c:tx>
          <c:spPr>
            <a:solidFill>
              <a:srgbClr val="2C5D2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2C5D2A"/>
                    </a:solidFill>
                    <a:latin typeface="Papa Sans" panose="02000504040101040103"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2019</c:v>
                </c:pt>
              </c:numCache>
            </c:numRef>
          </c:cat>
          <c:val>
            <c:numRef>
              <c:f>Sheet1!$E$2</c:f>
              <c:numCache>
                <c:formatCode>"$"#,##0</c:formatCode>
                <c:ptCount val="1"/>
                <c:pt idx="0">
                  <c:v>773000</c:v>
                </c:pt>
              </c:numCache>
            </c:numRef>
          </c:val>
          <c:extLst>
            <c:ext xmlns:c16="http://schemas.microsoft.com/office/drawing/2014/chart" uri="{C3380CC4-5D6E-409C-BE32-E72D297353CC}">
              <c16:uniqueId val="{00000005-1B66-4611-AAF3-51DCBF6E1E7E}"/>
            </c:ext>
          </c:extLst>
        </c:ser>
        <c:ser>
          <c:idx val="4"/>
          <c:order val="4"/>
          <c:tx>
            <c:strRef>
              <c:f>Sheet1!$F$1</c:f>
              <c:strCache>
                <c:ptCount val="1"/>
                <c:pt idx="0">
                  <c:v>2023</c:v>
                </c:pt>
              </c:strCache>
            </c:strRef>
          </c:tx>
          <c:spPr>
            <a:solidFill>
              <a:srgbClr val="E3C2E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2C5D2A"/>
                    </a:solidFill>
                    <a:latin typeface="Papa Sans" panose="02000504040101040103"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2019</c:v>
                </c:pt>
              </c:numCache>
            </c:numRef>
          </c:cat>
          <c:val>
            <c:numRef>
              <c:f>Sheet1!$F$2</c:f>
              <c:numCache>
                <c:formatCode>"$"#,##0</c:formatCode>
                <c:ptCount val="1"/>
                <c:pt idx="0">
                  <c:v>730000</c:v>
                </c:pt>
              </c:numCache>
            </c:numRef>
          </c:val>
          <c:extLst>
            <c:ext xmlns:c16="http://schemas.microsoft.com/office/drawing/2014/chart" uri="{C3380CC4-5D6E-409C-BE32-E72D297353CC}">
              <c16:uniqueId val="{00000006-1B66-4611-AAF3-51DCBF6E1E7E}"/>
            </c:ext>
          </c:extLst>
        </c:ser>
        <c:dLbls>
          <c:showLegendKey val="0"/>
          <c:showVal val="0"/>
          <c:showCatName val="0"/>
          <c:showSerName val="0"/>
          <c:showPercent val="0"/>
          <c:showBubbleSize val="0"/>
        </c:dLbls>
        <c:gapWidth val="148"/>
        <c:overlap val="-36"/>
        <c:axId val="1026084768"/>
        <c:axId val="1026082968"/>
      </c:barChart>
      <c:catAx>
        <c:axId val="1026084768"/>
        <c:scaling>
          <c:orientation val="minMax"/>
        </c:scaling>
        <c:delete val="1"/>
        <c:axPos val="b"/>
        <c:numFmt formatCode="General" sourceLinked="1"/>
        <c:majorTickMark val="none"/>
        <c:minorTickMark val="none"/>
        <c:tickLblPos val="nextTo"/>
        <c:crossAx val="1026082968"/>
        <c:crosses val="autoZero"/>
        <c:auto val="1"/>
        <c:lblAlgn val="ctr"/>
        <c:lblOffset val="100"/>
        <c:noMultiLvlLbl val="0"/>
      </c:catAx>
      <c:valAx>
        <c:axId val="102608296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2C5D2A"/>
                </a:solidFill>
                <a:latin typeface="Papa Sans" panose="02000504040101040103" pitchFamily="50" charset="0"/>
                <a:ea typeface="+mn-ea"/>
                <a:cs typeface="+mn-cs"/>
              </a:defRPr>
            </a:pPr>
            <a:endParaRPr lang="en-US"/>
          </a:p>
        </c:txPr>
        <c:crossAx val="1026084768"/>
        <c:crosses val="autoZero"/>
        <c:crossBetween val="between"/>
      </c:valAx>
      <c:spPr>
        <a:noFill/>
        <a:ln w="25400">
          <a:noFill/>
        </a:ln>
        <a:effectLst/>
      </c:spPr>
    </c:plotArea>
    <c:legend>
      <c:legendPos val="b"/>
      <c:layout>
        <c:manualLayout>
          <c:xMode val="edge"/>
          <c:yMode val="edge"/>
          <c:x val="0.23390912072878722"/>
          <c:y val="0.92511096592932385"/>
          <c:w val="0.66014387278788045"/>
          <c:h val="5.708401445711514E-2"/>
        </c:manualLayout>
      </c:layout>
      <c:overlay val="0"/>
      <c:spPr>
        <a:noFill/>
        <a:ln>
          <a:noFill/>
        </a:ln>
        <a:effectLst/>
      </c:spPr>
      <c:txPr>
        <a:bodyPr rot="0" spcFirstLastPara="1" vertOverflow="ellipsis" vert="horz" wrap="square" anchor="ctr" anchorCtr="1"/>
        <a:lstStyle/>
        <a:p>
          <a:pPr>
            <a:defRPr sz="1197" b="0" i="0" u="none" strike="noStrike" kern="1200" baseline="0">
              <a:solidFill>
                <a:srgbClr val="2C5D2A"/>
              </a:solidFill>
              <a:latin typeface="Papa Sans" panose="02000504040101040103" pitchFamily="50"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a:outerShdw blurRad="50800" dist="38100" dir="2700000" algn="tl" rotWithShape="0">
        <a:prstClr val="black">
          <a:alpha val="40000"/>
        </a:prstClr>
      </a:outerShdw>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2023</c:v>
                </c:pt>
              </c:strCache>
            </c:strRef>
          </c:tx>
          <c:spPr>
            <a:solidFill>
              <a:srgbClr val="E3C2E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2C5D2A"/>
                    </a:solidFill>
                    <a:latin typeface="Papa Sans" panose="02000504040101040103"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3152</c:v>
                </c:pt>
              </c:numCache>
            </c:numRef>
          </c:val>
          <c:extLst>
            <c:ext xmlns:c16="http://schemas.microsoft.com/office/drawing/2014/chart" uri="{C3380CC4-5D6E-409C-BE32-E72D297353CC}">
              <c16:uniqueId val="{00000000-F4F7-4B96-9FB2-8D87165F5948}"/>
            </c:ext>
          </c:extLst>
        </c:ser>
        <c:ser>
          <c:idx val="1"/>
          <c:order val="1"/>
          <c:tx>
            <c:strRef>
              <c:f>Sheet1!$C$1</c:f>
              <c:strCache>
                <c:ptCount val="1"/>
                <c:pt idx="0">
                  <c:v>2022</c:v>
                </c:pt>
              </c:strCache>
            </c:strRef>
          </c:tx>
          <c:spPr>
            <a:solidFill>
              <a:srgbClr val="2C5D2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2C5D2A"/>
                    </a:solidFill>
                    <a:latin typeface="Papa Sans" panose="02000504040101040103"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3346</c:v>
                </c:pt>
              </c:numCache>
            </c:numRef>
          </c:val>
          <c:extLst>
            <c:ext xmlns:c16="http://schemas.microsoft.com/office/drawing/2014/chart" uri="{C3380CC4-5D6E-409C-BE32-E72D297353CC}">
              <c16:uniqueId val="{00000001-F4F7-4B96-9FB2-8D87165F5948}"/>
            </c:ext>
          </c:extLst>
        </c:ser>
        <c:ser>
          <c:idx val="2"/>
          <c:order val="2"/>
          <c:tx>
            <c:strRef>
              <c:f>Sheet1!$D$1</c:f>
              <c:strCache>
                <c:ptCount val="1"/>
                <c:pt idx="0">
                  <c:v>2021</c:v>
                </c:pt>
              </c:strCache>
            </c:strRef>
          </c:tx>
          <c:spPr>
            <a:solidFill>
              <a:srgbClr val="65A17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2C5D2A"/>
                    </a:solidFill>
                    <a:latin typeface="Papa Sans" panose="02000504040101040103"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4294</c:v>
                </c:pt>
              </c:numCache>
            </c:numRef>
          </c:val>
          <c:extLst>
            <c:ext xmlns:c16="http://schemas.microsoft.com/office/drawing/2014/chart" uri="{C3380CC4-5D6E-409C-BE32-E72D297353CC}">
              <c16:uniqueId val="{00000002-F4F7-4B96-9FB2-8D87165F5948}"/>
            </c:ext>
          </c:extLst>
        </c:ser>
        <c:ser>
          <c:idx val="3"/>
          <c:order val="3"/>
          <c:tx>
            <c:strRef>
              <c:f>Sheet1!$E$1</c:f>
              <c:strCache>
                <c:ptCount val="1"/>
                <c:pt idx="0">
                  <c:v>2020</c:v>
                </c:pt>
              </c:strCache>
            </c:strRef>
          </c:tx>
          <c:spPr>
            <a:solidFill>
              <a:srgbClr val="FFCF6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2C5D2A"/>
                    </a:solidFill>
                    <a:latin typeface="Papa Sans" panose="02000504040101040103"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3945</c:v>
                </c:pt>
              </c:numCache>
            </c:numRef>
          </c:val>
          <c:extLst>
            <c:ext xmlns:c16="http://schemas.microsoft.com/office/drawing/2014/chart" uri="{C3380CC4-5D6E-409C-BE32-E72D297353CC}">
              <c16:uniqueId val="{00000003-F4F7-4B96-9FB2-8D87165F5948}"/>
            </c:ext>
          </c:extLst>
        </c:ser>
        <c:ser>
          <c:idx val="4"/>
          <c:order val="4"/>
          <c:tx>
            <c:strRef>
              <c:f>Sheet1!$F$1</c:f>
              <c:strCache>
                <c:ptCount val="1"/>
                <c:pt idx="0">
                  <c:v>2019</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2C5D2A"/>
                    </a:solidFill>
                    <a:latin typeface="Papa Sans" panose="02000504040101040103" pitchFamily="50"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3848</c:v>
                </c:pt>
              </c:numCache>
            </c:numRef>
          </c:val>
          <c:extLst>
            <c:ext xmlns:c16="http://schemas.microsoft.com/office/drawing/2014/chart" uri="{C3380CC4-5D6E-409C-BE32-E72D297353CC}">
              <c16:uniqueId val="{00000004-F4F7-4B96-9FB2-8D87165F5948}"/>
            </c:ext>
          </c:extLst>
        </c:ser>
        <c:dLbls>
          <c:showLegendKey val="0"/>
          <c:showVal val="0"/>
          <c:showCatName val="0"/>
          <c:showSerName val="0"/>
          <c:showPercent val="0"/>
          <c:showBubbleSize val="0"/>
        </c:dLbls>
        <c:gapWidth val="121"/>
        <c:overlap val="-21"/>
        <c:axId val="1120886336"/>
        <c:axId val="1120886696"/>
      </c:barChart>
      <c:catAx>
        <c:axId val="1120886336"/>
        <c:scaling>
          <c:orientation val="minMax"/>
        </c:scaling>
        <c:delete val="1"/>
        <c:axPos val="l"/>
        <c:numFmt formatCode="General" sourceLinked="1"/>
        <c:majorTickMark val="none"/>
        <c:minorTickMark val="none"/>
        <c:tickLblPos val="nextTo"/>
        <c:crossAx val="1120886696"/>
        <c:crosses val="autoZero"/>
        <c:auto val="1"/>
        <c:lblAlgn val="ctr"/>
        <c:lblOffset val="100"/>
        <c:noMultiLvlLbl val="0"/>
      </c:catAx>
      <c:valAx>
        <c:axId val="1120886696"/>
        <c:scaling>
          <c:orientation val="minMax"/>
        </c:scaling>
        <c:delete val="1"/>
        <c:axPos val="b"/>
        <c:majorGridlines>
          <c:spPr>
            <a:ln w="12700" cap="flat" cmpd="sng" algn="ctr">
              <a:solidFill>
                <a:schemeClr val="tx1">
                  <a:lumMod val="15000"/>
                  <a:lumOff val="85000"/>
                </a:schemeClr>
              </a:solidFill>
              <a:round/>
            </a:ln>
            <a:effectLst/>
          </c:spPr>
        </c:majorGridlines>
        <c:numFmt formatCode="&quot;$&quot;#,##0" sourceLinked="1"/>
        <c:majorTickMark val="none"/>
        <c:minorTickMark val="none"/>
        <c:tickLblPos val="nextTo"/>
        <c:crossAx val="1120886336"/>
        <c:crosses val="autoZero"/>
        <c:crossBetween val="between"/>
      </c:valAx>
      <c:spPr>
        <a:noFill/>
        <a:ln>
          <a:noFill/>
        </a:ln>
        <a:effectLst/>
      </c:spPr>
    </c:plotArea>
    <c:legend>
      <c:legendPos val="b"/>
      <c:layout>
        <c:manualLayout>
          <c:xMode val="edge"/>
          <c:yMode val="edge"/>
          <c:x val="3.7260339160611902E-2"/>
          <c:y val="0.91904988583421277"/>
          <c:w val="0.8075689631831463"/>
          <c:h val="6.183888177721419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Papa Sans" panose="02000504040101040103" pitchFamily="50"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a:outerShdw blurRad="50800" dist="38100" dir="2700000" algn="tl" rotWithShape="0">
        <a:prstClr val="black">
          <a:alpha val="40000"/>
        </a:prstClr>
      </a:outerShdw>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565_8EEEB876.xml><?xml version="1.0" encoding="utf-8"?>
<p188:cmLst xmlns:a="http://schemas.openxmlformats.org/drawingml/2006/main" xmlns:r="http://schemas.openxmlformats.org/officeDocument/2006/relationships" xmlns:p188="http://schemas.microsoft.com/office/powerpoint/2018/8/main">
  <p188:cm id="{C20AFDE6-0D63-442D-B847-E6E2458AD537}" authorId="{D7D241BD-2B3C-7C13-DE2D-C4FAAF37F3C1}" created="2024-09-16T17:39:36.732">
    <ac:deMkLst xmlns:ac="http://schemas.microsoft.com/office/drawing/2013/main/command">
      <pc:docMk xmlns:pc="http://schemas.microsoft.com/office/powerpoint/2013/main/command"/>
      <pc:sldMk xmlns:pc="http://schemas.microsoft.com/office/powerpoint/2013/main/command" cId="2398009462" sldId="1381"/>
      <ac:picMk id="13" creationId="{618507AB-E5AE-8045-B21C-E5F3DE5D5D83}"/>
    </ac:deMkLst>
    <p188:txBody>
      <a:bodyPr/>
      <a:lstStyle/>
      <a:p>
        <a:r>
          <a:rPr lang="en-US"/>
          <a:t>Shelly will cover</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7" y="0"/>
            <a:ext cx="3012011" cy="462038"/>
          </a:xfrm>
          <a:prstGeom prst="rect">
            <a:avLst/>
          </a:prstGeom>
          <a:noFill/>
          <a:ln w="9525">
            <a:noFill/>
            <a:miter lim="800000"/>
            <a:headEnd/>
            <a:tailEnd/>
          </a:ln>
          <a:effectLst/>
        </p:spPr>
        <p:txBody>
          <a:bodyPr vert="horz" wrap="square" lIns="92129" tIns="46065" rIns="92129" bIns="46065" numCol="1" anchor="t" anchorCtr="0" compatLnSpc="1">
            <a:prstTxWarp prst="textNoShape">
              <a:avLst/>
            </a:prstTxWarp>
          </a:bodyPr>
          <a:lstStyle>
            <a:lvl1pPr eaLnBrk="1" hangingPunct="1">
              <a:defRPr sz="1200">
                <a:latin typeface="Arial" pitchFamily="34" charset="0"/>
              </a:defRPr>
            </a:lvl1pPr>
          </a:lstStyle>
          <a:p>
            <a:endParaRPr lang="en-US"/>
          </a:p>
        </p:txBody>
      </p:sp>
      <p:sp>
        <p:nvSpPr>
          <p:cNvPr id="87043" name="Rectangle 3"/>
          <p:cNvSpPr>
            <a:spLocks noGrp="1" noChangeArrowheads="1"/>
          </p:cNvSpPr>
          <p:nvPr>
            <p:ph type="dt" sz="quarter" idx="1"/>
          </p:nvPr>
        </p:nvSpPr>
        <p:spPr bwMode="auto">
          <a:xfrm>
            <a:off x="3938071" y="0"/>
            <a:ext cx="3012011" cy="462038"/>
          </a:xfrm>
          <a:prstGeom prst="rect">
            <a:avLst/>
          </a:prstGeom>
          <a:noFill/>
          <a:ln w="9525">
            <a:noFill/>
            <a:miter lim="800000"/>
            <a:headEnd/>
            <a:tailEnd/>
          </a:ln>
          <a:effectLst/>
        </p:spPr>
        <p:txBody>
          <a:bodyPr vert="horz" wrap="square" lIns="92129" tIns="46065" rIns="92129" bIns="46065" numCol="1" anchor="t" anchorCtr="0" compatLnSpc="1">
            <a:prstTxWarp prst="textNoShape">
              <a:avLst/>
            </a:prstTxWarp>
          </a:bodyPr>
          <a:lstStyle>
            <a:lvl1pPr algn="r" eaLnBrk="1" hangingPunct="1">
              <a:defRPr sz="1200">
                <a:latin typeface="Arial" pitchFamily="34" charset="0"/>
              </a:defRPr>
            </a:lvl1pPr>
          </a:lstStyle>
          <a:p>
            <a:endParaRPr lang="en-US"/>
          </a:p>
        </p:txBody>
      </p:sp>
      <p:sp>
        <p:nvSpPr>
          <p:cNvPr id="87044" name="Rectangle 4"/>
          <p:cNvSpPr>
            <a:spLocks noGrp="1" noChangeArrowheads="1"/>
          </p:cNvSpPr>
          <p:nvPr>
            <p:ph type="ftr" sz="quarter" idx="2"/>
          </p:nvPr>
        </p:nvSpPr>
        <p:spPr bwMode="auto">
          <a:xfrm>
            <a:off x="7" y="8774037"/>
            <a:ext cx="3012011" cy="462038"/>
          </a:xfrm>
          <a:prstGeom prst="rect">
            <a:avLst/>
          </a:prstGeom>
          <a:noFill/>
          <a:ln w="9525">
            <a:noFill/>
            <a:miter lim="800000"/>
            <a:headEnd/>
            <a:tailEnd/>
          </a:ln>
          <a:effectLst/>
        </p:spPr>
        <p:txBody>
          <a:bodyPr vert="horz" wrap="square" lIns="92129" tIns="46065" rIns="92129" bIns="46065" numCol="1" anchor="b" anchorCtr="0" compatLnSpc="1">
            <a:prstTxWarp prst="textNoShape">
              <a:avLst/>
            </a:prstTxWarp>
          </a:bodyPr>
          <a:lstStyle>
            <a:lvl1pPr eaLnBrk="1" hangingPunct="1">
              <a:defRPr sz="1200">
                <a:latin typeface="Arial" pitchFamily="34" charset="0"/>
              </a:defRPr>
            </a:lvl1pPr>
          </a:lstStyle>
          <a:p>
            <a:endParaRPr lang="en-US"/>
          </a:p>
        </p:txBody>
      </p:sp>
    </p:spTree>
    <p:extLst>
      <p:ext uri="{BB962C8B-B14F-4D97-AF65-F5344CB8AC3E}">
        <p14:creationId xmlns:p14="http://schemas.microsoft.com/office/powerpoint/2010/main" val="1790601624"/>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7" y="0"/>
            <a:ext cx="3012011" cy="462038"/>
          </a:xfrm>
          <a:prstGeom prst="rect">
            <a:avLst/>
          </a:prstGeom>
          <a:noFill/>
          <a:ln w="9525">
            <a:noFill/>
            <a:miter lim="800000"/>
            <a:headEnd/>
            <a:tailEnd/>
          </a:ln>
          <a:effectLst/>
        </p:spPr>
        <p:txBody>
          <a:bodyPr vert="horz" wrap="square" lIns="92129" tIns="46065" rIns="92129" bIns="46065" numCol="1" anchor="t" anchorCtr="0" compatLnSpc="1">
            <a:prstTxWarp prst="textNoShape">
              <a:avLst/>
            </a:prstTxWarp>
          </a:bodyPr>
          <a:lstStyle>
            <a:lvl1pPr eaLnBrk="1" hangingPunct="1">
              <a:defRPr sz="1200">
                <a:latin typeface="Arial" pitchFamily="34" charset="0"/>
              </a:defRPr>
            </a:lvl1pPr>
          </a:lstStyle>
          <a:p>
            <a:endParaRPr lang="en-US"/>
          </a:p>
        </p:txBody>
      </p:sp>
      <p:sp>
        <p:nvSpPr>
          <p:cNvPr id="79875" name="Rectangle 3"/>
          <p:cNvSpPr>
            <a:spLocks noGrp="1" noChangeArrowheads="1"/>
          </p:cNvSpPr>
          <p:nvPr>
            <p:ph type="dt" idx="1"/>
          </p:nvPr>
        </p:nvSpPr>
        <p:spPr bwMode="auto">
          <a:xfrm>
            <a:off x="3936511" y="0"/>
            <a:ext cx="3012011" cy="462038"/>
          </a:xfrm>
          <a:prstGeom prst="rect">
            <a:avLst/>
          </a:prstGeom>
          <a:noFill/>
          <a:ln w="9525">
            <a:noFill/>
            <a:miter lim="800000"/>
            <a:headEnd/>
            <a:tailEnd/>
          </a:ln>
          <a:effectLst/>
        </p:spPr>
        <p:txBody>
          <a:bodyPr vert="horz" wrap="square" lIns="92129" tIns="46065" rIns="92129" bIns="46065" numCol="1" anchor="t" anchorCtr="0" compatLnSpc="1">
            <a:prstTxWarp prst="textNoShape">
              <a:avLst/>
            </a:prstTxWarp>
          </a:bodyPr>
          <a:lstStyle>
            <a:lvl1pPr algn="r" eaLnBrk="1" hangingPunct="1">
              <a:defRPr sz="1200">
                <a:latin typeface="Arial" pitchFamily="34" charset="0"/>
              </a:defRPr>
            </a:lvl1pPr>
          </a:lstStyle>
          <a:p>
            <a:endParaRPr lang="en-US"/>
          </a:p>
        </p:txBody>
      </p:sp>
      <p:sp>
        <p:nvSpPr>
          <p:cNvPr id="14340" name="Rectangle 4"/>
          <p:cNvSpPr>
            <a:spLocks noGrp="1" noRot="1" noChangeAspect="1" noChangeArrowheads="1" noTextEdit="1"/>
          </p:cNvSpPr>
          <p:nvPr>
            <p:ph type="sldImg" idx="2"/>
          </p:nvPr>
        </p:nvSpPr>
        <p:spPr bwMode="auto">
          <a:xfrm>
            <a:off x="396875" y="692150"/>
            <a:ext cx="6156325" cy="3463925"/>
          </a:xfrm>
          <a:prstGeom prst="rect">
            <a:avLst/>
          </a:prstGeom>
          <a:noFill/>
          <a:ln w="9525">
            <a:solidFill>
              <a:srgbClr val="000000"/>
            </a:solidFill>
            <a:miter lim="800000"/>
            <a:headEnd/>
            <a:tailEnd/>
          </a:ln>
        </p:spPr>
      </p:sp>
      <p:sp>
        <p:nvSpPr>
          <p:cNvPr id="79877" name="Rectangle 5"/>
          <p:cNvSpPr>
            <a:spLocks noGrp="1" noChangeArrowheads="1"/>
          </p:cNvSpPr>
          <p:nvPr>
            <p:ph type="body" sz="quarter" idx="3"/>
          </p:nvPr>
        </p:nvSpPr>
        <p:spPr bwMode="auto">
          <a:xfrm>
            <a:off x="695323" y="4387805"/>
            <a:ext cx="5559436" cy="4155219"/>
          </a:xfrm>
          <a:prstGeom prst="rect">
            <a:avLst/>
          </a:prstGeom>
          <a:noFill/>
          <a:ln w="9525">
            <a:noFill/>
            <a:miter lim="800000"/>
            <a:headEnd/>
            <a:tailEnd/>
          </a:ln>
          <a:effectLst/>
        </p:spPr>
        <p:txBody>
          <a:bodyPr vert="horz" wrap="square" lIns="92129" tIns="46065" rIns="92129" bIns="4606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9878" name="Rectangle 6"/>
          <p:cNvSpPr>
            <a:spLocks noGrp="1" noChangeArrowheads="1"/>
          </p:cNvSpPr>
          <p:nvPr>
            <p:ph type="ftr" sz="quarter" idx="4"/>
          </p:nvPr>
        </p:nvSpPr>
        <p:spPr bwMode="auto">
          <a:xfrm>
            <a:off x="7" y="8772476"/>
            <a:ext cx="3012011" cy="462038"/>
          </a:xfrm>
          <a:prstGeom prst="rect">
            <a:avLst/>
          </a:prstGeom>
          <a:noFill/>
          <a:ln w="9525">
            <a:noFill/>
            <a:miter lim="800000"/>
            <a:headEnd/>
            <a:tailEnd/>
          </a:ln>
          <a:effectLst/>
        </p:spPr>
        <p:txBody>
          <a:bodyPr vert="horz" wrap="square" lIns="92129" tIns="46065" rIns="92129" bIns="46065" numCol="1" anchor="b" anchorCtr="0" compatLnSpc="1">
            <a:prstTxWarp prst="textNoShape">
              <a:avLst/>
            </a:prstTxWarp>
          </a:bodyPr>
          <a:lstStyle>
            <a:lvl1pPr eaLnBrk="1" hangingPunct="1">
              <a:defRPr sz="1200">
                <a:latin typeface="Arial" pitchFamily="34" charset="0"/>
              </a:defRPr>
            </a:lvl1pPr>
          </a:lstStyle>
          <a:p>
            <a:endParaRPr lang="en-US"/>
          </a:p>
        </p:txBody>
      </p:sp>
      <p:sp>
        <p:nvSpPr>
          <p:cNvPr id="79879" name="Rectangle 7"/>
          <p:cNvSpPr>
            <a:spLocks noGrp="1" noChangeArrowheads="1"/>
          </p:cNvSpPr>
          <p:nvPr>
            <p:ph type="sldNum" sz="quarter" idx="5"/>
          </p:nvPr>
        </p:nvSpPr>
        <p:spPr bwMode="auto">
          <a:xfrm>
            <a:off x="3936511" y="8772476"/>
            <a:ext cx="3012011" cy="462038"/>
          </a:xfrm>
          <a:prstGeom prst="rect">
            <a:avLst/>
          </a:prstGeom>
          <a:noFill/>
          <a:ln w="9525">
            <a:noFill/>
            <a:miter lim="800000"/>
            <a:headEnd/>
            <a:tailEnd/>
          </a:ln>
          <a:effectLst/>
        </p:spPr>
        <p:txBody>
          <a:bodyPr vert="horz" wrap="square" lIns="92129" tIns="46065" rIns="92129" bIns="46065" numCol="1" anchor="b" anchorCtr="0" compatLnSpc="1">
            <a:prstTxWarp prst="textNoShape">
              <a:avLst/>
            </a:prstTxWarp>
          </a:bodyPr>
          <a:lstStyle>
            <a:lvl1pPr algn="r" eaLnBrk="1" hangingPunct="1">
              <a:defRPr sz="1200">
                <a:latin typeface="Arial" pitchFamily="34" charset="0"/>
              </a:defRPr>
            </a:lvl1pPr>
          </a:lstStyle>
          <a:p>
            <a:fld id="{CB23EB23-2744-4070-B42B-1E14BA4E6D28}" type="slidenum">
              <a:rPr lang="en-US"/>
              <a:pPr/>
              <a:t>‹#›</a:t>
            </a:fld>
            <a:endParaRPr lang="en-US"/>
          </a:p>
        </p:txBody>
      </p:sp>
    </p:spTree>
    <p:extLst>
      <p:ext uri="{BB962C8B-B14F-4D97-AF65-F5344CB8AC3E}">
        <p14:creationId xmlns:p14="http://schemas.microsoft.com/office/powerpoint/2010/main" val="2901179148"/>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252AA5-33FD-49A1-B818-8D0F8BB6386D}" type="slidenum">
              <a:rPr lang="en-US" smtClean="0"/>
              <a:t>1</a:t>
            </a:fld>
            <a:endParaRPr lang="en-US"/>
          </a:p>
        </p:txBody>
      </p:sp>
    </p:spTree>
    <p:extLst>
      <p:ext uri="{BB962C8B-B14F-4D97-AF65-F5344CB8AC3E}">
        <p14:creationId xmlns:p14="http://schemas.microsoft.com/office/powerpoint/2010/main" val="3406839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CB23EB23-2744-4070-B42B-1E14BA4E6D28}" type="slidenum">
              <a:rPr lang="en-US" smtClean="0"/>
              <a:pPr/>
              <a:t>12</a:t>
            </a:fld>
            <a:endParaRPr lang="en-US"/>
          </a:p>
        </p:txBody>
      </p:sp>
    </p:spTree>
    <p:extLst>
      <p:ext uri="{BB962C8B-B14F-4D97-AF65-F5344CB8AC3E}">
        <p14:creationId xmlns:p14="http://schemas.microsoft.com/office/powerpoint/2010/main" val="2131331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defTabSz="914310">
              <a:defRPr/>
            </a:pPr>
            <a:endParaRPr lang="en-US">
              <a:solidFill>
                <a:srgbClr val="000000"/>
              </a:solidFill>
            </a:endParaRPr>
          </a:p>
        </p:txBody>
      </p:sp>
      <p:sp>
        <p:nvSpPr>
          <p:cNvPr id="5" name="Slide Number Placeholder 4"/>
          <p:cNvSpPr>
            <a:spLocks noGrp="1"/>
          </p:cNvSpPr>
          <p:nvPr>
            <p:ph type="sldNum" sz="quarter" idx="5"/>
          </p:nvPr>
        </p:nvSpPr>
        <p:spPr/>
        <p:txBody>
          <a:bodyPr/>
          <a:lstStyle/>
          <a:p>
            <a:pPr defTabSz="914310">
              <a:defRPr/>
            </a:pPr>
            <a:fld id="{CB23EB23-2744-4070-B42B-1E14BA4E6D28}" type="slidenum">
              <a:rPr lang="en-US">
                <a:solidFill>
                  <a:srgbClr val="000000"/>
                </a:solidFill>
              </a:rPr>
              <a:pPr defTabSz="914310">
                <a:defRPr/>
              </a:pPr>
              <a:t>15</a:t>
            </a:fld>
            <a:endParaRPr lang="en-US">
              <a:solidFill>
                <a:srgbClr val="000000"/>
              </a:solidFill>
            </a:endParaRPr>
          </a:p>
        </p:txBody>
      </p:sp>
    </p:spTree>
    <p:extLst>
      <p:ext uri="{BB962C8B-B14F-4D97-AF65-F5344CB8AC3E}">
        <p14:creationId xmlns:p14="http://schemas.microsoft.com/office/powerpoint/2010/main" val="964503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CB23EB23-2744-4070-B42B-1E14BA4E6D28}" type="slidenum">
              <a:rPr lang="en-US" smtClean="0"/>
              <a:pPr/>
              <a:t>16</a:t>
            </a:fld>
            <a:endParaRPr lang="en-US"/>
          </a:p>
        </p:txBody>
      </p:sp>
    </p:spTree>
    <p:extLst>
      <p:ext uri="{BB962C8B-B14F-4D97-AF65-F5344CB8AC3E}">
        <p14:creationId xmlns:p14="http://schemas.microsoft.com/office/powerpoint/2010/main" val="2554810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CB23EB23-2744-4070-B42B-1E14BA4E6D28}" type="slidenum">
              <a:rPr lang="en-US" smtClean="0"/>
              <a:pPr/>
              <a:t>20</a:t>
            </a:fld>
            <a:endParaRPr lang="en-US"/>
          </a:p>
        </p:txBody>
      </p:sp>
    </p:spTree>
    <p:extLst>
      <p:ext uri="{BB962C8B-B14F-4D97-AF65-F5344CB8AC3E}">
        <p14:creationId xmlns:p14="http://schemas.microsoft.com/office/powerpoint/2010/main" val="3803255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19825" cy="3498850"/>
          </a:xfrm>
        </p:spPr>
      </p:sp>
      <p:sp>
        <p:nvSpPr>
          <p:cNvPr id="3" name="Notes Placeholder 2"/>
          <p:cNvSpPr>
            <a:spLocks noGrp="1"/>
          </p:cNvSpPr>
          <p:nvPr>
            <p:ph type="body" idx="1"/>
          </p:nvPr>
        </p:nvSpPr>
        <p:spPr>
          <a:xfrm>
            <a:off x="704341" y="4431312"/>
            <a:ext cx="5634709" cy="4198085"/>
          </a:xfrm>
          <a:prstGeom prst="rect">
            <a:avLst/>
          </a:prstGeom>
        </p:spPr>
        <p:txBody>
          <a:bodyPr lIns="93544" tIns="46773" rIns="93544" bIns="46773"/>
          <a:lstStyle/>
          <a:p>
            <a:endParaRPr lang="en-US"/>
          </a:p>
        </p:txBody>
      </p:sp>
      <p:sp>
        <p:nvSpPr>
          <p:cNvPr id="4" name="Slide Number Placeholder 3"/>
          <p:cNvSpPr>
            <a:spLocks noGrp="1"/>
          </p:cNvSpPr>
          <p:nvPr>
            <p:ph type="sldNum" sz="quarter" idx="10"/>
          </p:nvPr>
        </p:nvSpPr>
        <p:spPr/>
        <p:txBody>
          <a:bodyPr/>
          <a:lstStyle/>
          <a:p>
            <a:pPr defTabSz="914355" fontAlgn="auto">
              <a:spcBef>
                <a:spcPts val="0"/>
              </a:spcBef>
              <a:spcAft>
                <a:spcPts val="0"/>
              </a:spcAft>
              <a:defRPr/>
            </a:pPr>
            <a:fld id="{C9C42038-5081-4AB5-B71F-BD3973CF81E5}" type="slidenum">
              <a:rPr lang="en-US">
                <a:solidFill>
                  <a:prstClr val="black"/>
                </a:solidFill>
                <a:latin typeface="Calibri" panose="020F0502020204030204"/>
                <a:ea typeface="+mn-ea"/>
              </a:rPr>
              <a:pPr defTabSz="914355" fontAlgn="auto">
                <a:spcBef>
                  <a:spcPts val="0"/>
                </a:spcBef>
                <a:spcAft>
                  <a:spcPts val="0"/>
                </a:spcAft>
                <a:defRPr/>
              </a:pPr>
              <a:t>21</a:t>
            </a:fld>
            <a:endParaRPr lang="en-US">
              <a:solidFill>
                <a:prstClr val="black"/>
              </a:solidFill>
              <a:latin typeface="Calibri" panose="020F0502020204030204"/>
              <a:ea typeface="+mn-ea"/>
            </a:endParaRPr>
          </a:p>
        </p:txBody>
      </p:sp>
    </p:spTree>
    <p:extLst>
      <p:ext uri="{BB962C8B-B14F-4D97-AF65-F5344CB8AC3E}">
        <p14:creationId xmlns:p14="http://schemas.microsoft.com/office/powerpoint/2010/main" val="1980873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19825" cy="349885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defTabSz="924828">
              <a:defRPr/>
            </a:pPr>
            <a:endParaRPr lang="en-US">
              <a:solidFill>
                <a:srgbClr val="000000"/>
              </a:solidFill>
              <a:latin typeface="Arial" pitchFamily="34" charset="0"/>
              <a:ea typeface="ＭＳ Ｐゴシック" pitchFamily="-111" charset="-128"/>
            </a:endParaRPr>
          </a:p>
        </p:txBody>
      </p:sp>
      <p:sp>
        <p:nvSpPr>
          <p:cNvPr id="5" name="Slide Number Placeholder 4"/>
          <p:cNvSpPr>
            <a:spLocks noGrp="1"/>
          </p:cNvSpPr>
          <p:nvPr>
            <p:ph type="sldNum" sz="quarter" idx="11"/>
          </p:nvPr>
        </p:nvSpPr>
        <p:spPr/>
        <p:txBody>
          <a:bodyPr/>
          <a:lstStyle/>
          <a:p>
            <a:pPr defTabSz="924828">
              <a:defRPr/>
            </a:pPr>
            <a:fld id="{CB23EB23-2744-4070-B42B-1E14BA4E6D28}" type="slidenum">
              <a:rPr lang="en-US">
                <a:solidFill>
                  <a:srgbClr val="000000"/>
                </a:solidFill>
                <a:latin typeface="Arial" pitchFamily="34" charset="0"/>
                <a:ea typeface="ＭＳ Ｐゴシック" pitchFamily="-111" charset="-128"/>
              </a:rPr>
              <a:pPr defTabSz="924828">
                <a:defRPr/>
              </a:pPr>
              <a:t>22</a:t>
            </a:fld>
            <a:endParaRPr lang="en-US">
              <a:solidFill>
                <a:srgbClr val="000000"/>
              </a:solidFill>
              <a:latin typeface="Arial" pitchFamily="34" charset="0"/>
              <a:ea typeface="ＭＳ Ｐゴシック" pitchFamily="-111" charset="-128"/>
            </a:endParaRPr>
          </a:p>
        </p:txBody>
      </p:sp>
    </p:spTree>
    <p:extLst>
      <p:ext uri="{BB962C8B-B14F-4D97-AF65-F5344CB8AC3E}">
        <p14:creationId xmlns:p14="http://schemas.microsoft.com/office/powerpoint/2010/main" val="23023323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3063" y="681038"/>
            <a:ext cx="6064250" cy="3411537"/>
          </a:xfrm>
        </p:spPr>
      </p:sp>
      <p:sp>
        <p:nvSpPr>
          <p:cNvPr id="3" name="Notes Placeholder 2"/>
          <p:cNvSpPr>
            <a:spLocks noGrp="1"/>
          </p:cNvSpPr>
          <p:nvPr>
            <p:ph type="body" idx="1"/>
          </p:nvPr>
        </p:nvSpPr>
        <p:spPr>
          <a:xfrm>
            <a:off x="681413" y="4321409"/>
            <a:ext cx="5451287" cy="4093965"/>
          </a:xfrm>
          <a:prstGeom prst="rect">
            <a:avLst/>
          </a:prstGeom>
        </p:spPr>
        <p:txBody>
          <a:bodyPr lIns="90906" tIns="45454" rIns="90906" bIns="45454"/>
          <a:lstStyle/>
          <a:p>
            <a:endParaRPr lang="en-US"/>
          </a:p>
        </p:txBody>
      </p:sp>
      <p:sp>
        <p:nvSpPr>
          <p:cNvPr id="4" name="Header Placeholder 3">
            <a:extLst>
              <a:ext uri="{FF2B5EF4-FFF2-40B4-BE49-F238E27FC236}">
                <a16:creationId xmlns:a16="http://schemas.microsoft.com/office/drawing/2014/main" id="{2BFD0FF6-4545-F045-9017-3261932CF88C}"/>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135120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3063" y="681038"/>
            <a:ext cx="6064250" cy="3411537"/>
          </a:xfrm>
        </p:spPr>
      </p:sp>
      <p:sp>
        <p:nvSpPr>
          <p:cNvPr id="3" name="Notes Placeholder 2"/>
          <p:cNvSpPr>
            <a:spLocks noGrp="1"/>
          </p:cNvSpPr>
          <p:nvPr>
            <p:ph type="body" idx="1"/>
          </p:nvPr>
        </p:nvSpPr>
        <p:spPr>
          <a:xfrm>
            <a:off x="681413" y="4321409"/>
            <a:ext cx="5451287" cy="4093965"/>
          </a:xfrm>
          <a:prstGeom prst="rect">
            <a:avLst/>
          </a:prstGeom>
        </p:spPr>
        <p:txBody>
          <a:bodyPr lIns="90906" tIns="45454" rIns="90906" bIns="45454"/>
          <a:lstStyle/>
          <a:p>
            <a:endParaRPr lang="en-US"/>
          </a:p>
        </p:txBody>
      </p:sp>
      <p:sp>
        <p:nvSpPr>
          <p:cNvPr id="4" name="Header Placeholder 3">
            <a:extLst>
              <a:ext uri="{FF2B5EF4-FFF2-40B4-BE49-F238E27FC236}">
                <a16:creationId xmlns:a16="http://schemas.microsoft.com/office/drawing/2014/main" id="{756044E2-3A1D-4C48-BDE5-6D1E41008EB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451231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CB23EB23-2744-4070-B42B-1E14BA4E6D28}" type="slidenum">
              <a:rPr lang="en-US" smtClean="0"/>
              <a:pPr/>
              <a:t>31</a:t>
            </a:fld>
            <a:endParaRPr lang="en-US"/>
          </a:p>
        </p:txBody>
      </p:sp>
    </p:spTree>
    <p:extLst>
      <p:ext uri="{BB962C8B-B14F-4D97-AF65-F5344CB8AC3E}">
        <p14:creationId xmlns:p14="http://schemas.microsoft.com/office/powerpoint/2010/main" val="6933602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874898" fontAlgn="auto">
              <a:spcBef>
                <a:spcPts val="0"/>
              </a:spcBef>
              <a:spcAft>
                <a:spcPts val="0"/>
              </a:spcAft>
            </a:pPr>
            <a:fld id="{37CD75EE-6AAD-497D-B7E7-0AFBF21E0F85}" type="slidenum">
              <a:rPr lang="en-US" sz="1100">
                <a:solidFill>
                  <a:prstClr val="black"/>
                </a:solidFill>
                <a:latin typeface="Calibri" panose="020F0502020204030204"/>
                <a:ea typeface="+mn-ea"/>
              </a:rPr>
              <a:pPr defTabSz="874898" fontAlgn="auto">
                <a:spcBef>
                  <a:spcPts val="0"/>
                </a:spcBef>
                <a:spcAft>
                  <a:spcPts val="0"/>
                </a:spcAft>
              </a:pPr>
              <a:t>35</a:t>
            </a:fld>
            <a:endParaRPr lang="en-US" sz="1100">
              <a:solidFill>
                <a:prstClr val="black"/>
              </a:solidFill>
              <a:latin typeface="Calibri" panose="020F0502020204030204"/>
              <a:ea typeface="+mn-ea"/>
            </a:endParaRPr>
          </a:p>
        </p:txBody>
      </p:sp>
    </p:spTree>
    <p:extLst>
      <p:ext uri="{BB962C8B-B14F-4D97-AF65-F5344CB8AC3E}">
        <p14:creationId xmlns:p14="http://schemas.microsoft.com/office/powerpoint/2010/main" val="3034200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252AA5-33FD-49A1-B818-8D0F8BB638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1036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4043" indent="-164043">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pPr defTabSz="874898" fontAlgn="auto">
              <a:spcBef>
                <a:spcPts val="0"/>
              </a:spcBef>
              <a:spcAft>
                <a:spcPts val="0"/>
              </a:spcAft>
              <a:defRPr/>
            </a:pPr>
            <a:fld id="{37CD75EE-6AAD-497D-B7E7-0AFBF21E0F85}" type="slidenum">
              <a:rPr lang="en-US" sz="1100">
                <a:solidFill>
                  <a:prstClr val="black"/>
                </a:solidFill>
                <a:latin typeface="Calibri" panose="020F0502020204030204"/>
                <a:ea typeface="+mn-ea"/>
              </a:rPr>
              <a:pPr defTabSz="874898" fontAlgn="auto">
                <a:spcBef>
                  <a:spcPts val="0"/>
                </a:spcBef>
                <a:spcAft>
                  <a:spcPts val="0"/>
                </a:spcAft>
                <a:defRPr/>
              </a:pPr>
              <a:t>36</a:t>
            </a:fld>
            <a:endParaRPr lang="en-US" sz="1100">
              <a:solidFill>
                <a:prstClr val="black"/>
              </a:solidFill>
              <a:latin typeface="Calibri" panose="020F0502020204030204"/>
              <a:ea typeface="+mn-ea"/>
            </a:endParaRPr>
          </a:p>
        </p:txBody>
      </p:sp>
    </p:spTree>
    <p:extLst>
      <p:ext uri="{BB962C8B-B14F-4D97-AF65-F5344CB8AC3E}">
        <p14:creationId xmlns:p14="http://schemas.microsoft.com/office/powerpoint/2010/main" val="491271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spcAft>
                <a:spcPts val="96"/>
              </a:spcAft>
              <a:buClr>
                <a:srgbClr val="007953"/>
              </a:buClr>
            </a:pPr>
            <a:endParaRPr lang="en-GB" u="sng">
              <a:latin typeface="Century Gothic" panose="020F0302020204030204"/>
            </a:endParaRPr>
          </a:p>
        </p:txBody>
      </p:sp>
      <p:sp>
        <p:nvSpPr>
          <p:cNvPr id="4" name="Slide Number Placeholder 3"/>
          <p:cNvSpPr>
            <a:spLocks noGrp="1"/>
          </p:cNvSpPr>
          <p:nvPr>
            <p:ph type="sldNum" sz="quarter" idx="5"/>
          </p:nvPr>
        </p:nvSpPr>
        <p:spPr/>
        <p:txBody>
          <a:bodyPr/>
          <a:lstStyle/>
          <a:p>
            <a:pPr defTabSz="874898" fontAlgn="auto">
              <a:spcBef>
                <a:spcPts val="0"/>
              </a:spcBef>
              <a:spcAft>
                <a:spcPts val="0"/>
              </a:spcAft>
            </a:pPr>
            <a:fld id="{37CD75EE-6AAD-497D-B7E7-0AFBF21E0F85}" type="slidenum">
              <a:rPr lang="en-US" sz="1100">
                <a:solidFill>
                  <a:prstClr val="black"/>
                </a:solidFill>
                <a:latin typeface="Calibri" panose="020F0502020204030204"/>
                <a:ea typeface="+mn-ea"/>
              </a:rPr>
              <a:pPr defTabSz="874898" fontAlgn="auto">
                <a:spcBef>
                  <a:spcPts val="0"/>
                </a:spcBef>
                <a:spcAft>
                  <a:spcPts val="0"/>
                </a:spcAft>
              </a:pPr>
              <a:t>37</a:t>
            </a:fld>
            <a:endParaRPr lang="en-US" sz="1100">
              <a:solidFill>
                <a:prstClr val="black"/>
              </a:solidFill>
              <a:latin typeface="Calibri" panose="020F0502020204030204"/>
              <a:ea typeface="+mn-ea"/>
            </a:endParaRPr>
          </a:p>
        </p:txBody>
      </p:sp>
    </p:spTree>
    <p:extLst>
      <p:ext uri="{BB962C8B-B14F-4D97-AF65-F5344CB8AC3E}">
        <p14:creationId xmlns:p14="http://schemas.microsoft.com/office/powerpoint/2010/main" val="2924140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4043" indent="-164043">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pPr defTabSz="874898" fontAlgn="auto">
              <a:spcBef>
                <a:spcPts val="0"/>
              </a:spcBef>
              <a:spcAft>
                <a:spcPts val="0"/>
              </a:spcAft>
              <a:defRPr/>
            </a:pPr>
            <a:fld id="{37CD75EE-6AAD-497D-B7E7-0AFBF21E0F85}" type="slidenum">
              <a:rPr lang="en-US" sz="1100">
                <a:solidFill>
                  <a:prstClr val="black"/>
                </a:solidFill>
                <a:latin typeface="Calibri" panose="020F0502020204030204"/>
                <a:ea typeface="+mn-ea"/>
              </a:rPr>
              <a:pPr defTabSz="874898" fontAlgn="auto">
                <a:spcBef>
                  <a:spcPts val="0"/>
                </a:spcBef>
                <a:spcAft>
                  <a:spcPts val="0"/>
                </a:spcAft>
                <a:defRPr/>
              </a:pPr>
              <a:t>38</a:t>
            </a:fld>
            <a:endParaRPr lang="en-US" sz="1100">
              <a:solidFill>
                <a:prstClr val="black"/>
              </a:solidFill>
              <a:latin typeface="Calibri" panose="020F0502020204030204"/>
              <a:ea typeface="+mn-ea"/>
            </a:endParaRPr>
          </a:p>
        </p:txBody>
      </p:sp>
    </p:spTree>
    <p:extLst>
      <p:ext uri="{BB962C8B-B14F-4D97-AF65-F5344CB8AC3E}">
        <p14:creationId xmlns:p14="http://schemas.microsoft.com/office/powerpoint/2010/main" val="4258565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14310">
              <a:defRPr/>
            </a:pPr>
            <a:fld id="{C9C42038-5081-4AB5-B71F-BD3973CF81E5}" type="slidenum">
              <a:rPr lang="en-US">
                <a:solidFill>
                  <a:srgbClr val="000000"/>
                </a:solidFill>
              </a:rPr>
              <a:pPr defTabSz="914310">
                <a:defRPr/>
              </a:pPr>
              <a:t>39</a:t>
            </a:fld>
            <a:endParaRPr lang="en-US">
              <a:solidFill>
                <a:srgbClr val="000000"/>
              </a:solidFill>
            </a:endParaRPr>
          </a:p>
        </p:txBody>
      </p:sp>
      <p:sp>
        <p:nvSpPr>
          <p:cNvPr id="6" name="Header Placeholder 5"/>
          <p:cNvSpPr>
            <a:spLocks noGrp="1"/>
          </p:cNvSpPr>
          <p:nvPr>
            <p:ph type="hdr" sz="quarter" idx="11"/>
          </p:nvPr>
        </p:nvSpPr>
        <p:spPr/>
        <p:txBody>
          <a:bodyPr/>
          <a:lstStyle/>
          <a:p>
            <a:pPr defTabSz="914310">
              <a:defRPr/>
            </a:pPr>
            <a:endParaRPr lang="en-US">
              <a:solidFill>
                <a:srgbClr val="000000"/>
              </a:solidFill>
            </a:endParaRPr>
          </a:p>
        </p:txBody>
      </p:sp>
    </p:spTree>
    <p:extLst>
      <p:ext uri="{BB962C8B-B14F-4D97-AF65-F5344CB8AC3E}">
        <p14:creationId xmlns:p14="http://schemas.microsoft.com/office/powerpoint/2010/main" val="39544751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3:notes"/>
          <p:cNvSpPr>
            <a:spLocks noGrp="1" noRot="1" noChangeAspect="1"/>
          </p:cNvSpPr>
          <p:nvPr>
            <p:ph type="sldImg" idx="2"/>
          </p:nvPr>
        </p:nvSpPr>
        <p:spPr>
          <a:xfrm>
            <a:off x="619125" y="1100138"/>
            <a:ext cx="5275263" cy="2968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0" name="Google Shape;660;p3:notes"/>
          <p:cNvSpPr txBox="1">
            <a:spLocks noGrp="1"/>
          </p:cNvSpPr>
          <p:nvPr>
            <p:ph type="body" idx="1"/>
          </p:nvPr>
        </p:nvSpPr>
        <p:spPr>
          <a:xfrm>
            <a:off x="651570" y="4233201"/>
            <a:ext cx="5212556" cy="3463528"/>
          </a:xfrm>
          <a:prstGeom prst="rect">
            <a:avLst/>
          </a:prstGeom>
          <a:noFill/>
          <a:ln>
            <a:noFill/>
          </a:ln>
        </p:spPr>
        <p:txBody>
          <a:bodyPr spcFirstLastPara="1" wrap="square" lIns="87471" tIns="43724" rIns="87471" bIns="43724" anchor="t" anchorCtr="0">
            <a:noAutofit/>
          </a:bodyPr>
          <a:lstStyle/>
          <a:p>
            <a:pPr>
              <a:spcBef>
                <a:spcPts val="0"/>
              </a:spcBef>
              <a:spcAft>
                <a:spcPts val="0"/>
              </a:spcAft>
            </a:pPr>
            <a:endParaRPr/>
          </a:p>
        </p:txBody>
      </p:sp>
      <p:sp>
        <p:nvSpPr>
          <p:cNvPr id="661" name="Google Shape;661;p3:notes"/>
          <p:cNvSpPr txBox="1">
            <a:spLocks noGrp="1"/>
          </p:cNvSpPr>
          <p:nvPr>
            <p:ph type="sldNum" idx="12"/>
          </p:nvPr>
        </p:nvSpPr>
        <p:spPr>
          <a:xfrm>
            <a:off x="3690720" y="8354923"/>
            <a:ext cx="2823468" cy="441340"/>
          </a:xfrm>
          <a:prstGeom prst="rect">
            <a:avLst/>
          </a:prstGeom>
          <a:noFill/>
          <a:ln>
            <a:noFill/>
          </a:ln>
        </p:spPr>
        <p:txBody>
          <a:bodyPr spcFirstLastPara="1" wrap="square" lIns="87471" tIns="43724" rIns="87471" bIns="43724" anchor="b" anchorCtr="0">
            <a:noAutofit/>
          </a:bodyPr>
          <a:lstStyle/>
          <a:p>
            <a:pPr marL="0" marR="0" lvl="0" indent="0" algn="r" defTabSz="874856"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30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rPr>
              <a:pPr marL="0" marR="0" lvl="0" indent="0" algn="r" defTabSz="874856" rtl="0" eaLnBrk="1" fontAlgn="auto" latinLnBrk="0" hangingPunct="1">
                <a:lnSpc>
                  <a:spcPct val="100000"/>
                </a:lnSpc>
                <a:spcBef>
                  <a:spcPts val="0"/>
                </a:spcBef>
                <a:spcAft>
                  <a:spcPts val="0"/>
                </a:spcAft>
                <a:buClr>
                  <a:srgbClr val="000000"/>
                </a:buClr>
                <a:buSzTx/>
                <a:buFontTx/>
                <a:buNone/>
                <a:tabLst/>
                <a:defRPr/>
              </a:pPr>
              <a:t>40</a:t>
            </a:fld>
            <a:endParaRPr kumimoji="0" sz="130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p:txBody>
      </p:sp>
    </p:spTree>
    <p:extLst>
      <p:ext uri="{BB962C8B-B14F-4D97-AF65-F5344CB8AC3E}">
        <p14:creationId xmlns:p14="http://schemas.microsoft.com/office/powerpoint/2010/main" val="42905227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252AA5-33FD-49A1-B818-8D0F8BB638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15427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1E282E-BC80-44FF-A942-FB957240C59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1637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0692B3-9DE0-AA41-84C7-5C1FF854F85F}" type="slidenum">
              <a:rPr lang="en-US" smtClean="0"/>
              <a:t>3</a:t>
            </a:fld>
            <a:endParaRPr lang="en-US"/>
          </a:p>
        </p:txBody>
      </p:sp>
      <p:sp>
        <p:nvSpPr>
          <p:cNvPr id="5" name="Header Placeholder 4">
            <a:extLst>
              <a:ext uri="{FF2B5EF4-FFF2-40B4-BE49-F238E27FC236}">
                <a16:creationId xmlns:a16="http://schemas.microsoft.com/office/drawing/2014/main" id="{D7B00F8A-4C57-59BB-DDE1-32A63F633BB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861816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CB23EB23-2744-4070-B42B-1E14BA4E6D28}" type="slidenum">
              <a:rPr lang="en-US" smtClean="0"/>
              <a:pPr/>
              <a:t>4</a:t>
            </a:fld>
            <a:endParaRPr lang="en-US"/>
          </a:p>
        </p:txBody>
      </p:sp>
    </p:spTree>
    <p:extLst>
      <p:ext uri="{BB962C8B-B14F-4D97-AF65-F5344CB8AC3E}">
        <p14:creationId xmlns:p14="http://schemas.microsoft.com/office/powerpoint/2010/main" val="855821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15:notes"/>
          <p:cNvSpPr>
            <a:spLocks noGrp="1" noRot="1" noChangeAspect="1"/>
          </p:cNvSpPr>
          <p:nvPr>
            <p:ph type="sldImg" idx="2"/>
          </p:nvPr>
        </p:nvSpPr>
        <p:spPr>
          <a:xfrm>
            <a:off x="722313" y="1165225"/>
            <a:ext cx="5599112" cy="3149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7" name="Google Shape;907;p15:notes"/>
          <p:cNvSpPr txBox="1">
            <a:spLocks noGrp="1"/>
          </p:cNvSpPr>
          <p:nvPr>
            <p:ph type="body" idx="1"/>
          </p:nvPr>
        </p:nvSpPr>
        <p:spPr>
          <a:xfrm>
            <a:off x="704662" y="4489760"/>
            <a:ext cx="5634065" cy="3673585"/>
          </a:xfrm>
          <a:prstGeom prst="rect">
            <a:avLst/>
          </a:prstGeom>
          <a:noFill/>
          <a:ln>
            <a:noFill/>
          </a:ln>
        </p:spPr>
        <p:txBody>
          <a:bodyPr spcFirstLastPara="1" wrap="square" lIns="92472" tIns="46224" rIns="92472" bIns="46224" anchor="t" anchorCtr="0">
            <a:noAutofit/>
          </a:bodyPr>
          <a:lstStyle/>
          <a:p>
            <a:endParaRPr>
              <a:solidFill>
                <a:schemeClr val="dk1"/>
              </a:solidFill>
              <a:latin typeface="Calibri"/>
              <a:ea typeface="Calibri"/>
              <a:cs typeface="Calibri"/>
              <a:sym typeface="Calibri"/>
            </a:endParaRPr>
          </a:p>
        </p:txBody>
      </p:sp>
      <p:sp>
        <p:nvSpPr>
          <p:cNvPr id="908" name="Google Shape;908;p15:notes"/>
          <p:cNvSpPr txBox="1">
            <a:spLocks noGrp="1"/>
          </p:cNvSpPr>
          <p:nvPr>
            <p:ph type="sldNum" idx="12"/>
          </p:nvPr>
        </p:nvSpPr>
        <p:spPr>
          <a:xfrm>
            <a:off x="3989625" y="8861009"/>
            <a:ext cx="3052134" cy="468073"/>
          </a:xfrm>
          <a:prstGeom prst="rect">
            <a:avLst/>
          </a:prstGeom>
          <a:noFill/>
          <a:ln>
            <a:noFill/>
          </a:ln>
        </p:spPr>
        <p:txBody>
          <a:bodyPr spcFirstLastPara="1" wrap="square" lIns="93534" tIns="46755" rIns="93534" bIns="46755" anchor="b" anchorCtr="0">
            <a:noAutofit/>
          </a:bodyPr>
          <a:lstStyle/>
          <a:p>
            <a:pPr marL="0" marR="0" lvl="0" indent="0" algn="r" defTabSz="924872"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rPr>
              <a:pPr marL="0" marR="0" lvl="0" indent="0" algn="r" defTabSz="924872" rtl="0" eaLnBrk="1" fontAlgn="auto" latinLnBrk="0" hangingPunct="1">
                <a:lnSpc>
                  <a:spcPct val="100000"/>
                </a:lnSpc>
                <a:spcBef>
                  <a:spcPts val="0"/>
                </a:spcBef>
                <a:spcAft>
                  <a:spcPts val="0"/>
                </a:spcAft>
                <a:buClr>
                  <a:srgbClr val="000000"/>
                </a:buClr>
                <a:buSzTx/>
                <a:buFontTx/>
                <a:buNone/>
                <a:tabLst/>
                <a:defRPr/>
              </a:pPr>
              <a:t>6</a:t>
            </a:fld>
            <a:endParaRPr kumimoji="0" sz="140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p:txBody>
      </p:sp>
      <p:sp>
        <p:nvSpPr>
          <p:cNvPr id="2" name="Date Placeholder 1">
            <a:extLst>
              <a:ext uri="{FF2B5EF4-FFF2-40B4-BE49-F238E27FC236}">
                <a16:creationId xmlns:a16="http://schemas.microsoft.com/office/drawing/2014/main" id="{1B5B673F-8413-BE2B-7AD7-EB7A0547FD94}"/>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073D3-BCCC-4089-B331-1853337E6DE9}"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pitchFamily="-111"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9/23/2024</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pitchFamily="-111" charset="-128"/>
              <a:cs typeface="+mn-cs"/>
            </a:endParaRPr>
          </a:p>
        </p:txBody>
      </p:sp>
      <p:sp>
        <p:nvSpPr>
          <p:cNvPr id="3" name="Header Placeholder 2">
            <a:extLst>
              <a:ext uri="{FF2B5EF4-FFF2-40B4-BE49-F238E27FC236}">
                <a16:creationId xmlns:a16="http://schemas.microsoft.com/office/drawing/2014/main" id="{9D1BC85D-B404-E439-2D33-40ED381503EF}"/>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ＭＳ Ｐゴシック" pitchFamily="-111" charset="-128"/>
                <a:cs typeface="+mn-cs"/>
              </a:rPr>
              <a:t>July 22nd Webinar - ROI in Distance Learning: Fact, Fad, or Fantasy</a:t>
            </a:r>
          </a:p>
        </p:txBody>
      </p:sp>
    </p:spTree>
    <p:extLst>
      <p:ext uri="{BB962C8B-B14F-4D97-AF65-F5344CB8AC3E}">
        <p14:creationId xmlns:p14="http://schemas.microsoft.com/office/powerpoint/2010/main" val="582436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15:notes"/>
          <p:cNvSpPr>
            <a:spLocks noGrp="1" noRot="1" noChangeAspect="1"/>
          </p:cNvSpPr>
          <p:nvPr>
            <p:ph type="sldImg" idx="2"/>
          </p:nvPr>
        </p:nvSpPr>
        <p:spPr>
          <a:xfrm>
            <a:off x="722313" y="1165225"/>
            <a:ext cx="5599112" cy="3149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7" name="Google Shape;907;p15:notes"/>
          <p:cNvSpPr txBox="1">
            <a:spLocks noGrp="1"/>
          </p:cNvSpPr>
          <p:nvPr>
            <p:ph type="body" idx="1"/>
          </p:nvPr>
        </p:nvSpPr>
        <p:spPr>
          <a:xfrm>
            <a:off x="704663" y="4489761"/>
            <a:ext cx="5634065" cy="3673585"/>
          </a:xfrm>
          <a:prstGeom prst="rect">
            <a:avLst/>
          </a:prstGeom>
          <a:noFill/>
          <a:ln>
            <a:noFill/>
          </a:ln>
        </p:spPr>
        <p:txBody>
          <a:bodyPr spcFirstLastPara="1" wrap="square" lIns="92467" tIns="46222" rIns="92467" bIns="46222" anchor="t" anchorCtr="0">
            <a:noAutofit/>
          </a:bodyPr>
          <a:lstStyle/>
          <a:p>
            <a:endParaRPr>
              <a:solidFill>
                <a:schemeClr val="dk1"/>
              </a:solidFill>
              <a:latin typeface="Calibri"/>
              <a:ea typeface="Calibri"/>
              <a:cs typeface="Calibri"/>
              <a:sym typeface="Calibri"/>
            </a:endParaRPr>
          </a:p>
        </p:txBody>
      </p:sp>
      <p:sp>
        <p:nvSpPr>
          <p:cNvPr id="908" name="Google Shape;908;p15:notes"/>
          <p:cNvSpPr txBox="1">
            <a:spLocks noGrp="1"/>
          </p:cNvSpPr>
          <p:nvPr>
            <p:ph type="sldNum" idx="12"/>
          </p:nvPr>
        </p:nvSpPr>
        <p:spPr>
          <a:xfrm>
            <a:off x="3989626" y="8861010"/>
            <a:ext cx="3052134" cy="468073"/>
          </a:xfrm>
          <a:prstGeom prst="rect">
            <a:avLst/>
          </a:prstGeom>
          <a:noFill/>
          <a:ln>
            <a:noFill/>
          </a:ln>
        </p:spPr>
        <p:txBody>
          <a:bodyPr spcFirstLastPara="1" wrap="square" lIns="93529" tIns="46753" rIns="93529" bIns="46753" anchor="b" anchorCtr="0">
            <a:noAutofit/>
          </a:bodyPr>
          <a:lstStyle/>
          <a:p>
            <a:pPr defTabSz="924828" fontAlgn="auto">
              <a:spcBef>
                <a:spcPts val="0"/>
              </a:spcBef>
              <a:spcAft>
                <a:spcPts val="0"/>
              </a:spcAft>
              <a:buClr>
                <a:srgbClr val="000000"/>
              </a:buClr>
              <a:defRPr/>
            </a:pPr>
            <a:fld id="{00000000-1234-1234-1234-123412341234}" type="slidenum">
              <a:rPr lang="en-US" sz="1400" kern="0">
                <a:solidFill>
                  <a:srgbClr val="000000"/>
                </a:solidFill>
                <a:latin typeface="Arial"/>
                <a:ea typeface="+mn-ea"/>
                <a:cs typeface="Arial"/>
                <a:sym typeface="Arial"/>
              </a:rPr>
              <a:pPr defTabSz="924828" fontAlgn="auto">
                <a:spcBef>
                  <a:spcPts val="0"/>
                </a:spcBef>
                <a:spcAft>
                  <a:spcPts val="0"/>
                </a:spcAft>
                <a:buClr>
                  <a:srgbClr val="000000"/>
                </a:buClr>
                <a:defRPr/>
              </a:pPr>
              <a:t>7</a:t>
            </a:fld>
            <a:endParaRPr sz="1400" kern="0">
              <a:solidFill>
                <a:srgbClr val="000000"/>
              </a:solidFill>
              <a:latin typeface="Arial"/>
              <a:ea typeface="+mn-ea"/>
              <a:cs typeface="Arial"/>
              <a:sym typeface="Arial"/>
            </a:endParaRPr>
          </a:p>
        </p:txBody>
      </p:sp>
      <p:sp>
        <p:nvSpPr>
          <p:cNvPr id="2" name="Date Placeholder 1">
            <a:extLst>
              <a:ext uri="{FF2B5EF4-FFF2-40B4-BE49-F238E27FC236}">
                <a16:creationId xmlns:a16="http://schemas.microsoft.com/office/drawing/2014/main" id="{1B5B673F-8413-BE2B-7AD7-EB7A0547FD94}"/>
              </a:ext>
            </a:extLst>
          </p:cNvPr>
          <p:cNvSpPr>
            <a:spLocks noGrp="1"/>
          </p:cNvSpPr>
          <p:nvPr>
            <p:ph type="dt" idx="1"/>
          </p:nvPr>
        </p:nvSpPr>
        <p:spPr/>
        <p:txBody>
          <a:bodyPr/>
          <a:lstStyle/>
          <a:p>
            <a:pPr defTabSz="914355" fontAlgn="auto">
              <a:spcBef>
                <a:spcPts val="0"/>
              </a:spcBef>
              <a:spcAft>
                <a:spcPts val="0"/>
              </a:spcAft>
              <a:defRPr/>
            </a:pPr>
            <a:fld id="{72B073D3-BCCC-4089-B331-1853337E6DE9}" type="datetime1">
              <a:rPr lang="en-US">
                <a:solidFill>
                  <a:prstClr val="black"/>
                </a:solidFill>
                <a:latin typeface="Calibri" panose="020F0502020204030204"/>
                <a:ea typeface="+mn-ea"/>
              </a:rPr>
              <a:pPr defTabSz="914355" fontAlgn="auto">
                <a:spcBef>
                  <a:spcPts val="0"/>
                </a:spcBef>
                <a:spcAft>
                  <a:spcPts val="0"/>
                </a:spcAft>
                <a:defRPr/>
              </a:pPr>
              <a:t>9/23/2024</a:t>
            </a:fld>
            <a:endParaRPr lang="en-US">
              <a:solidFill>
                <a:prstClr val="black"/>
              </a:solidFill>
              <a:latin typeface="Calibri" panose="020F0502020204030204"/>
              <a:ea typeface="+mn-ea"/>
            </a:endParaRPr>
          </a:p>
        </p:txBody>
      </p:sp>
      <p:sp>
        <p:nvSpPr>
          <p:cNvPr id="3" name="Header Placeholder 2">
            <a:extLst>
              <a:ext uri="{FF2B5EF4-FFF2-40B4-BE49-F238E27FC236}">
                <a16:creationId xmlns:a16="http://schemas.microsoft.com/office/drawing/2014/main" id="{9D1BC85D-B404-E439-2D33-40ED381503EF}"/>
              </a:ext>
            </a:extLst>
          </p:cNvPr>
          <p:cNvSpPr>
            <a:spLocks noGrp="1"/>
          </p:cNvSpPr>
          <p:nvPr>
            <p:ph type="hdr" sz="quarter"/>
          </p:nvPr>
        </p:nvSpPr>
        <p:spPr/>
        <p:txBody>
          <a:bodyPr/>
          <a:lstStyle/>
          <a:p>
            <a:pPr defTabSz="914355" fontAlgn="auto">
              <a:spcBef>
                <a:spcPts val="0"/>
              </a:spcBef>
              <a:spcAft>
                <a:spcPts val="0"/>
              </a:spcAft>
              <a:defRPr/>
            </a:pPr>
            <a:r>
              <a:rPr lang="en-US">
                <a:solidFill>
                  <a:prstClr val="black"/>
                </a:solidFill>
                <a:latin typeface="Calibri" panose="020F0502020204030204"/>
                <a:ea typeface="+mn-ea"/>
              </a:rPr>
              <a:t>July 22nd Webinar - ROI in Distance Learning: Fact, Fad, or Fantasy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are the 2-3 main takeaways here? This slide is a bit dense and we found it to be easy to get lost in this</a:t>
            </a:r>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CB23EB23-2744-4070-B42B-1E14BA4E6D28}" type="slidenum">
              <a:rPr lang="en-US" smtClean="0"/>
              <a:pPr/>
              <a:t>8</a:t>
            </a:fld>
            <a:endParaRPr lang="en-US"/>
          </a:p>
        </p:txBody>
      </p:sp>
    </p:spTree>
    <p:extLst>
      <p:ext uri="{BB962C8B-B14F-4D97-AF65-F5344CB8AC3E}">
        <p14:creationId xmlns:p14="http://schemas.microsoft.com/office/powerpoint/2010/main" val="915654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16:notes"/>
          <p:cNvSpPr txBox="1">
            <a:spLocks noGrp="1"/>
          </p:cNvSpPr>
          <p:nvPr>
            <p:ph type="sldNum" idx="12"/>
          </p:nvPr>
        </p:nvSpPr>
        <p:spPr>
          <a:xfrm>
            <a:off x="3690720" y="8354923"/>
            <a:ext cx="2823468" cy="441340"/>
          </a:xfrm>
          <a:prstGeom prst="rect">
            <a:avLst/>
          </a:prstGeom>
          <a:noFill/>
          <a:ln>
            <a:noFill/>
          </a:ln>
        </p:spPr>
        <p:txBody>
          <a:bodyPr spcFirstLastPara="1" wrap="square" lIns="87471" tIns="43724" rIns="87471" bIns="43724" anchor="b" anchorCtr="0">
            <a:noAutofit/>
          </a:bodyPr>
          <a:lstStyle/>
          <a:p>
            <a:pPr defTabSz="874856" fontAlgn="auto">
              <a:spcBef>
                <a:spcPts val="0"/>
              </a:spcBef>
              <a:spcAft>
                <a:spcPts val="0"/>
              </a:spcAft>
              <a:buClr>
                <a:srgbClr val="000000"/>
              </a:buClr>
            </a:pPr>
            <a:fld id="{00000000-1234-1234-1234-123412341234}" type="slidenum">
              <a:rPr lang="en-US" sz="1100" kern="0">
                <a:solidFill>
                  <a:srgbClr val="000000"/>
                </a:solidFill>
                <a:latin typeface="Arial"/>
                <a:ea typeface="Arial"/>
                <a:cs typeface="Arial"/>
                <a:sym typeface="Arial"/>
              </a:rPr>
              <a:pPr defTabSz="874856" fontAlgn="auto">
                <a:spcBef>
                  <a:spcPts val="0"/>
                </a:spcBef>
                <a:spcAft>
                  <a:spcPts val="0"/>
                </a:spcAft>
                <a:buClr>
                  <a:srgbClr val="000000"/>
                </a:buClr>
              </a:pPr>
              <a:t>10</a:t>
            </a:fld>
            <a:endParaRPr sz="1100" kern="0">
              <a:solidFill>
                <a:srgbClr val="000000"/>
              </a:solidFill>
              <a:latin typeface="Arial"/>
              <a:ea typeface="Arial"/>
              <a:cs typeface="Arial"/>
              <a:sym typeface="Arial"/>
            </a:endParaRPr>
          </a:p>
        </p:txBody>
      </p:sp>
      <p:sp>
        <p:nvSpPr>
          <p:cNvPr id="861" name="Google Shape;861;p16:notes"/>
          <p:cNvSpPr>
            <a:spLocks noGrp="1" noRot="1" noChangeAspect="1"/>
          </p:cNvSpPr>
          <p:nvPr>
            <p:ph type="sldImg" idx="2"/>
          </p:nvPr>
        </p:nvSpPr>
        <p:spPr>
          <a:xfrm>
            <a:off x="341313" y="665163"/>
            <a:ext cx="5921375" cy="333216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62" name="Google Shape;862;p16:notes"/>
          <p:cNvSpPr txBox="1">
            <a:spLocks noGrp="1"/>
          </p:cNvSpPr>
          <p:nvPr>
            <p:ph type="body" idx="1"/>
          </p:nvPr>
        </p:nvSpPr>
        <p:spPr>
          <a:xfrm>
            <a:off x="660318" y="4220297"/>
            <a:ext cx="5282540" cy="3998176"/>
          </a:xfrm>
          <a:prstGeom prst="rect">
            <a:avLst/>
          </a:prstGeom>
          <a:noFill/>
          <a:ln>
            <a:noFill/>
          </a:ln>
        </p:spPr>
        <p:txBody>
          <a:bodyPr spcFirstLastPara="1" wrap="square" lIns="88475" tIns="44226" rIns="88475" bIns="44226" anchor="t" anchorCtr="0">
            <a:noAutofit/>
          </a:bodyPr>
          <a:lstStyle/>
          <a:p>
            <a:pPr>
              <a:spcBef>
                <a:spcPts val="0"/>
              </a:spcBef>
              <a:spcAft>
                <a:spcPts val="0"/>
              </a:spcAft>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14310" fontAlgn="auto">
              <a:spcBef>
                <a:spcPts val="0"/>
              </a:spcBef>
              <a:spcAft>
                <a:spcPts val="0"/>
              </a:spcAft>
              <a:defRPr/>
            </a:pPr>
            <a:fld id="{F8897EA1-35A1-4067-8FF6-2345D0E77629}" type="slidenum">
              <a:rPr lang="en-US">
                <a:solidFill>
                  <a:prstClr val="black"/>
                </a:solidFill>
                <a:latin typeface="Calibri" panose="020F0502020204030204"/>
                <a:ea typeface="+mn-ea"/>
              </a:rPr>
              <a:pPr defTabSz="914310" fontAlgn="auto">
                <a:spcBef>
                  <a:spcPts val="0"/>
                </a:spcBef>
                <a:spcAft>
                  <a:spcPts val="0"/>
                </a:spcAft>
                <a:defRPr/>
              </a:pPr>
              <a:t>11</a:t>
            </a:fld>
            <a:endParaRPr lang="en-US">
              <a:solidFill>
                <a:prstClr val="black"/>
              </a:solidFill>
              <a:latin typeface="Calibri" panose="020F0502020204030204"/>
              <a:ea typeface="+mn-ea"/>
            </a:endParaRPr>
          </a:p>
        </p:txBody>
      </p:sp>
    </p:spTree>
    <p:extLst>
      <p:ext uri="{BB962C8B-B14F-4D97-AF65-F5344CB8AC3E}">
        <p14:creationId xmlns:p14="http://schemas.microsoft.com/office/powerpoint/2010/main" val="387790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2.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2.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2.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2.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2.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2.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2.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hyperlink" Target="http://www.atdconference.org/attendees" TargetMode="Externa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3.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3.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3.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3.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3.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3.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3.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3.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3.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3.xml"/></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3.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9.png"/><Relationship Id="rId1" Type="http://schemas.openxmlformats.org/officeDocument/2006/relationships/slideMaster" Target="../slideMasters/slideMaster13.xml"/><Relationship Id="rId4" Type="http://schemas.openxmlformats.org/officeDocument/2006/relationships/image" Target="../media/image16.svg"/></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3.xml"/><Relationship Id="rId4" Type="http://schemas.openxmlformats.org/officeDocument/2006/relationships/image" Target="../media/image21.pn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3.xml"/></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3.xml"/></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3.xml"/></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3.xml"/></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409486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65732566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Image + Bullets" type="tx">
  <p:cSld name="Image + Bullets">
    <p:spTree>
      <p:nvGrpSpPr>
        <p:cNvPr id="1" name="Shape 39"/>
        <p:cNvGrpSpPr/>
        <p:nvPr/>
      </p:nvGrpSpPr>
      <p:grpSpPr>
        <a:xfrm>
          <a:off x="0" y="0"/>
          <a:ext cx="0" cy="0"/>
          <a:chOff x="0" y="0"/>
          <a:chExt cx="0" cy="0"/>
        </a:xfrm>
      </p:grpSpPr>
      <p:sp>
        <p:nvSpPr>
          <p:cNvPr id="40" name="Google Shape;40;p7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74"/>
          <p:cNvSpPr/>
          <p:nvPr/>
        </p:nvSpPr>
        <p:spPr>
          <a:xfrm>
            <a:off x="-18515" y="6630327"/>
            <a:ext cx="12229031" cy="242531"/>
          </a:xfrm>
          <a:prstGeom prst="rect">
            <a:avLst/>
          </a:prstGeom>
          <a:solidFill>
            <a:srgbClr val="820E2E"/>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900">
              <a:solidFill>
                <a:srgbClr val="262626"/>
              </a:solidFill>
              <a:latin typeface="Calibri"/>
              <a:ea typeface="Calibri"/>
              <a:cs typeface="Calibri"/>
              <a:sym typeface="Calibri"/>
            </a:endParaRPr>
          </a:p>
        </p:txBody>
      </p:sp>
      <p:sp>
        <p:nvSpPr>
          <p:cNvPr id="42" name="Google Shape;42;p74"/>
          <p:cNvSpPr txBox="1">
            <a:spLocks noGrp="1"/>
          </p:cNvSpPr>
          <p:nvPr>
            <p:ph type="sldNum" idx="12"/>
          </p:nvPr>
        </p:nvSpPr>
        <p:spPr>
          <a:xfrm>
            <a:off x="8975725" y="6268379"/>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800">
                <a:solidFill>
                  <a:srgbClr val="A5A5A5"/>
                </a:solidFill>
                <a:latin typeface="Calibri"/>
                <a:ea typeface="Calibri"/>
                <a:cs typeface="Calibri"/>
                <a:sym typeface="Calibri"/>
              </a:defRPr>
            </a:lvl1pPr>
            <a:lvl2pPr marL="0" lvl="1" indent="0" algn="r">
              <a:spcBef>
                <a:spcPts val="0"/>
              </a:spcBef>
              <a:buNone/>
              <a:defRPr sz="1800">
                <a:solidFill>
                  <a:srgbClr val="A5A5A5"/>
                </a:solidFill>
                <a:latin typeface="Calibri"/>
                <a:ea typeface="Calibri"/>
                <a:cs typeface="Calibri"/>
                <a:sym typeface="Calibri"/>
              </a:defRPr>
            </a:lvl2pPr>
            <a:lvl3pPr marL="0" lvl="2" indent="0" algn="r">
              <a:spcBef>
                <a:spcPts val="0"/>
              </a:spcBef>
              <a:buNone/>
              <a:defRPr sz="1800">
                <a:solidFill>
                  <a:srgbClr val="A5A5A5"/>
                </a:solidFill>
                <a:latin typeface="Calibri"/>
                <a:ea typeface="Calibri"/>
                <a:cs typeface="Calibri"/>
                <a:sym typeface="Calibri"/>
              </a:defRPr>
            </a:lvl3pPr>
            <a:lvl4pPr marL="0" lvl="3" indent="0" algn="r">
              <a:spcBef>
                <a:spcPts val="0"/>
              </a:spcBef>
              <a:buNone/>
              <a:defRPr sz="1800">
                <a:solidFill>
                  <a:srgbClr val="A5A5A5"/>
                </a:solidFill>
                <a:latin typeface="Calibri"/>
                <a:ea typeface="Calibri"/>
                <a:cs typeface="Calibri"/>
                <a:sym typeface="Calibri"/>
              </a:defRPr>
            </a:lvl4pPr>
            <a:lvl5pPr marL="0" lvl="4" indent="0" algn="r">
              <a:spcBef>
                <a:spcPts val="0"/>
              </a:spcBef>
              <a:buNone/>
              <a:defRPr sz="1800">
                <a:solidFill>
                  <a:srgbClr val="A5A5A5"/>
                </a:solidFill>
                <a:latin typeface="Calibri"/>
                <a:ea typeface="Calibri"/>
                <a:cs typeface="Calibri"/>
                <a:sym typeface="Calibri"/>
              </a:defRPr>
            </a:lvl5pPr>
            <a:lvl6pPr marL="0" lvl="5" indent="0" algn="r">
              <a:spcBef>
                <a:spcPts val="0"/>
              </a:spcBef>
              <a:buNone/>
              <a:defRPr sz="1800">
                <a:solidFill>
                  <a:srgbClr val="A5A5A5"/>
                </a:solidFill>
                <a:latin typeface="Calibri"/>
                <a:ea typeface="Calibri"/>
                <a:cs typeface="Calibri"/>
                <a:sym typeface="Calibri"/>
              </a:defRPr>
            </a:lvl6pPr>
            <a:lvl7pPr marL="0" lvl="6" indent="0" algn="r">
              <a:spcBef>
                <a:spcPts val="0"/>
              </a:spcBef>
              <a:buNone/>
              <a:defRPr sz="1800">
                <a:solidFill>
                  <a:srgbClr val="A5A5A5"/>
                </a:solidFill>
                <a:latin typeface="Calibri"/>
                <a:ea typeface="Calibri"/>
                <a:cs typeface="Calibri"/>
                <a:sym typeface="Calibri"/>
              </a:defRPr>
            </a:lvl7pPr>
            <a:lvl8pPr marL="0" lvl="7" indent="0" algn="r">
              <a:spcBef>
                <a:spcPts val="0"/>
              </a:spcBef>
              <a:buNone/>
              <a:defRPr sz="1800">
                <a:solidFill>
                  <a:srgbClr val="A5A5A5"/>
                </a:solidFill>
                <a:latin typeface="Calibri"/>
                <a:ea typeface="Calibri"/>
                <a:cs typeface="Calibri"/>
                <a:sym typeface="Calibri"/>
              </a:defRPr>
            </a:lvl8pPr>
            <a:lvl9pPr marL="0" lvl="8" indent="0" algn="r">
              <a:spcBef>
                <a:spcPts val="0"/>
              </a:spcBef>
              <a:buNone/>
              <a:defRPr sz="1800">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8765831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3"/>
        <p:cNvGrpSpPr/>
        <p:nvPr/>
      </p:nvGrpSpPr>
      <p:grpSpPr>
        <a:xfrm>
          <a:off x="0" y="0"/>
          <a:ext cx="0" cy="0"/>
          <a:chOff x="0" y="0"/>
          <a:chExt cx="0" cy="0"/>
        </a:xfrm>
      </p:grpSpPr>
      <p:sp>
        <p:nvSpPr>
          <p:cNvPr id="44" name="Google Shape;44;p7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4644834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4"/>
        <p:cNvGrpSpPr/>
        <p:nvPr/>
      </p:nvGrpSpPr>
      <p:grpSpPr>
        <a:xfrm>
          <a:off x="0" y="0"/>
          <a:ext cx="0" cy="0"/>
          <a:chOff x="0" y="0"/>
          <a:chExt cx="0" cy="0"/>
        </a:xfrm>
      </p:grpSpPr>
      <p:sp>
        <p:nvSpPr>
          <p:cNvPr id="55" name="Google Shape;55;p8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8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8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8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8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8750266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3"/>
        <p:cNvGrpSpPr/>
        <p:nvPr/>
      </p:nvGrpSpPr>
      <p:grpSpPr>
        <a:xfrm>
          <a:off x="0" y="0"/>
          <a:ext cx="0" cy="0"/>
          <a:chOff x="0" y="0"/>
          <a:chExt cx="0" cy="0"/>
        </a:xfrm>
      </p:grpSpPr>
      <p:sp>
        <p:nvSpPr>
          <p:cNvPr id="64" name="Google Shape;64;p8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8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 name="Google Shape;66;p8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555761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70"/>
        <p:cNvGrpSpPr/>
        <p:nvPr/>
      </p:nvGrpSpPr>
      <p:grpSpPr>
        <a:xfrm>
          <a:off x="0" y="0"/>
          <a:ext cx="0" cy="0"/>
          <a:chOff x="0" y="0"/>
          <a:chExt cx="0" cy="0"/>
        </a:xfrm>
      </p:grpSpPr>
      <p:sp>
        <p:nvSpPr>
          <p:cNvPr id="71" name="Google Shape;71;p8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8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3" name="Google Shape;73;p8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7397629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7"/>
        <p:cNvGrpSpPr/>
        <p:nvPr/>
      </p:nvGrpSpPr>
      <p:grpSpPr>
        <a:xfrm>
          <a:off x="0" y="0"/>
          <a:ext cx="0" cy="0"/>
          <a:chOff x="0" y="0"/>
          <a:chExt cx="0" cy="0"/>
        </a:xfrm>
      </p:grpSpPr>
      <p:sp>
        <p:nvSpPr>
          <p:cNvPr id="78" name="Google Shape;78;p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8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4776481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3"/>
        <p:cNvGrpSpPr/>
        <p:nvPr/>
      </p:nvGrpSpPr>
      <p:grpSpPr>
        <a:xfrm>
          <a:off x="0" y="0"/>
          <a:ext cx="0" cy="0"/>
          <a:chOff x="0" y="0"/>
          <a:chExt cx="0" cy="0"/>
        </a:xfrm>
      </p:grpSpPr>
      <p:sp>
        <p:nvSpPr>
          <p:cNvPr id="84" name="Google Shape;84;p8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8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7005834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89"/>
        <p:cNvGrpSpPr/>
        <p:nvPr/>
      </p:nvGrpSpPr>
      <p:grpSpPr>
        <a:xfrm>
          <a:off x="0" y="0"/>
          <a:ext cx="0" cy="0"/>
          <a:chOff x="0" y="0"/>
          <a:chExt cx="0" cy="0"/>
        </a:xfrm>
      </p:grpSpPr>
      <p:sp>
        <p:nvSpPr>
          <p:cNvPr id="90" name="Google Shape;90;p88"/>
          <p:cNvSpPr/>
          <p:nvPr/>
        </p:nvSpPr>
        <p:spPr>
          <a:xfrm>
            <a:off x="0" y="0"/>
            <a:ext cx="13882256" cy="6897025"/>
          </a:xfrm>
          <a:prstGeom prst="snip2DiagRect">
            <a:avLst>
              <a:gd name="adj1" fmla="val 0"/>
              <a:gd name="adj2" fmla="val 4765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Medium"/>
              <a:ea typeface="Montserrat Medium"/>
              <a:cs typeface="Montserrat Medium"/>
              <a:sym typeface="Montserrat Medium"/>
            </a:endParaRPr>
          </a:p>
        </p:txBody>
      </p:sp>
      <p:sp>
        <p:nvSpPr>
          <p:cNvPr id="91" name="Google Shape;91;p88"/>
          <p:cNvSpPr txBox="1">
            <a:spLocks noGrp="1"/>
          </p:cNvSpPr>
          <p:nvPr>
            <p:ph type="body" idx="1"/>
          </p:nvPr>
        </p:nvSpPr>
        <p:spPr>
          <a:xfrm>
            <a:off x="3398279" y="1712788"/>
            <a:ext cx="7549838"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Font typeface="Noto Sans Symbols"/>
              <a:buNone/>
              <a:defRPr sz="2000">
                <a:latin typeface="Montserrat Medium"/>
                <a:ea typeface="Montserrat Medium"/>
                <a:cs typeface="Montserrat Medium"/>
                <a:sym typeface="Montserrat Medium"/>
              </a:defRPr>
            </a:lvl1pPr>
            <a:lvl2pPr marL="914400" lvl="1" indent="-228600" algn="l">
              <a:lnSpc>
                <a:spcPct val="90000"/>
              </a:lnSpc>
              <a:spcBef>
                <a:spcPts val="500"/>
              </a:spcBef>
              <a:spcAft>
                <a:spcPts val="0"/>
              </a:spcAft>
              <a:buClr>
                <a:schemeClr val="dk1"/>
              </a:buClr>
              <a:buSzPts val="1400"/>
              <a:buFont typeface="Noto Sans Symbols"/>
              <a:buNone/>
              <a:defRPr sz="1400">
                <a:latin typeface="Montserrat Medium"/>
                <a:ea typeface="Montserrat Medium"/>
                <a:cs typeface="Montserrat Medium"/>
                <a:sym typeface="Montserrat Medium"/>
              </a:defRPr>
            </a:lvl2pPr>
            <a:lvl3pPr marL="1371600" lvl="2" indent="-317500" algn="l">
              <a:lnSpc>
                <a:spcPct val="90000"/>
              </a:lnSpc>
              <a:spcBef>
                <a:spcPts val="500"/>
              </a:spcBef>
              <a:spcAft>
                <a:spcPts val="0"/>
              </a:spcAft>
              <a:buClr>
                <a:schemeClr val="dk1"/>
              </a:buClr>
              <a:buSzPts val="1400"/>
              <a:buFont typeface="Noto Sans Symbols"/>
              <a:buChar char="▪"/>
              <a:defRPr sz="1400">
                <a:latin typeface="Montserrat Medium"/>
                <a:ea typeface="Montserrat Medium"/>
                <a:cs typeface="Montserrat Medium"/>
                <a:sym typeface="Montserrat Medium"/>
              </a:defRPr>
            </a:lvl3pPr>
            <a:lvl4pPr marL="1828800" lvl="3" indent="-317500" algn="l">
              <a:lnSpc>
                <a:spcPct val="90000"/>
              </a:lnSpc>
              <a:spcBef>
                <a:spcPts val="500"/>
              </a:spcBef>
              <a:spcAft>
                <a:spcPts val="0"/>
              </a:spcAft>
              <a:buClr>
                <a:schemeClr val="dk1"/>
              </a:buClr>
              <a:buSzPts val="1400"/>
              <a:buFont typeface="Noto Sans Symbols"/>
              <a:buChar char="▪"/>
              <a:defRPr sz="1400">
                <a:latin typeface="Montserrat Medium"/>
                <a:ea typeface="Montserrat Medium"/>
                <a:cs typeface="Montserrat Medium"/>
                <a:sym typeface="Montserrat Medium"/>
              </a:defRPr>
            </a:lvl4pPr>
            <a:lvl5pPr marL="2286000" lvl="4" indent="-317500" algn="l">
              <a:lnSpc>
                <a:spcPct val="90000"/>
              </a:lnSpc>
              <a:spcBef>
                <a:spcPts val="500"/>
              </a:spcBef>
              <a:spcAft>
                <a:spcPts val="0"/>
              </a:spcAft>
              <a:buClr>
                <a:schemeClr val="dk1"/>
              </a:buClr>
              <a:buSzPts val="1400"/>
              <a:buFont typeface="Noto Sans Symbols"/>
              <a:buChar char="▪"/>
              <a:defRPr sz="1400">
                <a:latin typeface="Montserrat Medium"/>
                <a:ea typeface="Montserrat Medium"/>
                <a:cs typeface="Montserrat Medium"/>
                <a:sym typeface="Montserrat Medium"/>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88"/>
          <p:cNvSpPr>
            <a:spLocks noGrp="1"/>
          </p:cNvSpPr>
          <p:nvPr>
            <p:ph type="pic" idx="2"/>
          </p:nvPr>
        </p:nvSpPr>
        <p:spPr>
          <a:xfrm>
            <a:off x="1415331" y="1507139"/>
            <a:ext cx="1588938" cy="1588937"/>
          </a:xfrm>
          <a:prstGeom prst="ellipse">
            <a:avLst/>
          </a:prstGeom>
          <a:noFill/>
          <a:ln w="28575" cap="flat" cmpd="sng">
            <a:solidFill>
              <a:srgbClr val="D8D8D8"/>
            </a:solidFill>
            <a:prstDash val="solid"/>
            <a:round/>
            <a:headEnd type="none" w="sm" len="sm"/>
            <a:tailEnd type="none" w="sm" len="sm"/>
          </a:ln>
        </p:spPr>
        <p:txBody>
          <a:bodyPr spcFirstLastPara="1" wrap="square" lIns="0" tIns="91425" rIns="0" bIns="0" anchor="ctr" anchorCtr="0">
            <a:normAutofit/>
          </a:bodyPr>
          <a:lstStyle>
            <a:lvl1pPr marR="0" lvl="0" algn="ctr" rtl="0">
              <a:lnSpc>
                <a:spcPct val="90000"/>
              </a:lnSpc>
              <a:spcBef>
                <a:spcPts val="1000"/>
              </a:spcBef>
              <a:spcAft>
                <a:spcPts val="0"/>
              </a:spcAft>
              <a:buClr>
                <a:schemeClr val="dk1"/>
              </a:buClr>
              <a:buSzPts val="1400"/>
              <a:buFont typeface="Arial"/>
              <a:buNone/>
              <a:defRPr sz="1400" b="0" i="0" u="none" strike="noStrike" cap="none">
                <a:solidFill>
                  <a:schemeClr val="dk1"/>
                </a:solidFill>
                <a:latin typeface="Montserrat Medium"/>
                <a:ea typeface="Montserrat Medium"/>
                <a:cs typeface="Montserrat Medium"/>
                <a:sym typeface="Montserrat Medium"/>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88"/>
          <p:cNvSpPr txBox="1">
            <a:spLocks noGrp="1"/>
          </p:cNvSpPr>
          <p:nvPr>
            <p:ph type="title"/>
          </p:nvPr>
        </p:nvSpPr>
        <p:spPr>
          <a:xfrm>
            <a:off x="642257" y="278557"/>
            <a:ext cx="10515600" cy="483443"/>
          </a:xfrm>
          <a:prstGeom prst="rect">
            <a:avLst/>
          </a:prstGeom>
          <a:noFill/>
          <a:ln>
            <a:noFill/>
          </a:ln>
        </p:spPr>
        <p:txBody>
          <a:bodyPr spcFirstLastPara="1" wrap="square" lIns="91425" tIns="45700" rIns="365750" bIns="45700" anchor="ctr" anchorCtr="0">
            <a:normAutofit/>
          </a:bodyPr>
          <a:lstStyle>
            <a:lvl1pPr lvl="0" algn="r">
              <a:lnSpc>
                <a:spcPct val="90000"/>
              </a:lnSpc>
              <a:spcBef>
                <a:spcPts val="0"/>
              </a:spcBef>
              <a:spcAft>
                <a:spcPts val="0"/>
              </a:spcAft>
              <a:buClr>
                <a:schemeClr val="dk1"/>
              </a:buClr>
              <a:buSzPts val="2800"/>
              <a:buFont typeface="Montserrat Medium"/>
              <a:buNone/>
              <a:defRPr sz="2800">
                <a:latin typeface="Montserrat Medium"/>
                <a:ea typeface="Montserrat Medium"/>
                <a:cs typeface="Montserrat Medium"/>
                <a:sym typeface="Montserrat Medium"/>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94" name="Google Shape;94;p88"/>
          <p:cNvPicPr preferRelativeResize="0"/>
          <p:nvPr/>
        </p:nvPicPr>
        <p:blipFill rotWithShape="1">
          <a:blip r:embed="rId2">
            <a:alphaModFix/>
          </a:blip>
          <a:srcRect/>
          <a:stretch/>
        </p:blipFill>
        <p:spPr>
          <a:xfrm>
            <a:off x="430349" y="5551616"/>
            <a:ext cx="1027973" cy="1088443"/>
          </a:xfrm>
          <a:prstGeom prst="rect">
            <a:avLst/>
          </a:prstGeom>
          <a:noFill/>
          <a:ln>
            <a:noFill/>
          </a:ln>
        </p:spPr>
      </p:pic>
      <p:sp>
        <p:nvSpPr>
          <p:cNvPr id="95" name="Google Shape;95;p88"/>
          <p:cNvSpPr/>
          <p:nvPr/>
        </p:nvSpPr>
        <p:spPr>
          <a:xfrm>
            <a:off x="0" y="0"/>
            <a:ext cx="13882256" cy="6897025"/>
          </a:xfrm>
          <a:prstGeom prst="snip2DiagRect">
            <a:avLst>
              <a:gd name="adj1" fmla="val 0"/>
              <a:gd name="adj2" fmla="val 4765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Medium"/>
              <a:ea typeface="Montserrat Medium"/>
              <a:cs typeface="Montserrat Medium"/>
              <a:sym typeface="Montserrat Medium"/>
            </a:endParaRPr>
          </a:p>
        </p:txBody>
      </p:sp>
      <p:pic>
        <p:nvPicPr>
          <p:cNvPr id="96" name="Google Shape;96;p88"/>
          <p:cNvPicPr preferRelativeResize="0"/>
          <p:nvPr/>
        </p:nvPicPr>
        <p:blipFill rotWithShape="1">
          <a:blip r:embed="rId2">
            <a:alphaModFix/>
          </a:blip>
          <a:srcRect/>
          <a:stretch/>
        </p:blipFill>
        <p:spPr>
          <a:xfrm>
            <a:off x="430349" y="5551616"/>
            <a:ext cx="1027973" cy="1088443"/>
          </a:xfrm>
          <a:prstGeom prst="rect">
            <a:avLst/>
          </a:prstGeom>
          <a:noFill/>
          <a:ln>
            <a:noFill/>
          </a:ln>
        </p:spPr>
      </p:pic>
    </p:spTree>
    <p:extLst>
      <p:ext uri="{BB962C8B-B14F-4D97-AF65-F5344CB8AC3E}">
        <p14:creationId xmlns:p14="http://schemas.microsoft.com/office/powerpoint/2010/main" val="2509893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92"/>
                                        </p:tgtEl>
                                        <p:attrNameLst>
                                          <p:attrName>style.visibility</p:attrName>
                                        </p:attrNameLst>
                                      </p:cBhvr>
                                      <p:to>
                                        <p:strVal val="visible"/>
                                      </p:to>
                                    </p:set>
                                    <p:anim calcmode="lin" valueType="num">
                                      <p:cBhvr additive="base">
                                        <p:cTn id="7" dur="500"/>
                                        <p:tgtEl>
                                          <p:spTgt spid="92"/>
                                        </p:tgtEl>
                                        <p:attrNameLst>
                                          <p:attrName>ppt_w</p:attrName>
                                        </p:attrNameLst>
                                      </p:cBhvr>
                                      <p:tavLst>
                                        <p:tav tm="0">
                                          <p:val>
                                            <p:strVal val="0"/>
                                          </p:val>
                                        </p:tav>
                                        <p:tav tm="100000">
                                          <p:val>
                                            <p:strVal val="#ppt_w"/>
                                          </p:val>
                                        </p:tav>
                                      </p:tavLst>
                                    </p:anim>
                                    <p:anim calcmode="lin" valueType="num">
                                      <p:cBhvr additive="base">
                                        <p:cTn id="8" dur="500"/>
                                        <p:tgtEl>
                                          <p:spTgt spid="92"/>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1">
                                            <p:txEl>
                                              <p:pRg st="0" end="0"/>
                                            </p:txEl>
                                          </p:spTgt>
                                        </p:tgtEl>
                                        <p:attrNameLst>
                                          <p:attrName>style.visibility</p:attrName>
                                        </p:attrNameLst>
                                      </p:cBhvr>
                                      <p:to>
                                        <p:strVal val="visible"/>
                                      </p:to>
                                    </p:set>
                                    <p:animEffect transition="in" filter="fade">
                                      <p:cBhvr>
                                        <p:cTn id="13" dur="500"/>
                                        <p:tgtEl>
                                          <p:spTgt spid="9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1">
                                            <p:txEl>
                                              <p:charRg st="1" end="1"/>
                                            </p:txEl>
                                          </p:spTgt>
                                        </p:tgtEl>
                                        <p:attrNameLst>
                                          <p:attrName>style.visibility</p:attrName>
                                        </p:attrNameLst>
                                      </p:cBhvr>
                                      <p:to>
                                        <p:strVal val="visible"/>
                                      </p:to>
                                    </p:set>
                                    <p:animEffect transition="in" filter="fade">
                                      <p:cBhvr>
                                        <p:cTn id="18" dur="500"/>
                                        <p:tgtEl>
                                          <p:spTgt spid="91">
                                            <p:txEl>
                                              <p:char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1">
                                            <p:txEl>
                                              <p:charRg st="1" end="1"/>
                                            </p:txEl>
                                          </p:spTgt>
                                        </p:tgtEl>
                                        <p:attrNameLst>
                                          <p:attrName>style.visibility</p:attrName>
                                        </p:attrNameLst>
                                      </p:cBhvr>
                                      <p:to>
                                        <p:strVal val="visible"/>
                                      </p:to>
                                    </p:set>
                                    <p:animEffect transition="in" filter="fade">
                                      <p:cBhvr>
                                        <p:cTn id="23" dur="500"/>
                                        <p:tgtEl>
                                          <p:spTgt spid="91">
                                            <p:txEl>
                                              <p:char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1">
                                            <p:txEl>
                                              <p:charRg st="1" end="1"/>
                                            </p:txEl>
                                          </p:spTgt>
                                        </p:tgtEl>
                                        <p:attrNameLst>
                                          <p:attrName>style.visibility</p:attrName>
                                        </p:attrNameLst>
                                      </p:cBhvr>
                                      <p:to>
                                        <p:strVal val="visible"/>
                                      </p:to>
                                    </p:set>
                                    <p:animEffect transition="in" filter="fade">
                                      <p:cBhvr>
                                        <p:cTn id="28" dur="500"/>
                                        <p:tgtEl>
                                          <p:spTgt spid="91">
                                            <p:txEl>
                                              <p:char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1">
                                            <p:txEl>
                                              <p:charRg st="1" end="1"/>
                                            </p:txEl>
                                          </p:spTgt>
                                        </p:tgtEl>
                                        <p:attrNameLst>
                                          <p:attrName>style.visibility</p:attrName>
                                        </p:attrNameLst>
                                      </p:cBhvr>
                                      <p:to>
                                        <p:strVal val="visible"/>
                                      </p:to>
                                    </p:set>
                                    <p:animEffect transition="in" filter="fade">
                                      <p:cBhvr>
                                        <p:cTn id="33" dur="500"/>
                                        <p:tgtEl>
                                          <p:spTgt spid="91">
                                            <p:txEl>
                                              <p:char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91">
                                            <p:txEl>
                                              <p:charRg st="1" end="1"/>
                                            </p:txEl>
                                          </p:spTgt>
                                        </p:tgtEl>
                                        <p:attrNameLst>
                                          <p:attrName>style.visibility</p:attrName>
                                        </p:attrNameLst>
                                      </p:cBhvr>
                                      <p:to>
                                        <p:strVal val="visible"/>
                                      </p:to>
                                    </p:set>
                                    <p:animEffect transition="in" filter="fade">
                                      <p:cBhvr>
                                        <p:cTn id="38" dur="500"/>
                                        <p:tgtEl>
                                          <p:spTgt spid="91">
                                            <p:txEl>
                                              <p:char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91">
                                            <p:txEl>
                                              <p:charRg st="1" end="1"/>
                                            </p:txEl>
                                          </p:spTgt>
                                        </p:tgtEl>
                                        <p:attrNameLst>
                                          <p:attrName>style.visibility</p:attrName>
                                        </p:attrNameLst>
                                      </p:cBhvr>
                                      <p:to>
                                        <p:strVal val="visible"/>
                                      </p:to>
                                    </p:set>
                                    <p:animEffect transition="in" filter="fade">
                                      <p:cBhvr>
                                        <p:cTn id="43" dur="500"/>
                                        <p:tgtEl>
                                          <p:spTgt spid="91">
                                            <p:txEl>
                                              <p:char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91">
                                            <p:txEl>
                                              <p:charRg st="1" end="1"/>
                                            </p:txEl>
                                          </p:spTgt>
                                        </p:tgtEl>
                                        <p:attrNameLst>
                                          <p:attrName>style.visibility</p:attrName>
                                        </p:attrNameLst>
                                      </p:cBhvr>
                                      <p:to>
                                        <p:strVal val="visible"/>
                                      </p:to>
                                    </p:set>
                                    <p:animEffect transition="in" filter="fade">
                                      <p:cBhvr>
                                        <p:cTn id="48" dur="500"/>
                                        <p:tgtEl>
                                          <p:spTgt spid="91">
                                            <p:txEl>
                                              <p:char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91">
                                            <p:txEl>
                                              <p:charRg st="1" end="1"/>
                                            </p:txEl>
                                          </p:spTgt>
                                        </p:tgtEl>
                                        <p:attrNameLst>
                                          <p:attrName>style.visibility</p:attrName>
                                        </p:attrNameLst>
                                      </p:cBhvr>
                                      <p:to>
                                        <p:strVal val="visible"/>
                                      </p:to>
                                    </p:set>
                                    <p:animEffect transition="in" filter="fade">
                                      <p:cBhvr>
                                        <p:cTn id="53" dur="500"/>
                                        <p:tgtEl>
                                          <p:spTgt spid="91">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670475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552260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02208554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7317281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92135452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6811498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47027406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00160580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9314032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423736375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436966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61001003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14" name="Snip Diagonal Corner Rectangle 13">
            <a:extLst>
              <a:ext uri="{FF2B5EF4-FFF2-40B4-BE49-F238E27FC236}">
                <a16:creationId xmlns:a16="http://schemas.microsoft.com/office/drawing/2014/main" id="{1582D042-04BE-2245-B5FF-41F263566112}"/>
              </a:ext>
            </a:extLst>
          </p:cNvPr>
          <p:cNvSpPr/>
          <p:nvPr/>
        </p:nvSpPr>
        <p:spPr>
          <a:xfrm>
            <a:off x="0" y="0"/>
            <a:ext cx="13882255" cy="6897025"/>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otham Medium" pitchFamily="2" charset="0"/>
              <a:cs typeface="Gotham Medium" pitchFamily="2" charset="0"/>
            </a:endParaRPr>
          </a:p>
        </p:txBody>
      </p:sp>
      <p:sp>
        <p:nvSpPr>
          <p:cNvPr id="11" name="Content Placeholder 2">
            <a:extLst>
              <a:ext uri="{FF2B5EF4-FFF2-40B4-BE49-F238E27FC236}">
                <a16:creationId xmlns:a16="http://schemas.microsoft.com/office/drawing/2014/main" id="{550AB659-40AD-5442-84FA-D59159128DDA}"/>
              </a:ext>
            </a:extLst>
          </p:cNvPr>
          <p:cNvSpPr>
            <a:spLocks noGrp="1"/>
          </p:cNvSpPr>
          <p:nvPr>
            <p:ph idx="1"/>
          </p:nvPr>
        </p:nvSpPr>
        <p:spPr>
          <a:xfrm>
            <a:off x="3398279" y="1712788"/>
            <a:ext cx="7549838" cy="4351338"/>
          </a:xfrm>
          <a:prstGeom prst="rect">
            <a:avLst/>
          </a:prstGeom>
        </p:spPr>
        <p:txBody>
          <a:bodyPr numCol="2">
            <a:normAutofit/>
          </a:bodyPr>
          <a:lstStyle>
            <a:lvl1pPr marL="0" indent="0">
              <a:buFont typeface="Wingdings" pitchFamily="2" charset="2"/>
              <a:buNone/>
              <a:defRPr sz="2000">
                <a:latin typeface="Gotham Medium" pitchFamily="2" charset="0"/>
                <a:cs typeface="Gotham Medium" pitchFamily="2" charset="0"/>
              </a:defRPr>
            </a:lvl1pPr>
            <a:lvl2pPr marL="457200" indent="0">
              <a:buFont typeface="Wingdings" pitchFamily="2" charset="2"/>
              <a:buNone/>
              <a:defRPr sz="1400">
                <a:latin typeface="Gotham Medium" pitchFamily="2" charset="0"/>
                <a:cs typeface="Gotham Medium" pitchFamily="2" charset="0"/>
              </a:defRPr>
            </a:lvl2pPr>
            <a:lvl3pPr marL="1143000" indent="-228600">
              <a:buFont typeface="Wingdings" pitchFamily="2" charset="2"/>
              <a:buChar char="§"/>
              <a:defRPr sz="1400">
                <a:latin typeface="Gotham Medium" pitchFamily="2" charset="0"/>
                <a:cs typeface="Gotham Medium" pitchFamily="2" charset="0"/>
              </a:defRPr>
            </a:lvl3pPr>
            <a:lvl4pPr marL="1600200" indent="-228600">
              <a:buFont typeface="Wingdings" pitchFamily="2" charset="2"/>
              <a:buChar char="§"/>
              <a:defRPr sz="1400">
                <a:latin typeface="Gotham Medium" pitchFamily="2" charset="0"/>
                <a:cs typeface="Gotham Medium" pitchFamily="2" charset="0"/>
              </a:defRPr>
            </a:lvl4pPr>
            <a:lvl5pPr marL="2057400" indent="-228600">
              <a:buFont typeface="Wingdings" pitchFamily="2" charset="2"/>
              <a:buChar char="§"/>
              <a:defRPr sz="1400">
                <a:latin typeface="Gotham Medium" pitchFamily="2" charset="0"/>
                <a:cs typeface="Gotham Medium"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Placeholder 20">
            <a:extLst>
              <a:ext uri="{FF2B5EF4-FFF2-40B4-BE49-F238E27FC236}">
                <a16:creationId xmlns:a16="http://schemas.microsoft.com/office/drawing/2014/main" id="{B82D354A-5C24-5A49-BD64-D62907D7EC28}"/>
              </a:ext>
            </a:extLst>
          </p:cNvPr>
          <p:cNvSpPr>
            <a:spLocks noGrp="1"/>
          </p:cNvSpPr>
          <p:nvPr>
            <p:ph type="pic" sz="quarter" idx="12" hasCustomPrompt="1"/>
          </p:nvPr>
        </p:nvSpPr>
        <p:spPr>
          <a:xfrm>
            <a:off x="1415331" y="1507139"/>
            <a:ext cx="1588938" cy="1588937"/>
          </a:xfrm>
          <a:prstGeom prst="ellipse">
            <a:avLst/>
          </a:prstGeom>
          <a:ln w="28575">
            <a:solidFill>
              <a:schemeClr val="bg1">
                <a:lumMod val="85000"/>
              </a:schemeClr>
            </a:solidFill>
            <a:prstDash val="solid"/>
          </a:ln>
        </p:spPr>
        <p:txBody>
          <a:bodyPr lIns="0" tIns="91440" rIns="0" bIns="0" anchor="ctr">
            <a:normAutofit/>
          </a:bodyPr>
          <a:lstStyle>
            <a:lvl1pPr marL="0" indent="0" algn="ctr">
              <a:buFontTx/>
              <a:buNone/>
              <a:defRPr sz="1400">
                <a:latin typeface="Gotham Medium" pitchFamily="2" charset="0"/>
                <a:cs typeface="Gotham Medium" pitchFamily="2" charset="0"/>
              </a:defRPr>
            </a:lvl1pPr>
          </a:lstStyle>
          <a:p>
            <a:r>
              <a:rPr lang="en-US"/>
              <a:t>DRAG AND DROP SPEAKER PHOTO HERE</a:t>
            </a:r>
          </a:p>
        </p:txBody>
      </p:sp>
      <p:sp>
        <p:nvSpPr>
          <p:cNvPr id="13" name="Title 1">
            <a:extLst>
              <a:ext uri="{FF2B5EF4-FFF2-40B4-BE49-F238E27FC236}">
                <a16:creationId xmlns:a16="http://schemas.microsoft.com/office/drawing/2014/main" id="{28B8433E-D220-D945-8E99-AE5F34FF4F26}"/>
              </a:ext>
            </a:extLst>
          </p:cNvPr>
          <p:cNvSpPr>
            <a:spLocks noGrp="1"/>
          </p:cNvSpPr>
          <p:nvPr>
            <p:ph type="title" hasCustomPrompt="1"/>
          </p:nvPr>
        </p:nvSpPr>
        <p:spPr>
          <a:xfrm>
            <a:off x="642257" y="278557"/>
            <a:ext cx="10515600" cy="483443"/>
          </a:xfrm>
          <a:prstGeom prst="rect">
            <a:avLst/>
          </a:prstGeom>
        </p:spPr>
        <p:txBody>
          <a:bodyPr rIns="365760" anchor="ctr">
            <a:normAutofit/>
          </a:bodyPr>
          <a:lstStyle>
            <a:lvl1pPr algn="r">
              <a:defRPr sz="2800">
                <a:latin typeface="Gotham Medium" pitchFamily="2" charset="0"/>
                <a:cs typeface="Gotham Medium" pitchFamily="2" charset="0"/>
              </a:defRPr>
            </a:lvl1pPr>
          </a:lstStyle>
          <a:p>
            <a:r>
              <a:rPr lang="en-US"/>
              <a:t>Click to edit Master title style 2</a:t>
            </a:r>
          </a:p>
        </p:txBody>
      </p:sp>
      <p:pic>
        <p:nvPicPr>
          <p:cNvPr id="8" name="Picture 7">
            <a:extLst>
              <a:ext uri="{FF2B5EF4-FFF2-40B4-BE49-F238E27FC236}">
                <a16:creationId xmlns:a16="http://schemas.microsoft.com/office/drawing/2014/main" id="{3D80929F-6A8C-EA44-8A1D-EC0053BBE74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30349" y="5551616"/>
            <a:ext cx="1027973" cy="1088443"/>
          </a:xfrm>
          <a:prstGeom prst="rect">
            <a:avLst/>
          </a:prstGeom>
        </p:spPr>
      </p:pic>
      <p:sp>
        <p:nvSpPr>
          <p:cNvPr id="7" name="Snip Diagonal Corner Rectangle 6">
            <a:extLst>
              <a:ext uri="{FF2B5EF4-FFF2-40B4-BE49-F238E27FC236}">
                <a16:creationId xmlns:a16="http://schemas.microsoft.com/office/drawing/2014/main" id="{3AD33CDB-1A2C-B643-B0EF-20BD3614EB01}"/>
              </a:ext>
            </a:extLst>
          </p:cNvPr>
          <p:cNvSpPr/>
          <p:nvPr userDrawn="1"/>
        </p:nvSpPr>
        <p:spPr>
          <a:xfrm>
            <a:off x="0" y="0"/>
            <a:ext cx="13882255" cy="6897025"/>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otham Medium" pitchFamily="2" charset="0"/>
              <a:cs typeface="Gotham Medium" pitchFamily="2" charset="0"/>
            </a:endParaRPr>
          </a:p>
        </p:txBody>
      </p:sp>
      <p:pic>
        <p:nvPicPr>
          <p:cNvPr id="9" name="Picture 8">
            <a:extLst>
              <a:ext uri="{FF2B5EF4-FFF2-40B4-BE49-F238E27FC236}">
                <a16:creationId xmlns:a16="http://schemas.microsoft.com/office/drawing/2014/main" id="{C781575C-FF00-EF49-AF5E-75AAD9E6833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30349" y="5551616"/>
            <a:ext cx="1027973" cy="1088443"/>
          </a:xfrm>
          <a:prstGeom prst="rect">
            <a:avLst/>
          </a:prstGeom>
        </p:spPr>
      </p:pic>
    </p:spTree>
    <p:extLst>
      <p:ext uri="{BB962C8B-B14F-4D97-AF65-F5344CB8AC3E}">
        <p14:creationId xmlns:p14="http://schemas.microsoft.com/office/powerpoint/2010/main" val="83234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500"/>
                                        <p:tgtEl>
                                          <p:spTgt spid="11">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fade">
                                      <p:cBhvr>
                                        <p:cTn id="20" dur="500"/>
                                        <p:tgtEl>
                                          <p:spTgt spid="11">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fade">
                                      <p:cBhvr>
                                        <p:cTn id="23" dur="500"/>
                                        <p:tgtEl>
                                          <p:spTgt spid="11">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4" end="4"/>
                                            </p:txEl>
                                          </p:spTgt>
                                        </p:tgtEl>
                                        <p:attrNameLst>
                                          <p:attrName>style.visibility</p:attrName>
                                        </p:attrNameLst>
                                      </p:cBhvr>
                                      <p:to>
                                        <p:strVal val="visible"/>
                                      </p:to>
                                    </p:set>
                                    <p:animEffect transition="in" filter="fade">
                                      <p:cBhvr>
                                        <p:cTn id="26"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atin typeface="+mj-lt"/>
              </a:defRPr>
            </a:lvl1pPr>
          </a:lstStyle>
          <a:p>
            <a:pPr>
              <a:defRPr/>
            </a:pPr>
            <a:fld id="{F95804EA-1818-479F-A180-8D42F27C5E68}" type="slidenum">
              <a:rPr lang="en-US" smtClean="0"/>
              <a:pPr>
                <a:defRPr/>
              </a:pPr>
              <a:t>‹#›</a:t>
            </a:fld>
            <a:endParaRPr lang="en-US"/>
          </a:p>
        </p:txBody>
      </p:sp>
    </p:spTree>
    <p:extLst>
      <p:ext uri="{BB962C8B-B14F-4D97-AF65-F5344CB8AC3E}">
        <p14:creationId xmlns:p14="http://schemas.microsoft.com/office/powerpoint/2010/main" val="2379730966"/>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White BG with Footer Bar">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C15477-B79C-0949-A9EA-DCFAD113D4D0}"/>
              </a:ext>
            </a:extLst>
          </p:cNvPr>
          <p:cNvSpPr>
            <a:spLocks noGrp="1"/>
          </p:cNvSpPr>
          <p:nvPr>
            <p:ph type="sldNum" sz="quarter" idx="10"/>
          </p:nvPr>
        </p:nvSpPr>
        <p:spPr/>
        <p:txBody>
          <a:bodyPr/>
          <a:lstStyle/>
          <a:p>
            <a:fld id="{BF1B362E-304B-D74F-8E05-F581CCD55911}" type="slidenum">
              <a:rPr lang="en-US" smtClean="0"/>
              <a:pPr/>
              <a:t>‹#›</a:t>
            </a:fld>
            <a:endParaRPr lang="en-US"/>
          </a:p>
        </p:txBody>
      </p:sp>
    </p:spTree>
    <p:extLst>
      <p:ext uri="{BB962C8B-B14F-4D97-AF65-F5344CB8AC3E}">
        <p14:creationId xmlns:p14="http://schemas.microsoft.com/office/powerpoint/2010/main" val="3452753903"/>
      </p:ext>
    </p:extLst>
  </p:cSld>
  <p:clrMapOvr>
    <a:masterClrMapping/>
  </p:clrMapOvr>
  <p:extLst>
    <p:ext uri="{DCECCB84-F9BA-43D5-87BE-67443E8EF086}">
      <p15:sldGuideLst xmlns:p15="http://schemas.microsoft.com/office/powerpoint/2012/main"/>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Fluffy Dough BG with Footer">
    <p:bg>
      <p:bgPr>
        <a:solidFill>
          <a:schemeClr val="bg2"/>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B4ABBCD-4765-5A46-9D23-BC2F92EBF2C0}"/>
              </a:ext>
            </a:extLst>
          </p:cNvPr>
          <p:cNvSpPr>
            <a:spLocks noGrp="1"/>
          </p:cNvSpPr>
          <p:nvPr>
            <p:ph type="sldNum" sz="quarter" idx="10"/>
          </p:nvPr>
        </p:nvSpPr>
        <p:spPr>
          <a:xfrm>
            <a:off x="11249728" y="6471444"/>
            <a:ext cx="750936" cy="386556"/>
          </a:xfrm>
        </p:spPr>
        <p:txBody>
          <a:bodyPr/>
          <a:lstStyle/>
          <a:p>
            <a:fld id="{BF1B362E-304B-D74F-8E05-F581CCD55911}" type="slidenum">
              <a:rPr lang="en-US" smtClean="0"/>
              <a:pPr/>
              <a:t>‹#›</a:t>
            </a:fld>
            <a:endParaRPr lang="en-US"/>
          </a:p>
        </p:txBody>
      </p:sp>
    </p:spTree>
    <p:extLst>
      <p:ext uri="{BB962C8B-B14F-4D97-AF65-F5344CB8AC3E}">
        <p14:creationId xmlns:p14="http://schemas.microsoft.com/office/powerpoint/2010/main" val="2503198920"/>
      </p:ext>
    </p:extLst>
  </p:cSld>
  <p:clrMapOvr>
    <a:masterClrMapping/>
  </p:clrMapOvr>
  <p:extLst>
    <p:ext uri="{DCECCB84-F9BA-43D5-87BE-67443E8EF086}">
      <p15:sldGuideLst xmlns:p15="http://schemas.microsoft.com/office/powerpoint/2012/main"/>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1_Rich Sauce BG with Footer ">
    <p:bg>
      <p:bgPr>
        <a:solidFill>
          <a:schemeClr val="accent1"/>
        </a:solidFill>
        <a:effectLst/>
      </p:bgPr>
    </p:bg>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E10AFCC8-46F8-AA4F-B745-535A2EB5A3F9}"/>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bg1"/>
                </a:solidFill>
                <a:latin typeface="Arial" panose="020B0604020202020204" pitchFamily="34" charset="0"/>
              </a:rPr>
              <a:t>©2024 Papa John’s International, Inc. All Rights Reserved</a:t>
            </a:r>
            <a:r>
              <a:rPr lang="en-US" sz="800">
                <a:solidFill>
                  <a:schemeClr val="bg1"/>
                </a:solidFill>
              </a:rPr>
              <a:t>.</a:t>
            </a:r>
          </a:p>
        </p:txBody>
      </p:sp>
      <p:pic>
        <p:nvPicPr>
          <p:cNvPr id="13" name="Picture 12">
            <a:extLst>
              <a:ext uri="{FF2B5EF4-FFF2-40B4-BE49-F238E27FC236}">
                <a16:creationId xmlns:a16="http://schemas.microsoft.com/office/drawing/2014/main" id="{2359423A-36D5-D146-B5BD-1331E83052EE}"/>
              </a:ext>
            </a:extLst>
          </p:cNvPr>
          <p:cNvPicPr>
            <a:picLocks noChangeAspect="1"/>
          </p:cNvPicPr>
          <p:nvPr userDrawn="1"/>
        </p:nvPicPr>
        <p:blipFill>
          <a:blip r:embed="rId2"/>
          <a:stretch>
            <a:fillRect/>
          </a:stretch>
        </p:blipFill>
        <p:spPr>
          <a:xfrm>
            <a:off x="191336" y="6599955"/>
            <a:ext cx="1005745" cy="129963"/>
          </a:xfrm>
          <a:prstGeom prst="rect">
            <a:avLst/>
          </a:prstGeom>
        </p:spPr>
      </p:pic>
      <p:sp>
        <p:nvSpPr>
          <p:cNvPr id="14" name="Slide Number Placeholder 3">
            <a:extLst>
              <a:ext uri="{FF2B5EF4-FFF2-40B4-BE49-F238E27FC236}">
                <a16:creationId xmlns:a16="http://schemas.microsoft.com/office/drawing/2014/main" id="{6657B59A-D77E-CD4D-A76D-D57F08A6D338}"/>
              </a:ext>
            </a:extLst>
          </p:cNvPr>
          <p:cNvSpPr>
            <a:spLocks noGrp="1"/>
          </p:cNvSpPr>
          <p:nvPr>
            <p:ph type="sldNum" sz="quarter" idx="10"/>
          </p:nvPr>
        </p:nvSpPr>
        <p:spPr>
          <a:xfrm>
            <a:off x="11249728" y="6471444"/>
            <a:ext cx="750936" cy="386556"/>
          </a:xfrm>
        </p:spPr>
        <p:txBody>
          <a:bodyPr/>
          <a:lstStyle>
            <a:lvl1pPr>
              <a:defRPr>
                <a:solidFill>
                  <a:schemeClr val="bg1"/>
                </a:solidFill>
              </a:defRPr>
            </a:lvl1pPr>
          </a:lstStyle>
          <a:p>
            <a:fld id="{BF1B362E-304B-D74F-8E05-F581CCD55911}" type="slidenum">
              <a:rPr lang="en-US" smtClean="0"/>
              <a:pPr/>
              <a:t>‹#›</a:t>
            </a:fld>
            <a:endParaRPr lang="en-US"/>
          </a:p>
        </p:txBody>
      </p:sp>
    </p:spTree>
    <p:extLst>
      <p:ext uri="{BB962C8B-B14F-4D97-AF65-F5344CB8AC3E}">
        <p14:creationId xmlns:p14="http://schemas.microsoft.com/office/powerpoint/2010/main" val="915755108"/>
      </p:ext>
    </p:extLst>
  </p:cSld>
  <p:clrMapOvr>
    <a:masterClrMapping/>
  </p:clrMapOvr>
  <p:extLst>
    <p:ext uri="{DCECCB84-F9BA-43D5-87BE-67443E8EF086}">
      <p15:sldGuideLst xmlns:p15="http://schemas.microsoft.com/office/powerpoint/2012/main"/>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1_Fresh Basil BG with Footer">
    <p:bg>
      <p:bgPr>
        <a:solidFill>
          <a:schemeClr val="tx1"/>
        </a:solidFill>
        <a:effectLst/>
      </p:bgPr>
    </p:bg>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ACD9B6C1-68A8-0240-A57C-9E2225BFC7E5}"/>
              </a:ext>
            </a:extLst>
          </p:cNvPr>
          <p:cNvSpPr>
            <a:spLocks noGrp="1"/>
          </p:cNvSpPr>
          <p:nvPr>
            <p:ph type="sldNum" sz="quarter" idx="10"/>
          </p:nvPr>
        </p:nvSpPr>
        <p:spPr>
          <a:xfrm>
            <a:off x="11249728" y="6471444"/>
            <a:ext cx="750936" cy="386556"/>
          </a:xfrm>
        </p:spPr>
        <p:txBody>
          <a:bodyPr/>
          <a:lstStyle>
            <a:lvl1pPr>
              <a:defRPr>
                <a:solidFill>
                  <a:schemeClr val="bg1"/>
                </a:solidFill>
              </a:defRPr>
            </a:lvl1pPr>
          </a:lstStyle>
          <a:p>
            <a:fld id="{BF1B362E-304B-D74F-8E05-F581CCD55911}" type="slidenum">
              <a:rPr lang="en-US" smtClean="0"/>
              <a:pPr/>
              <a:t>‹#›</a:t>
            </a:fld>
            <a:endParaRPr lang="en-US"/>
          </a:p>
        </p:txBody>
      </p:sp>
      <p:sp>
        <p:nvSpPr>
          <p:cNvPr id="11" name="Subtitle 2">
            <a:extLst>
              <a:ext uri="{FF2B5EF4-FFF2-40B4-BE49-F238E27FC236}">
                <a16:creationId xmlns:a16="http://schemas.microsoft.com/office/drawing/2014/main" id="{DBCBD748-0687-514E-809E-43F1EA7C34DF}"/>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bg1"/>
                </a:solidFill>
                <a:latin typeface="Arial" panose="020B0604020202020204" pitchFamily="34" charset="0"/>
              </a:rPr>
              <a:t>©2024 Papa John’s International, Inc. All Rights Reserved</a:t>
            </a:r>
            <a:r>
              <a:rPr lang="en-US" sz="800">
                <a:solidFill>
                  <a:schemeClr val="bg1"/>
                </a:solidFill>
              </a:rPr>
              <a:t>.</a:t>
            </a:r>
          </a:p>
        </p:txBody>
      </p:sp>
      <p:pic>
        <p:nvPicPr>
          <p:cNvPr id="14" name="Picture 13">
            <a:extLst>
              <a:ext uri="{FF2B5EF4-FFF2-40B4-BE49-F238E27FC236}">
                <a16:creationId xmlns:a16="http://schemas.microsoft.com/office/drawing/2014/main" id="{2CBD080C-E9E9-B548-93AC-CEAF9A096A79}"/>
              </a:ext>
            </a:extLst>
          </p:cNvPr>
          <p:cNvPicPr>
            <a:picLocks noChangeAspect="1"/>
          </p:cNvPicPr>
          <p:nvPr userDrawn="1"/>
        </p:nvPicPr>
        <p:blipFill>
          <a:blip r:embed="rId2"/>
          <a:stretch>
            <a:fillRect/>
          </a:stretch>
        </p:blipFill>
        <p:spPr>
          <a:xfrm>
            <a:off x="191346" y="6599956"/>
            <a:ext cx="1005735" cy="129961"/>
          </a:xfrm>
          <a:prstGeom prst="rect">
            <a:avLst/>
          </a:prstGeom>
        </p:spPr>
      </p:pic>
    </p:spTree>
    <p:extLst>
      <p:ext uri="{BB962C8B-B14F-4D97-AF65-F5344CB8AC3E}">
        <p14:creationId xmlns:p14="http://schemas.microsoft.com/office/powerpoint/2010/main" val="2046896656"/>
      </p:ext>
    </p:extLst>
  </p:cSld>
  <p:clrMapOvr>
    <a:masterClrMapping/>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1_Ripened Vine BG with Footer">
    <p:bg>
      <p:bgPr>
        <a:solidFill>
          <a:schemeClr val="accent2"/>
        </a:solidFill>
        <a:effectLst/>
      </p:bgPr>
    </p:bg>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ACD9B6C1-68A8-0240-A57C-9E2225BFC7E5}"/>
              </a:ext>
            </a:extLst>
          </p:cNvPr>
          <p:cNvSpPr>
            <a:spLocks noGrp="1"/>
          </p:cNvSpPr>
          <p:nvPr>
            <p:ph type="sldNum" sz="quarter" idx="10"/>
          </p:nvPr>
        </p:nvSpPr>
        <p:spPr>
          <a:xfrm>
            <a:off x="11249728" y="6471444"/>
            <a:ext cx="750936" cy="386556"/>
          </a:xfrm>
        </p:spPr>
        <p:txBody>
          <a:bodyPr/>
          <a:lstStyle>
            <a:lvl1pPr>
              <a:defRPr>
                <a:solidFill>
                  <a:schemeClr val="bg1"/>
                </a:solidFill>
              </a:defRPr>
            </a:lvl1pPr>
          </a:lstStyle>
          <a:p>
            <a:fld id="{BF1B362E-304B-D74F-8E05-F581CCD55911}" type="slidenum">
              <a:rPr lang="en-US" smtClean="0"/>
              <a:pPr/>
              <a:t>‹#›</a:t>
            </a:fld>
            <a:endParaRPr lang="en-US"/>
          </a:p>
        </p:txBody>
      </p:sp>
      <p:sp>
        <p:nvSpPr>
          <p:cNvPr id="11" name="Subtitle 2">
            <a:extLst>
              <a:ext uri="{FF2B5EF4-FFF2-40B4-BE49-F238E27FC236}">
                <a16:creationId xmlns:a16="http://schemas.microsoft.com/office/drawing/2014/main" id="{DBCBD748-0687-514E-809E-43F1EA7C34DF}"/>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bg1"/>
                </a:solidFill>
                <a:latin typeface="Arial" panose="020B0604020202020204" pitchFamily="34" charset="0"/>
              </a:rPr>
              <a:t>©2024 Papa John’s International, Inc. All Rights Reserved</a:t>
            </a:r>
            <a:r>
              <a:rPr lang="en-US" sz="800">
                <a:solidFill>
                  <a:schemeClr val="bg1"/>
                </a:solidFill>
              </a:rPr>
              <a:t>.</a:t>
            </a:r>
          </a:p>
        </p:txBody>
      </p:sp>
      <p:pic>
        <p:nvPicPr>
          <p:cNvPr id="14" name="Picture 13">
            <a:extLst>
              <a:ext uri="{FF2B5EF4-FFF2-40B4-BE49-F238E27FC236}">
                <a16:creationId xmlns:a16="http://schemas.microsoft.com/office/drawing/2014/main" id="{2CBD080C-E9E9-B548-93AC-CEAF9A096A79}"/>
              </a:ext>
            </a:extLst>
          </p:cNvPr>
          <p:cNvPicPr>
            <a:picLocks noChangeAspect="1"/>
          </p:cNvPicPr>
          <p:nvPr userDrawn="1"/>
        </p:nvPicPr>
        <p:blipFill>
          <a:blip r:embed="rId2"/>
          <a:stretch>
            <a:fillRect/>
          </a:stretch>
        </p:blipFill>
        <p:spPr>
          <a:xfrm>
            <a:off x="191346" y="6599956"/>
            <a:ext cx="1005735" cy="129961"/>
          </a:xfrm>
          <a:prstGeom prst="rect">
            <a:avLst/>
          </a:prstGeom>
        </p:spPr>
      </p:pic>
    </p:spTree>
    <p:extLst>
      <p:ext uri="{BB962C8B-B14F-4D97-AF65-F5344CB8AC3E}">
        <p14:creationId xmlns:p14="http://schemas.microsoft.com/office/powerpoint/2010/main" val="1671706804"/>
      </p:ext>
    </p:extLst>
  </p:cSld>
  <p:clrMapOvr>
    <a:masterClrMapping/>
  </p:clrMapOvr>
  <p:extLst>
    <p:ext uri="{DCECCB84-F9BA-43D5-87BE-67443E8EF086}">
      <p15:sldGuideLst xmlns:p15="http://schemas.microsoft.com/office/powerpoint/2012/main"/>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2_White Blank">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E1AA12-FF3A-8A4D-92A6-4480194DDFF3}"/>
              </a:ext>
            </a:extLst>
          </p:cNvPr>
          <p:cNvSpPr>
            <a:spLocks noGrp="1"/>
          </p:cNvSpPr>
          <p:nvPr>
            <p:ph type="sldNum" sz="quarter" idx="10"/>
          </p:nvPr>
        </p:nvSpPr>
        <p:spPr>
          <a:xfrm>
            <a:off x="11249728" y="6471444"/>
            <a:ext cx="750936" cy="386556"/>
          </a:xfrm>
        </p:spPr>
        <p:txBody>
          <a:bodyPr/>
          <a:lstStyle/>
          <a:p>
            <a:fld id="{BF1B362E-304B-D74F-8E05-F581CCD55911}" type="slidenum">
              <a:rPr lang="en-US" smtClean="0"/>
              <a:pPr/>
              <a:t>‹#›</a:t>
            </a:fld>
            <a:endParaRPr lang="en-US"/>
          </a:p>
        </p:txBody>
      </p:sp>
    </p:spTree>
    <p:extLst>
      <p:ext uri="{BB962C8B-B14F-4D97-AF65-F5344CB8AC3E}">
        <p14:creationId xmlns:p14="http://schemas.microsoft.com/office/powerpoint/2010/main" val="1319623488"/>
      </p:ext>
    </p:extLst>
  </p:cSld>
  <p:clrMapOvr>
    <a:masterClrMapping/>
  </p:clrMapOvr>
  <p:extLst>
    <p:ext uri="{DCECCB84-F9BA-43D5-87BE-67443E8EF086}">
      <p15:sldGuideLst xmlns:p15="http://schemas.microsoft.com/office/powerpoint/2012/main"/>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2_Fluffy Dough Blank">
    <p:bg>
      <p:bgPr>
        <a:solidFill>
          <a:schemeClr val="bg2"/>
        </a:solidFill>
        <a:effectLst/>
      </p:bgPr>
    </p:bg>
    <p:spTree>
      <p:nvGrpSpPr>
        <p:cNvPr id="1" name=""/>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8947F6EF-AD3A-B34C-8E5C-659761756079}"/>
              </a:ext>
            </a:extLst>
          </p:cNvPr>
          <p:cNvSpPr>
            <a:spLocks noGrp="1"/>
          </p:cNvSpPr>
          <p:nvPr>
            <p:ph type="sldNum" sz="quarter" idx="10"/>
          </p:nvPr>
        </p:nvSpPr>
        <p:spPr>
          <a:xfrm>
            <a:off x="11249728" y="6471444"/>
            <a:ext cx="750936" cy="386556"/>
          </a:xfrm>
        </p:spPr>
        <p:txBody>
          <a:bodyPr/>
          <a:lstStyle/>
          <a:p>
            <a:fld id="{BF1B362E-304B-D74F-8E05-F581CCD55911}" type="slidenum">
              <a:rPr lang="en-US" smtClean="0"/>
              <a:pPr/>
              <a:t>‹#›</a:t>
            </a:fld>
            <a:endParaRPr lang="en-US"/>
          </a:p>
        </p:txBody>
      </p:sp>
    </p:spTree>
    <p:extLst>
      <p:ext uri="{BB962C8B-B14F-4D97-AF65-F5344CB8AC3E}">
        <p14:creationId xmlns:p14="http://schemas.microsoft.com/office/powerpoint/2010/main" val="1616198893"/>
      </p:ext>
    </p:extLst>
  </p:cSld>
  <p:clrMapOvr>
    <a:masterClrMapping/>
  </p:clrMapOvr>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2_Rich Sauce Blank">
    <p:bg>
      <p:bgPr>
        <a:solidFill>
          <a:schemeClr val="accent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1C297A-2F38-E446-B44E-50B97006DE98}"/>
              </a:ext>
            </a:extLst>
          </p:cNvPr>
          <p:cNvSpPr>
            <a:spLocks noGrp="1"/>
          </p:cNvSpPr>
          <p:nvPr>
            <p:ph type="sldNum" sz="quarter" idx="10"/>
          </p:nvPr>
        </p:nvSpPr>
        <p:spPr>
          <a:xfrm>
            <a:off x="11249728" y="6471444"/>
            <a:ext cx="750936" cy="386556"/>
          </a:xfrm>
        </p:spPr>
        <p:txBody>
          <a:bodyPr/>
          <a:lstStyle>
            <a:lvl1pPr>
              <a:defRPr>
                <a:solidFill>
                  <a:schemeClr val="bg1"/>
                </a:solidFill>
              </a:defRPr>
            </a:lvl1pPr>
          </a:lstStyle>
          <a:p>
            <a:fld id="{BF1B362E-304B-D74F-8E05-F581CCD55911}" type="slidenum">
              <a:rPr lang="en-US" smtClean="0"/>
              <a:pPr/>
              <a:t>‹#›</a:t>
            </a:fld>
            <a:endParaRPr lang="en-US"/>
          </a:p>
        </p:txBody>
      </p:sp>
    </p:spTree>
    <p:extLst>
      <p:ext uri="{BB962C8B-B14F-4D97-AF65-F5344CB8AC3E}">
        <p14:creationId xmlns:p14="http://schemas.microsoft.com/office/powerpoint/2010/main" val="2118253863"/>
      </p:ext>
    </p:extLst>
  </p:cSld>
  <p:clrMapOvr>
    <a:masterClrMapping/>
  </p:clrMapOvr>
  <p:extLst>
    <p:ext uri="{DCECCB84-F9BA-43D5-87BE-67443E8EF086}">
      <p15:sldGuideLst xmlns:p15="http://schemas.microsoft.com/office/powerpoint/2012/main"/>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2_Fresh Basil Blank">
    <p:bg>
      <p:bgPr>
        <a:solidFill>
          <a:schemeClr val="tx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AEB48B-C72A-2942-8007-34A47F468638}"/>
              </a:ext>
            </a:extLst>
          </p:cNvPr>
          <p:cNvSpPr>
            <a:spLocks noGrp="1"/>
          </p:cNvSpPr>
          <p:nvPr>
            <p:ph type="sldNum" sz="quarter" idx="10"/>
          </p:nvPr>
        </p:nvSpPr>
        <p:spPr>
          <a:xfrm>
            <a:off x="11249728" y="6471444"/>
            <a:ext cx="750936" cy="386556"/>
          </a:xfrm>
        </p:spPr>
        <p:txBody>
          <a:bodyPr/>
          <a:lstStyle>
            <a:lvl1pPr>
              <a:defRPr>
                <a:solidFill>
                  <a:schemeClr val="bg1"/>
                </a:solidFill>
              </a:defRPr>
            </a:lvl1pPr>
          </a:lstStyle>
          <a:p>
            <a:fld id="{BF1B362E-304B-D74F-8E05-F581CCD55911}" type="slidenum">
              <a:rPr lang="en-US" smtClean="0"/>
              <a:pPr/>
              <a:t>‹#›</a:t>
            </a:fld>
            <a:endParaRPr lang="en-US"/>
          </a:p>
        </p:txBody>
      </p:sp>
    </p:spTree>
    <p:extLst>
      <p:ext uri="{BB962C8B-B14F-4D97-AF65-F5344CB8AC3E}">
        <p14:creationId xmlns:p14="http://schemas.microsoft.com/office/powerpoint/2010/main" val="3376930413"/>
      </p:ext>
    </p:extLst>
  </p:cSld>
  <p:clrMapOvr>
    <a:masterClrMapping/>
  </p:clrMapOvr>
  <p:extLst>
    <p:ext uri="{DCECCB84-F9BA-43D5-87BE-67443E8EF086}">
      <p15:sldGuideLst xmlns:p15="http://schemas.microsoft.com/office/powerpoint/2012/main"/>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2_Ripened Vine Blank">
    <p:bg>
      <p:bgPr>
        <a:solidFill>
          <a:schemeClr val="accent2"/>
        </a:solidFill>
        <a:effectLst/>
      </p:bgPr>
    </p:bg>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ACD9B6C1-68A8-0240-A57C-9E2225BFC7E5}"/>
              </a:ext>
            </a:extLst>
          </p:cNvPr>
          <p:cNvSpPr>
            <a:spLocks noGrp="1"/>
          </p:cNvSpPr>
          <p:nvPr>
            <p:ph type="sldNum" sz="quarter" idx="10"/>
          </p:nvPr>
        </p:nvSpPr>
        <p:spPr>
          <a:xfrm>
            <a:off x="11249728" y="6471444"/>
            <a:ext cx="750936" cy="386556"/>
          </a:xfrm>
        </p:spPr>
        <p:txBody>
          <a:bodyPr/>
          <a:lstStyle>
            <a:lvl1pPr>
              <a:defRPr>
                <a:solidFill>
                  <a:schemeClr val="bg1"/>
                </a:solidFill>
              </a:defRPr>
            </a:lvl1pPr>
          </a:lstStyle>
          <a:p>
            <a:fld id="{BF1B362E-304B-D74F-8E05-F581CCD55911}" type="slidenum">
              <a:rPr lang="en-US" smtClean="0"/>
              <a:pPr/>
              <a:t>‹#›</a:t>
            </a:fld>
            <a:endParaRPr lang="en-US"/>
          </a:p>
        </p:txBody>
      </p:sp>
    </p:spTree>
    <p:extLst>
      <p:ext uri="{BB962C8B-B14F-4D97-AF65-F5344CB8AC3E}">
        <p14:creationId xmlns:p14="http://schemas.microsoft.com/office/powerpoint/2010/main" val="350354738"/>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43132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
        <p:nvSpPr>
          <p:cNvPr id="7" name="Title 6">
            <a:extLst>
              <a:ext uri="{FF2B5EF4-FFF2-40B4-BE49-F238E27FC236}">
                <a16:creationId xmlns:a16="http://schemas.microsoft.com/office/drawing/2014/main" id="{CB450E9B-0A1A-AD4C-A5A0-0444091C44A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3015667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Presentation Title White">
    <p:spTree>
      <p:nvGrpSpPr>
        <p:cNvPr id="1" name=""/>
        <p:cNvGrpSpPr/>
        <p:nvPr/>
      </p:nvGrpSpPr>
      <p:grpSpPr>
        <a:xfrm>
          <a:off x="0" y="0"/>
          <a:ext cx="0" cy="0"/>
          <a:chOff x="0" y="0"/>
          <a:chExt cx="0" cy="0"/>
        </a:xfrm>
      </p:grpSpPr>
      <p:sp>
        <p:nvSpPr>
          <p:cNvPr id="16" name="Text Placeholder 3">
            <a:extLst>
              <a:ext uri="{FF2B5EF4-FFF2-40B4-BE49-F238E27FC236}">
                <a16:creationId xmlns:a16="http://schemas.microsoft.com/office/drawing/2014/main" id="{19B2FD4A-B6FE-3546-B4A4-A3CB48AED388}"/>
              </a:ext>
            </a:extLst>
          </p:cNvPr>
          <p:cNvSpPr>
            <a:spLocks noGrp="1"/>
          </p:cNvSpPr>
          <p:nvPr>
            <p:ph type="body" sz="quarter" idx="11" hasCustomPrompt="1"/>
          </p:nvPr>
        </p:nvSpPr>
        <p:spPr>
          <a:xfrm>
            <a:off x="2745037" y="4799881"/>
            <a:ext cx="6701926" cy="623899"/>
          </a:xfrm>
          <a:prstGeom prst="rect">
            <a:avLst/>
          </a:prstGeom>
        </p:spPr>
        <p:txBody>
          <a:bodyPr lIns="0" tIns="0" rIns="0" bIns="0"/>
          <a:lstStyle>
            <a:lvl1pPr marL="0" indent="0" algn="ctr">
              <a:lnSpc>
                <a:spcPct val="90000"/>
              </a:lnSpc>
              <a:spcBef>
                <a:spcPts val="0"/>
              </a:spcBef>
              <a:buNone/>
              <a:defRPr sz="2000" baseline="0">
                <a:solidFill>
                  <a:schemeClr val="tx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Title</a:t>
            </a:r>
            <a:endParaRPr lang="en-US"/>
          </a:p>
        </p:txBody>
      </p:sp>
      <p:sp>
        <p:nvSpPr>
          <p:cNvPr id="17" name="Text Placeholder 3">
            <a:extLst>
              <a:ext uri="{FF2B5EF4-FFF2-40B4-BE49-F238E27FC236}">
                <a16:creationId xmlns:a16="http://schemas.microsoft.com/office/drawing/2014/main" id="{ABC75D6B-55C8-0443-800E-38C56B58F916}"/>
              </a:ext>
            </a:extLst>
          </p:cNvPr>
          <p:cNvSpPr>
            <a:spLocks noGrp="1"/>
          </p:cNvSpPr>
          <p:nvPr>
            <p:ph type="body" sz="quarter" idx="12" hasCustomPrompt="1"/>
          </p:nvPr>
        </p:nvSpPr>
        <p:spPr>
          <a:xfrm>
            <a:off x="4264699" y="6528411"/>
            <a:ext cx="3662601" cy="92934"/>
          </a:xfrm>
          <a:prstGeom prst="rect">
            <a:avLst/>
          </a:prstGeom>
        </p:spPr>
        <p:txBody>
          <a:bodyPr lIns="0" tIns="0" rIns="0" bIns="0"/>
          <a:lstStyle>
            <a:lvl1pPr marL="0" indent="0" algn="ctr">
              <a:lnSpc>
                <a:spcPct val="90000"/>
              </a:lnSpc>
              <a:spcBef>
                <a:spcPts val="0"/>
              </a:spcBef>
              <a:buNone/>
              <a:defRPr sz="800" strike="noStrike" cap="none" spc="0" baseline="0">
                <a:solidFill>
                  <a:schemeClr val="tx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Month / Date</a:t>
            </a:r>
            <a:endParaRPr lang="en-US"/>
          </a:p>
        </p:txBody>
      </p:sp>
      <p:pic>
        <p:nvPicPr>
          <p:cNvPr id="3" name="Picture 2" descr="Logo&#10;&#10;Description automatically generated">
            <a:extLst>
              <a:ext uri="{FF2B5EF4-FFF2-40B4-BE49-F238E27FC236}">
                <a16:creationId xmlns:a16="http://schemas.microsoft.com/office/drawing/2014/main" id="{3CC6E62F-7C03-4249-80E2-844E4F986C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64230" y="2528243"/>
            <a:ext cx="6863540" cy="1801515"/>
          </a:xfrm>
          <a:prstGeom prst="rect">
            <a:avLst/>
          </a:prstGeom>
        </p:spPr>
      </p:pic>
    </p:spTree>
    <p:extLst>
      <p:ext uri="{BB962C8B-B14F-4D97-AF65-F5344CB8AC3E}">
        <p14:creationId xmlns:p14="http://schemas.microsoft.com/office/powerpoint/2010/main" val="2608571129"/>
      </p:ext>
    </p:extLst>
  </p:cSld>
  <p:clrMapOvr>
    <a:masterClrMapping/>
  </p:clrMapOvr>
  <p:extLst>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Presentation Title Fresh Basil">
    <p:bg>
      <p:bgPr>
        <a:solidFill>
          <a:schemeClr val="tx1"/>
        </a:solidFill>
        <a:effectLst/>
      </p:bgPr>
    </p:bg>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D1F85C68-08C0-F245-807B-17F4E25C8AF9}"/>
              </a:ext>
            </a:extLst>
          </p:cNvPr>
          <p:cNvSpPr>
            <a:spLocks noGrp="1"/>
          </p:cNvSpPr>
          <p:nvPr>
            <p:ph type="body" sz="quarter" idx="11" hasCustomPrompt="1"/>
          </p:nvPr>
        </p:nvSpPr>
        <p:spPr>
          <a:xfrm>
            <a:off x="2745037" y="4799881"/>
            <a:ext cx="6701926" cy="623899"/>
          </a:xfrm>
          <a:prstGeom prst="rect">
            <a:avLst/>
          </a:prstGeom>
        </p:spPr>
        <p:txBody>
          <a:bodyPr lIns="0" tIns="0" rIns="0" bIns="0"/>
          <a:lstStyle>
            <a:lvl1pPr marL="0" indent="0" algn="ctr">
              <a:lnSpc>
                <a:spcPct val="90000"/>
              </a:lnSpc>
              <a:spcBef>
                <a:spcPts val="0"/>
              </a:spcBef>
              <a:buNone/>
              <a:defRPr sz="2000" baseline="0">
                <a:solidFill>
                  <a:schemeClr val="bg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Title</a:t>
            </a:r>
            <a:endParaRPr lang="en-US"/>
          </a:p>
        </p:txBody>
      </p:sp>
      <p:sp>
        <p:nvSpPr>
          <p:cNvPr id="9" name="Text Placeholder 3">
            <a:extLst>
              <a:ext uri="{FF2B5EF4-FFF2-40B4-BE49-F238E27FC236}">
                <a16:creationId xmlns:a16="http://schemas.microsoft.com/office/drawing/2014/main" id="{A423DBDB-4115-3A48-8AE6-E82D0D155371}"/>
              </a:ext>
            </a:extLst>
          </p:cNvPr>
          <p:cNvSpPr>
            <a:spLocks noGrp="1"/>
          </p:cNvSpPr>
          <p:nvPr>
            <p:ph type="body" sz="quarter" idx="12" hasCustomPrompt="1"/>
          </p:nvPr>
        </p:nvSpPr>
        <p:spPr>
          <a:xfrm>
            <a:off x="4264699" y="6528411"/>
            <a:ext cx="3662601" cy="92934"/>
          </a:xfrm>
          <a:prstGeom prst="rect">
            <a:avLst/>
          </a:prstGeom>
        </p:spPr>
        <p:txBody>
          <a:bodyPr lIns="0" tIns="0" rIns="0" bIns="0"/>
          <a:lstStyle>
            <a:lvl1pPr marL="0" indent="0" algn="ctr">
              <a:lnSpc>
                <a:spcPct val="90000"/>
              </a:lnSpc>
              <a:spcBef>
                <a:spcPts val="0"/>
              </a:spcBef>
              <a:buNone/>
              <a:defRPr sz="800" strike="noStrike" cap="none" spc="0" baseline="0">
                <a:solidFill>
                  <a:schemeClr val="bg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Month / Year</a:t>
            </a:r>
            <a:endParaRPr lang="en-US"/>
          </a:p>
        </p:txBody>
      </p:sp>
      <p:pic>
        <p:nvPicPr>
          <p:cNvPr id="3" name="Picture 2" descr="A picture containing text, clipart&#10;&#10;Description automatically generated">
            <a:extLst>
              <a:ext uri="{FF2B5EF4-FFF2-40B4-BE49-F238E27FC236}">
                <a16:creationId xmlns:a16="http://schemas.microsoft.com/office/drawing/2014/main" id="{E83483B2-3BDB-40E3-843F-2D1A5523AFD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47215" y="2528316"/>
            <a:ext cx="6897570" cy="1801368"/>
          </a:xfrm>
          <a:prstGeom prst="rect">
            <a:avLst/>
          </a:prstGeom>
        </p:spPr>
      </p:pic>
    </p:spTree>
    <p:extLst>
      <p:ext uri="{BB962C8B-B14F-4D97-AF65-F5344CB8AC3E}">
        <p14:creationId xmlns:p14="http://schemas.microsoft.com/office/powerpoint/2010/main" val="713062395"/>
      </p:ext>
    </p:extLst>
  </p:cSld>
  <p:clrMapOvr>
    <a:masterClrMapping/>
  </p:clrMapOvr>
  <p:extLst>
    <p:ext uri="{DCECCB84-F9BA-43D5-87BE-67443E8EF086}">
      <p15:sldGuideLst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Presentation Title Rich Sauce">
    <p:bg>
      <p:bgPr>
        <a:solidFill>
          <a:schemeClr val="accent1"/>
        </a:solidFill>
        <a:effectLst/>
      </p:bgPr>
    </p:bg>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A64D7EA0-CD4F-8F42-9C60-9AA51B5FB004}"/>
              </a:ext>
            </a:extLst>
          </p:cNvPr>
          <p:cNvSpPr>
            <a:spLocks noGrp="1"/>
          </p:cNvSpPr>
          <p:nvPr>
            <p:ph type="body" sz="quarter" idx="12" hasCustomPrompt="1"/>
          </p:nvPr>
        </p:nvSpPr>
        <p:spPr>
          <a:xfrm>
            <a:off x="4264699" y="6528411"/>
            <a:ext cx="3662601" cy="92934"/>
          </a:xfrm>
          <a:prstGeom prst="rect">
            <a:avLst/>
          </a:prstGeom>
        </p:spPr>
        <p:txBody>
          <a:bodyPr lIns="0" tIns="0" rIns="0" bIns="0"/>
          <a:lstStyle>
            <a:lvl1pPr marL="0" indent="0" algn="ctr">
              <a:lnSpc>
                <a:spcPct val="90000"/>
              </a:lnSpc>
              <a:spcBef>
                <a:spcPts val="0"/>
              </a:spcBef>
              <a:buNone/>
              <a:defRPr sz="800" strike="noStrike" cap="none" spc="0" baseline="0">
                <a:solidFill>
                  <a:schemeClr val="bg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Month / Year</a:t>
            </a:r>
            <a:endParaRPr lang="en-US"/>
          </a:p>
        </p:txBody>
      </p:sp>
      <p:sp>
        <p:nvSpPr>
          <p:cNvPr id="8" name="Text Placeholder 3">
            <a:extLst>
              <a:ext uri="{FF2B5EF4-FFF2-40B4-BE49-F238E27FC236}">
                <a16:creationId xmlns:a16="http://schemas.microsoft.com/office/drawing/2014/main" id="{CE84B4C6-D2B8-3340-9185-2E42A72E1E2A}"/>
              </a:ext>
            </a:extLst>
          </p:cNvPr>
          <p:cNvSpPr>
            <a:spLocks noGrp="1"/>
          </p:cNvSpPr>
          <p:nvPr>
            <p:ph type="body" sz="quarter" idx="11" hasCustomPrompt="1"/>
          </p:nvPr>
        </p:nvSpPr>
        <p:spPr>
          <a:xfrm>
            <a:off x="2745037" y="4799881"/>
            <a:ext cx="6701926" cy="623899"/>
          </a:xfrm>
          <a:prstGeom prst="rect">
            <a:avLst/>
          </a:prstGeom>
        </p:spPr>
        <p:txBody>
          <a:bodyPr lIns="0" tIns="0" rIns="0" bIns="0"/>
          <a:lstStyle>
            <a:lvl1pPr marL="0" indent="0" algn="ctr">
              <a:lnSpc>
                <a:spcPct val="90000"/>
              </a:lnSpc>
              <a:spcBef>
                <a:spcPts val="0"/>
              </a:spcBef>
              <a:buNone/>
              <a:defRPr sz="2000" baseline="0">
                <a:solidFill>
                  <a:schemeClr val="bg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Title</a:t>
            </a:r>
            <a:endParaRPr lang="en-US"/>
          </a:p>
        </p:txBody>
      </p:sp>
      <p:pic>
        <p:nvPicPr>
          <p:cNvPr id="5" name="Picture 4" descr="A picture containing text, clipart&#10;&#10;Description automatically generated">
            <a:extLst>
              <a:ext uri="{FF2B5EF4-FFF2-40B4-BE49-F238E27FC236}">
                <a16:creationId xmlns:a16="http://schemas.microsoft.com/office/drawing/2014/main" id="{C86F27DD-AE54-4A8F-AD5F-E450841F0B8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47215" y="2528316"/>
            <a:ext cx="6897570" cy="1801368"/>
          </a:xfrm>
          <a:prstGeom prst="rect">
            <a:avLst/>
          </a:prstGeom>
        </p:spPr>
      </p:pic>
    </p:spTree>
    <p:extLst>
      <p:ext uri="{BB962C8B-B14F-4D97-AF65-F5344CB8AC3E}">
        <p14:creationId xmlns:p14="http://schemas.microsoft.com/office/powerpoint/2010/main" val="1047027640"/>
      </p:ext>
    </p:extLst>
  </p:cSld>
  <p:clrMapOvr>
    <a:masterClrMapping/>
  </p:clrMapOvr>
  <p:extLst>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Presentation Title Fluffy Dough">
    <p:bg>
      <p:bgPr>
        <a:solidFill>
          <a:schemeClr val="bg2"/>
        </a:solidFill>
        <a:effectLst/>
      </p:bgPr>
    </p:bg>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7097EF6D-FFAA-EE4A-9693-7C2DE382A86C}"/>
              </a:ext>
            </a:extLst>
          </p:cNvPr>
          <p:cNvSpPr>
            <a:spLocks noGrp="1"/>
          </p:cNvSpPr>
          <p:nvPr>
            <p:ph type="body" sz="quarter" idx="11" hasCustomPrompt="1"/>
          </p:nvPr>
        </p:nvSpPr>
        <p:spPr>
          <a:xfrm>
            <a:off x="2745037" y="4799881"/>
            <a:ext cx="6701926" cy="623899"/>
          </a:xfrm>
          <a:prstGeom prst="rect">
            <a:avLst/>
          </a:prstGeom>
        </p:spPr>
        <p:txBody>
          <a:bodyPr lIns="0" tIns="0" rIns="0" bIns="0"/>
          <a:lstStyle>
            <a:lvl1pPr marL="0" indent="0" algn="ctr">
              <a:lnSpc>
                <a:spcPct val="90000"/>
              </a:lnSpc>
              <a:spcBef>
                <a:spcPts val="0"/>
              </a:spcBef>
              <a:buNone/>
              <a:defRPr sz="2000" baseline="0">
                <a:solidFill>
                  <a:schemeClr val="tx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Title</a:t>
            </a:r>
            <a:endParaRPr lang="en-US"/>
          </a:p>
        </p:txBody>
      </p:sp>
      <p:sp>
        <p:nvSpPr>
          <p:cNvPr id="6" name="Text Placeholder 3">
            <a:extLst>
              <a:ext uri="{FF2B5EF4-FFF2-40B4-BE49-F238E27FC236}">
                <a16:creationId xmlns:a16="http://schemas.microsoft.com/office/drawing/2014/main" id="{C2E50FFD-F84F-4544-A554-88266AC2C7ED}"/>
              </a:ext>
            </a:extLst>
          </p:cNvPr>
          <p:cNvSpPr>
            <a:spLocks noGrp="1"/>
          </p:cNvSpPr>
          <p:nvPr>
            <p:ph type="body" sz="quarter" idx="12" hasCustomPrompt="1"/>
          </p:nvPr>
        </p:nvSpPr>
        <p:spPr>
          <a:xfrm>
            <a:off x="4264699" y="6528411"/>
            <a:ext cx="3662601" cy="92934"/>
          </a:xfrm>
          <a:prstGeom prst="rect">
            <a:avLst/>
          </a:prstGeom>
        </p:spPr>
        <p:txBody>
          <a:bodyPr lIns="0" tIns="0" rIns="0" bIns="0"/>
          <a:lstStyle>
            <a:lvl1pPr marL="0" indent="0" algn="ctr">
              <a:lnSpc>
                <a:spcPct val="90000"/>
              </a:lnSpc>
              <a:spcBef>
                <a:spcPts val="0"/>
              </a:spcBef>
              <a:buNone/>
              <a:defRPr sz="800" strike="noStrike" cap="none" spc="0" baseline="0">
                <a:solidFill>
                  <a:schemeClr val="tx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Month / Date</a:t>
            </a:r>
            <a:endParaRPr lang="en-US"/>
          </a:p>
        </p:txBody>
      </p:sp>
      <p:pic>
        <p:nvPicPr>
          <p:cNvPr id="7" name="Picture 6" descr="Logo&#10;&#10;Description automatically generated">
            <a:extLst>
              <a:ext uri="{FF2B5EF4-FFF2-40B4-BE49-F238E27FC236}">
                <a16:creationId xmlns:a16="http://schemas.microsoft.com/office/drawing/2014/main" id="{3476FBCA-E3B5-415E-B6E6-FDB7795A068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64230" y="2528243"/>
            <a:ext cx="6863540" cy="1801515"/>
          </a:xfrm>
          <a:prstGeom prst="rect">
            <a:avLst/>
          </a:prstGeom>
        </p:spPr>
      </p:pic>
    </p:spTree>
    <p:extLst>
      <p:ext uri="{BB962C8B-B14F-4D97-AF65-F5344CB8AC3E}">
        <p14:creationId xmlns:p14="http://schemas.microsoft.com/office/powerpoint/2010/main" val="3563431785"/>
      </p:ext>
    </p:extLst>
  </p:cSld>
  <p:clrMapOvr>
    <a:masterClrMapping/>
  </p:clrMapOvr>
  <p:extLst>
    <p:ext uri="{DCECCB84-F9BA-43D5-87BE-67443E8EF086}">
      <p15:sldGuideLst xmlns:p15="http://schemas.microsoft.com/office/powerpoint/2012/main"/>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White ">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CAAE486-E462-A84A-AFB0-2046DADB76AE}"/>
              </a:ext>
            </a:extLst>
          </p:cNvPr>
          <p:cNvPicPr>
            <a:picLocks noChangeAspect="1"/>
          </p:cNvPicPr>
          <p:nvPr userDrawn="1"/>
        </p:nvPicPr>
        <p:blipFill>
          <a:blip r:embed="rId2"/>
          <a:stretch>
            <a:fillRect/>
          </a:stretch>
        </p:blipFill>
        <p:spPr>
          <a:xfrm>
            <a:off x="10254782" y="5519714"/>
            <a:ext cx="1721992" cy="1084217"/>
          </a:xfrm>
          <a:prstGeom prst="rect">
            <a:avLst/>
          </a:prstGeom>
        </p:spPr>
      </p:pic>
      <p:sp>
        <p:nvSpPr>
          <p:cNvPr id="10" name="Text Placeholder 3">
            <a:extLst>
              <a:ext uri="{FF2B5EF4-FFF2-40B4-BE49-F238E27FC236}">
                <a16:creationId xmlns:a16="http://schemas.microsoft.com/office/drawing/2014/main" id="{5B95684B-A952-5840-8761-F6AC91229928}"/>
              </a:ext>
            </a:extLst>
          </p:cNvPr>
          <p:cNvSpPr>
            <a:spLocks noGrp="1"/>
          </p:cNvSpPr>
          <p:nvPr>
            <p:ph type="body" sz="quarter" idx="13" hasCustomPrompt="1"/>
          </p:nvPr>
        </p:nvSpPr>
        <p:spPr>
          <a:xfrm>
            <a:off x="493745" y="6492058"/>
            <a:ext cx="3662601" cy="92934"/>
          </a:xfrm>
          <a:prstGeom prst="rect">
            <a:avLst/>
          </a:prstGeom>
        </p:spPr>
        <p:txBody>
          <a:bodyPr lIns="0" tIns="0" rIns="0" bIns="0"/>
          <a:lstStyle>
            <a:lvl1pPr marL="0" indent="0" algn="l">
              <a:lnSpc>
                <a:spcPct val="90000"/>
              </a:lnSpc>
              <a:spcBef>
                <a:spcPts val="0"/>
              </a:spcBef>
              <a:buNone/>
              <a:defRPr sz="800" strike="noStrike" cap="none" spc="0" baseline="0">
                <a:solidFill>
                  <a:schemeClr val="tx2"/>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Month / Year</a:t>
            </a:r>
            <a:endParaRPr lang="en-US"/>
          </a:p>
        </p:txBody>
      </p:sp>
      <p:sp>
        <p:nvSpPr>
          <p:cNvPr id="6" name="Text Placeholder 3">
            <a:extLst>
              <a:ext uri="{FF2B5EF4-FFF2-40B4-BE49-F238E27FC236}">
                <a16:creationId xmlns:a16="http://schemas.microsoft.com/office/drawing/2014/main" id="{24337BBA-1B32-7341-8113-7DE805418543}"/>
              </a:ext>
            </a:extLst>
          </p:cNvPr>
          <p:cNvSpPr>
            <a:spLocks noGrp="1"/>
          </p:cNvSpPr>
          <p:nvPr>
            <p:ph type="body" sz="quarter" idx="10" hasCustomPrompt="1"/>
          </p:nvPr>
        </p:nvSpPr>
        <p:spPr>
          <a:xfrm>
            <a:off x="493745" y="518648"/>
            <a:ext cx="7539528" cy="713434"/>
          </a:xfrm>
          <a:prstGeom prst="rect">
            <a:avLst/>
          </a:prstGeom>
        </p:spPr>
        <p:txBody>
          <a:bodyPr lIns="0" tIns="0" rIns="0" bIns="0" anchor="t" anchorCtr="0"/>
          <a:lstStyle>
            <a:lvl1pPr marL="0" marR="0" indent="0" algn="l" defTabSz="914400" rtl="0" eaLnBrk="1" fontAlgn="auto" latinLnBrk="0" hangingPunct="1">
              <a:lnSpc>
                <a:spcPts val="7500"/>
              </a:lnSpc>
              <a:spcBef>
                <a:spcPts val="0"/>
              </a:spcBef>
              <a:spcAft>
                <a:spcPts val="600"/>
              </a:spcAft>
              <a:buClr>
                <a:schemeClr val="tx1"/>
              </a:buClr>
              <a:buSzTx/>
              <a:buFont typeface="Arial" panose="020B0604020202020204" pitchFamily="34" charset="0"/>
              <a:buNone/>
              <a:tabLst/>
              <a:defRPr sz="8000" cap="all"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ts val="7500"/>
              </a:lnSpc>
              <a:spcBef>
                <a:spcPts val="0"/>
              </a:spcBef>
              <a:spcAft>
                <a:spcPts val="600"/>
              </a:spcAft>
              <a:buClr>
                <a:schemeClr val="tx1"/>
              </a:buClr>
              <a:buSzTx/>
              <a:buFont typeface="Arial" panose="020B0604020202020204" pitchFamily="34" charset="0"/>
              <a:buNone/>
              <a:tabLst/>
              <a:defRPr/>
            </a:pPr>
            <a:r>
              <a:rPr lang="en-GB"/>
              <a:t>Presentation Title</a:t>
            </a:r>
            <a:endParaRPr lang="en-US"/>
          </a:p>
        </p:txBody>
      </p:sp>
      <p:sp>
        <p:nvSpPr>
          <p:cNvPr id="7" name="Text Placeholder 3">
            <a:extLst>
              <a:ext uri="{FF2B5EF4-FFF2-40B4-BE49-F238E27FC236}">
                <a16:creationId xmlns:a16="http://schemas.microsoft.com/office/drawing/2014/main" id="{FAFD1CBE-BAD9-F840-A430-8885566C29DA}"/>
              </a:ext>
            </a:extLst>
          </p:cNvPr>
          <p:cNvSpPr>
            <a:spLocks noGrp="1"/>
          </p:cNvSpPr>
          <p:nvPr>
            <p:ph type="body" sz="quarter" idx="11" hasCustomPrompt="1"/>
          </p:nvPr>
        </p:nvSpPr>
        <p:spPr>
          <a:xfrm>
            <a:off x="493745" y="5543639"/>
            <a:ext cx="7539528" cy="247351"/>
          </a:xfrm>
          <a:prstGeom prst="rect">
            <a:avLst/>
          </a:prstGeom>
        </p:spPr>
        <p:txBody>
          <a:bodyPr lIns="0" tIns="0" rIns="0" bIns="0"/>
          <a:lstStyle>
            <a:lvl1pPr marL="0" indent="0" algn="l">
              <a:lnSpc>
                <a:spcPct val="90000"/>
              </a:lnSpc>
              <a:spcBef>
                <a:spcPts val="0"/>
              </a:spcBef>
              <a:buNone/>
              <a:defRPr sz="2000" baseline="0">
                <a:solidFill>
                  <a:schemeClr val="tx2"/>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Subtitle</a:t>
            </a:r>
            <a:endParaRPr lang="en-US"/>
          </a:p>
        </p:txBody>
      </p:sp>
    </p:spTree>
    <p:extLst>
      <p:ext uri="{BB962C8B-B14F-4D97-AF65-F5344CB8AC3E}">
        <p14:creationId xmlns:p14="http://schemas.microsoft.com/office/powerpoint/2010/main" val="242983963"/>
      </p:ext>
    </p:extLst>
  </p:cSld>
  <p:clrMapOvr>
    <a:masterClrMapping/>
  </p:clrMapOvr>
  <p:extLst>
    <p:ext uri="{DCECCB84-F9BA-43D5-87BE-67443E8EF086}">
      <p15:sldGuideLst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Fresh Basil">
    <p:bg>
      <p:bgPr>
        <a:solidFill>
          <a:schemeClr val="tx1"/>
        </a:solidFill>
        <a:effectLst/>
      </p:bgPr>
    </p:bg>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E77DBC39-55A2-BD41-B713-CC717B010220}"/>
              </a:ext>
            </a:extLst>
          </p:cNvPr>
          <p:cNvSpPr>
            <a:spLocks noGrp="1"/>
          </p:cNvSpPr>
          <p:nvPr>
            <p:ph type="body" sz="quarter" idx="11" hasCustomPrompt="1"/>
          </p:nvPr>
        </p:nvSpPr>
        <p:spPr>
          <a:xfrm>
            <a:off x="493745" y="5543639"/>
            <a:ext cx="7539528" cy="247351"/>
          </a:xfrm>
          <a:prstGeom prst="rect">
            <a:avLst/>
          </a:prstGeom>
        </p:spPr>
        <p:txBody>
          <a:bodyPr lIns="0" tIns="0" rIns="0" bIns="0"/>
          <a:lstStyle>
            <a:lvl1pPr marL="0" indent="0" algn="l">
              <a:lnSpc>
                <a:spcPct val="90000"/>
              </a:lnSpc>
              <a:spcBef>
                <a:spcPts val="0"/>
              </a:spcBef>
              <a:buNone/>
              <a:defRPr sz="2000" baseline="0">
                <a:solidFill>
                  <a:schemeClr val="bg2"/>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Subtitle</a:t>
            </a:r>
            <a:endParaRPr lang="en-US"/>
          </a:p>
        </p:txBody>
      </p:sp>
      <p:sp>
        <p:nvSpPr>
          <p:cNvPr id="15" name="Text Placeholder 3">
            <a:extLst>
              <a:ext uri="{FF2B5EF4-FFF2-40B4-BE49-F238E27FC236}">
                <a16:creationId xmlns:a16="http://schemas.microsoft.com/office/drawing/2014/main" id="{290B7E30-C9B7-4E4D-8808-CD1E989348BF}"/>
              </a:ext>
            </a:extLst>
          </p:cNvPr>
          <p:cNvSpPr>
            <a:spLocks noGrp="1"/>
          </p:cNvSpPr>
          <p:nvPr>
            <p:ph type="body" sz="quarter" idx="13" hasCustomPrompt="1"/>
          </p:nvPr>
        </p:nvSpPr>
        <p:spPr>
          <a:xfrm>
            <a:off x="493745" y="6492058"/>
            <a:ext cx="3662601" cy="92934"/>
          </a:xfrm>
          <a:prstGeom prst="rect">
            <a:avLst/>
          </a:prstGeom>
        </p:spPr>
        <p:txBody>
          <a:bodyPr lIns="0" tIns="0" rIns="0" bIns="0"/>
          <a:lstStyle>
            <a:lvl1pPr marL="0" indent="0" algn="l">
              <a:lnSpc>
                <a:spcPct val="90000"/>
              </a:lnSpc>
              <a:spcBef>
                <a:spcPts val="0"/>
              </a:spcBef>
              <a:buNone/>
              <a:defRPr sz="800" strike="noStrike" cap="none" spc="0" baseline="0">
                <a:solidFill>
                  <a:schemeClr val="bg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Month / Year</a:t>
            </a:r>
            <a:endParaRPr lang="en-US"/>
          </a:p>
        </p:txBody>
      </p:sp>
      <p:pic>
        <p:nvPicPr>
          <p:cNvPr id="17" name="Picture 16">
            <a:extLst>
              <a:ext uri="{FF2B5EF4-FFF2-40B4-BE49-F238E27FC236}">
                <a16:creationId xmlns:a16="http://schemas.microsoft.com/office/drawing/2014/main" id="{53261A42-B1A5-6349-BC18-A34928E096F9}"/>
              </a:ext>
            </a:extLst>
          </p:cNvPr>
          <p:cNvPicPr>
            <a:picLocks noChangeAspect="1"/>
          </p:cNvPicPr>
          <p:nvPr userDrawn="1"/>
        </p:nvPicPr>
        <p:blipFill>
          <a:blip r:embed="rId2"/>
          <a:stretch>
            <a:fillRect/>
          </a:stretch>
        </p:blipFill>
        <p:spPr>
          <a:xfrm>
            <a:off x="10254782" y="5500775"/>
            <a:ext cx="1721992" cy="1084217"/>
          </a:xfrm>
          <a:prstGeom prst="rect">
            <a:avLst/>
          </a:prstGeom>
        </p:spPr>
      </p:pic>
      <p:sp>
        <p:nvSpPr>
          <p:cNvPr id="18" name="Text Placeholder 3">
            <a:extLst>
              <a:ext uri="{FF2B5EF4-FFF2-40B4-BE49-F238E27FC236}">
                <a16:creationId xmlns:a16="http://schemas.microsoft.com/office/drawing/2014/main" id="{34359230-9C88-4F43-808D-A3AD6F4694C6}"/>
              </a:ext>
            </a:extLst>
          </p:cNvPr>
          <p:cNvSpPr>
            <a:spLocks noGrp="1"/>
          </p:cNvSpPr>
          <p:nvPr>
            <p:ph type="body" sz="quarter" idx="10" hasCustomPrompt="1"/>
          </p:nvPr>
        </p:nvSpPr>
        <p:spPr>
          <a:xfrm>
            <a:off x="493745" y="518648"/>
            <a:ext cx="7539528" cy="713434"/>
          </a:xfrm>
          <a:prstGeom prst="rect">
            <a:avLst/>
          </a:prstGeom>
        </p:spPr>
        <p:txBody>
          <a:bodyPr lIns="0" tIns="0" rIns="0" bIns="0" anchor="t" anchorCtr="0"/>
          <a:lstStyle>
            <a:lvl1pPr marL="0" marR="0" indent="0" algn="l" defTabSz="914400" rtl="0" eaLnBrk="1" fontAlgn="auto" latinLnBrk="0" hangingPunct="1">
              <a:lnSpc>
                <a:spcPts val="7500"/>
              </a:lnSpc>
              <a:spcBef>
                <a:spcPts val="0"/>
              </a:spcBef>
              <a:spcAft>
                <a:spcPts val="600"/>
              </a:spcAft>
              <a:buClr>
                <a:schemeClr val="tx1"/>
              </a:buClr>
              <a:buSzTx/>
              <a:buFont typeface="Arial" panose="020B0604020202020204" pitchFamily="34" charset="0"/>
              <a:buNone/>
              <a:tabLst/>
              <a:defRPr sz="8000" cap="all" baseline="0">
                <a:solidFill>
                  <a:schemeClr val="bg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ts val="7500"/>
              </a:lnSpc>
              <a:spcBef>
                <a:spcPts val="0"/>
              </a:spcBef>
              <a:spcAft>
                <a:spcPts val="600"/>
              </a:spcAft>
              <a:buClr>
                <a:schemeClr val="tx1"/>
              </a:buClr>
              <a:buSzTx/>
              <a:buFont typeface="Arial" panose="020B0604020202020204" pitchFamily="34" charset="0"/>
              <a:buNone/>
              <a:tabLst/>
              <a:defRPr/>
            </a:pPr>
            <a:r>
              <a:rPr lang="en-GB"/>
              <a:t>Presentation Title</a:t>
            </a:r>
            <a:endParaRPr lang="en-US"/>
          </a:p>
        </p:txBody>
      </p:sp>
    </p:spTree>
    <p:extLst>
      <p:ext uri="{BB962C8B-B14F-4D97-AF65-F5344CB8AC3E}">
        <p14:creationId xmlns:p14="http://schemas.microsoft.com/office/powerpoint/2010/main" val="197914356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Rich Sauce">
    <p:bg>
      <p:bgPr>
        <a:solidFill>
          <a:schemeClr val="accent1"/>
        </a:solidFill>
        <a:effectLst/>
      </p:bgPr>
    </p:bg>
    <p:spTree>
      <p:nvGrpSpPr>
        <p:cNvPr id="1" name=""/>
        <p:cNvGrpSpPr/>
        <p:nvPr/>
      </p:nvGrpSpPr>
      <p:grpSpPr>
        <a:xfrm>
          <a:off x="0" y="0"/>
          <a:ext cx="0" cy="0"/>
          <a:chOff x="0" y="0"/>
          <a:chExt cx="0" cy="0"/>
        </a:xfrm>
      </p:grpSpPr>
      <p:sp>
        <p:nvSpPr>
          <p:cNvPr id="14" name="Text Placeholder 3">
            <a:extLst>
              <a:ext uri="{FF2B5EF4-FFF2-40B4-BE49-F238E27FC236}">
                <a16:creationId xmlns:a16="http://schemas.microsoft.com/office/drawing/2014/main" id="{3ED012B8-B5A7-0243-B5B4-B280167525B5}"/>
              </a:ext>
            </a:extLst>
          </p:cNvPr>
          <p:cNvSpPr>
            <a:spLocks noGrp="1"/>
          </p:cNvSpPr>
          <p:nvPr>
            <p:ph type="body" sz="quarter" idx="13" hasCustomPrompt="1"/>
          </p:nvPr>
        </p:nvSpPr>
        <p:spPr>
          <a:xfrm>
            <a:off x="493745" y="6492058"/>
            <a:ext cx="3662601" cy="92934"/>
          </a:xfrm>
          <a:prstGeom prst="rect">
            <a:avLst/>
          </a:prstGeom>
        </p:spPr>
        <p:txBody>
          <a:bodyPr lIns="0" tIns="0" rIns="0" bIns="0"/>
          <a:lstStyle>
            <a:lvl1pPr marL="0" indent="0" algn="l">
              <a:lnSpc>
                <a:spcPct val="90000"/>
              </a:lnSpc>
              <a:spcBef>
                <a:spcPts val="0"/>
              </a:spcBef>
              <a:buNone/>
              <a:defRPr sz="800" strike="noStrike" cap="none" spc="0" baseline="0">
                <a:solidFill>
                  <a:schemeClr val="bg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Month / Year</a:t>
            </a:r>
            <a:endParaRPr lang="en-US"/>
          </a:p>
        </p:txBody>
      </p:sp>
      <p:pic>
        <p:nvPicPr>
          <p:cNvPr id="15" name="Picture 14">
            <a:extLst>
              <a:ext uri="{FF2B5EF4-FFF2-40B4-BE49-F238E27FC236}">
                <a16:creationId xmlns:a16="http://schemas.microsoft.com/office/drawing/2014/main" id="{D510320A-AE9A-9740-BC93-8484E0615CDE}"/>
              </a:ext>
            </a:extLst>
          </p:cNvPr>
          <p:cNvPicPr>
            <a:picLocks noChangeAspect="1"/>
          </p:cNvPicPr>
          <p:nvPr userDrawn="1"/>
        </p:nvPicPr>
        <p:blipFill>
          <a:blip r:embed="rId2"/>
          <a:stretch>
            <a:fillRect/>
          </a:stretch>
        </p:blipFill>
        <p:spPr>
          <a:xfrm>
            <a:off x="10254782" y="5519714"/>
            <a:ext cx="1721992" cy="1084217"/>
          </a:xfrm>
          <a:prstGeom prst="rect">
            <a:avLst/>
          </a:prstGeom>
        </p:spPr>
      </p:pic>
      <p:sp>
        <p:nvSpPr>
          <p:cNvPr id="17" name="Text Placeholder 3">
            <a:extLst>
              <a:ext uri="{FF2B5EF4-FFF2-40B4-BE49-F238E27FC236}">
                <a16:creationId xmlns:a16="http://schemas.microsoft.com/office/drawing/2014/main" id="{4F7A1874-1752-8B4E-B5B2-086D44148E77}"/>
              </a:ext>
            </a:extLst>
          </p:cNvPr>
          <p:cNvSpPr>
            <a:spLocks noGrp="1"/>
          </p:cNvSpPr>
          <p:nvPr>
            <p:ph type="body" sz="quarter" idx="11" hasCustomPrompt="1"/>
          </p:nvPr>
        </p:nvSpPr>
        <p:spPr>
          <a:xfrm>
            <a:off x="493745" y="5543639"/>
            <a:ext cx="7539528" cy="247351"/>
          </a:xfrm>
          <a:prstGeom prst="rect">
            <a:avLst/>
          </a:prstGeom>
        </p:spPr>
        <p:txBody>
          <a:bodyPr lIns="0" tIns="0" rIns="0" bIns="0"/>
          <a:lstStyle>
            <a:lvl1pPr marL="0" indent="0" algn="l">
              <a:lnSpc>
                <a:spcPct val="90000"/>
              </a:lnSpc>
              <a:spcBef>
                <a:spcPts val="0"/>
              </a:spcBef>
              <a:buNone/>
              <a:defRPr sz="2000" baseline="0">
                <a:solidFill>
                  <a:schemeClr val="bg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Subtitle</a:t>
            </a:r>
            <a:endParaRPr lang="en-US"/>
          </a:p>
        </p:txBody>
      </p:sp>
      <p:sp>
        <p:nvSpPr>
          <p:cNvPr id="18" name="Text Placeholder 3">
            <a:extLst>
              <a:ext uri="{FF2B5EF4-FFF2-40B4-BE49-F238E27FC236}">
                <a16:creationId xmlns:a16="http://schemas.microsoft.com/office/drawing/2014/main" id="{0B089063-48F0-DB4C-ABA8-9D1F92B18C11}"/>
              </a:ext>
            </a:extLst>
          </p:cNvPr>
          <p:cNvSpPr>
            <a:spLocks noGrp="1"/>
          </p:cNvSpPr>
          <p:nvPr>
            <p:ph type="body" sz="quarter" idx="10" hasCustomPrompt="1"/>
          </p:nvPr>
        </p:nvSpPr>
        <p:spPr>
          <a:xfrm>
            <a:off x="493745" y="518648"/>
            <a:ext cx="7539528" cy="713434"/>
          </a:xfrm>
          <a:prstGeom prst="rect">
            <a:avLst/>
          </a:prstGeom>
        </p:spPr>
        <p:txBody>
          <a:bodyPr lIns="0" tIns="0" rIns="0" bIns="0" anchor="t" anchorCtr="0"/>
          <a:lstStyle>
            <a:lvl1pPr marL="0" marR="0" indent="0" algn="l" defTabSz="914400" rtl="0" eaLnBrk="1" fontAlgn="auto" latinLnBrk="0" hangingPunct="1">
              <a:lnSpc>
                <a:spcPts val="7500"/>
              </a:lnSpc>
              <a:spcBef>
                <a:spcPts val="0"/>
              </a:spcBef>
              <a:spcAft>
                <a:spcPts val="600"/>
              </a:spcAft>
              <a:buClr>
                <a:schemeClr val="tx1"/>
              </a:buClr>
              <a:buSzTx/>
              <a:buFont typeface="Arial" panose="020B0604020202020204" pitchFamily="34" charset="0"/>
              <a:buNone/>
              <a:tabLst/>
              <a:defRPr sz="8000" cap="all" baseline="0">
                <a:solidFill>
                  <a:schemeClr val="accent4"/>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ts val="7500"/>
              </a:lnSpc>
              <a:spcBef>
                <a:spcPts val="0"/>
              </a:spcBef>
              <a:spcAft>
                <a:spcPts val="600"/>
              </a:spcAft>
              <a:buClr>
                <a:schemeClr val="tx1"/>
              </a:buClr>
              <a:buSzTx/>
              <a:buFont typeface="Arial" panose="020B0604020202020204" pitchFamily="34" charset="0"/>
              <a:buNone/>
              <a:tabLst/>
              <a:defRPr/>
            </a:pPr>
            <a:r>
              <a:rPr lang="en-GB"/>
              <a:t>Presentation Title</a:t>
            </a:r>
            <a:endParaRPr lang="en-US"/>
          </a:p>
        </p:txBody>
      </p:sp>
    </p:spTree>
    <p:extLst>
      <p:ext uri="{BB962C8B-B14F-4D97-AF65-F5344CB8AC3E}">
        <p14:creationId xmlns:p14="http://schemas.microsoft.com/office/powerpoint/2010/main" val="294388046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Fluffy Dough">
    <p:bg>
      <p:bgPr>
        <a:solidFill>
          <a:schemeClr val="bg2"/>
        </a:solidFill>
        <a:effectLst/>
      </p:bgPr>
    </p:bg>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5B95684B-A952-5840-8761-F6AC91229928}"/>
              </a:ext>
            </a:extLst>
          </p:cNvPr>
          <p:cNvSpPr>
            <a:spLocks noGrp="1"/>
          </p:cNvSpPr>
          <p:nvPr>
            <p:ph type="body" sz="quarter" idx="13" hasCustomPrompt="1"/>
          </p:nvPr>
        </p:nvSpPr>
        <p:spPr>
          <a:xfrm>
            <a:off x="493745" y="6492058"/>
            <a:ext cx="3662601" cy="92934"/>
          </a:xfrm>
          <a:prstGeom prst="rect">
            <a:avLst/>
          </a:prstGeom>
        </p:spPr>
        <p:txBody>
          <a:bodyPr lIns="0" tIns="0" rIns="0" bIns="0"/>
          <a:lstStyle>
            <a:lvl1pPr marL="0" indent="0" algn="l">
              <a:lnSpc>
                <a:spcPct val="90000"/>
              </a:lnSpc>
              <a:spcBef>
                <a:spcPts val="0"/>
              </a:spcBef>
              <a:buNone/>
              <a:defRPr sz="800" strike="noStrike" cap="none" spc="0" baseline="0">
                <a:solidFill>
                  <a:schemeClr val="tx2"/>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Month / Year</a:t>
            </a:r>
            <a:endParaRPr lang="en-US"/>
          </a:p>
        </p:txBody>
      </p:sp>
      <p:pic>
        <p:nvPicPr>
          <p:cNvPr id="14" name="Picture 13">
            <a:extLst>
              <a:ext uri="{FF2B5EF4-FFF2-40B4-BE49-F238E27FC236}">
                <a16:creationId xmlns:a16="http://schemas.microsoft.com/office/drawing/2014/main" id="{87223E65-FD86-E541-95C1-9DE3A10FD047}"/>
              </a:ext>
            </a:extLst>
          </p:cNvPr>
          <p:cNvPicPr>
            <a:picLocks noChangeAspect="1"/>
          </p:cNvPicPr>
          <p:nvPr userDrawn="1"/>
        </p:nvPicPr>
        <p:blipFill>
          <a:blip r:embed="rId2"/>
          <a:stretch>
            <a:fillRect/>
          </a:stretch>
        </p:blipFill>
        <p:spPr>
          <a:xfrm>
            <a:off x="10254782" y="5519714"/>
            <a:ext cx="1721992" cy="1084217"/>
          </a:xfrm>
          <a:prstGeom prst="rect">
            <a:avLst/>
          </a:prstGeom>
        </p:spPr>
      </p:pic>
      <p:sp>
        <p:nvSpPr>
          <p:cNvPr id="18" name="Text Placeholder 3">
            <a:extLst>
              <a:ext uri="{FF2B5EF4-FFF2-40B4-BE49-F238E27FC236}">
                <a16:creationId xmlns:a16="http://schemas.microsoft.com/office/drawing/2014/main" id="{D952F779-F6CE-7943-85FD-4CB75184B96B}"/>
              </a:ext>
            </a:extLst>
          </p:cNvPr>
          <p:cNvSpPr>
            <a:spLocks noGrp="1"/>
          </p:cNvSpPr>
          <p:nvPr>
            <p:ph type="body" sz="quarter" idx="10" hasCustomPrompt="1"/>
          </p:nvPr>
        </p:nvSpPr>
        <p:spPr>
          <a:xfrm>
            <a:off x="493745" y="518648"/>
            <a:ext cx="7539528" cy="713434"/>
          </a:xfrm>
          <a:prstGeom prst="rect">
            <a:avLst/>
          </a:prstGeom>
        </p:spPr>
        <p:txBody>
          <a:bodyPr lIns="0" tIns="0" rIns="0" bIns="0" anchor="t" anchorCtr="0"/>
          <a:lstStyle>
            <a:lvl1pPr marL="0" marR="0" indent="0" algn="l" defTabSz="914400" rtl="0" eaLnBrk="1" fontAlgn="auto" latinLnBrk="0" hangingPunct="1">
              <a:lnSpc>
                <a:spcPts val="7500"/>
              </a:lnSpc>
              <a:spcBef>
                <a:spcPts val="0"/>
              </a:spcBef>
              <a:spcAft>
                <a:spcPts val="600"/>
              </a:spcAft>
              <a:buClr>
                <a:schemeClr val="tx1"/>
              </a:buClr>
              <a:buSzTx/>
              <a:buFont typeface="Arial" panose="020B0604020202020204" pitchFamily="34" charset="0"/>
              <a:buNone/>
              <a:tabLst/>
              <a:defRPr sz="8000" cap="all"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ts val="7500"/>
              </a:lnSpc>
              <a:spcBef>
                <a:spcPts val="0"/>
              </a:spcBef>
              <a:spcAft>
                <a:spcPts val="600"/>
              </a:spcAft>
              <a:buClr>
                <a:schemeClr val="tx1"/>
              </a:buClr>
              <a:buSzTx/>
              <a:buFont typeface="Arial" panose="020B0604020202020204" pitchFamily="34" charset="0"/>
              <a:buNone/>
              <a:tabLst/>
              <a:defRPr/>
            </a:pPr>
            <a:r>
              <a:rPr lang="en-GB"/>
              <a:t>Presentation Title</a:t>
            </a:r>
            <a:endParaRPr lang="en-US"/>
          </a:p>
        </p:txBody>
      </p:sp>
      <p:sp>
        <p:nvSpPr>
          <p:cNvPr id="19" name="Text Placeholder 3">
            <a:extLst>
              <a:ext uri="{FF2B5EF4-FFF2-40B4-BE49-F238E27FC236}">
                <a16:creationId xmlns:a16="http://schemas.microsoft.com/office/drawing/2014/main" id="{0A8D2D8F-43DF-A241-B4BD-48428A013FA3}"/>
              </a:ext>
            </a:extLst>
          </p:cNvPr>
          <p:cNvSpPr>
            <a:spLocks noGrp="1"/>
          </p:cNvSpPr>
          <p:nvPr>
            <p:ph type="body" sz="quarter" idx="11" hasCustomPrompt="1"/>
          </p:nvPr>
        </p:nvSpPr>
        <p:spPr>
          <a:xfrm>
            <a:off x="493745" y="5543639"/>
            <a:ext cx="7539528" cy="247351"/>
          </a:xfrm>
          <a:prstGeom prst="rect">
            <a:avLst/>
          </a:prstGeom>
        </p:spPr>
        <p:txBody>
          <a:bodyPr lIns="0" tIns="0" rIns="0" bIns="0"/>
          <a:lstStyle>
            <a:lvl1pPr marL="0" indent="0" algn="l">
              <a:lnSpc>
                <a:spcPct val="90000"/>
              </a:lnSpc>
              <a:spcBef>
                <a:spcPts val="0"/>
              </a:spcBef>
              <a:buNone/>
              <a:defRPr sz="2000" baseline="0">
                <a:solidFill>
                  <a:schemeClr val="tx2"/>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Subtitle</a:t>
            </a:r>
            <a:endParaRPr lang="en-US"/>
          </a:p>
        </p:txBody>
      </p:sp>
    </p:spTree>
    <p:extLst>
      <p:ext uri="{BB962C8B-B14F-4D97-AF65-F5344CB8AC3E}">
        <p14:creationId xmlns:p14="http://schemas.microsoft.com/office/powerpoint/2010/main" val="458789378"/>
      </p:ext>
    </p:extLst>
  </p:cSld>
  <p:clrMapOvr>
    <a:masterClrMapping/>
  </p:clrMapOvr>
  <p:extLst>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5_Contents Page Overview">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E1AA12-FF3A-8A4D-92A6-4480194DDFF3}"/>
              </a:ext>
            </a:extLst>
          </p:cNvPr>
          <p:cNvSpPr>
            <a:spLocks noGrp="1"/>
          </p:cNvSpPr>
          <p:nvPr>
            <p:ph type="sldNum" sz="quarter" idx="10"/>
          </p:nvPr>
        </p:nvSpPr>
        <p:spPr>
          <a:xfrm>
            <a:off x="11249728" y="6471444"/>
            <a:ext cx="750936" cy="386556"/>
          </a:xfrm>
        </p:spPr>
        <p:txBody>
          <a:bodyPr/>
          <a:lstStyle/>
          <a:p>
            <a:fld id="{BF1B362E-304B-D74F-8E05-F581CCD55911}" type="slidenum">
              <a:rPr lang="en-US" smtClean="0"/>
              <a:pPr/>
              <a:t>‹#›</a:t>
            </a:fld>
            <a:endParaRPr lang="en-US"/>
          </a:p>
        </p:txBody>
      </p:sp>
      <p:sp>
        <p:nvSpPr>
          <p:cNvPr id="5" name="Text Placeholder 7">
            <a:extLst>
              <a:ext uri="{FF2B5EF4-FFF2-40B4-BE49-F238E27FC236}">
                <a16:creationId xmlns:a16="http://schemas.microsoft.com/office/drawing/2014/main" id="{D81549FA-4576-5E49-9082-5B684F2832B9}"/>
              </a:ext>
            </a:extLst>
          </p:cNvPr>
          <p:cNvSpPr>
            <a:spLocks noGrp="1"/>
          </p:cNvSpPr>
          <p:nvPr>
            <p:ph type="body" sz="quarter" idx="14" hasCustomPrompt="1"/>
          </p:nvPr>
        </p:nvSpPr>
        <p:spPr>
          <a:xfrm>
            <a:off x="191336" y="2014818"/>
            <a:ext cx="512049"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01.</a:t>
            </a:r>
          </a:p>
        </p:txBody>
      </p:sp>
      <p:sp>
        <p:nvSpPr>
          <p:cNvPr id="7" name="Text Placeholder 5">
            <a:extLst>
              <a:ext uri="{FF2B5EF4-FFF2-40B4-BE49-F238E27FC236}">
                <a16:creationId xmlns:a16="http://schemas.microsoft.com/office/drawing/2014/main" id="{61301766-6E80-D749-A1A5-3CA5354DBB38}"/>
              </a:ext>
            </a:extLst>
          </p:cNvPr>
          <p:cNvSpPr>
            <a:spLocks noGrp="1"/>
          </p:cNvSpPr>
          <p:nvPr>
            <p:ph type="body" sz="quarter" idx="21"/>
          </p:nvPr>
        </p:nvSpPr>
        <p:spPr>
          <a:xfrm>
            <a:off x="191336" y="332105"/>
            <a:ext cx="1806575" cy="490538"/>
          </a:xfrm>
        </p:spPr>
        <p:txBody>
          <a:bodyPr lIns="0"/>
          <a:lstStyle>
            <a:lvl1pPr marL="0" indent="0" algn="l">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8" name="Text Placeholder 7">
            <a:extLst>
              <a:ext uri="{FF2B5EF4-FFF2-40B4-BE49-F238E27FC236}">
                <a16:creationId xmlns:a16="http://schemas.microsoft.com/office/drawing/2014/main" id="{EFF946D6-D2A4-1149-BDBB-420550F0F81D}"/>
              </a:ext>
            </a:extLst>
          </p:cNvPr>
          <p:cNvSpPr>
            <a:spLocks noGrp="1"/>
          </p:cNvSpPr>
          <p:nvPr>
            <p:ph type="body" sz="quarter" idx="59" hasCustomPrompt="1"/>
          </p:nvPr>
        </p:nvSpPr>
        <p:spPr>
          <a:xfrm>
            <a:off x="723664" y="2014817"/>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9" name="Text Placeholder 7">
            <a:extLst>
              <a:ext uri="{FF2B5EF4-FFF2-40B4-BE49-F238E27FC236}">
                <a16:creationId xmlns:a16="http://schemas.microsoft.com/office/drawing/2014/main" id="{3044EA7F-19C3-D246-BFAA-0CE16811D51C}"/>
              </a:ext>
            </a:extLst>
          </p:cNvPr>
          <p:cNvSpPr>
            <a:spLocks noGrp="1"/>
          </p:cNvSpPr>
          <p:nvPr>
            <p:ph type="body" sz="quarter" idx="60" hasCustomPrompt="1"/>
          </p:nvPr>
        </p:nvSpPr>
        <p:spPr>
          <a:xfrm>
            <a:off x="191336" y="3534129"/>
            <a:ext cx="641784"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04.</a:t>
            </a:r>
          </a:p>
        </p:txBody>
      </p:sp>
      <p:sp>
        <p:nvSpPr>
          <p:cNvPr id="10" name="Text Placeholder 7">
            <a:extLst>
              <a:ext uri="{FF2B5EF4-FFF2-40B4-BE49-F238E27FC236}">
                <a16:creationId xmlns:a16="http://schemas.microsoft.com/office/drawing/2014/main" id="{271B9818-C8A9-C146-B52A-3C33961A6FA7}"/>
              </a:ext>
            </a:extLst>
          </p:cNvPr>
          <p:cNvSpPr>
            <a:spLocks noGrp="1"/>
          </p:cNvSpPr>
          <p:nvPr>
            <p:ph type="body" sz="quarter" idx="61" hasCustomPrompt="1"/>
          </p:nvPr>
        </p:nvSpPr>
        <p:spPr>
          <a:xfrm>
            <a:off x="723664" y="3534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12" name="Text Placeholder 7">
            <a:extLst>
              <a:ext uri="{FF2B5EF4-FFF2-40B4-BE49-F238E27FC236}">
                <a16:creationId xmlns:a16="http://schemas.microsoft.com/office/drawing/2014/main" id="{929E259E-E4B7-284B-B930-A7EDB7B19A03}"/>
              </a:ext>
            </a:extLst>
          </p:cNvPr>
          <p:cNvSpPr>
            <a:spLocks noGrp="1"/>
          </p:cNvSpPr>
          <p:nvPr>
            <p:ph type="body" sz="quarter" idx="63" hasCustomPrompt="1"/>
          </p:nvPr>
        </p:nvSpPr>
        <p:spPr>
          <a:xfrm>
            <a:off x="4383508" y="2014818"/>
            <a:ext cx="574531"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06.</a:t>
            </a:r>
          </a:p>
        </p:txBody>
      </p:sp>
      <p:sp>
        <p:nvSpPr>
          <p:cNvPr id="14" name="Text Placeholder 7">
            <a:extLst>
              <a:ext uri="{FF2B5EF4-FFF2-40B4-BE49-F238E27FC236}">
                <a16:creationId xmlns:a16="http://schemas.microsoft.com/office/drawing/2014/main" id="{AE906348-19D0-FD49-903B-5F614DE813E7}"/>
              </a:ext>
            </a:extLst>
          </p:cNvPr>
          <p:cNvSpPr>
            <a:spLocks noGrp="1"/>
          </p:cNvSpPr>
          <p:nvPr>
            <p:ph type="body" sz="quarter" idx="65" hasCustomPrompt="1"/>
          </p:nvPr>
        </p:nvSpPr>
        <p:spPr>
          <a:xfrm>
            <a:off x="4915836" y="2014817"/>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15" name="Text Placeholder 7">
            <a:extLst>
              <a:ext uri="{FF2B5EF4-FFF2-40B4-BE49-F238E27FC236}">
                <a16:creationId xmlns:a16="http://schemas.microsoft.com/office/drawing/2014/main" id="{65940655-48C5-C846-9244-7DA4E2E54548}"/>
              </a:ext>
            </a:extLst>
          </p:cNvPr>
          <p:cNvSpPr>
            <a:spLocks noGrp="1"/>
          </p:cNvSpPr>
          <p:nvPr>
            <p:ph type="body" sz="quarter" idx="66" hasCustomPrompt="1"/>
          </p:nvPr>
        </p:nvSpPr>
        <p:spPr>
          <a:xfrm>
            <a:off x="4383508" y="3534129"/>
            <a:ext cx="574531"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09.</a:t>
            </a:r>
          </a:p>
        </p:txBody>
      </p:sp>
      <p:sp>
        <p:nvSpPr>
          <p:cNvPr id="16" name="Text Placeholder 7">
            <a:extLst>
              <a:ext uri="{FF2B5EF4-FFF2-40B4-BE49-F238E27FC236}">
                <a16:creationId xmlns:a16="http://schemas.microsoft.com/office/drawing/2014/main" id="{A72FC750-97DC-284F-9218-24BF3714E3CD}"/>
              </a:ext>
            </a:extLst>
          </p:cNvPr>
          <p:cNvSpPr>
            <a:spLocks noGrp="1"/>
          </p:cNvSpPr>
          <p:nvPr>
            <p:ph type="body" sz="quarter" idx="67" hasCustomPrompt="1"/>
          </p:nvPr>
        </p:nvSpPr>
        <p:spPr>
          <a:xfrm>
            <a:off x="4915836" y="3534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18" name="Text Placeholder 7">
            <a:extLst>
              <a:ext uri="{FF2B5EF4-FFF2-40B4-BE49-F238E27FC236}">
                <a16:creationId xmlns:a16="http://schemas.microsoft.com/office/drawing/2014/main" id="{B643E5D1-A5F2-B74A-B7DA-1F15A3D331B0}"/>
              </a:ext>
            </a:extLst>
          </p:cNvPr>
          <p:cNvSpPr>
            <a:spLocks noGrp="1"/>
          </p:cNvSpPr>
          <p:nvPr>
            <p:ph type="body" sz="quarter" idx="69" hasCustomPrompt="1"/>
          </p:nvPr>
        </p:nvSpPr>
        <p:spPr>
          <a:xfrm>
            <a:off x="8617883" y="2014818"/>
            <a:ext cx="658196"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11.</a:t>
            </a:r>
          </a:p>
        </p:txBody>
      </p:sp>
      <p:sp>
        <p:nvSpPr>
          <p:cNvPr id="20" name="Text Placeholder 7">
            <a:extLst>
              <a:ext uri="{FF2B5EF4-FFF2-40B4-BE49-F238E27FC236}">
                <a16:creationId xmlns:a16="http://schemas.microsoft.com/office/drawing/2014/main" id="{CFE6E31A-324C-E94A-8AD9-25124F24AA77}"/>
              </a:ext>
            </a:extLst>
          </p:cNvPr>
          <p:cNvSpPr>
            <a:spLocks noGrp="1"/>
          </p:cNvSpPr>
          <p:nvPr>
            <p:ph type="body" sz="quarter" idx="71" hasCustomPrompt="1"/>
          </p:nvPr>
        </p:nvSpPr>
        <p:spPr>
          <a:xfrm>
            <a:off x="9150211" y="2014817"/>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21" name="Text Placeholder 7">
            <a:extLst>
              <a:ext uri="{FF2B5EF4-FFF2-40B4-BE49-F238E27FC236}">
                <a16:creationId xmlns:a16="http://schemas.microsoft.com/office/drawing/2014/main" id="{24598A19-B521-B949-8A41-CD78A6760F86}"/>
              </a:ext>
            </a:extLst>
          </p:cNvPr>
          <p:cNvSpPr>
            <a:spLocks noGrp="1"/>
          </p:cNvSpPr>
          <p:nvPr>
            <p:ph type="body" sz="quarter" idx="72" hasCustomPrompt="1"/>
          </p:nvPr>
        </p:nvSpPr>
        <p:spPr>
          <a:xfrm>
            <a:off x="8617882" y="3534129"/>
            <a:ext cx="658197"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14.</a:t>
            </a:r>
          </a:p>
        </p:txBody>
      </p:sp>
      <p:sp>
        <p:nvSpPr>
          <p:cNvPr id="22" name="Text Placeholder 7">
            <a:extLst>
              <a:ext uri="{FF2B5EF4-FFF2-40B4-BE49-F238E27FC236}">
                <a16:creationId xmlns:a16="http://schemas.microsoft.com/office/drawing/2014/main" id="{FACA467E-DCCE-7943-8720-0294A44999BB}"/>
              </a:ext>
            </a:extLst>
          </p:cNvPr>
          <p:cNvSpPr>
            <a:spLocks noGrp="1"/>
          </p:cNvSpPr>
          <p:nvPr>
            <p:ph type="body" sz="quarter" idx="73" hasCustomPrompt="1"/>
          </p:nvPr>
        </p:nvSpPr>
        <p:spPr>
          <a:xfrm>
            <a:off x="9150211" y="3534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23" name="Text Placeholder 7">
            <a:extLst>
              <a:ext uri="{FF2B5EF4-FFF2-40B4-BE49-F238E27FC236}">
                <a16:creationId xmlns:a16="http://schemas.microsoft.com/office/drawing/2014/main" id="{C10F9253-A7BF-3447-A81F-599A4E7D568B}"/>
              </a:ext>
            </a:extLst>
          </p:cNvPr>
          <p:cNvSpPr>
            <a:spLocks noGrp="1"/>
          </p:cNvSpPr>
          <p:nvPr>
            <p:ph type="body" sz="quarter" idx="74" hasCustomPrompt="1"/>
          </p:nvPr>
        </p:nvSpPr>
        <p:spPr>
          <a:xfrm>
            <a:off x="191336" y="2518129"/>
            <a:ext cx="641784"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02.</a:t>
            </a:r>
          </a:p>
        </p:txBody>
      </p:sp>
      <p:sp>
        <p:nvSpPr>
          <p:cNvPr id="24" name="Text Placeholder 7">
            <a:extLst>
              <a:ext uri="{FF2B5EF4-FFF2-40B4-BE49-F238E27FC236}">
                <a16:creationId xmlns:a16="http://schemas.microsoft.com/office/drawing/2014/main" id="{37D3A5CD-792F-1747-BB0D-F7C1DDC84CDD}"/>
              </a:ext>
            </a:extLst>
          </p:cNvPr>
          <p:cNvSpPr>
            <a:spLocks noGrp="1"/>
          </p:cNvSpPr>
          <p:nvPr>
            <p:ph type="body" sz="quarter" idx="75" hasCustomPrompt="1"/>
          </p:nvPr>
        </p:nvSpPr>
        <p:spPr>
          <a:xfrm>
            <a:off x="723664" y="2518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25" name="Text Placeholder 7">
            <a:extLst>
              <a:ext uri="{FF2B5EF4-FFF2-40B4-BE49-F238E27FC236}">
                <a16:creationId xmlns:a16="http://schemas.microsoft.com/office/drawing/2014/main" id="{82FA66D0-47A8-EA41-B435-DACFBE6C1893}"/>
              </a:ext>
            </a:extLst>
          </p:cNvPr>
          <p:cNvSpPr>
            <a:spLocks noGrp="1"/>
          </p:cNvSpPr>
          <p:nvPr>
            <p:ph type="body" sz="quarter" idx="76" hasCustomPrompt="1"/>
          </p:nvPr>
        </p:nvSpPr>
        <p:spPr>
          <a:xfrm>
            <a:off x="4383508" y="2518129"/>
            <a:ext cx="574531"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07.</a:t>
            </a:r>
          </a:p>
        </p:txBody>
      </p:sp>
      <p:sp>
        <p:nvSpPr>
          <p:cNvPr id="26" name="Text Placeholder 7">
            <a:extLst>
              <a:ext uri="{FF2B5EF4-FFF2-40B4-BE49-F238E27FC236}">
                <a16:creationId xmlns:a16="http://schemas.microsoft.com/office/drawing/2014/main" id="{859C3B7E-D61C-D44D-93E2-108E50F3490A}"/>
              </a:ext>
            </a:extLst>
          </p:cNvPr>
          <p:cNvSpPr>
            <a:spLocks noGrp="1"/>
          </p:cNvSpPr>
          <p:nvPr>
            <p:ph type="body" sz="quarter" idx="77" hasCustomPrompt="1"/>
          </p:nvPr>
        </p:nvSpPr>
        <p:spPr>
          <a:xfrm>
            <a:off x="4915836" y="2518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27" name="Text Placeholder 7">
            <a:extLst>
              <a:ext uri="{FF2B5EF4-FFF2-40B4-BE49-F238E27FC236}">
                <a16:creationId xmlns:a16="http://schemas.microsoft.com/office/drawing/2014/main" id="{94482501-8644-4D46-A6F5-08A63FF85C37}"/>
              </a:ext>
            </a:extLst>
          </p:cNvPr>
          <p:cNvSpPr>
            <a:spLocks noGrp="1"/>
          </p:cNvSpPr>
          <p:nvPr>
            <p:ph type="body" sz="quarter" idx="78" hasCustomPrompt="1"/>
          </p:nvPr>
        </p:nvSpPr>
        <p:spPr>
          <a:xfrm>
            <a:off x="8617882" y="2518129"/>
            <a:ext cx="658197"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12.</a:t>
            </a:r>
          </a:p>
        </p:txBody>
      </p:sp>
      <p:sp>
        <p:nvSpPr>
          <p:cNvPr id="28" name="Text Placeholder 7">
            <a:extLst>
              <a:ext uri="{FF2B5EF4-FFF2-40B4-BE49-F238E27FC236}">
                <a16:creationId xmlns:a16="http://schemas.microsoft.com/office/drawing/2014/main" id="{CAF8AC4B-4E7B-CA43-BF22-781EC8A675E8}"/>
              </a:ext>
            </a:extLst>
          </p:cNvPr>
          <p:cNvSpPr>
            <a:spLocks noGrp="1"/>
          </p:cNvSpPr>
          <p:nvPr>
            <p:ph type="body" sz="quarter" idx="79" hasCustomPrompt="1"/>
          </p:nvPr>
        </p:nvSpPr>
        <p:spPr>
          <a:xfrm>
            <a:off x="9150211" y="2518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29" name="Text Placeholder 7">
            <a:extLst>
              <a:ext uri="{FF2B5EF4-FFF2-40B4-BE49-F238E27FC236}">
                <a16:creationId xmlns:a16="http://schemas.microsoft.com/office/drawing/2014/main" id="{B6E5131F-B731-A34C-A977-E3A3D1702F0F}"/>
              </a:ext>
            </a:extLst>
          </p:cNvPr>
          <p:cNvSpPr>
            <a:spLocks noGrp="1"/>
          </p:cNvSpPr>
          <p:nvPr>
            <p:ph type="body" sz="quarter" idx="80" hasCustomPrompt="1"/>
          </p:nvPr>
        </p:nvSpPr>
        <p:spPr>
          <a:xfrm>
            <a:off x="191336" y="3026129"/>
            <a:ext cx="641784"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03.</a:t>
            </a:r>
          </a:p>
        </p:txBody>
      </p:sp>
      <p:sp>
        <p:nvSpPr>
          <p:cNvPr id="30" name="Text Placeholder 7">
            <a:extLst>
              <a:ext uri="{FF2B5EF4-FFF2-40B4-BE49-F238E27FC236}">
                <a16:creationId xmlns:a16="http://schemas.microsoft.com/office/drawing/2014/main" id="{892B0320-8BFC-EC4B-A243-32D704D17DF2}"/>
              </a:ext>
            </a:extLst>
          </p:cNvPr>
          <p:cNvSpPr>
            <a:spLocks noGrp="1"/>
          </p:cNvSpPr>
          <p:nvPr>
            <p:ph type="body" sz="quarter" idx="81" hasCustomPrompt="1"/>
          </p:nvPr>
        </p:nvSpPr>
        <p:spPr>
          <a:xfrm>
            <a:off x="723664" y="3026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31" name="Text Placeholder 7">
            <a:extLst>
              <a:ext uri="{FF2B5EF4-FFF2-40B4-BE49-F238E27FC236}">
                <a16:creationId xmlns:a16="http://schemas.microsoft.com/office/drawing/2014/main" id="{1C4C9D39-F045-E545-B1FC-03AD73B0ECC1}"/>
              </a:ext>
            </a:extLst>
          </p:cNvPr>
          <p:cNvSpPr>
            <a:spLocks noGrp="1"/>
          </p:cNvSpPr>
          <p:nvPr>
            <p:ph type="body" sz="quarter" idx="82" hasCustomPrompt="1"/>
          </p:nvPr>
        </p:nvSpPr>
        <p:spPr>
          <a:xfrm>
            <a:off x="4383508" y="3026129"/>
            <a:ext cx="574531"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08.</a:t>
            </a:r>
          </a:p>
        </p:txBody>
      </p:sp>
      <p:sp>
        <p:nvSpPr>
          <p:cNvPr id="32" name="Text Placeholder 7">
            <a:extLst>
              <a:ext uri="{FF2B5EF4-FFF2-40B4-BE49-F238E27FC236}">
                <a16:creationId xmlns:a16="http://schemas.microsoft.com/office/drawing/2014/main" id="{281F7ED4-063F-5340-8B17-C15BAC7B16F2}"/>
              </a:ext>
            </a:extLst>
          </p:cNvPr>
          <p:cNvSpPr>
            <a:spLocks noGrp="1"/>
          </p:cNvSpPr>
          <p:nvPr>
            <p:ph type="body" sz="quarter" idx="83" hasCustomPrompt="1"/>
          </p:nvPr>
        </p:nvSpPr>
        <p:spPr>
          <a:xfrm>
            <a:off x="4915836" y="3026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33" name="Text Placeholder 7">
            <a:extLst>
              <a:ext uri="{FF2B5EF4-FFF2-40B4-BE49-F238E27FC236}">
                <a16:creationId xmlns:a16="http://schemas.microsoft.com/office/drawing/2014/main" id="{A8BA2C70-E4DE-1F4C-884B-1428BB450817}"/>
              </a:ext>
            </a:extLst>
          </p:cNvPr>
          <p:cNvSpPr>
            <a:spLocks noGrp="1"/>
          </p:cNvSpPr>
          <p:nvPr>
            <p:ph type="body" sz="quarter" idx="84" hasCustomPrompt="1"/>
          </p:nvPr>
        </p:nvSpPr>
        <p:spPr>
          <a:xfrm>
            <a:off x="8617882" y="3026129"/>
            <a:ext cx="658197"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13.</a:t>
            </a:r>
          </a:p>
        </p:txBody>
      </p:sp>
      <p:sp>
        <p:nvSpPr>
          <p:cNvPr id="34" name="Text Placeholder 7">
            <a:extLst>
              <a:ext uri="{FF2B5EF4-FFF2-40B4-BE49-F238E27FC236}">
                <a16:creationId xmlns:a16="http://schemas.microsoft.com/office/drawing/2014/main" id="{A43E46BE-F97B-C548-BFD1-E0D1654BC896}"/>
              </a:ext>
            </a:extLst>
          </p:cNvPr>
          <p:cNvSpPr>
            <a:spLocks noGrp="1"/>
          </p:cNvSpPr>
          <p:nvPr>
            <p:ph type="body" sz="quarter" idx="85" hasCustomPrompt="1"/>
          </p:nvPr>
        </p:nvSpPr>
        <p:spPr>
          <a:xfrm>
            <a:off x="9150211" y="3026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35" name="Text Placeholder 7">
            <a:extLst>
              <a:ext uri="{FF2B5EF4-FFF2-40B4-BE49-F238E27FC236}">
                <a16:creationId xmlns:a16="http://schemas.microsoft.com/office/drawing/2014/main" id="{92E877A8-5C3B-FF4A-AA49-766FBAF4B2C8}"/>
              </a:ext>
            </a:extLst>
          </p:cNvPr>
          <p:cNvSpPr>
            <a:spLocks noGrp="1"/>
          </p:cNvSpPr>
          <p:nvPr>
            <p:ph type="body" sz="quarter" idx="86" hasCustomPrompt="1"/>
          </p:nvPr>
        </p:nvSpPr>
        <p:spPr>
          <a:xfrm>
            <a:off x="191336" y="4013100"/>
            <a:ext cx="641784"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05.</a:t>
            </a:r>
          </a:p>
        </p:txBody>
      </p:sp>
      <p:sp>
        <p:nvSpPr>
          <p:cNvPr id="36" name="Text Placeholder 7">
            <a:extLst>
              <a:ext uri="{FF2B5EF4-FFF2-40B4-BE49-F238E27FC236}">
                <a16:creationId xmlns:a16="http://schemas.microsoft.com/office/drawing/2014/main" id="{C1C98446-03D2-0841-8973-4A716B40BDC7}"/>
              </a:ext>
            </a:extLst>
          </p:cNvPr>
          <p:cNvSpPr>
            <a:spLocks noGrp="1"/>
          </p:cNvSpPr>
          <p:nvPr>
            <p:ph type="body" sz="quarter" idx="87" hasCustomPrompt="1"/>
          </p:nvPr>
        </p:nvSpPr>
        <p:spPr>
          <a:xfrm>
            <a:off x="723664" y="4013099"/>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37" name="Text Placeholder 7">
            <a:extLst>
              <a:ext uri="{FF2B5EF4-FFF2-40B4-BE49-F238E27FC236}">
                <a16:creationId xmlns:a16="http://schemas.microsoft.com/office/drawing/2014/main" id="{55B02572-9632-5247-8996-CB96E5DEB8F3}"/>
              </a:ext>
            </a:extLst>
          </p:cNvPr>
          <p:cNvSpPr>
            <a:spLocks noGrp="1"/>
          </p:cNvSpPr>
          <p:nvPr>
            <p:ph type="body" sz="quarter" idx="88" hasCustomPrompt="1"/>
          </p:nvPr>
        </p:nvSpPr>
        <p:spPr>
          <a:xfrm>
            <a:off x="4383508" y="4013100"/>
            <a:ext cx="574531"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10.</a:t>
            </a:r>
          </a:p>
        </p:txBody>
      </p:sp>
      <p:sp>
        <p:nvSpPr>
          <p:cNvPr id="38" name="Text Placeholder 7">
            <a:extLst>
              <a:ext uri="{FF2B5EF4-FFF2-40B4-BE49-F238E27FC236}">
                <a16:creationId xmlns:a16="http://schemas.microsoft.com/office/drawing/2014/main" id="{44573FE5-F215-2742-A59D-B83638DF06D3}"/>
              </a:ext>
            </a:extLst>
          </p:cNvPr>
          <p:cNvSpPr>
            <a:spLocks noGrp="1"/>
          </p:cNvSpPr>
          <p:nvPr>
            <p:ph type="body" sz="quarter" idx="89" hasCustomPrompt="1"/>
          </p:nvPr>
        </p:nvSpPr>
        <p:spPr>
          <a:xfrm>
            <a:off x="4915836" y="4013099"/>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39" name="Text Placeholder 7">
            <a:extLst>
              <a:ext uri="{FF2B5EF4-FFF2-40B4-BE49-F238E27FC236}">
                <a16:creationId xmlns:a16="http://schemas.microsoft.com/office/drawing/2014/main" id="{93FC73D9-90F7-3C44-AC35-82F715930D45}"/>
              </a:ext>
            </a:extLst>
          </p:cNvPr>
          <p:cNvSpPr>
            <a:spLocks noGrp="1"/>
          </p:cNvSpPr>
          <p:nvPr>
            <p:ph type="body" sz="quarter" idx="90" hasCustomPrompt="1"/>
          </p:nvPr>
        </p:nvSpPr>
        <p:spPr>
          <a:xfrm>
            <a:off x="8617882" y="4013100"/>
            <a:ext cx="658197"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15.</a:t>
            </a:r>
          </a:p>
        </p:txBody>
      </p:sp>
      <p:sp>
        <p:nvSpPr>
          <p:cNvPr id="40" name="Text Placeholder 7">
            <a:extLst>
              <a:ext uri="{FF2B5EF4-FFF2-40B4-BE49-F238E27FC236}">
                <a16:creationId xmlns:a16="http://schemas.microsoft.com/office/drawing/2014/main" id="{4A6BF443-A412-D04D-AA0F-761AC15A9BE2}"/>
              </a:ext>
            </a:extLst>
          </p:cNvPr>
          <p:cNvSpPr>
            <a:spLocks noGrp="1"/>
          </p:cNvSpPr>
          <p:nvPr>
            <p:ph type="body" sz="quarter" idx="91" hasCustomPrompt="1"/>
          </p:nvPr>
        </p:nvSpPr>
        <p:spPr>
          <a:xfrm>
            <a:off x="9150211" y="4013099"/>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Tree>
    <p:extLst>
      <p:ext uri="{BB962C8B-B14F-4D97-AF65-F5344CB8AC3E}">
        <p14:creationId xmlns:p14="http://schemas.microsoft.com/office/powerpoint/2010/main" val="903870413"/>
      </p:ext>
    </p:extLst>
  </p:cSld>
  <p:clrMapOvr>
    <a:masterClrMapping/>
  </p:clrMapOvr>
  <p:extLst>
    <p:ext uri="{DCECCB84-F9BA-43D5-87BE-67443E8EF086}">
      <p15:sldGuideLst xmlns:p15="http://schemas.microsoft.com/office/powerpoint/2012/main"/>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5_Contents Page with Descriptions">
    <p:bg>
      <p:bgPr>
        <a:solidFill>
          <a:schemeClr val="bg1"/>
        </a:solidFill>
        <a:effectLst/>
      </p:bgPr>
    </p:bg>
    <p:spTree>
      <p:nvGrpSpPr>
        <p:cNvPr id="1" name=""/>
        <p:cNvGrpSpPr/>
        <p:nvPr/>
      </p:nvGrpSpPr>
      <p:grpSpPr>
        <a:xfrm>
          <a:off x="0" y="0"/>
          <a:ext cx="0" cy="0"/>
          <a:chOff x="0" y="0"/>
          <a:chExt cx="0" cy="0"/>
        </a:xfrm>
      </p:grpSpPr>
      <p:sp>
        <p:nvSpPr>
          <p:cNvPr id="28" name="Text Placeholder 6">
            <a:extLst>
              <a:ext uri="{FF2B5EF4-FFF2-40B4-BE49-F238E27FC236}">
                <a16:creationId xmlns:a16="http://schemas.microsoft.com/office/drawing/2014/main" id="{C7CB6926-D637-424D-B815-5143BAF1025A}"/>
              </a:ext>
            </a:extLst>
          </p:cNvPr>
          <p:cNvSpPr>
            <a:spLocks noGrp="1"/>
          </p:cNvSpPr>
          <p:nvPr>
            <p:ph type="body" sz="quarter" idx="47" hasCustomPrompt="1"/>
          </p:nvPr>
        </p:nvSpPr>
        <p:spPr>
          <a:xfrm>
            <a:off x="191336" y="2446326"/>
            <a:ext cx="3370158" cy="720000"/>
          </a:xfrm>
          <a:prstGeom prst="rect">
            <a:avLst/>
          </a:prstGeom>
        </p:spPr>
        <p:txBody>
          <a:bodyPr lIns="0" tIns="0" rIns="0" bIns="0" numCol="1"/>
          <a:lstStyle>
            <a:lvl1pPr marL="0" marR="0" indent="0" algn="l" defTabSz="914400" rtl="0" eaLnBrk="1" fontAlgn="auto" latinLnBrk="0" hangingPunct="1">
              <a:lnSpc>
                <a:spcPct val="100000"/>
              </a:lnSpc>
              <a:spcBef>
                <a:spcPts val="0"/>
              </a:spcBef>
              <a:spcAft>
                <a:spcPts val="600"/>
              </a:spcAft>
              <a:buClrTx/>
              <a:buSzTx/>
              <a:buFontTx/>
              <a:buNone/>
              <a:tabLst/>
              <a:defRPr sz="9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r>
              <a:rPr lang="en-US"/>
              <a:t>Short description</a:t>
            </a:r>
          </a:p>
        </p:txBody>
      </p:sp>
      <p:sp>
        <p:nvSpPr>
          <p:cNvPr id="24" name="Text Placeholder 7">
            <a:extLst>
              <a:ext uri="{FF2B5EF4-FFF2-40B4-BE49-F238E27FC236}">
                <a16:creationId xmlns:a16="http://schemas.microsoft.com/office/drawing/2014/main" id="{3987F1D7-5504-DC43-8BF4-B24241C95757}"/>
              </a:ext>
            </a:extLst>
          </p:cNvPr>
          <p:cNvSpPr>
            <a:spLocks noGrp="1"/>
          </p:cNvSpPr>
          <p:nvPr>
            <p:ph type="body" sz="quarter" idx="14" hasCustomPrompt="1"/>
          </p:nvPr>
        </p:nvSpPr>
        <p:spPr>
          <a:xfrm>
            <a:off x="100904" y="2014818"/>
            <a:ext cx="512049"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01.</a:t>
            </a:r>
          </a:p>
        </p:txBody>
      </p:sp>
      <p:sp>
        <p:nvSpPr>
          <p:cNvPr id="26" name="Text Placeholder 6">
            <a:extLst>
              <a:ext uri="{FF2B5EF4-FFF2-40B4-BE49-F238E27FC236}">
                <a16:creationId xmlns:a16="http://schemas.microsoft.com/office/drawing/2014/main" id="{D847DB7C-57E2-1F4C-86EF-5E9CB0DB2C7F}"/>
              </a:ext>
            </a:extLst>
          </p:cNvPr>
          <p:cNvSpPr>
            <a:spLocks noGrp="1"/>
          </p:cNvSpPr>
          <p:nvPr>
            <p:ph type="body" sz="quarter" idx="50" hasCustomPrompt="1"/>
          </p:nvPr>
        </p:nvSpPr>
        <p:spPr>
          <a:xfrm>
            <a:off x="191336" y="3943656"/>
            <a:ext cx="3370158" cy="720000"/>
          </a:xfrm>
          <a:prstGeom prst="rect">
            <a:avLst/>
          </a:prstGeom>
        </p:spPr>
        <p:txBody>
          <a:bodyPr lIns="0" tIns="0" rIns="0" bIns="0" numCol="1"/>
          <a:lstStyle>
            <a:lvl1pPr marL="0" marR="0" indent="0" algn="l" defTabSz="914400" rtl="0" eaLnBrk="1" fontAlgn="auto" latinLnBrk="0" hangingPunct="1">
              <a:lnSpc>
                <a:spcPct val="100000"/>
              </a:lnSpc>
              <a:spcBef>
                <a:spcPts val="0"/>
              </a:spcBef>
              <a:spcAft>
                <a:spcPts val="600"/>
              </a:spcAft>
              <a:buClrTx/>
              <a:buSzTx/>
              <a:buFontTx/>
              <a:buNone/>
              <a:tabLst/>
              <a:defRPr sz="9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r>
              <a:rPr lang="en-US"/>
              <a:t>Short description</a:t>
            </a:r>
          </a:p>
        </p:txBody>
      </p:sp>
      <p:sp>
        <p:nvSpPr>
          <p:cNvPr id="37" name="Text Placeholder 5">
            <a:extLst>
              <a:ext uri="{FF2B5EF4-FFF2-40B4-BE49-F238E27FC236}">
                <a16:creationId xmlns:a16="http://schemas.microsoft.com/office/drawing/2014/main" id="{9E827E93-37F3-F748-96F7-4590715D6777}"/>
              </a:ext>
            </a:extLst>
          </p:cNvPr>
          <p:cNvSpPr>
            <a:spLocks noGrp="1"/>
          </p:cNvSpPr>
          <p:nvPr>
            <p:ph type="body" sz="quarter" idx="21"/>
          </p:nvPr>
        </p:nvSpPr>
        <p:spPr>
          <a:xfrm>
            <a:off x="191336" y="332105"/>
            <a:ext cx="1806575" cy="490538"/>
          </a:xfrm>
        </p:spPr>
        <p:txBody>
          <a:bodyPr lIns="0"/>
          <a:lstStyle>
            <a:lvl1pPr marL="0" indent="0" algn="l">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0" name="Slide Number Placeholder 3">
            <a:extLst>
              <a:ext uri="{FF2B5EF4-FFF2-40B4-BE49-F238E27FC236}">
                <a16:creationId xmlns:a16="http://schemas.microsoft.com/office/drawing/2014/main" id="{A1651199-72FD-0D42-BC37-2FB8307962A1}"/>
              </a:ext>
            </a:extLst>
          </p:cNvPr>
          <p:cNvSpPr>
            <a:spLocks noGrp="1"/>
          </p:cNvSpPr>
          <p:nvPr>
            <p:ph type="sldNum" sz="quarter" idx="10"/>
          </p:nvPr>
        </p:nvSpPr>
        <p:spPr>
          <a:xfrm>
            <a:off x="11249728" y="6471444"/>
            <a:ext cx="750936" cy="386556"/>
          </a:xfrm>
        </p:spPr>
        <p:txBody>
          <a:bodyPr/>
          <a:lstStyle/>
          <a:p>
            <a:fld id="{BF1B362E-304B-D74F-8E05-F581CCD55911}" type="slidenum">
              <a:rPr lang="en-US" smtClean="0"/>
              <a:pPr/>
              <a:t>‹#›</a:t>
            </a:fld>
            <a:endParaRPr lang="en-US"/>
          </a:p>
        </p:txBody>
      </p:sp>
      <p:sp>
        <p:nvSpPr>
          <p:cNvPr id="16" name="Text Placeholder 7">
            <a:extLst>
              <a:ext uri="{FF2B5EF4-FFF2-40B4-BE49-F238E27FC236}">
                <a16:creationId xmlns:a16="http://schemas.microsoft.com/office/drawing/2014/main" id="{8F0963C3-07A3-7D41-81F7-27B206013514}"/>
              </a:ext>
            </a:extLst>
          </p:cNvPr>
          <p:cNvSpPr>
            <a:spLocks noGrp="1"/>
          </p:cNvSpPr>
          <p:nvPr>
            <p:ph type="body" sz="quarter" idx="59" hasCustomPrompt="1"/>
          </p:nvPr>
        </p:nvSpPr>
        <p:spPr>
          <a:xfrm>
            <a:off x="612952" y="2014817"/>
            <a:ext cx="2948541"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19" name="Text Placeholder 6">
            <a:extLst>
              <a:ext uri="{FF2B5EF4-FFF2-40B4-BE49-F238E27FC236}">
                <a16:creationId xmlns:a16="http://schemas.microsoft.com/office/drawing/2014/main" id="{BE3C8921-72BD-4945-BE92-07B191C0C935}"/>
              </a:ext>
            </a:extLst>
          </p:cNvPr>
          <p:cNvSpPr>
            <a:spLocks noGrp="1"/>
          </p:cNvSpPr>
          <p:nvPr>
            <p:ph type="body" sz="quarter" idx="62" hasCustomPrompt="1"/>
          </p:nvPr>
        </p:nvSpPr>
        <p:spPr>
          <a:xfrm>
            <a:off x="4383508" y="2446326"/>
            <a:ext cx="3370158" cy="720000"/>
          </a:xfrm>
          <a:prstGeom prst="rect">
            <a:avLst/>
          </a:prstGeom>
        </p:spPr>
        <p:txBody>
          <a:bodyPr lIns="0" tIns="0" rIns="0" bIns="0" numCol="1"/>
          <a:lstStyle>
            <a:lvl1pPr marL="0" marR="0" indent="0" algn="l" defTabSz="914400" rtl="0" eaLnBrk="1" fontAlgn="auto" latinLnBrk="0" hangingPunct="1">
              <a:lnSpc>
                <a:spcPct val="100000"/>
              </a:lnSpc>
              <a:spcBef>
                <a:spcPts val="0"/>
              </a:spcBef>
              <a:spcAft>
                <a:spcPts val="600"/>
              </a:spcAft>
              <a:buClrTx/>
              <a:buSzTx/>
              <a:buFontTx/>
              <a:buNone/>
              <a:tabLst/>
              <a:defRPr sz="9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r>
              <a:rPr lang="en-US"/>
              <a:t>Short description</a:t>
            </a:r>
          </a:p>
        </p:txBody>
      </p:sp>
      <p:sp>
        <p:nvSpPr>
          <p:cNvPr id="20" name="Text Placeholder 7">
            <a:extLst>
              <a:ext uri="{FF2B5EF4-FFF2-40B4-BE49-F238E27FC236}">
                <a16:creationId xmlns:a16="http://schemas.microsoft.com/office/drawing/2014/main" id="{DB64B4B3-D501-904A-957E-8B091F9B6D56}"/>
              </a:ext>
            </a:extLst>
          </p:cNvPr>
          <p:cNvSpPr>
            <a:spLocks noGrp="1"/>
          </p:cNvSpPr>
          <p:nvPr>
            <p:ph type="body" sz="quarter" idx="63" hasCustomPrompt="1"/>
          </p:nvPr>
        </p:nvSpPr>
        <p:spPr>
          <a:xfrm>
            <a:off x="4284856" y="2014818"/>
            <a:ext cx="574531"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03.</a:t>
            </a:r>
          </a:p>
        </p:txBody>
      </p:sp>
      <p:sp>
        <p:nvSpPr>
          <p:cNvPr id="21" name="Text Placeholder 6">
            <a:extLst>
              <a:ext uri="{FF2B5EF4-FFF2-40B4-BE49-F238E27FC236}">
                <a16:creationId xmlns:a16="http://schemas.microsoft.com/office/drawing/2014/main" id="{12D343C1-7C5A-0A47-AC4B-995740ACBD15}"/>
              </a:ext>
            </a:extLst>
          </p:cNvPr>
          <p:cNvSpPr>
            <a:spLocks noGrp="1"/>
          </p:cNvSpPr>
          <p:nvPr>
            <p:ph type="body" sz="quarter" idx="64" hasCustomPrompt="1"/>
          </p:nvPr>
        </p:nvSpPr>
        <p:spPr>
          <a:xfrm>
            <a:off x="4383508" y="3943656"/>
            <a:ext cx="3370158" cy="720000"/>
          </a:xfrm>
          <a:prstGeom prst="rect">
            <a:avLst/>
          </a:prstGeom>
        </p:spPr>
        <p:txBody>
          <a:bodyPr lIns="0" tIns="0" rIns="0" bIns="0" numCol="1"/>
          <a:lstStyle>
            <a:lvl1pPr marL="0" marR="0" indent="0" algn="l" defTabSz="914400" rtl="0" eaLnBrk="1" fontAlgn="auto" latinLnBrk="0" hangingPunct="1">
              <a:lnSpc>
                <a:spcPct val="100000"/>
              </a:lnSpc>
              <a:spcBef>
                <a:spcPts val="0"/>
              </a:spcBef>
              <a:spcAft>
                <a:spcPts val="600"/>
              </a:spcAft>
              <a:buClrTx/>
              <a:buSzTx/>
              <a:buFontTx/>
              <a:buNone/>
              <a:tabLst/>
              <a:defRPr sz="9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r>
              <a:rPr lang="en-US"/>
              <a:t>Short description</a:t>
            </a:r>
          </a:p>
        </p:txBody>
      </p:sp>
      <p:sp>
        <p:nvSpPr>
          <p:cNvPr id="22" name="Text Placeholder 7">
            <a:extLst>
              <a:ext uri="{FF2B5EF4-FFF2-40B4-BE49-F238E27FC236}">
                <a16:creationId xmlns:a16="http://schemas.microsoft.com/office/drawing/2014/main" id="{62E63B5E-523B-4A46-9F16-01DBAC840138}"/>
              </a:ext>
            </a:extLst>
          </p:cNvPr>
          <p:cNvSpPr>
            <a:spLocks noGrp="1"/>
          </p:cNvSpPr>
          <p:nvPr>
            <p:ph type="body" sz="quarter" idx="65" hasCustomPrompt="1"/>
          </p:nvPr>
        </p:nvSpPr>
        <p:spPr>
          <a:xfrm>
            <a:off x="4855548" y="2014817"/>
            <a:ext cx="2898118"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38" name="Text Placeholder 6">
            <a:extLst>
              <a:ext uri="{FF2B5EF4-FFF2-40B4-BE49-F238E27FC236}">
                <a16:creationId xmlns:a16="http://schemas.microsoft.com/office/drawing/2014/main" id="{5FEC4EAA-1F2B-434A-A288-A2F1D22CF130}"/>
              </a:ext>
            </a:extLst>
          </p:cNvPr>
          <p:cNvSpPr>
            <a:spLocks noGrp="1"/>
          </p:cNvSpPr>
          <p:nvPr>
            <p:ph type="body" sz="quarter" idx="68" hasCustomPrompt="1"/>
          </p:nvPr>
        </p:nvSpPr>
        <p:spPr>
          <a:xfrm>
            <a:off x="8617883" y="2446326"/>
            <a:ext cx="3370158" cy="720000"/>
          </a:xfrm>
          <a:prstGeom prst="rect">
            <a:avLst/>
          </a:prstGeom>
        </p:spPr>
        <p:txBody>
          <a:bodyPr lIns="0" tIns="0" rIns="0" bIns="0" numCol="1"/>
          <a:lstStyle>
            <a:lvl1pPr marL="0" marR="0" indent="0" algn="l" defTabSz="914400" rtl="0" eaLnBrk="1" fontAlgn="auto" latinLnBrk="0" hangingPunct="1">
              <a:lnSpc>
                <a:spcPct val="100000"/>
              </a:lnSpc>
              <a:spcBef>
                <a:spcPts val="0"/>
              </a:spcBef>
              <a:spcAft>
                <a:spcPts val="600"/>
              </a:spcAft>
              <a:buClrTx/>
              <a:buSzTx/>
              <a:buFontTx/>
              <a:buNone/>
              <a:tabLst/>
              <a:defRPr sz="9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r>
              <a:rPr lang="en-US"/>
              <a:t>Short description</a:t>
            </a:r>
          </a:p>
        </p:txBody>
      </p:sp>
      <p:sp>
        <p:nvSpPr>
          <p:cNvPr id="39" name="Text Placeholder 7">
            <a:extLst>
              <a:ext uri="{FF2B5EF4-FFF2-40B4-BE49-F238E27FC236}">
                <a16:creationId xmlns:a16="http://schemas.microsoft.com/office/drawing/2014/main" id="{76F7CF2B-CC34-B047-985D-CD4B10BDBDCA}"/>
              </a:ext>
            </a:extLst>
          </p:cNvPr>
          <p:cNvSpPr>
            <a:spLocks noGrp="1"/>
          </p:cNvSpPr>
          <p:nvPr>
            <p:ph type="body" sz="quarter" idx="69" hasCustomPrompt="1"/>
          </p:nvPr>
        </p:nvSpPr>
        <p:spPr>
          <a:xfrm>
            <a:off x="8537499" y="2024866"/>
            <a:ext cx="658196"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05.</a:t>
            </a:r>
          </a:p>
        </p:txBody>
      </p:sp>
      <p:sp>
        <p:nvSpPr>
          <p:cNvPr id="41" name="Text Placeholder 6">
            <a:extLst>
              <a:ext uri="{FF2B5EF4-FFF2-40B4-BE49-F238E27FC236}">
                <a16:creationId xmlns:a16="http://schemas.microsoft.com/office/drawing/2014/main" id="{01D4F8BE-E6C0-284E-90F1-D9E030DBD08E}"/>
              </a:ext>
            </a:extLst>
          </p:cNvPr>
          <p:cNvSpPr>
            <a:spLocks noGrp="1"/>
          </p:cNvSpPr>
          <p:nvPr>
            <p:ph type="body" sz="quarter" idx="70" hasCustomPrompt="1"/>
          </p:nvPr>
        </p:nvSpPr>
        <p:spPr>
          <a:xfrm>
            <a:off x="8617883" y="3943656"/>
            <a:ext cx="3370158" cy="720000"/>
          </a:xfrm>
          <a:prstGeom prst="rect">
            <a:avLst/>
          </a:prstGeom>
        </p:spPr>
        <p:txBody>
          <a:bodyPr lIns="0" tIns="0" rIns="0" bIns="0" numCol="1"/>
          <a:lstStyle>
            <a:lvl1pPr marL="0" marR="0" indent="0" algn="l" defTabSz="914400" rtl="0" eaLnBrk="1" fontAlgn="auto" latinLnBrk="0" hangingPunct="1">
              <a:lnSpc>
                <a:spcPct val="100000"/>
              </a:lnSpc>
              <a:spcBef>
                <a:spcPts val="0"/>
              </a:spcBef>
              <a:spcAft>
                <a:spcPts val="600"/>
              </a:spcAft>
              <a:buClrTx/>
              <a:buSzTx/>
              <a:buFontTx/>
              <a:buNone/>
              <a:tabLst/>
              <a:defRPr sz="9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r>
              <a:rPr lang="en-US"/>
              <a:t>Short description</a:t>
            </a:r>
          </a:p>
        </p:txBody>
      </p:sp>
      <p:sp>
        <p:nvSpPr>
          <p:cNvPr id="42" name="Text Placeholder 7">
            <a:extLst>
              <a:ext uri="{FF2B5EF4-FFF2-40B4-BE49-F238E27FC236}">
                <a16:creationId xmlns:a16="http://schemas.microsoft.com/office/drawing/2014/main" id="{26C4B6CD-B7B7-4A48-BDC7-4BCE1BE16FF6}"/>
              </a:ext>
            </a:extLst>
          </p:cNvPr>
          <p:cNvSpPr>
            <a:spLocks noGrp="1"/>
          </p:cNvSpPr>
          <p:nvPr>
            <p:ph type="body" sz="quarter" idx="71" hasCustomPrompt="1"/>
          </p:nvPr>
        </p:nvSpPr>
        <p:spPr>
          <a:xfrm>
            <a:off x="9150211" y="2014817"/>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43" name="Text Placeholder 7">
            <a:extLst>
              <a:ext uri="{FF2B5EF4-FFF2-40B4-BE49-F238E27FC236}">
                <a16:creationId xmlns:a16="http://schemas.microsoft.com/office/drawing/2014/main" id="{B1D67329-3052-FE46-A474-361B279E707A}"/>
              </a:ext>
            </a:extLst>
          </p:cNvPr>
          <p:cNvSpPr>
            <a:spLocks noGrp="1"/>
          </p:cNvSpPr>
          <p:nvPr>
            <p:ph type="body" sz="quarter" idx="72" hasCustomPrompt="1"/>
          </p:nvPr>
        </p:nvSpPr>
        <p:spPr>
          <a:xfrm>
            <a:off x="8537498" y="3544177"/>
            <a:ext cx="658197"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06.</a:t>
            </a:r>
          </a:p>
        </p:txBody>
      </p:sp>
      <p:sp>
        <p:nvSpPr>
          <p:cNvPr id="44" name="Text Placeholder 7">
            <a:extLst>
              <a:ext uri="{FF2B5EF4-FFF2-40B4-BE49-F238E27FC236}">
                <a16:creationId xmlns:a16="http://schemas.microsoft.com/office/drawing/2014/main" id="{E699F950-2489-3846-9598-C967018991C1}"/>
              </a:ext>
            </a:extLst>
          </p:cNvPr>
          <p:cNvSpPr>
            <a:spLocks noGrp="1"/>
          </p:cNvSpPr>
          <p:nvPr>
            <p:ph type="body" sz="quarter" idx="73" hasCustomPrompt="1"/>
          </p:nvPr>
        </p:nvSpPr>
        <p:spPr>
          <a:xfrm>
            <a:off x="9150211" y="3534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45" name="Text Placeholder 7">
            <a:extLst>
              <a:ext uri="{FF2B5EF4-FFF2-40B4-BE49-F238E27FC236}">
                <a16:creationId xmlns:a16="http://schemas.microsoft.com/office/drawing/2014/main" id="{CF073568-9B9F-9044-BB38-471BD2E6CD18}"/>
              </a:ext>
            </a:extLst>
          </p:cNvPr>
          <p:cNvSpPr>
            <a:spLocks noGrp="1"/>
          </p:cNvSpPr>
          <p:nvPr>
            <p:ph type="body" sz="quarter" idx="74" hasCustomPrompt="1"/>
          </p:nvPr>
        </p:nvSpPr>
        <p:spPr>
          <a:xfrm>
            <a:off x="100904" y="3522071"/>
            <a:ext cx="592432"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02.</a:t>
            </a:r>
          </a:p>
        </p:txBody>
      </p:sp>
      <p:sp>
        <p:nvSpPr>
          <p:cNvPr id="46" name="Text Placeholder 7">
            <a:extLst>
              <a:ext uri="{FF2B5EF4-FFF2-40B4-BE49-F238E27FC236}">
                <a16:creationId xmlns:a16="http://schemas.microsoft.com/office/drawing/2014/main" id="{2D109915-5811-D243-BA23-3A8924B75814}"/>
              </a:ext>
            </a:extLst>
          </p:cNvPr>
          <p:cNvSpPr>
            <a:spLocks noGrp="1"/>
          </p:cNvSpPr>
          <p:nvPr>
            <p:ph type="body" sz="quarter" idx="75" hasCustomPrompt="1"/>
          </p:nvPr>
        </p:nvSpPr>
        <p:spPr>
          <a:xfrm>
            <a:off x="612952" y="3522070"/>
            <a:ext cx="2948541"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
        <p:nvSpPr>
          <p:cNvPr id="47" name="Text Placeholder 7">
            <a:extLst>
              <a:ext uri="{FF2B5EF4-FFF2-40B4-BE49-F238E27FC236}">
                <a16:creationId xmlns:a16="http://schemas.microsoft.com/office/drawing/2014/main" id="{EA8260A0-8374-1944-A1C7-5EB71AACE59E}"/>
              </a:ext>
            </a:extLst>
          </p:cNvPr>
          <p:cNvSpPr>
            <a:spLocks noGrp="1"/>
          </p:cNvSpPr>
          <p:nvPr>
            <p:ph type="body" sz="quarter" idx="76" hasCustomPrompt="1"/>
          </p:nvPr>
        </p:nvSpPr>
        <p:spPr>
          <a:xfrm>
            <a:off x="4284856" y="3512023"/>
            <a:ext cx="574531"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GB"/>
              <a:t>04.</a:t>
            </a:r>
          </a:p>
        </p:txBody>
      </p:sp>
      <p:sp>
        <p:nvSpPr>
          <p:cNvPr id="48" name="Text Placeholder 7">
            <a:extLst>
              <a:ext uri="{FF2B5EF4-FFF2-40B4-BE49-F238E27FC236}">
                <a16:creationId xmlns:a16="http://schemas.microsoft.com/office/drawing/2014/main" id="{7BAD00F7-B978-084A-8D96-4C100A5A48D9}"/>
              </a:ext>
            </a:extLst>
          </p:cNvPr>
          <p:cNvSpPr>
            <a:spLocks noGrp="1"/>
          </p:cNvSpPr>
          <p:nvPr>
            <p:ph type="body" sz="quarter" idx="77" hasCustomPrompt="1"/>
          </p:nvPr>
        </p:nvSpPr>
        <p:spPr>
          <a:xfrm>
            <a:off x="4855548" y="3512022"/>
            <a:ext cx="2898118"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GB"/>
              <a:t>Content Item</a:t>
            </a:r>
          </a:p>
        </p:txBody>
      </p:sp>
    </p:spTree>
    <p:extLst>
      <p:ext uri="{BB962C8B-B14F-4D97-AF65-F5344CB8AC3E}">
        <p14:creationId xmlns:p14="http://schemas.microsoft.com/office/powerpoint/2010/main" val="2769807654"/>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53274916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6_Large Statement on White">
    <p:bg>
      <p:bgPr>
        <a:solidFill>
          <a:schemeClr val="bg1"/>
        </a:solidFill>
        <a:effectLst/>
      </p:bgPr>
    </p:bg>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C093B38D-37C4-FA42-A616-FAB213EC9A24}"/>
              </a:ext>
            </a:extLst>
          </p:cNvPr>
          <p:cNvSpPr>
            <a:spLocks noGrp="1"/>
          </p:cNvSpPr>
          <p:nvPr>
            <p:ph type="body" sz="quarter" idx="10" hasCustomPrompt="1"/>
          </p:nvPr>
        </p:nvSpPr>
        <p:spPr>
          <a:xfrm>
            <a:off x="191336" y="822643"/>
            <a:ext cx="7539528" cy="3230574"/>
          </a:xfrm>
          <a:prstGeom prst="rect">
            <a:avLst/>
          </a:prstGeom>
        </p:spPr>
        <p:txBody>
          <a:bodyPr lIns="0" tIns="0" rIns="0" bIns="0" anchor="t" anchorCtr="0"/>
          <a:lstStyle>
            <a:lvl1pPr marL="0" indent="0" algn="l">
              <a:lnSpc>
                <a:spcPts val="6000"/>
              </a:lnSpc>
              <a:spcBef>
                <a:spcPts val="0"/>
              </a:spcBef>
              <a:spcAft>
                <a:spcPts val="0"/>
              </a:spcAft>
              <a:buNone/>
              <a:defRPr sz="6000" cap="all" spc="-50"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r>
              <a:rPr lang="en-GB"/>
              <a:t>Large statement slide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a:t>
            </a:r>
          </a:p>
        </p:txBody>
      </p:sp>
      <p:sp>
        <p:nvSpPr>
          <p:cNvPr id="11" name="Text Placeholder 5">
            <a:extLst>
              <a:ext uri="{FF2B5EF4-FFF2-40B4-BE49-F238E27FC236}">
                <a16:creationId xmlns:a16="http://schemas.microsoft.com/office/drawing/2014/main" id="{D574C4EF-1FDD-C64B-BB12-881455496E75}"/>
              </a:ext>
            </a:extLst>
          </p:cNvPr>
          <p:cNvSpPr>
            <a:spLocks noGrp="1"/>
          </p:cNvSpPr>
          <p:nvPr>
            <p:ph type="body" sz="quarter" idx="21"/>
          </p:nvPr>
        </p:nvSpPr>
        <p:spPr>
          <a:xfrm>
            <a:off x="191336" y="332105"/>
            <a:ext cx="1806575" cy="490538"/>
          </a:xfrm>
        </p:spPr>
        <p:txBody>
          <a:bodyPr lIns="0"/>
          <a:lstStyle>
            <a:lvl1pPr marL="0" indent="0" algn="l">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Subtitle 2">
            <a:extLst>
              <a:ext uri="{FF2B5EF4-FFF2-40B4-BE49-F238E27FC236}">
                <a16:creationId xmlns:a16="http://schemas.microsoft.com/office/drawing/2014/main" id="{6A40C613-B607-5B43-9D61-733CB1551FFF}"/>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tx2"/>
                </a:solidFill>
                <a:latin typeface="Arial" panose="020B0604020202020204" pitchFamily="34" charset="0"/>
              </a:rPr>
              <a:t>©2024 Papa John’s International, Inc. All Rights Reserved</a:t>
            </a:r>
            <a:r>
              <a:rPr lang="en-US" sz="800">
                <a:solidFill>
                  <a:schemeClr val="tx2"/>
                </a:solidFill>
              </a:rPr>
              <a:t>.</a:t>
            </a:r>
          </a:p>
        </p:txBody>
      </p:sp>
      <p:sp>
        <p:nvSpPr>
          <p:cNvPr id="7" name="Slide Number Placeholder 5">
            <a:extLst>
              <a:ext uri="{FF2B5EF4-FFF2-40B4-BE49-F238E27FC236}">
                <a16:creationId xmlns:a16="http://schemas.microsoft.com/office/drawing/2014/main" id="{58BB7BC1-E487-8F44-8D07-D0682E5F28DD}"/>
              </a:ext>
            </a:extLst>
          </p:cNvPr>
          <p:cNvSpPr>
            <a:spLocks noGrp="1"/>
          </p:cNvSpPr>
          <p:nvPr>
            <p:ph type="sldNum" sz="quarter" idx="4"/>
          </p:nvPr>
        </p:nvSpPr>
        <p:spPr>
          <a:xfrm>
            <a:off x="11249728" y="6471444"/>
            <a:ext cx="750936" cy="386556"/>
          </a:xfrm>
          <a:prstGeom prst="rect">
            <a:avLst/>
          </a:prstGeom>
        </p:spPr>
        <p:txBody>
          <a:bodyPr vert="horz" lIns="0" tIns="0" rIns="0" bIns="0" rtlCol="0" anchor="ctr"/>
          <a:lstStyle>
            <a:lvl1pPr algn="r">
              <a:defRPr sz="800" b="0" i="0">
                <a:solidFill>
                  <a:schemeClr val="tx2"/>
                </a:solidFill>
                <a:latin typeface="Arial" panose="020B0604020202020204" pitchFamily="34" charset="0"/>
                <a:cs typeface="Arial" panose="020B0604020202020204" pitchFamily="34" charset="0"/>
              </a:defRPr>
            </a:lvl1pPr>
          </a:lstStyle>
          <a:p>
            <a:fld id="{BF1B362E-304B-D74F-8E05-F581CCD55911}" type="slidenum">
              <a:rPr lang="en-US" smtClean="0"/>
              <a:pPr/>
              <a:t>‹#›</a:t>
            </a:fld>
            <a:endParaRPr lang="en-US"/>
          </a:p>
        </p:txBody>
      </p:sp>
      <p:pic>
        <p:nvPicPr>
          <p:cNvPr id="8" name="Picture 7">
            <a:extLst>
              <a:ext uri="{FF2B5EF4-FFF2-40B4-BE49-F238E27FC236}">
                <a16:creationId xmlns:a16="http://schemas.microsoft.com/office/drawing/2014/main" id="{BFB3B364-0742-5F4E-825A-884A4AFDB7A6}"/>
              </a:ext>
            </a:extLst>
          </p:cNvPr>
          <p:cNvPicPr>
            <a:picLocks noChangeAspect="1"/>
          </p:cNvPicPr>
          <p:nvPr userDrawn="1"/>
        </p:nvPicPr>
        <p:blipFill>
          <a:blip r:embed="rId2"/>
          <a:stretch>
            <a:fillRect/>
          </a:stretch>
        </p:blipFill>
        <p:spPr>
          <a:xfrm>
            <a:off x="191336" y="6599955"/>
            <a:ext cx="1005745" cy="129963"/>
          </a:xfrm>
          <a:prstGeom prst="rect">
            <a:avLst/>
          </a:prstGeom>
        </p:spPr>
      </p:pic>
    </p:spTree>
    <p:extLst>
      <p:ext uri="{BB962C8B-B14F-4D97-AF65-F5344CB8AC3E}">
        <p14:creationId xmlns:p14="http://schemas.microsoft.com/office/powerpoint/2010/main" val="2703874119"/>
      </p:ext>
    </p:extLst>
  </p:cSld>
  <p:clrMapOvr>
    <a:masterClrMapping/>
  </p:clrMapOvr>
  <p:extLst>
    <p:ext uri="{DCECCB84-F9BA-43D5-87BE-67443E8EF086}">
      <p15:sldGuideLst xmlns:p15="http://schemas.microsoft.com/office/powerpoint/2012/main"/>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6_Large Statement on Fluffy Dough">
    <p:bg>
      <p:bgPr>
        <a:solidFill>
          <a:schemeClr val="bg2"/>
        </a:solidFill>
        <a:effectLst/>
      </p:bgPr>
    </p:bg>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D574C4EF-1FDD-C64B-BB12-881455496E75}"/>
              </a:ext>
            </a:extLst>
          </p:cNvPr>
          <p:cNvSpPr>
            <a:spLocks noGrp="1"/>
          </p:cNvSpPr>
          <p:nvPr>
            <p:ph type="body" sz="quarter" idx="21"/>
          </p:nvPr>
        </p:nvSpPr>
        <p:spPr>
          <a:xfrm>
            <a:off x="191336" y="332105"/>
            <a:ext cx="1806575" cy="490538"/>
          </a:xfrm>
        </p:spPr>
        <p:txBody>
          <a:bodyPr lIns="0"/>
          <a:lstStyle>
            <a:lvl1pPr marL="0" indent="0" algn="l">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Subtitle 2">
            <a:extLst>
              <a:ext uri="{FF2B5EF4-FFF2-40B4-BE49-F238E27FC236}">
                <a16:creationId xmlns:a16="http://schemas.microsoft.com/office/drawing/2014/main" id="{6A40C613-B607-5B43-9D61-733CB1551FFF}"/>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tx2"/>
                </a:solidFill>
                <a:latin typeface="Arial" panose="020B0604020202020204" pitchFamily="34" charset="0"/>
              </a:rPr>
              <a:t>©2024 Papa John’s International, Inc. All Rights Reserved</a:t>
            </a:r>
            <a:r>
              <a:rPr lang="en-US" sz="800">
                <a:solidFill>
                  <a:schemeClr val="tx2"/>
                </a:solidFill>
              </a:rPr>
              <a:t>.</a:t>
            </a:r>
          </a:p>
        </p:txBody>
      </p:sp>
      <p:sp>
        <p:nvSpPr>
          <p:cNvPr id="7" name="Slide Number Placeholder 5">
            <a:extLst>
              <a:ext uri="{FF2B5EF4-FFF2-40B4-BE49-F238E27FC236}">
                <a16:creationId xmlns:a16="http://schemas.microsoft.com/office/drawing/2014/main" id="{58BB7BC1-E487-8F44-8D07-D0682E5F28DD}"/>
              </a:ext>
            </a:extLst>
          </p:cNvPr>
          <p:cNvSpPr>
            <a:spLocks noGrp="1"/>
          </p:cNvSpPr>
          <p:nvPr>
            <p:ph type="sldNum" sz="quarter" idx="4"/>
          </p:nvPr>
        </p:nvSpPr>
        <p:spPr>
          <a:xfrm>
            <a:off x="11249728" y="6471444"/>
            <a:ext cx="750936" cy="386556"/>
          </a:xfrm>
          <a:prstGeom prst="rect">
            <a:avLst/>
          </a:prstGeom>
        </p:spPr>
        <p:txBody>
          <a:bodyPr vert="horz" lIns="0" tIns="0" rIns="0" bIns="0" rtlCol="0" anchor="ctr"/>
          <a:lstStyle>
            <a:lvl1pPr algn="r">
              <a:defRPr sz="800" b="0" i="0">
                <a:solidFill>
                  <a:schemeClr val="tx2"/>
                </a:solidFill>
                <a:latin typeface="Arial" panose="020B0604020202020204" pitchFamily="34" charset="0"/>
                <a:cs typeface="Arial" panose="020B0604020202020204" pitchFamily="34" charset="0"/>
              </a:defRPr>
            </a:lvl1pPr>
          </a:lstStyle>
          <a:p>
            <a:fld id="{BF1B362E-304B-D74F-8E05-F581CCD55911}" type="slidenum">
              <a:rPr lang="en-US" smtClean="0"/>
              <a:pPr/>
              <a:t>‹#›</a:t>
            </a:fld>
            <a:endParaRPr lang="en-US"/>
          </a:p>
        </p:txBody>
      </p:sp>
      <p:pic>
        <p:nvPicPr>
          <p:cNvPr id="8" name="Picture 7">
            <a:extLst>
              <a:ext uri="{FF2B5EF4-FFF2-40B4-BE49-F238E27FC236}">
                <a16:creationId xmlns:a16="http://schemas.microsoft.com/office/drawing/2014/main" id="{BFB3B364-0742-5F4E-825A-884A4AFDB7A6}"/>
              </a:ext>
            </a:extLst>
          </p:cNvPr>
          <p:cNvPicPr>
            <a:picLocks noChangeAspect="1"/>
          </p:cNvPicPr>
          <p:nvPr userDrawn="1"/>
        </p:nvPicPr>
        <p:blipFill>
          <a:blip r:embed="rId2"/>
          <a:stretch>
            <a:fillRect/>
          </a:stretch>
        </p:blipFill>
        <p:spPr>
          <a:xfrm>
            <a:off x="191336" y="6599955"/>
            <a:ext cx="1005745" cy="129963"/>
          </a:xfrm>
          <a:prstGeom prst="rect">
            <a:avLst/>
          </a:prstGeom>
        </p:spPr>
      </p:pic>
      <p:sp>
        <p:nvSpPr>
          <p:cNvPr id="12" name="Text Placeholder 3">
            <a:extLst>
              <a:ext uri="{FF2B5EF4-FFF2-40B4-BE49-F238E27FC236}">
                <a16:creationId xmlns:a16="http://schemas.microsoft.com/office/drawing/2014/main" id="{C7E13070-B8D6-CD40-8C89-9ACDF1EB6B53}"/>
              </a:ext>
            </a:extLst>
          </p:cNvPr>
          <p:cNvSpPr>
            <a:spLocks noGrp="1"/>
          </p:cNvSpPr>
          <p:nvPr>
            <p:ph type="body" sz="quarter" idx="10" hasCustomPrompt="1"/>
          </p:nvPr>
        </p:nvSpPr>
        <p:spPr>
          <a:xfrm>
            <a:off x="191336" y="822643"/>
            <a:ext cx="7539528" cy="3230574"/>
          </a:xfrm>
          <a:prstGeom prst="rect">
            <a:avLst/>
          </a:prstGeom>
        </p:spPr>
        <p:txBody>
          <a:bodyPr lIns="0" tIns="0" rIns="0" bIns="0" anchor="t" anchorCtr="0"/>
          <a:lstStyle>
            <a:lvl1pPr marL="0" indent="0" algn="l">
              <a:lnSpc>
                <a:spcPts val="6000"/>
              </a:lnSpc>
              <a:spcBef>
                <a:spcPts val="0"/>
              </a:spcBef>
              <a:spcAft>
                <a:spcPts val="0"/>
              </a:spcAft>
              <a:buNone/>
              <a:defRPr sz="6000" cap="all" spc="-50"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r>
              <a:rPr lang="en-GB"/>
              <a:t>Large statement slide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a:t>
            </a:r>
          </a:p>
        </p:txBody>
      </p:sp>
    </p:spTree>
    <p:extLst>
      <p:ext uri="{BB962C8B-B14F-4D97-AF65-F5344CB8AC3E}">
        <p14:creationId xmlns:p14="http://schemas.microsoft.com/office/powerpoint/2010/main" val="2060505708"/>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6_Large Statement on Image">
    <p:bg>
      <p:bgPr>
        <a:solidFill>
          <a:schemeClr val="bg1"/>
        </a:solidFill>
        <a:effectLst/>
      </p:bgPr>
    </p:bg>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298C3225-BDB8-454B-AD8F-26F5A25CC3DD}"/>
              </a:ext>
            </a:extLst>
          </p:cNvPr>
          <p:cNvSpPr>
            <a:spLocks noGrp="1"/>
          </p:cNvSpPr>
          <p:nvPr>
            <p:ph type="pic" sz="quarter" idx="24" hasCustomPrompt="1"/>
          </p:nvPr>
        </p:nvSpPr>
        <p:spPr>
          <a:xfrm>
            <a:off x="1" y="0"/>
            <a:ext cx="12192000" cy="6858000"/>
          </a:xfrm>
          <a:prstGeom prst="rect">
            <a:avLst/>
          </a:prstGeom>
          <a:solidFill>
            <a:srgbClr val="C2C7CA"/>
          </a:solidFill>
        </p:spPr>
        <p:txBody>
          <a:bodyPr anchor="ctr" anchorCtr="0"/>
          <a:lstStyle>
            <a:lvl1pPr algn="ctr">
              <a:buFontTx/>
              <a:buNone/>
              <a:defRPr sz="1500">
                <a:solidFill>
                  <a:srgbClr val="262626"/>
                </a:solidFill>
              </a:defRPr>
            </a:lvl1pPr>
          </a:lstStyle>
          <a:p>
            <a:r>
              <a:rPr lang="en-US"/>
              <a:t>Insert image here</a:t>
            </a:r>
          </a:p>
        </p:txBody>
      </p:sp>
      <p:sp>
        <p:nvSpPr>
          <p:cNvPr id="11" name="Text Placeholder 5">
            <a:extLst>
              <a:ext uri="{FF2B5EF4-FFF2-40B4-BE49-F238E27FC236}">
                <a16:creationId xmlns:a16="http://schemas.microsoft.com/office/drawing/2014/main" id="{D574C4EF-1FDD-C64B-BB12-881455496E75}"/>
              </a:ext>
            </a:extLst>
          </p:cNvPr>
          <p:cNvSpPr>
            <a:spLocks noGrp="1"/>
          </p:cNvSpPr>
          <p:nvPr>
            <p:ph type="body" sz="quarter" idx="21"/>
          </p:nvPr>
        </p:nvSpPr>
        <p:spPr>
          <a:xfrm>
            <a:off x="191336" y="332105"/>
            <a:ext cx="1806575" cy="490538"/>
          </a:xfrm>
        </p:spPr>
        <p:txBody>
          <a:bodyPr lIns="0"/>
          <a:lstStyle>
            <a:lvl1pPr marL="0" indent="0" algn="l">
              <a:lnSpc>
                <a:spcPct val="100000"/>
              </a:lnSpc>
              <a:spcAft>
                <a:spcPts val="0"/>
              </a:spcAft>
              <a:buNone/>
              <a:defRPr sz="800" cap="none" spc="0" baseline="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7" name="Slide Number Placeholder 5">
            <a:extLst>
              <a:ext uri="{FF2B5EF4-FFF2-40B4-BE49-F238E27FC236}">
                <a16:creationId xmlns:a16="http://schemas.microsoft.com/office/drawing/2014/main" id="{58BB7BC1-E487-8F44-8D07-D0682E5F28DD}"/>
              </a:ext>
            </a:extLst>
          </p:cNvPr>
          <p:cNvSpPr>
            <a:spLocks noGrp="1"/>
          </p:cNvSpPr>
          <p:nvPr>
            <p:ph type="sldNum" sz="quarter" idx="4"/>
          </p:nvPr>
        </p:nvSpPr>
        <p:spPr>
          <a:xfrm>
            <a:off x="11249728" y="6471444"/>
            <a:ext cx="750936" cy="386556"/>
          </a:xfrm>
          <a:prstGeom prst="rect">
            <a:avLst/>
          </a:prstGeom>
        </p:spPr>
        <p:txBody>
          <a:bodyPr vert="horz" lIns="0" tIns="0" rIns="0" bIns="0" rtlCol="0" anchor="ctr"/>
          <a:lstStyle>
            <a:lvl1pPr algn="r">
              <a:defRPr sz="800" b="0" i="0">
                <a:solidFill>
                  <a:schemeClr val="bg1"/>
                </a:solidFill>
                <a:latin typeface="Arial" panose="020B0604020202020204" pitchFamily="34" charset="0"/>
                <a:cs typeface="Arial" panose="020B0604020202020204" pitchFamily="34" charset="0"/>
              </a:defRPr>
            </a:lvl1pPr>
          </a:lstStyle>
          <a:p>
            <a:fld id="{BF1B362E-304B-D74F-8E05-F581CCD55911}" type="slidenum">
              <a:rPr lang="en-US" smtClean="0"/>
              <a:pPr/>
              <a:t>‹#›</a:t>
            </a:fld>
            <a:endParaRPr lang="en-US"/>
          </a:p>
        </p:txBody>
      </p:sp>
      <p:pic>
        <p:nvPicPr>
          <p:cNvPr id="8" name="Picture 7">
            <a:extLst>
              <a:ext uri="{FF2B5EF4-FFF2-40B4-BE49-F238E27FC236}">
                <a16:creationId xmlns:a16="http://schemas.microsoft.com/office/drawing/2014/main" id="{BFB3B364-0742-5F4E-825A-884A4AFDB7A6}"/>
              </a:ext>
            </a:extLst>
          </p:cNvPr>
          <p:cNvPicPr>
            <a:picLocks noChangeAspect="1"/>
          </p:cNvPicPr>
          <p:nvPr userDrawn="1"/>
        </p:nvPicPr>
        <p:blipFill>
          <a:blip r:embed="rId2"/>
          <a:stretch>
            <a:fillRect/>
          </a:stretch>
        </p:blipFill>
        <p:spPr>
          <a:xfrm>
            <a:off x="191336" y="6599955"/>
            <a:ext cx="1005745" cy="129963"/>
          </a:xfrm>
          <a:prstGeom prst="rect">
            <a:avLst/>
          </a:prstGeom>
        </p:spPr>
      </p:pic>
      <p:sp>
        <p:nvSpPr>
          <p:cNvPr id="12" name="Text Placeholder 3">
            <a:extLst>
              <a:ext uri="{FF2B5EF4-FFF2-40B4-BE49-F238E27FC236}">
                <a16:creationId xmlns:a16="http://schemas.microsoft.com/office/drawing/2014/main" id="{003D3063-F641-CD48-8EFC-F38659678074}"/>
              </a:ext>
            </a:extLst>
          </p:cNvPr>
          <p:cNvSpPr>
            <a:spLocks noGrp="1"/>
          </p:cNvSpPr>
          <p:nvPr>
            <p:ph type="body" sz="quarter" idx="10" hasCustomPrompt="1"/>
          </p:nvPr>
        </p:nvSpPr>
        <p:spPr>
          <a:xfrm>
            <a:off x="191336" y="822643"/>
            <a:ext cx="7539528" cy="3230574"/>
          </a:xfrm>
          <a:prstGeom prst="rect">
            <a:avLst/>
          </a:prstGeom>
        </p:spPr>
        <p:txBody>
          <a:bodyPr lIns="0" tIns="0" rIns="0" bIns="0" anchor="t" anchorCtr="0"/>
          <a:lstStyle>
            <a:lvl1pPr marL="0" indent="0" algn="l">
              <a:lnSpc>
                <a:spcPts val="6000"/>
              </a:lnSpc>
              <a:spcBef>
                <a:spcPts val="0"/>
              </a:spcBef>
              <a:spcAft>
                <a:spcPts val="0"/>
              </a:spcAft>
              <a:buNone/>
              <a:defRPr sz="6000" cap="all" spc="-50" baseline="0">
                <a:solidFill>
                  <a:schemeClr val="bg1"/>
                </a:solidFill>
                <a:effectLst>
                  <a:outerShdw blurRad="254000" dist="63500" dir="5400000" algn="ctr" rotWithShape="0">
                    <a:srgbClr val="000000">
                      <a:alpha val="10000"/>
                    </a:srgbClr>
                  </a:outerShdw>
                </a:effectLst>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r>
              <a:rPr lang="en-GB"/>
              <a:t>Large statement slide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a:t>
            </a:r>
          </a:p>
        </p:txBody>
      </p:sp>
      <p:sp>
        <p:nvSpPr>
          <p:cNvPr id="2" name="Subtitle 2">
            <a:extLst>
              <a:ext uri="{FF2B5EF4-FFF2-40B4-BE49-F238E27FC236}">
                <a16:creationId xmlns:a16="http://schemas.microsoft.com/office/drawing/2014/main" id="{BE9418F0-572B-6F2D-B6D1-151A6960E03D}"/>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tx2"/>
                </a:solidFill>
                <a:latin typeface="Arial" panose="020B0604020202020204" pitchFamily="34" charset="0"/>
              </a:rPr>
              <a:t>©2024 Papa John’s International, Inc. All Rights Reserved</a:t>
            </a:r>
            <a:r>
              <a:rPr lang="en-US" sz="800">
                <a:solidFill>
                  <a:schemeClr val="tx2"/>
                </a:solidFill>
              </a:rPr>
              <a:t>.</a:t>
            </a:r>
          </a:p>
        </p:txBody>
      </p:sp>
    </p:spTree>
    <p:extLst>
      <p:ext uri="{BB962C8B-B14F-4D97-AF65-F5344CB8AC3E}">
        <p14:creationId xmlns:p14="http://schemas.microsoft.com/office/powerpoint/2010/main" val="2963972875"/>
      </p:ext>
    </p:extLst>
  </p:cSld>
  <p:clrMapOvr>
    <a:masterClrMapping/>
  </p:clrMapOvr>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7_Section Divider on White">
    <p:bg>
      <p:bgPr>
        <a:solidFill>
          <a:schemeClr val="bg1"/>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24508C54-D1C2-4044-9FB4-06A3886738AA}"/>
              </a:ext>
            </a:extLst>
          </p:cNvPr>
          <p:cNvSpPr>
            <a:spLocks noGrp="1"/>
          </p:cNvSpPr>
          <p:nvPr>
            <p:ph type="sldNum" sz="quarter" idx="4"/>
          </p:nvPr>
        </p:nvSpPr>
        <p:spPr>
          <a:xfrm>
            <a:off x="11249728" y="6471444"/>
            <a:ext cx="750936" cy="386556"/>
          </a:xfrm>
          <a:prstGeom prst="rect">
            <a:avLst/>
          </a:prstGeom>
        </p:spPr>
        <p:txBody>
          <a:bodyPr vert="horz" lIns="0" tIns="0" rIns="0" bIns="0" rtlCol="0" anchor="ctr"/>
          <a:lstStyle>
            <a:lvl1pPr algn="r">
              <a:defRPr sz="800" b="0" i="0">
                <a:solidFill>
                  <a:schemeClr val="tx2"/>
                </a:solidFill>
                <a:latin typeface="Arial" panose="020B0604020202020204" pitchFamily="34" charset="0"/>
                <a:cs typeface="Arial" panose="020B0604020202020204" pitchFamily="34" charset="0"/>
              </a:defRPr>
            </a:lvl1pPr>
          </a:lstStyle>
          <a:p>
            <a:fld id="{BF1B362E-304B-D74F-8E05-F581CCD55911}" type="slidenum">
              <a:rPr lang="en-US" smtClean="0"/>
              <a:pPr/>
              <a:t>‹#›</a:t>
            </a:fld>
            <a:endParaRPr lang="en-US"/>
          </a:p>
        </p:txBody>
      </p:sp>
      <p:pic>
        <p:nvPicPr>
          <p:cNvPr id="11" name="Picture 10">
            <a:extLst>
              <a:ext uri="{FF2B5EF4-FFF2-40B4-BE49-F238E27FC236}">
                <a16:creationId xmlns:a16="http://schemas.microsoft.com/office/drawing/2014/main" id="{5A58FB66-FE62-F943-A3BB-4BCD1E5610FC}"/>
              </a:ext>
            </a:extLst>
          </p:cNvPr>
          <p:cNvPicPr>
            <a:picLocks noChangeAspect="1"/>
          </p:cNvPicPr>
          <p:nvPr userDrawn="1"/>
        </p:nvPicPr>
        <p:blipFill>
          <a:blip r:embed="rId2"/>
          <a:stretch>
            <a:fillRect/>
          </a:stretch>
        </p:blipFill>
        <p:spPr>
          <a:xfrm>
            <a:off x="191336" y="6599955"/>
            <a:ext cx="1005745" cy="129963"/>
          </a:xfrm>
          <a:prstGeom prst="rect">
            <a:avLst/>
          </a:prstGeom>
        </p:spPr>
      </p:pic>
      <p:sp>
        <p:nvSpPr>
          <p:cNvPr id="8" name="Text Placeholder 3">
            <a:extLst>
              <a:ext uri="{FF2B5EF4-FFF2-40B4-BE49-F238E27FC236}">
                <a16:creationId xmlns:a16="http://schemas.microsoft.com/office/drawing/2014/main" id="{D35E34EE-7158-5440-B8D2-1476410C139C}"/>
              </a:ext>
            </a:extLst>
          </p:cNvPr>
          <p:cNvSpPr>
            <a:spLocks noGrp="1"/>
          </p:cNvSpPr>
          <p:nvPr>
            <p:ph type="body" sz="quarter" idx="10" hasCustomPrompt="1"/>
          </p:nvPr>
        </p:nvSpPr>
        <p:spPr>
          <a:xfrm>
            <a:off x="191336" y="289393"/>
            <a:ext cx="7539528" cy="6182051"/>
          </a:xfrm>
          <a:prstGeom prst="rect">
            <a:avLst/>
          </a:prstGeom>
        </p:spPr>
        <p:txBody>
          <a:bodyPr lIns="0" tIns="0" rIns="0" bIns="0" anchor="ctr" anchorCtr="0"/>
          <a:lstStyle>
            <a:lvl1pPr marL="0" indent="0" algn="l">
              <a:lnSpc>
                <a:spcPts val="7200"/>
              </a:lnSpc>
              <a:spcBef>
                <a:spcPts val="0"/>
              </a:spcBef>
              <a:buNone/>
              <a:defRPr sz="8000" cap="all"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Section </a:t>
            </a:r>
          </a:p>
          <a:p>
            <a:pPr lvl="0"/>
            <a:r>
              <a:rPr lang="en-GB"/>
              <a:t>divider</a:t>
            </a:r>
            <a:endParaRPr lang="en-US"/>
          </a:p>
        </p:txBody>
      </p:sp>
      <p:sp>
        <p:nvSpPr>
          <p:cNvPr id="2" name="Subtitle 2">
            <a:extLst>
              <a:ext uri="{FF2B5EF4-FFF2-40B4-BE49-F238E27FC236}">
                <a16:creationId xmlns:a16="http://schemas.microsoft.com/office/drawing/2014/main" id="{CB0B796C-368F-6B20-C238-02417068D08C}"/>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tx2"/>
                </a:solidFill>
                <a:latin typeface="Arial" panose="020B0604020202020204" pitchFamily="34" charset="0"/>
              </a:rPr>
              <a:t>©2024 Papa John’s International, Inc. All Rights Reserved</a:t>
            </a:r>
            <a:r>
              <a:rPr lang="en-US" sz="800">
                <a:solidFill>
                  <a:schemeClr val="tx2"/>
                </a:solidFill>
              </a:rPr>
              <a:t>.</a:t>
            </a:r>
          </a:p>
        </p:txBody>
      </p:sp>
    </p:spTree>
    <p:extLst>
      <p:ext uri="{BB962C8B-B14F-4D97-AF65-F5344CB8AC3E}">
        <p14:creationId xmlns:p14="http://schemas.microsoft.com/office/powerpoint/2010/main" val="1432082981"/>
      </p:ext>
    </p:extLst>
  </p:cSld>
  <p:clrMapOvr>
    <a:masterClrMapping/>
  </p:clrMapOvr>
  <p:extLst>
    <p:ext uri="{DCECCB84-F9BA-43D5-87BE-67443E8EF086}">
      <p15:sldGuideLst xmlns:p15="http://schemas.microsoft.com/office/powerpoint/2012/main"/>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7_Section Divider on Fresh Basil">
    <p:bg>
      <p:bgPr>
        <a:solidFill>
          <a:schemeClr val="tx1"/>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24508C54-D1C2-4044-9FB4-06A3886738AA}"/>
              </a:ext>
            </a:extLst>
          </p:cNvPr>
          <p:cNvSpPr>
            <a:spLocks noGrp="1"/>
          </p:cNvSpPr>
          <p:nvPr>
            <p:ph type="sldNum" sz="quarter" idx="4"/>
          </p:nvPr>
        </p:nvSpPr>
        <p:spPr>
          <a:xfrm>
            <a:off x="11249728" y="6471444"/>
            <a:ext cx="750936" cy="386556"/>
          </a:xfrm>
          <a:prstGeom prst="rect">
            <a:avLst/>
          </a:prstGeom>
        </p:spPr>
        <p:txBody>
          <a:bodyPr vert="horz" lIns="0" tIns="0" rIns="0" bIns="0" rtlCol="0" anchor="ctr"/>
          <a:lstStyle>
            <a:lvl1pPr algn="r">
              <a:defRPr sz="800" b="0" i="0">
                <a:solidFill>
                  <a:schemeClr val="bg1"/>
                </a:solidFill>
                <a:latin typeface="Arial" panose="020B0604020202020204" pitchFamily="34" charset="0"/>
                <a:cs typeface="Arial" panose="020B0604020202020204" pitchFamily="34" charset="0"/>
              </a:defRPr>
            </a:lvl1pPr>
          </a:lstStyle>
          <a:p>
            <a:fld id="{BF1B362E-304B-D74F-8E05-F581CCD55911}" type="slidenum">
              <a:rPr lang="en-US" smtClean="0"/>
              <a:pPr/>
              <a:t>‹#›</a:t>
            </a:fld>
            <a:endParaRPr lang="en-US"/>
          </a:p>
        </p:txBody>
      </p:sp>
      <p:pic>
        <p:nvPicPr>
          <p:cNvPr id="9" name="Picture 8">
            <a:extLst>
              <a:ext uri="{FF2B5EF4-FFF2-40B4-BE49-F238E27FC236}">
                <a16:creationId xmlns:a16="http://schemas.microsoft.com/office/drawing/2014/main" id="{305284D2-963A-4D46-ACC2-A59B7C3299C4}"/>
              </a:ext>
            </a:extLst>
          </p:cNvPr>
          <p:cNvPicPr>
            <a:picLocks noChangeAspect="1"/>
          </p:cNvPicPr>
          <p:nvPr userDrawn="1"/>
        </p:nvPicPr>
        <p:blipFill>
          <a:blip r:embed="rId2"/>
          <a:stretch>
            <a:fillRect/>
          </a:stretch>
        </p:blipFill>
        <p:spPr>
          <a:xfrm>
            <a:off x="191346" y="6599956"/>
            <a:ext cx="1005735" cy="129961"/>
          </a:xfrm>
          <a:prstGeom prst="rect">
            <a:avLst/>
          </a:prstGeom>
        </p:spPr>
      </p:pic>
      <p:sp>
        <p:nvSpPr>
          <p:cNvPr id="12" name="Text Placeholder 3">
            <a:extLst>
              <a:ext uri="{FF2B5EF4-FFF2-40B4-BE49-F238E27FC236}">
                <a16:creationId xmlns:a16="http://schemas.microsoft.com/office/drawing/2014/main" id="{962EF5B5-71C6-1C41-8382-B59C506D1ECE}"/>
              </a:ext>
            </a:extLst>
          </p:cNvPr>
          <p:cNvSpPr>
            <a:spLocks noGrp="1"/>
          </p:cNvSpPr>
          <p:nvPr>
            <p:ph type="body" sz="quarter" idx="10" hasCustomPrompt="1"/>
          </p:nvPr>
        </p:nvSpPr>
        <p:spPr>
          <a:xfrm>
            <a:off x="191336" y="289393"/>
            <a:ext cx="7539528" cy="6182051"/>
          </a:xfrm>
          <a:prstGeom prst="rect">
            <a:avLst/>
          </a:prstGeom>
        </p:spPr>
        <p:txBody>
          <a:bodyPr lIns="0" tIns="0" rIns="0" bIns="0" anchor="ctr" anchorCtr="0"/>
          <a:lstStyle>
            <a:lvl1pPr marL="0" indent="0" algn="l">
              <a:lnSpc>
                <a:spcPts val="7200"/>
              </a:lnSpc>
              <a:spcBef>
                <a:spcPts val="0"/>
              </a:spcBef>
              <a:buNone/>
              <a:defRPr sz="8000" cap="all" baseline="0">
                <a:solidFill>
                  <a:schemeClr val="bg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Section </a:t>
            </a:r>
          </a:p>
          <a:p>
            <a:pPr lvl="0"/>
            <a:r>
              <a:rPr lang="en-GB"/>
              <a:t>divider</a:t>
            </a:r>
            <a:endParaRPr lang="en-US"/>
          </a:p>
        </p:txBody>
      </p:sp>
      <p:sp>
        <p:nvSpPr>
          <p:cNvPr id="2" name="Subtitle 2">
            <a:extLst>
              <a:ext uri="{FF2B5EF4-FFF2-40B4-BE49-F238E27FC236}">
                <a16:creationId xmlns:a16="http://schemas.microsoft.com/office/drawing/2014/main" id="{5AE80F13-32C4-DD44-870E-DB93649F833D}"/>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bg1"/>
                </a:solidFill>
                <a:latin typeface="Arial" panose="020B0604020202020204" pitchFamily="34" charset="0"/>
              </a:rPr>
              <a:t>©2024 Papa John’s International, Inc. All Rights Reserved</a:t>
            </a:r>
            <a:r>
              <a:rPr lang="en-US" sz="800">
                <a:solidFill>
                  <a:schemeClr val="bg1"/>
                </a:solidFill>
              </a:rPr>
              <a:t>.</a:t>
            </a:r>
          </a:p>
        </p:txBody>
      </p:sp>
    </p:spTree>
    <p:extLst>
      <p:ext uri="{BB962C8B-B14F-4D97-AF65-F5344CB8AC3E}">
        <p14:creationId xmlns:p14="http://schemas.microsoft.com/office/powerpoint/2010/main" val="3048852596"/>
      </p:ext>
    </p:extLst>
  </p:cSld>
  <p:clrMapOvr>
    <a:masterClrMapping/>
  </p:clrMapOvr>
  <p:extLst>
    <p:ext uri="{DCECCB84-F9BA-43D5-87BE-67443E8EF086}">
      <p15:sldGuideLst xmlns:p15="http://schemas.microsoft.com/office/powerpoint/2012/main"/>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7_Section Divider on Rich Sauce">
    <p:bg>
      <p:bgPr>
        <a:solidFill>
          <a:schemeClr val="accent1"/>
        </a:solidFill>
        <a:effectLst/>
      </p:bgPr>
    </p:bg>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28CF986C-0C32-B947-ADCD-401A1FC9547F}"/>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bg1"/>
                </a:solidFill>
                <a:latin typeface="Arial" panose="020B0604020202020204" pitchFamily="34" charset="0"/>
              </a:rPr>
              <a:t>©2024 Papa John’s International, Inc. All Rights Reserved</a:t>
            </a:r>
            <a:r>
              <a:rPr lang="en-US" sz="800">
                <a:solidFill>
                  <a:schemeClr val="bg1"/>
                </a:solidFill>
              </a:rPr>
              <a:t>.</a:t>
            </a:r>
          </a:p>
        </p:txBody>
      </p:sp>
      <p:sp>
        <p:nvSpPr>
          <p:cNvPr id="7" name="Slide Number Placeholder 5">
            <a:extLst>
              <a:ext uri="{FF2B5EF4-FFF2-40B4-BE49-F238E27FC236}">
                <a16:creationId xmlns:a16="http://schemas.microsoft.com/office/drawing/2014/main" id="{24508C54-D1C2-4044-9FB4-06A3886738AA}"/>
              </a:ext>
            </a:extLst>
          </p:cNvPr>
          <p:cNvSpPr>
            <a:spLocks noGrp="1"/>
          </p:cNvSpPr>
          <p:nvPr>
            <p:ph type="sldNum" sz="quarter" idx="4"/>
          </p:nvPr>
        </p:nvSpPr>
        <p:spPr>
          <a:xfrm>
            <a:off x="11249728" y="6471444"/>
            <a:ext cx="750936" cy="386556"/>
          </a:xfrm>
          <a:prstGeom prst="rect">
            <a:avLst/>
          </a:prstGeom>
        </p:spPr>
        <p:txBody>
          <a:bodyPr vert="horz" lIns="0" tIns="0" rIns="0" bIns="0" rtlCol="0" anchor="ctr"/>
          <a:lstStyle>
            <a:lvl1pPr algn="r">
              <a:defRPr sz="800" b="0" i="0">
                <a:solidFill>
                  <a:schemeClr val="bg1"/>
                </a:solidFill>
                <a:latin typeface="Arial" panose="020B0604020202020204" pitchFamily="34" charset="0"/>
                <a:cs typeface="Arial" panose="020B0604020202020204" pitchFamily="34" charset="0"/>
              </a:defRPr>
            </a:lvl1pPr>
          </a:lstStyle>
          <a:p>
            <a:fld id="{BF1B362E-304B-D74F-8E05-F581CCD55911}" type="slidenum">
              <a:rPr lang="en-US" smtClean="0"/>
              <a:pPr/>
              <a:t>‹#›</a:t>
            </a:fld>
            <a:endParaRPr lang="en-US"/>
          </a:p>
        </p:txBody>
      </p:sp>
      <p:pic>
        <p:nvPicPr>
          <p:cNvPr id="12" name="Picture 11">
            <a:extLst>
              <a:ext uri="{FF2B5EF4-FFF2-40B4-BE49-F238E27FC236}">
                <a16:creationId xmlns:a16="http://schemas.microsoft.com/office/drawing/2014/main" id="{E18D3B68-520C-D94E-B53F-6B9993B5C9B5}"/>
              </a:ext>
            </a:extLst>
          </p:cNvPr>
          <p:cNvPicPr>
            <a:picLocks noChangeAspect="1"/>
          </p:cNvPicPr>
          <p:nvPr userDrawn="1"/>
        </p:nvPicPr>
        <p:blipFill>
          <a:blip r:embed="rId2"/>
          <a:stretch>
            <a:fillRect/>
          </a:stretch>
        </p:blipFill>
        <p:spPr>
          <a:xfrm>
            <a:off x="191336" y="6599955"/>
            <a:ext cx="1005745" cy="129963"/>
          </a:xfrm>
          <a:prstGeom prst="rect">
            <a:avLst/>
          </a:prstGeom>
        </p:spPr>
      </p:pic>
      <p:sp>
        <p:nvSpPr>
          <p:cNvPr id="15" name="Text Placeholder 3">
            <a:extLst>
              <a:ext uri="{FF2B5EF4-FFF2-40B4-BE49-F238E27FC236}">
                <a16:creationId xmlns:a16="http://schemas.microsoft.com/office/drawing/2014/main" id="{4AA3CD12-6F20-334B-A4E5-727F0E392193}"/>
              </a:ext>
            </a:extLst>
          </p:cNvPr>
          <p:cNvSpPr>
            <a:spLocks noGrp="1"/>
          </p:cNvSpPr>
          <p:nvPr>
            <p:ph type="body" sz="quarter" idx="10" hasCustomPrompt="1"/>
          </p:nvPr>
        </p:nvSpPr>
        <p:spPr>
          <a:xfrm>
            <a:off x="191336" y="289393"/>
            <a:ext cx="7539528" cy="6182051"/>
          </a:xfrm>
          <a:prstGeom prst="rect">
            <a:avLst/>
          </a:prstGeom>
        </p:spPr>
        <p:txBody>
          <a:bodyPr lIns="0" tIns="0" rIns="0" bIns="0" anchor="ctr" anchorCtr="0"/>
          <a:lstStyle>
            <a:lvl1pPr marL="0" indent="0" algn="l">
              <a:lnSpc>
                <a:spcPts val="7200"/>
              </a:lnSpc>
              <a:spcBef>
                <a:spcPts val="0"/>
              </a:spcBef>
              <a:buNone/>
              <a:defRPr sz="8000" cap="all" baseline="0">
                <a:solidFill>
                  <a:schemeClr val="accent4"/>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Section </a:t>
            </a:r>
          </a:p>
          <a:p>
            <a:pPr lvl="0"/>
            <a:r>
              <a:rPr lang="en-GB"/>
              <a:t>divider</a:t>
            </a:r>
            <a:endParaRPr lang="en-US"/>
          </a:p>
        </p:txBody>
      </p:sp>
    </p:spTree>
    <p:extLst>
      <p:ext uri="{BB962C8B-B14F-4D97-AF65-F5344CB8AC3E}">
        <p14:creationId xmlns:p14="http://schemas.microsoft.com/office/powerpoint/2010/main" val="1752958177"/>
      </p:ext>
    </p:extLst>
  </p:cSld>
  <p:clrMapOvr>
    <a:masterClrMapping/>
  </p:clrMapOvr>
  <p:extLst>
    <p:ext uri="{DCECCB84-F9BA-43D5-87BE-67443E8EF086}">
      <p15:sldGuideLst xmlns:p15="http://schemas.microsoft.com/office/powerpoint/2012/main"/>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7_Section Divider on Fluffy Dough">
    <p:bg>
      <p:bgPr>
        <a:solidFill>
          <a:schemeClr val="bg2"/>
        </a:solidFill>
        <a:effectLst/>
      </p:bgPr>
    </p:bg>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28CF986C-0C32-B947-ADCD-401A1FC9547F}"/>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tx2"/>
                </a:solidFill>
                <a:latin typeface="Arial" panose="020B0604020202020204" pitchFamily="34" charset="0"/>
              </a:rPr>
              <a:t>©2024 Papa John’s International, Inc. All Rights Reserved</a:t>
            </a:r>
            <a:r>
              <a:rPr lang="en-US" sz="800">
                <a:solidFill>
                  <a:schemeClr val="tx2"/>
                </a:solidFill>
              </a:rPr>
              <a:t>.</a:t>
            </a:r>
          </a:p>
        </p:txBody>
      </p:sp>
      <p:sp>
        <p:nvSpPr>
          <p:cNvPr id="7" name="Slide Number Placeholder 5">
            <a:extLst>
              <a:ext uri="{FF2B5EF4-FFF2-40B4-BE49-F238E27FC236}">
                <a16:creationId xmlns:a16="http://schemas.microsoft.com/office/drawing/2014/main" id="{24508C54-D1C2-4044-9FB4-06A3886738AA}"/>
              </a:ext>
            </a:extLst>
          </p:cNvPr>
          <p:cNvSpPr>
            <a:spLocks noGrp="1"/>
          </p:cNvSpPr>
          <p:nvPr>
            <p:ph type="sldNum" sz="quarter" idx="4"/>
          </p:nvPr>
        </p:nvSpPr>
        <p:spPr>
          <a:xfrm>
            <a:off x="11249728" y="6471444"/>
            <a:ext cx="750936" cy="386556"/>
          </a:xfrm>
          <a:prstGeom prst="rect">
            <a:avLst/>
          </a:prstGeom>
        </p:spPr>
        <p:txBody>
          <a:bodyPr vert="horz" lIns="0" tIns="0" rIns="0" bIns="0" rtlCol="0" anchor="ctr"/>
          <a:lstStyle>
            <a:lvl1pPr algn="r">
              <a:defRPr sz="800" b="0" i="0">
                <a:solidFill>
                  <a:schemeClr val="tx2"/>
                </a:solidFill>
                <a:latin typeface="Arial" panose="020B0604020202020204" pitchFamily="34" charset="0"/>
                <a:cs typeface="Arial" panose="020B0604020202020204" pitchFamily="34" charset="0"/>
              </a:defRPr>
            </a:lvl1pPr>
          </a:lstStyle>
          <a:p>
            <a:fld id="{BF1B362E-304B-D74F-8E05-F581CCD55911}" type="slidenum">
              <a:rPr lang="en-US" smtClean="0"/>
              <a:pPr/>
              <a:t>‹#›</a:t>
            </a:fld>
            <a:endParaRPr lang="en-US"/>
          </a:p>
        </p:txBody>
      </p:sp>
      <p:pic>
        <p:nvPicPr>
          <p:cNvPr id="11" name="Picture 10">
            <a:extLst>
              <a:ext uri="{FF2B5EF4-FFF2-40B4-BE49-F238E27FC236}">
                <a16:creationId xmlns:a16="http://schemas.microsoft.com/office/drawing/2014/main" id="{5A58FB66-FE62-F943-A3BB-4BCD1E5610FC}"/>
              </a:ext>
            </a:extLst>
          </p:cNvPr>
          <p:cNvPicPr>
            <a:picLocks noChangeAspect="1"/>
          </p:cNvPicPr>
          <p:nvPr userDrawn="1"/>
        </p:nvPicPr>
        <p:blipFill>
          <a:blip r:embed="rId2"/>
          <a:stretch>
            <a:fillRect/>
          </a:stretch>
        </p:blipFill>
        <p:spPr>
          <a:xfrm>
            <a:off x="191336" y="6599955"/>
            <a:ext cx="1005745" cy="129963"/>
          </a:xfrm>
          <a:prstGeom prst="rect">
            <a:avLst/>
          </a:prstGeom>
        </p:spPr>
      </p:pic>
      <p:sp>
        <p:nvSpPr>
          <p:cNvPr id="15" name="Text Placeholder 3">
            <a:extLst>
              <a:ext uri="{FF2B5EF4-FFF2-40B4-BE49-F238E27FC236}">
                <a16:creationId xmlns:a16="http://schemas.microsoft.com/office/drawing/2014/main" id="{2DABB035-5869-1F48-B1A3-EDC5E450065E}"/>
              </a:ext>
            </a:extLst>
          </p:cNvPr>
          <p:cNvSpPr>
            <a:spLocks noGrp="1"/>
          </p:cNvSpPr>
          <p:nvPr>
            <p:ph type="body" sz="quarter" idx="10" hasCustomPrompt="1"/>
          </p:nvPr>
        </p:nvSpPr>
        <p:spPr>
          <a:xfrm>
            <a:off x="191336" y="289393"/>
            <a:ext cx="7539528" cy="6182051"/>
          </a:xfrm>
          <a:prstGeom prst="rect">
            <a:avLst/>
          </a:prstGeom>
        </p:spPr>
        <p:txBody>
          <a:bodyPr lIns="0" tIns="0" rIns="0" bIns="0" anchor="ctr" anchorCtr="0"/>
          <a:lstStyle>
            <a:lvl1pPr marL="0" indent="0" algn="l">
              <a:lnSpc>
                <a:spcPts val="7200"/>
              </a:lnSpc>
              <a:spcBef>
                <a:spcPts val="0"/>
              </a:spcBef>
              <a:buNone/>
              <a:defRPr sz="8000" cap="all"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Section </a:t>
            </a:r>
          </a:p>
          <a:p>
            <a:pPr lvl="0"/>
            <a:r>
              <a:rPr lang="en-GB"/>
              <a:t>divider</a:t>
            </a:r>
            <a:endParaRPr lang="en-US"/>
          </a:p>
        </p:txBody>
      </p:sp>
    </p:spTree>
    <p:extLst>
      <p:ext uri="{BB962C8B-B14F-4D97-AF65-F5344CB8AC3E}">
        <p14:creationId xmlns:p14="http://schemas.microsoft.com/office/powerpoint/2010/main" val="1013593036"/>
      </p:ext>
    </p:extLst>
  </p:cSld>
  <p:clrMapOvr>
    <a:masterClrMapping/>
  </p:clrMapOvr>
  <p:extLst>
    <p:ext uri="{DCECCB84-F9BA-43D5-87BE-67443E8EF086}">
      <p15:sldGuideLst xmlns:p15="http://schemas.microsoft.com/office/powerpoint/2012/main"/>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7_Section Divider on Ripened Vine">
    <p:bg>
      <p:bgPr>
        <a:solidFill>
          <a:schemeClr val="accent2"/>
        </a:solidFill>
        <a:effectLst/>
      </p:bgPr>
    </p:bg>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28CF986C-0C32-B947-ADCD-401A1FC9547F}"/>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bg1"/>
                </a:solidFill>
                <a:latin typeface="Arial" panose="020B0604020202020204" pitchFamily="34" charset="0"/>
              </a:rPr>
              <a:t>©2024 Papa John’s International, Inc. All Rights Reserved</a:t>
            </a:r>
            <a:r>
              <a:rPr lang="en-US" sz="800">
                <a:solidFill>
                  <a:schemeClr val="bg1"/>
                </a:solidFill>
              </a:rPr>
              <a:t>.</a:t>
            </a:r>
          </a:p>
        </p:txBody>
      </p:sp>
      <p:sp>
        <p:nvSpPr>
          <p:cNvPr id="7" name="Slide Number Placeholder 5">
            <a:extLst>
              <a:ext uri="{FF2B5EF4-FFF2-40B4-BE49-F238E27FC236}">
                <a16:creationId xmlns:a16="http://schemas.microsoft.com/office/drawing/2014/main" id="{24508C54-D1C2-4044-9FB4-06A3886738AA}"/>
              </a:ext>
            </a:extLst>
          </p:cNvPr>
          <p:cNvSpPr>
            <a:spLocks noGrp="1"/>
          </p:cNvSpPr>
          <p:nvPr>
            <p:ph type="sldNum" sz="quarter" idx="4"/>
          </p:nvPr>
        </p:nvSpPr>
        <p:spPr>
          <a:xfrm>
            <a:off x="11249728" y="6471444"/>
            <a:ext cx="750936" cy="386556"/>
          </a:xfrm>
          <a:prstGeom prst="rect">
            <a:avLst/>
          </a:prstGeom>
        </p:spPr>
        <p:txBody>
          <a:bodyPr vert="horz" lIns="0" tIns="0" rIns="0" bIns="0" rtlCol="0" anchor="ctr"/>
          <a:lstStyle>
            <a:lvl1pPr algn="r">
              <a:defRPr sz="800" b="0" i="0">
                <a:solidFill>
                  <a:schemeClr val="bg1"/>
                </a:solidFill>
                <a:latin typeface="Arial" panose="020B0604020202020204" pitchFamily="34" charset="0"/>
                <a:cs typeface="Arial" panose="020B0604020202020204" pitchFamily="34" charset="0"/>
              </a:defRPr>
            </a:lvl1pPr>
          </a:lstStyle>
          <a:p>
            <a:fld id="{BF1B362E-304B-D74F-8E05-F581CCD55911}" type="slidenum">
              <a:rPr lang="en-US" smtClean="0"/>
              <a:pPr/>
              <a:t>‹#›</a:t>
            </a:fld>
            <a:endParaRPr lang="en-US"/>
          </a:p>
        </p:txBody>
      </p:sp>
      <p:pic>
        <p:nvPicPr>
          <p:cNvPr id="9" name="Picture 8">
            <a:extLst>
              <a:ext uri="{FF2B5EF4-FFF2-40B4-BE49-F238E27FC236}">
                <a16:creationId xmlns:a16="http://schemas.microsoft.com/office/drawing/2014/main" id="{305284D2-963A-4D46-ACC2-A59B7C3299C4}"/>
              </a:ext>
            </a:extLst>
          </p:cNvPr>
          <p:cNvPicPr>
            <a:picLocks noChangeAspect="1"/>
          </p:cNvPicPr>
          <p:nvPr userDrawn="1"/>
        </p:nvPicPr>
        <p:blipFill>
          <a:blip r:embed="rId2"/>
          <a:stretch>
            <a:fillRect/>
          </a:stretch>
        </p:blipFill>
        <p:spPr>
          <a:xfrm>
            <a:off x="191346" y="6599956"/>
            <a:ext cx="1005735" cy="129961"/>
          </a:xfrm>
          <a:prstGeom prst="rect">
            <a:avLst/>
          </a:prstGeom>
        </p:spPr>
      </p:pic>
      <p:sp>
        <p:nvSpPr>
          <p:cNvPr id="12" name="Text Placeholder 3">
            <a:extLst>
              <a:ext uri="{FF2B5EF4-FFF2-40B4-BE49-F238E27FC236}">
                <a16:creationId xmlns:a16="http://schemas.microsoft.com/office/drawing/2014/main" id="{1775D7CA-EB01-974C-AE31-C51B576DCD0F}"/>
              </a:ext>
            </a:extLst>
          </p:cNvPr>
          <p:cNvSpPr>
            <a:spLocks noGrp="1"/>
          </p:cNvSpPr>
          <p:nvPr>
            <p:ph type="body" sz="quarter" idx="10" hasCustomPrompt="1"/>
          </p:nvPr>
        </p:nvSpPr>
        <p:spPr>
          <a:xfrm>
            <a:off x="191336" y="289393"/>
            <a:ext cx="7539528" cy="6182051"/>
          </a:xfrm>
          <a:prstGeom prst="rect">
            <a:avLst/>
          </a:prstGeom>
        </p:spPr>
        <p:txBody>
          <a:bodyPr lIns="0" tIns="0" rIns="0" bIns="0" anchor="ctr" anchorCtr="0"/>
          <a:lstStyle>
            <a:lvl1pPr marL="0" indent="0" algn="l">
              <a:lnSpc>
                <a:spcPts val="7200"/>
              </a:lnSpc>
              <a:spcBef>
                <a:spcPts val="0"/>
              </a:spcBef>
              <a:buNone/>
              <a:defRPr sz="8000" cap="all" baseline="0">
                <a:solidFill>
                  <a:schemeClr val="bg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GB"/>
              <a:t>Section </a:t>
            </a:r>
          </a:p>
          <a:p>
            <a:pPr lvl="0"/>
            <a:r>
              <a:rPr lang="en-GB"/>
              <a:t>divider</a:t>
            </a:r>
            <a:endParaRPr lang="en-US"/>
          </a:p>
        </p:txBody>
      </p:sp>
    </p:spTree>
    <p:extLst>
      <p:ext uri="{BB962C8B-B14F-4D97-AF65-F5344CB8AC3E}">
        <p14:creationId xmlns:p14="http://schemas.microsoft.com/office/powerpoint/2010/main" val="2569058372"/>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8_Image Divider Slide on White">
    <p:bg>
      <p:bgPr>
        <a:solidFill>
          <a:schemeClr val="bg1"/>
        </a:solidFill>
        <a:effectLst/>
      </p:bgPr>
    </p:bg>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28CF986C-0C32-B947-ADCD-401A1FC9547F}"/>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tx2"/>
                </a:solidFill>
                <a:latin typeface="Arial" panose="020B0604020202020204" pitchFamily="34" charset="0"/>
              </a:rPr>
              <a:t>©2024 Papa John’s International, Inc. All Rights Reserved</a:t>
            </a:r>
            <a:r>
              <a:rPr lang="en-US" sz="800">
                <a:solidFill>
                  <a:schemeClr val="tx2"/>
                </a:solidFill>
              </a:rPr>
              <a:t>.</a:t>
            </a:r>
          </a:p>
        </p:txBody>
      </p:sp>
      <p:sp>
        <p:nvSpPr>
          <p:cNvPr id="7" name="Slide Number Placeholder 5">
            <a:extLst>
              <a:ext uri="{FF2B5EF4-FFF2-40B4-BE49-F238E27FC236}">
                <a16:creationId xmlns:a16="http://schemas.microsoft.com/office/drawing/2014/main" id="{24508C54-D1C2-4044-9FB4-06A3886738AA}"/>
              </a:ext>
            </a:extLst>
          </p:cNvPr>
          <p:cNvSpPr>
            <a:spLocks noGrp="1"/>
          </p:cNvSpPr>
          <p:nvPr>
            <p:ph type="sldNum" sz="quarter" idx="4"/>
          </p:nvPr>
        </p:nvSpPr>
        <p:spPr>
          <a:xfrm>
            <a:off x="11249728" y="6471444"/>
            <a:ext cx="750936" cy="386556"/>
          </a:xfrm>
          <a:prstGeom prst="rect">
            <a:avLst/>
          </a:prstGeom>
        </p:spPr>
        <p:txBody>
          <a:bodyPr vert="horz" lIns="0" tIns="0" rIns="0" bIns="0" rtlCol="0" anchor="ctr"/>
          <a:lstStyle>
            <a:lvl1pPr algn="r">
              <a:defRPr sz="800" b="0" i="0">
                <a:solidFill>
                  <a:schemeClr val="tx2"/>
                </a:solidFill>
                <a:latin typeface="Arial" panose="020B0604020202020204" pitchFamily="34" charset="0"/>
                <a:cs typeface="Arial" panose="020B0604020202020204" pitchFamily="34" charset="0"/>
              </a:defRPr>
            </a:lvl1pPr>
          </a:lstStyle>
          <a:p>
            <a:fld id="{BF1B362E-304B-D74F-8E05-F581CCD55911}" type="slidenum">
              <a:rPr lang="en-US" smtClean="0"/>
              <a:pPr/>
              <a:t>‹#›</a:t>
            </a:fld>
            <a:endParaRPr lang="en-US"/>
          </a:p>
        </p:txBody>
      </p:sp>
      <p:pic>
        <p:nvPicPr>
          <p:cNvPr id="12" name="Picture 11">
            <a:extLst>
              <a:ext uri="{FF2B5EF4-FFF2-40B4-BE49-F238E27FC236}">
                <a16:creationId xmlns:a16="http://schemas.microsoft.com/office/drawing/2014/main" id="{E18D3B68-520C-D94E-B53F-6B9993B5C9B5}"/>
              </a:ext>
            </a:extLst>
          </p:cNvPr>
          <p:cNvPicPr>
            <a:picLocks noChangeAspect="1"/>
          </p:cNvPicPr>
          <p:nvPr userDrawn="1"/>
        </p:nvPicPr>
        <p:blipFill>
          <a:blip r:embed="rId2"/>
          <a:stretch>
            <a:fillRect/>
          </a:stretch>
        </p:blipFill>
        <p:spPr>
          <a:xfrm>
            <a:off x="191336" y="6599955"/>
            <a:ext cx="1005745" cy="129963"/>
          </a:xfrm>
          <a:prstGeom prst="rect">
            <a:avLst/>
          </a:prstGeom>
        </p:spPr>
      </p:pic>
      <p:sp>
        <p:nvSpPr>
          <p:cNvPr id="10" name="Picture Placeholder 3">
            <a:extLst>
              <a:ext uri="{FF2B5EF4-FFF2-40B4-BE49-F238E27FC236}">
                <a16:creationId xmlns:a16="http://schemas.microsoft.com/office/drawing/2014/main" id="{4B41B16F-EF0A-114A-B9C6-E74FE2F52700}"/>
              </a:ext>
            </a:extLst>
          </p:cNvPr>
          <p:cNvSpPr>
            <a:spLocks noGrp="1"/>
          </p:cNvSpPr>
          <p:nvPr>
            <p:ph type="pic" sz="quarter" idx="24" hasCustomPrompt="1"/>
          </p:nvPr>
        </p:nvSpPr>
        <p:spPr>
          <a:xfrm>
            <a:off x="191336" y="893804"/>
            <a:ext cx="4505566" cy="5044004"/>
          </a:xfrm>
          <a:prstGeom prst="rect">
            <a:avLst/>
          </a:prstGeom>
          <a:solidFill>
            <a:srgbClr val="C2C7CA"/>
          </a:solidFill>
        </p:spPr>
        <p:txBody>
          <a:bodyPr anchor="ctr" anchorCtr="0"/>
          <a:lstStyle>
            <a:lvl1pPr algn="ctr">
              <a:buFontTx/>
              <a:buNone/>
              <a:defRPr sz="1500">
                <a:solidFill>
                  <a:srgbClr val="262626"/>
                </a:solidFill>
              </a:defRPr>
            </a:lvl1pPr>
          </a:lstStyle>
          <a:p>
            <a:r>
              <a:rPr lang="en-US"/>
              <a:t>Insert image here</a:t>
            </a:r>
          </a:p>
        </p:txBody>
      </p:sp>
      <p:sp>
        <p:nvSpPr>
          <p:cNvPr id="11" name="Text Placeholder 3">
            <a:extLst>
              <a:ext uri="{FF2B5EF4-FFF2-40B4-BE49-F238E27FC236}">
                <a16:creationId xmlns:a16="http://schemas.microsoft.com/office/drawing/2014/main" id="{42583669-6FF3-8D42-B9FC-7F08BE9FD7FA}"/>
              </a:ext>
            </a:extLst>
          </p:cNvPr>
          <p:cNvSpPr>
            <a:spLocks noGrp="1"/>
          </p:cNvSpPr>
          <p:nvPr>
            <p:ph type="body" sz="quarter" idx="10" hasCustomPrompt="1"/>
          </p:nvPr>
        </p:nvSpPr>
        <p:spPr>
          <a:xfrm>
            <a:off x="4834310" y="995385"/>
            <a:ext cx="7166354" cy="713434"/>
          </a:xfrm>
          <a:prstGeom prst="rect">
            <a:avLst/>
          </a:prstGeom>
        </p:spPr>
        <p:txBody>
          <a:bodyPr lIns="0" tIns="0" rIns="0" bIns="0" anchor="t" anchorCtr="0"/>
          <a:lstStyle>
            <a:lvl1pPr marL="0" indent="0" algn="l">
              <a:lnSpc>
                <a:spcPts val="7200"/>
              </a:lnSpc>
              <a:spcBef>
                <a:spcPts val="0"/>
              </a:spcBef>
              <a:buNone/>
              <a:defRPr sz="8000" cap="all" spc="-50"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r>
              <a:rPr lang="en-GB"/>
              <a:t>Image </a:t>
            </a:r>
          </a:p>
          <a:p>
            <a:r>
              <a:rPr lang="en-GB"/>
              <a:t>divider slide</a:t>
            </a:r>
          </a:p>
          <a:p>
            <a:r>
              <a:rPr lang="en-GB"/>
              <a:t>Lorem ipsum</a:t>
            </a:r>
          </a:p>
        </p:txBody>
      </p:sp>
    </p:spTree>
    <p:extLst>
      <p:ext uri="{BB962C8B-B14F-4D97-AF65-F5344CB8AC3E}">
        <p14:creationId xmlns:p14="http://schemas.microsoft.com/office/powerpoint/2010/main" val="4109804461"/>
      </p:ext>
    </p:extLst>
  </p:cSld>
  <p:clrMapOvr>
    <a:masterClrMapping/>
  </p:clrMapOvr>
  <p:extLst>
    <p:ext uri="{DCECCB84-F9BA-43D5-87BE-67443E8EF086}">
      <p15:sldGuideLst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8_Image Divider Slide on Fluffy Dough">
    <p:bg>
      <p:bgPr>
        <a:solidFill>
          <a:schemeClr val="bg2"/>
        </a:solidFill>
        <a:effectLst/>
      </p:bgPr>
    </p:bg>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7B144AB2-9040-734E-8969-BD27DD1DB91D}"/>
              </a:ext>
            </a:extLst>
          </p:cNvPr>
          <p:cNvSpPr>
            <a:spLocks noGrp="1"/>
          </p:cNvSpPr>
          <p:nvPr>
            <p:ph type="pic" sz="quarter" idx="24" hasCustomPrompt="1"/>
          </p:nvPr>
        </p:nvSpPr>
        <p:spPr>
          <a:xfrm>
            <a:off x="191336" y="893804"/>
            <a:ext cx="4505566" cy="5044004"/>
          </a:xfrm>
          <a:prstGeom prst="rect">
            <a:avLst/>
          </a:prstGeom>
          <a:solidFill>
            <a:srgbClr val="C2C7CA"/>
          </a:solidFill>
        </p:spPr>
        <p:txBody>
          <a:bodyPr anchor="ctr" anchorCtr="0"/>
          <a:lstStyle>
            <a:lvl1pPr algn="ctr">
              <a:buFontTx/>
              <a:buNone/>
              <a:defRPr sz="1500">
                <a:solidFill>
                  <a:srgbClr val="262626"/>
                </a:solidFill>
              </a:defRPr>
            </a:lvl1pPr>
          </a:lstStyle>
          <a:p>
            <a:r>
              <a:rPr lang="en-US"/>
              <a:t>Insert image here</a:t>
            </a:r>
          </a:p>
        </p:txBody>
      </p:sp>
      <p:sp>
        <p:nvSpPr>
          <p:cNvPr id="8" name="Slide Number Placeholder 5">
            <a:extLst>
              <a:ext uri="{FF2B5EF4-FFF2-40B4-BE49-F238E27FC236}">
                <a16:creationId xmlns:a16="http://schemas.microsoft.com/office/drawing/2014/main" id="{122B67D9-1DF8-0D4F-A819-FD50E5DC2B18}"/>
              </a:ext>
            </a:extLst>
          </p:cNvPr>
          <p:cNvSpPr>
            <a:spLocks noGrp="1"/>
          </p:cNvSpPr>
          <p:nvPr>
            <p:ph type="sldNum" sz="quarter" idx="4"/>
          </p:nvPr>
        </p:nvSpPr>
        <p:spPr>
          <a:xfrm>
            <a:off x="11249728" y="6471444"/>
            <a:ext cx="750936" cy="386556"/>
          </a:xfrm>
          <a:prstGeom prst="rect">
            <a:avLst/>
          </a:prstGeom>
        </p:spPr>
        <p:txBody>
          <a:bodyPr vert="horz" lIns="0" tIns="0" rIns="0" bIns="0" rtlCol="0" anchor="ctr"/>
          <a:lstStyle>
            <a:lvl1pPr algn="r">
              <a:defRPr sz="800" b="0" i="0">
                <a:solidFill>
                  <a:schemeClr val="tx2"/>
                </a:solidFill>
                <a:latin typeface="Arial" panose="020B0604020202020204" pitchFamily="34" charset="0"/>
                <a:cs typeface="Arial" panose="020B0604020202020204" pitchFamily="34" charset="0"/>
              </a:defRPr>
            </a:lvl1pPr>
          </a:lstStyle>
          <a:p>
            <a:fld id="{BF1B362E-304B-D74F-8E05-F581CCD55911}" type="slidenum">
              <a:rPr lang="en-US" smtClean="0"/>
              <a:pPr/>
              <a:t>‹#›</a:t>
            </a:fld>
            <a:endParaRPr lang="en-US"/>
          </a:p>
        </p:txBody>
      </p:sp>
      <p:sp>
        <p:nvSpPr>
          <p:cNvPr id="14" name="Text Placeholder 3">
            <a:extLst>
              <a:ext uri="{FF2B5EF4-FFF2-40B4-BE49-F238E27FC236}">
                <a16:creationId xmlns:a16="http://schemas.microsoft.com/office/drawing/2014/main" id="{15BF8A99-A7E6-114E-B6F3-C3BDCA67F6F6}"/>
              </a:ext>
            </a:extLst>
          </p:cNvPr>
          <p:cNvSpPr>
            <a:spLocks noGrp="1"/>
          </p:cNvSpPr>
          <p:nvPr>
            <p:ph type="body" sz="quarter" idx="10" hasCustomPrompt="1"/>
          </p:nvPr>
        </p:nvSpPr>
        <p:spPr>
          <a:xfrm>
            <a:off x="4834310" y="995385"/>
            <a:ext cx="7166354" cy="713434"/>
          </a:xfrm>
          <a:prstGeom prst="rect">
            <a:avLst/>
          </a:prstGeom>
        </p:spPr>
        <p:txBody>
          <a:bodyPr lIns="0" tIns="0" rIns="0" bIns="0" anchor="t" anchorCtr="0"/>
          <a:lstStyle>
            <a:lvl1pPr marL="0" indent="0" algn="l">
              <a:lnSpc>
                <a:spcPts val="7200"/>
              </a:lnSpc>
              <a:spcBef>
                <a:spcPts val="0"/>
              </a:spcBef>
              <a:buNone/>
              <a:defRPr sz="8000" cap="all" spc="-50"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r>
              <a:rPr lang="en-GB"/>
              <a:t>Image </a:t>
            </a:r>
          </a:p>
          <a:p>
            <a:r>
              <a:rPr lang="en-GB"/>
              <a:t>divider slide</a:t>
            </a:r>
          </a:p>
          <a:p>
            <a:r>
              <a:rPr lang="en-GB"/>
              <a:t>Lorem ipsum</a:t>
            </a:r>
          </a:p>
        </p:txBody>
      </p:sp>
    </p:spTree>
    <p:extLst>
      <p:ext uri="{BB962C8B-B14F-4D97-AF65-F5344CB8AC3E}">
        <p14:creationId xmlns:p14="http://schemas.microsoft.com/office/powerpoint/2010/main" val="814023029"/>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43763497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0_Content Section on White">
    <p:bg>
      <p:bgPr>
        <a:solidFill>
          <a:schemeClr val="bg1"/>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4DA57137-AC07-5945-89B3-60B982728FB4}"/>
              </a:ext>
            </a:extLst>
          </p:cNvPr>
          <p:cNvSpPr>
            <a:spLocks noGrp="1"/>
          </p:cNvSpPr>
          <p:nvPr>
            <p:ph type="sldNum" sz="quarter" idx="4"/>
          </p:nvPr>
        </p:nvSpPr>
        <p:spPr>
          <a:xfrm>
            <a:off x="11249728" y="6471444"/>
            <a:ext cx="750936" cy="386556"/>
          </a:xfrm>
          <a:prstGeom prst="rect">
            <a:avLst/>
          </a:prstGeom>
        </p:spPr>
        <p:txBody>
          <a:bodyPr vert="horz" lIns="0" tIns="0" rIns="0" bIns="0" rtlCol="0" anchor="ctr"/>
          <a:lstStyle>
            <a:lvl1pPr algn="r">
              <a:defRPr sz="800" b="0" i="0">
                <a:solidFill>
                  <a:schemeClr val="tx2"/>
                </a:solidFill>
                <a:latin typeface="Arial" panose="020B0604020202020204" pitchFamily="34" charset="0"/>
                <a:cs typeface="Arial" panose="020B0604020202020204" pitchFamily="34" charset="0"/>
              </a:defRPr>
            </a:lvl1pPr>
          </a:lstStyle>
          <a:p>
            <a:fld id="{BF1B362E-304B-D74F-8E05-F581CCD55911}" type="slidenum">
              <a:rPr lang="en-US" smtClean="0"/>
              <a:pPr/>
              <a:t>‹#›</a:t>
            </a:fld>
            <a:endParaRPr lang="en-US">
              <a:solidFill>
                <a:schemeClr val="tx2"/>
              </a:solidFill>
            </a:endParaRPr>
          </a:p>
        </p:txBody>
      </p:sp>
      <p:sp>
        <p:nvSpPr>
          <p:cNvPr id="9" name="Text Placeholder 5">
            <a:extLst>
              <a:ext uri="{FF2B5EF4-FFF2-40B4-BE49-F238E27FC236}">
                <a16:creationId xmlns:a16="http://schemas.microsoft.com/office/drawing/2014/main" id="{504363AE-4BA1-5D44-9B88-BF570FCCEA1D}"/>
              </a:ext>
            </a:extLst>
          </p:cNvPr>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0" name="Text Placeholder 7">
            <a:extLst>
              <a:ext uri="{FF2B5EF4-FFF2-40B4-BE49-F238E27FC236}">
                <a16:creationId xmlns:a16="http://schemas.microsoft.com/office/drawing/2014/main" id="{FC97F347-72A7-D54C-BB31-E515A1194E5A}"/>
              </a:ext>
            </a:extLst>
          </p:cNvPr>
          <p:cNvSpPr>
            <a:spLocks noGrp="1"/>
          </p:cNvSpPr>
          <p:nvPr>
            <p:ph type="body" sz="quarter" idx="22" hasCustomPrompt="1"/>
          </p:nvPr>
        </p:nvSpPr>
        <p:spPr>
          <a:xfrm>
            <a:off x="191336" y="320674"/>
            <a:ext cx="9595278" cy="991283"/>
          </a:xfrm>
          <a:prstGeom prst="rect">
            <a:avLst/>
          </a:prstGeom>
        </p:spPr>
        <p:txBody>
          <a:bodyPr lIns="0" tIns="0" rIns="0" bIns="0" anchor="t"/>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GB"/>
              <a:t>Content section title</a:t>
            </a:r>
          </a:p>
        </p:txBody>
      </p:sp>
      <p:sp>
        <p:nvSpPr>
          <p:cNvPr id="5" name="Text Placeholder 6">
            <a:extLst>
              <a:ext uri="{FF2B5EF4-FFF2-40B4-BE49-F238E27FC236}">
                <a16:creationId xmlns:a16="http://schemas.microsoft.com/office/drawing/2014/main" id="{7F9FA4BE-0DE8-4552-8EC9-80894AAFC538}"/>
              </a:ext>
            </a:extLst>
          </p:cNvPr>
          <p:cNvSpPr>
            <a:spLocks noGrp="1"/>
          </p:cNvSpPr>
          <p:nvPr>
            <p:ph type="body" sz="quarter" idx="25" hasCustomPrompt="1"/>
          </p:nvPr>
        </p:nvSpPr>
        <p:spPr>
          <a:xfrm>
            <a:off x="191336" y="1442095"/>
            <a:ext cx="11809328" cy="4766199"/>
          </a:xfrm>
          <a:prstGeom prst="rect">
            <a:avLst/>
          </a:prstGeom>
        </p:spPr>
        <p:txBody>
          <a:bodyPr lIns="0" tIns="0" rIns="0" bIns="0" numCol="1"/>
          <a:lstStyle>
            <a:lvl1pPr marL="285750" marR="0" indent="-28575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sz="14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r>
              <a:rPr lang="en-GB">
                <a:effectLst/>
                <a:latin typeface="Arial" panose="020B0604020202020204" pitchFamily="34" charset="0"/>
              </a:rPr>
              <a:t>Bulleted list</a:t>
            </a:r>
          </a:p>
          <a:p>
            <a:pPr marL="285750" marR="0" lvl="0" indent="-28575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a:pPr>
            <a:r>
              <a:rPr lang="en-GB" err="1">
                <a:effectLst/>
                <a:latin typeface="Arial" panose="020B0604020202020204" pitchFamily="34" charset="0"/>
              </a:rPr>
              <a:t>Gitam</a:t>
            </a:r>
            <a:r>
              <a:rPr lang="en-GB">
                <a:effectLst/>
                <a:latin typeface="Arial" panose="020B0604020202020204" pitchFamily="34" charset="0"/>
              </a:rPr>
              <a:t> </a:t>
            </a:r>
            <a:r>
              <a:rPr lang="en-GB" err="1">
                <a:effectLst/>
                <a:latin typeface="Arial" panose="020B0604020202020204" pitchFamily="34" charset="0"/>
              </a:rPr>
              <a:t>quam</a:t>
            </a:r>
            <a:r>
              <a:rPr lang="en-GB">
                <a:effectLst/>
                <a:latin typeface="Arial" panose="020B0604020202020204" pitchFamily="34" charset="0"/>
              </a:rPr>
              <a:t> </a:t>
            </a:r>
            <a:r>
              <a:rPr lang="en-GB" err="1">
                <a:effectLst/>
                <a:latin typeface="Arial" panose="020B0604020202020204" pitchFamily="34" charset="0"/>
              </a:rPr>
              <a:t>aut</a:t>
            </a:r>
            <a:r>
              <a:rPr lang="en-GB">
                <a:effectLst/>
                <a:latin typeface="Arial" panose="020B0604020202020204" pitchFamily="34" charset="0"/>
              </a:rPr>
              <a:t> </a:t>
            </a:r>
            <a:r>
              <a:rPr lang="en-GB" err="1">
                <a:effectLst/>
                <a:latin typeface="Arial" panose="020B0604020202020204" pitchFamily="34" charset="0"/>
              </a:rPr>
              <a:t>alitem</a:t>
            </a:r>
            <a:r>
              <a:rPr lang="en-GB">
                <a:effectLst/>
                <a:latin typeface="Arial" panose="020B0604020202020204" pitchFamily="34" charset="0"/>
              </a:rPr>
              <a:t> net </a:t>
            </a:r>
            <a:r>
              <a:rPr lang="en-GB" err="1">
                <a:effectLst/>
                <a:latin typeface="Arial" panose="020B0604020202020204" pitchFamily="34" charset="0"/>
              </a:rPr>
              <a:t>quati</a:t>
            </a:r>
            <a:r>
              <a:rPr lang="en-GB">
                <a:effectLst/>
                <a:latin typeface="Arial" panose="020B0604020202020204" pitchFamily="34" charset="0"/>
              </a:rPr>
              <a:t> </a:t>
            </a:r>
            <a:r>
              <a:rPr lang="en-GB" err="1">
                <a:effectLst/>
                <a:latin typeface="Arial" panose="020B0604020202020204" pitchFamily="34" charset="0"/>
              </a:rPr>
              <a:t>voluptate</a:t>
            </a:r>
            <a:r>
              <a:rPr lang="en-GB">
                <a:effectLst/>
                <a:latin typeface="Arial" panose="020B0604020202020204" pitchFamily="34" charset="0"/>
              </a:rPr>
              <a:t> nus </a:t>
            </a:r>
            <a:r>
              <a:rPr lang="en-GB" err="1">
                <a:effectLst/>
                <a:latin typeface="Arial" panose="020B0604020202020204" pitchFamily="34" charset="0"/>
              </a:rPr>
              <a:t>reri</a:t>
            </a:r>
            <a:r>
              <a:rPr lang="en-GB">
                <a:effectLst/>
                <a:latin typeface="Arial" panose="020B0604020202020204" pitchFamily="34" charset="0"/>
              </a:rPr>
              <a:t> </a:t>
            </a:r>
            <a:r>
              <a:rPr lang="en-GB" err="1">
                <a:effectLst/>
                <a:latin typeface="Arial" panose="020B0604020202020204" pitchFamily="34" charset="0"/>
              </a:rPr>
              <a:t>consed</a:t>
            </a:r>
            <a:r>
              <a:rPr lang="en-GB">
                <a:effectLst/>
                <a:latin typeface="Arial" panose="020B0604020202020204" pitchFamily="34" charset="0"/>
              </a:rPr>
              <a:t> mod </a:t>
            </a:r>
            <a:r>
              <a:rPr lang="en-GB" err="1">
                <a:effectLst/>
                <a:latin typeface="Arial" panose="020B0604020202020204" pitchFamily="34" charset="0"/>
              </a:rPr>
              <a:t>ute</a:t>
            </a:r>
            <a:r>
              <a:rPr lang="en-GB">
                <a:effectLst/>
                <a:latin typeface="Arial" panose="020B0604020202020204" pitchFamily="34" charset="0"/>
              </a:rPr>
              <a:t> </a:t>
            </a:r>
            <a:r>
              <a:rPr lang="en-GB" err="1">
                <a:effectLst/>
                <a:latin typeface="Arial" panose="020B0604020202020204" pitchFamily="34" charset="0"/>
              </a:rPr>
              <a:t>ipsandus</a:t>
            </a:r>
            <a:r>
              <a:rPr lang="en-GB">
                <a:effectLst/>
                <a:latin typeface="Arial" panose="020B0604020202020204" pitchFamily="34" charset="0"/>
              </a:rPr>
              <a:t> </a:t>
            </a:r>
            <a:r>
              <a:rPr lang="en-GB" err="1">
                <a:effectLst/>
                <a:latin typeface="Arial" panose="020B0604020202020204" pitchFamily="34" charset="0"/>
              </a:rPr>
              <a:t>exces</a:t>
            </a:r>
            <a:r>
              <a:rPr lang="en-GB">
                <a:effectLst/>
                <a:latin typeface="Arial" panose="020B0604020202020204" pitchFamily="34" charset="0"/>
              </a:rPr>
              <a:t> </a:t>
            </a:r>
            <a:r>
              <a:rPr lang="en-GB" err="1">
                <a:effectLst/>
                <a:latin typeface="Arial" panose="020B0604020202020204" pitchFamily="34" charset="0"/>
              </a:rPr>
              <a:t>maiorendae</a:t>
            </a:r>
            <a:r>
              <a:rPr lang="en-GB">
                <a:effectLst/>
                <a:latin typeface="Arial" panose="020B0604020202020204" pitchFamily="34" charset="0"/>
              </a:rPr>
              <a:t> qui vid qui re </a:t>
            </a:r>
            <a:r>
              <a:rPr lang="en-GB" err="1">
                <a:effectLst/>
                <a:latin typeface="Arial" panose="020B0604020202020204" pitchFamily="34" charset="0"/>
              </a:rPr>
              <a:t>conseria</a:t>
            </a:r>
            <a:r>
              <a:rPr lang="en-GB">
                <a:effectLst/>
                <a:latin typeface="Arial" panose="020B0604020202020204" pitchFamily="34" charset="0"/>
              </a:rPr>
              <a:t> is </a:t>
            </a:r>
            <a:r>
              <a:rPr lang="en-GB" err="1">
                <a:effectLst/>
                <a:latin typeface="Arial" panose="020B0604020202020204" pitchFamily="34" charset="0"/>
              </a:rPr>
              <a:t>cus</a:t>
            </a:r>
            <a:r>
              <a:rPr lang="en-GB">
                <a:effectLst/>
                <a:latin typeface="Arial" panose="020B0604020202020204" pitchFamily="34" charset="0"/>
              </a:rPr>
              <a:t>.</a:t>
            </a:r>
          </a:p>
          <a:p>
            <a:r>
              <a:rPr lang="en-GB">
                <a:effectLst/>
                <a:latin typeface="Arial" panose="020B0604020202020204" pitchFamily="34" charset="0"/>
              </a:rPr>
              <a:t>Da volum volo voles sinis aut as et idit ratur, nus, ium volupis mod ut la simusdam faccusa perrovid et, sam, imus, omnis etur sedipsa nditaturia cum consequat labor.</a:t>
            </a:r>
          </a:p>
        </p:txBody>
      </p:sp>
    </p:spTree>
    <p:extLst>
      <p:ext uri="{BB962C8B-B14F-4D97-AF65-F5344CB8AC3E}">
        <p14:creationId xmlns:p14="http://schemas.microsoft.com/office/powerpoint/2010/main" val="185471064"/>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10_Content Section on Fresh Basil">
    <p:bg>
      <p:bgPr>
        <a:solidFill>
          <a:schemeClr val="tx1"/>
        </a:solidFill>
        <a:effectLst/>
      </p:bgPr>
    </p:bg>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ACD9B6C1-68A8-0240-A57C-9E2225BFC7E5}"/>
              </a:ext>
            </a:extLst>
          </p:cNvPr>
          <p:cNvSpPr>
            <a:spLocks noGrp="1"/>
          </p:cNvSpPr>
          <p:nvPr>
            <p:ph type="sldNum" sz="quarter" idx="10"/>
          </p:nvPr>
        </p:nvSpPr>
        <p:spPr>
          <a:xfrm>
            <a:off x="11249728" y="6471444"/>
            <a:ext cx="750936" cy="386556"/>
          </a:xfrm>
        </p:spPr>
        <p:txBody>
          <a:bodyPr/>
          <a:lstStyle>
            <a:lvl1pPr>
              <a:defRPr>
                <a:solidFill>
                  <a:schemeClr val="bg1"/>
                </a:solidFill>
              </a:defRPr>
            </a:lvl1pPr>
          </a:lstStyle>
          <a:p>
            <a:fld id="{BF1B362E-304B-D74F-8E05-F581CCD55911}" type="slidenum">
              <a:rPr lang="en-US" smtClean="0"/>
              <a:pPr/>
              <a:t>‹#›</a:t>
            </a:fld>
            <a:endParaRPr lang="en-US"/>
          </a:p>
        </p:txBody>
      </p:sp>
      <p:sp>
        <p:nvSpPr>
          <p:cNvPr id="11" name="Subtitle 2">
            <a:extLst>
              <a:ext uri="{FF2B5EF4-FFF2-40B4-BE49-F238E27FC236}">
                <a16:creationId xmlns:a16="http://schemas.microsoft.com/office/drawing/2014/main" id="{DBCBD748-0687-514E-809E-43F1EA7C34DF}"/>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bg1"/>
                </a:solidFill>
                <a:latin typeface="Arial" panose="020B0604020202020204" pitchFamily="34" charset="0"/>
              </a:rPr>
              <a:t>©2024 Papa John’s International, Inc. All Rights Reserved</a:t>
            </a:r>
            <a:r>
              <a:rPr lang="en-US" sz="800">
                <a:solidFill>
                  <a:schemeClr val="bg1"/>
                </a:solidFill>
              </a:rPr>
              <a:t>.</a:t>
            </a:r>
          </a:p>
        </p:txBody>
      </p:sp>
      <p:pic>
        <p:nvPicPr>
          <p:cNvPr id="14" name="Picture 13">
            <a:extLst>
              <a:ext uri="{FF2B5EF4-FFF2-40B4-BE49-F238E27FC236}">
                <a16:creationId xmlns:a16="http://schemas.microsoft.com/office/drawing/2014/main" id="{2CBD080C-E9E9-B548-93AC-CEAF9A096A79}"/>
              </a:ext>
            </a:extLst>
          </p:cNvPr>
          <p:cNvPicPr>
            <a:picLocks noChangeAspect="1"/>
          </p:cNvPicPr>
          <p:nvPr userDrawn="1"/>
        </p:nvPicPr>
        <p:blipFill>
          <a:blip r:embed="rId2"/>
          <a:stretch>
            <a:fillRect/>
          </a:stretch>
        </p:blipFill>
        <p:spPr>
          <a:xfrm>
            <a:off x="191346" y="6599956"/>
            <a:ext cx="1005735" cy="129961"/>
          </a:xfrm>
          <a:prstGeom prst="rect">
            <a:avLst/>
          </a:prstGeom>
        </p:spPr>
      </p:pic>
      <p:sp>
        <p:nvSpPr>
          <p:cNvPr id="5" name="Text Placeholder 5">
            <a:extLst>
              <a:ext uri="{FF2B5EF4-FFF2-40B4-BE49-F238E27FC236}">
                <a16:creationId xmlns:a16="http://schemas.microsoft.com/office/drawing/2014/main" id="{98E12050-22CD-664B-A82F-8FE4AA9B610C}"/>
              </a:ext>
            </a:extLst>
          </p:cNvPr>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Text Placeholder 7">
            <a:extLst>
              <a:ext uri="{FF2B5EF4-FFF2-40B4-BE49-F238E27FC236}">
                <a16:creationId xmlns:a16="http://schemas.microsoft.com/office/drawing/2014/main" id="{D3E642C9-AE16-F74A-AF27-2100ED490DEF}"/>
              </a:ext>
            </a:extLst>
          </p:cNvPr>
          <p:cNvSpPr>
            <a:spLocks noGrp="1"/>
          </p:cNvSpPr>
          <p:nvPr>
            <p:ph type="body" sz="quarter" idx="22" hasCustomPrompt="1"/>
          </p:nvPr>
        </p:nvSpPr>
        <p:spPr>
          <a:xfrm>
            <a:off x="191336" y="320674"/>
            <a:ext cx="9595278" cy="991283"/>
          </a:xfrm>
          <a:prstGeom prst="rect">
            <a:avLst/>
          </a:prstGeom>
        </p:spPr>
        <p:txBody>
          <a:bodyPr lIns="0" tIns="0" rIns="0" bIns="0" anchor="t"/>
          <a:lstStyle>
            <a:lvl1pPr marL="0" indent="0" algn="l">
              <a:lnSpc>
                <a:spcPct val="90000"/>
              </a:lnSpc>
              <a:spcBef>
                <a:spcPts val="0"/>
              </a:spcBef>
              <a:buNone/>
              <a:defRPr sz="4000" cap="all" baseline="0">
                <a:solidFill>
                  <a:schemeClr val="bg1"/>
                </a:solidFill>
                <a:latin typeface="Impact" panose="020B0806030902050204" pitchFamily="34" charset="0"/>
                <a:cs typeface="Arial" panose="020B0604020202020204" pitchFamily="34" charset="0"/>
              </a:defRPr>
            </a:lvl1pPr>
          </a:lstStyle>
          <a:p>
            <a:pPr lvl="0"/>
            <a:r>
              <a:rPr lang="en-GB"/>
              <a:t>Content section title</a:t>
            </a:r>
          </a:p>
        </p:txBody>
      </p:sp>
      <p:sp>
        <p:nvSpPr>
          <p:cNvPr id="3" name="Text Placeholder 2">
            <a:extLst>
              <a:ext uri="{FF2B5EF4-FFF2-40B4-BE49-F238E27FC236}">
                <a16:creationId xmlns:a16="http://schemas.microsoft.com/office/drawing/2014/main" id="{5E1B588B-BF13-4105-8728-CA6633C03CF2}"/>
              </a:ext>
            </a:extLst>
          </p:cNvPr>
          <p:cNvSpPr>
            <a:spLocks noGrp="1"/>
          </p:cNvSpPr>
          <p:nvPr>
            <p:ph type="body" sz="quarter" idx="26"/>
          </p:nvPr>
        </p:nvSpPr>
        <p:spPr>
          <a:xfrm>
            <a:off x="192088" y="1441450"/>
            <a:ext cx="11807825" cy="476726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7238951"/>
      </p:ext>
    </p:extLst>
  </p:cSld>
  <p:clrMapOvr>
    <a:masterClrMapping/>
  </p:clrMapOvr>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0_Content Section on Fluffy Dough">
    <p:bg>
      <p:bgPr>
        <a:solidFill>
          <a:schemeClr val="bg2"/>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122B67D9-1DF8-0D4F-A819-FD50E5DC2B18}"/>
              </a:ext>
            </a:extLst>
          </p:cNvPr>
          <p:cNvSpPr>
            <a:spLocks noGrp="1"/>
          </p:cNvSpPr>
          <p:nvPr>
            <p:ph type="sldNum" sz="quarter" idx="4"/>
          </p:nvPr>
        </p:nvSpPr>
        <p:spPr>
          <a:xfrm>
            <a:off x="11249728" y="6471444"/>
            <a:ext cx="750936" cy="386556"/>
          </a:xfrm>
          <a:prstGeom prst="rect">
            <a:avLst/>
          </a:prstGeom>
        </p:spPr>
        <p:txBody>
          <a:bodyPr vert="horz" lIns="0" tIns="0" rIns="0" bIns="0" rtlCol="0" anchor="ctr"/>
          <a:lstStyle>
            <a:lvl1pPr algn="r">
              <a:defRPr sz="800" b="0" i="0">
                <a:solidFill>
                  <a:schemeClr val="tx2"/>
                </a:solidFill>
                <a:latin typeface="Arial" panose="020B0604020202020204" pitchFamily="34" charset="0"/>
                <a:cs typeface="Arial" panose="020B0604020202020204" pitchFamily="34" charset="0"/>
              </a:defRPr>
            </a:lvl1pPr>
          </a:lstStyle>
          <a:p>
            <a:fld id="{BF1B362E-304B-D74F-8E05-F581CCD55911}" type="slidenum">
              <a:rPr lang="en-US" smtClean="0"/>
              <a:pPr/>
              <a:t>‹#›</a:t>
            </a:fld>
            <a:endParaRPr lang="en-US"/>
          </a:p>
        </p:txBody>
      </p:sp>
      <p:sp>
        <p:nvSpPr>
          <p:cNvPr id="11" name="Text Placeholder 5">
            <a:extLst>
              <a:ext uri="{FF2B5EF4-FFF2-40B4-BE49-F238E27FC236}">
                <a16:creationId xmlns:a16="http://schemas.microsoft.com/office/drawing/2014/main" id="{AEB28BE2-3BD1-A94F-9EBB-7EE1A2F730C7}"/>
              </a:ext>
            </a:extLst>
          </p:cNvPr>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2" name="Text Placeholder 7">
            <a:extLst>
              <a:ext uri="{FF2B5EF4-FFF2-40B4-BE49-F238E27FC236}">
                <a16:creationId xmlns:a16="http://schemas.microsoft.com/office/drawing/2014/main" id="{0C9B1BAA-08CB-8B49-8DA5-CFCF49D00467}"/>
              </a:ext>
            </a:extLst>
          </p:cNvPr>
          <p:cNvSpPr>
            <a:spLocks noGrp="1"/>
          </p:cNvSpPr>
          <p:nvPr>
            <p:ph type="body" sz="quarter" idx="22" hasCustomPrompt="1"/>
          </p:nvPr>
        </p:nvSpPr>
        <p:spPr>
          <a:xfrm>
            <a:off x="191336" y="320674"/>
            <a:ext cx="9595278" cy="991283"/>
          </a:xfrm>
          <a:prstGeom prst="rect">
            <a:avLst/>
          </a:prstGeom>
        </p:spPr>
        <p:txBody>
          <a:bodyPr lIns="0" tIns="0" rIns="0" bIns="0" anchor="t"/>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GB"/>
              <a:t>Content section title</a:t>
            </a:r>
          </a:p>
        </p:txBody>
      </p:sp>
      <p:sp>
        <p:nvSpPr>
          <p:cNvPr id="3" name="Text Placeholder 2">
            <a:extLst>
              <a:ext uri="{FF2B5EF4-FFF2-40B4-BE49-F238E27FC236}">
                <a16:creationId xmlns:a16="http://schemas.microsoft.com/office/drawing/2014/main" id="{78EE10F1-E70B-49C4-8A88-C3F1201977C3}"/>
              </a:ext>
            </a:extLst>
          </p:cNvPr>
          <p:cNvSpPr>
            <a:spLocks noGrp="1"/>
          </p:cNvSpPr>
          <p:nvPr>
            <p:ph type="body" sz="quarter" idx="26"/>
          </p:nvPr>
        </p:nvSpPr>
        <p:spPr>
          <a:xfrm>
            <a:off x="192088" y="1457352"/>
            <a:ext cx="11807825" cy="476726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4518096"/>
      </p:ext>
    </p:extLst>
  </p:cSld>
  <p:clrMapOvr>
    <a:masterClrMapping/>
  </p:clrMapOvr>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10_Content Section on White No Footer">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E1AA12-FF3A-8A4D-92A6-4480194DDFF3}"/>
              </a:ext>
            </a:extLst>
          </p:cNvPr>
          <p:cNvSpPr>
            <a:spLocks noGrp="1"/>
          </p:cNvSpPr>
          <p:nvPr>
            <p:ph type="sldNum" sz="quarter" idx="10"/>
          </p:nvPr>
        </p:nvSpPr>
        <p:spPr>
          <a:xfrm>
            <a:off x="11249728" y="6471444"/>
            <a:ext cx="750936" cy="386556"/>
          </a:xfrm>
        </p:spPr>
        <p:txBody>
          <a:bodyPr/>
          <a:lstStyle/>
          <a:p>
            <a:fld id="{BF1B362E-304B-D74F-8E05-F581CCD55911}" type="slidenum">
              <a:rPr lang="en-US" smtClean="0"/>
              <a:pPr/>
              <a:t>‹#›</a:t>
            </a:fld>
            <a:endParaRPr lang="en-US"/>
          </a:p>
        </p:txBody>
      </p:sp>
      <p:sp>
        <p:nvSpPr>
          <p:cNvPr id="5" name="Text Placeholder 5">
            <a:extLst>
              <a:ext uri="{FF2B5EF4-FFF2-40B4-BE49-F238E27FC236}">
                <a16:creationId xmlns:a16="http://schemas.microsoft.com/office/drawing/2014/main" id="{388E8ADE-8604-0C4F-9BA9-E30977C823F4}"/>
              </a:ext>
            </a:extLst>
          </p:cNvPr>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Text Placeholder 7">
            <a:extLst>
              <a:ext uri="{FF2B5EF4-FFF2-40B4-BE49-F238E27FC236}">
                <a16:creationId xmlns:a16="http://schemas.microsoft.com/office/drawing/2014/main" id="{9DE53734-7559-3543-98D2-80BE880D671D}"/>
              </a:ext>
            </a:extLst>
          </p:cNvPr>
          <p:cNvSpPr>
            <a:spLocks noGrp="1"/>
          </p:cNvSpPr>
          <p:nvPr>
            <p:ph type="body" sz="quarter" idx="22" hasCustomPrompt="1"/>
          </p:nvPr>
        </p:nvSpPr>
        <p:spPr>
          <a:xfrm>
            <a:off x="191336" y="320674"/>
            <a:ext cx="9595278" cy="991283"/>
          </a:xfrm>
          <a:prstGeom prst="rect">
            <a:avLst/>
          </a:prstGeom>
        </p:spPr>
        <p:txBody>
          <a:bodyPr lIns="0" tIns="0" rIns="0" bIns="0" anchor="t"/>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GB"/>
              <a:t>Content section title</a:t>
            </a:r>
          </a:p>
        </p:txBody>
      </p:sp>
      <p:sp>
        <p:nvSpPr>
          <p:cNvPr id="7" name="Text Placeholder 2">
            <a:extLst>
              <a:ext uri="{FF2B5EF4-FFF2-40B4-BE49-F238E27FC236}">
                <a16:creationId xmlns:a16="http://schemas.microsoft.com/office/drawing/2014/main" id="{04090EAC-5AD0-4971-836B-5FF7FD805A67}"/>
              </a:ext>
            </a:extLst>
          </p:cNvPr>
          <p:cNvSpPr>
            <a:spLocks noGrp="1"/>
          </p:cNvSpPr>
          <p:nvPr>
            <p:ph type="body" sz="quarter" idx="26"/>
          </p:nvPr>
        </p:nvSpPr>
        <p:spPr>
          <a:xfrm>
            <a:off x="192088" y="1457352"/>
            <a:ext cx="11807825" cy="476726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6002365"/>
      </p:ext>
    </p:extLst>
  </p:cSld>
  <p:clrMapOvr>
    <a:masterClrMapping/>
  </p:clrMapOvr>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12_Content Section Blank">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E1AA12-FF3A-8A4D-92A6-4480194DDFF3}"/>
              </a:ext>
            </a:extLst>
          </p:cNvPr>
          <p:cNvSpPr>
            <a:spLocks noGrp="1"/>
          </p:cNvSpPr>
          <p:nvPr>
            <p:ph type="sldNum" sz="quarter" idx="10"/>
          </p:nvPr>
        </p:nvSpPr>
        <p:spPr>
          <a:xfrm>
            <a:off x="11249728" y="6471444"/>
            <a:ext cx="750936" cy="386556"/>
          </a:xfrm>
        </p:spPr>
        <p:txBody>
          <a:bodyPr/>
          <a:lstStyle/>
          <a:p>
            <a:fld id="{BF1B362E-304B-D74F-8E05-F581CCD55911}" type="slidenum">
              <a:rPr lang="en-US" smtClean="0"/>
              <a:pPr/>
              <a:t>‹#›</a:t>
            </a:fld>
            <a:endParaRPr lang="en-US"/>
          </a:p>
        </p:txBody>
      </p:sp>
      <p:sp>
        <p:nvSpPr>
          <p:cNvPr id="5" name="Text Placeholder 5">
            <a:extLst>
              <a:ext uri="{FF2B5EF4-FFF2-40B4-BE49-F238E27FC236}">
                <a16:creationId xmlns:a16="http://schemas.microsoft.com/office/drawing/2014/main" id="{388E8ADE-8604-0C4F-9BA9-E30977C823F4}"/>
              </a:ext>
            </a:extLst>
          </p:cNvPr>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Text Placeholder 6">
            <a:extLst>
              <a:ext uri="{FF2B5EF4-FFF2-40B4-BE49-F238E27FC236}">
                <a16:creationId xmlns:a16="http://schemas.microsoft.com/office/drawing/2014/main" id="{1123C580-D211-A644-B42E-A0C4E8CC1A26}"/>
              </a:ext>
            </a:extLst>
          </p:cNvPr>
          <p:cNvSpPr>
            <a:spLocks noGrp="1"/>
          </p:cNvSpPr>
          <p:nvPr>
            <p:ph type="body" sz="quarter" idx="25" hasCustomPrompt="1"/>
          </p:nvPr>
        </p:nvSpPr>
        <p:spPr>
          <a:xfrm>
            <a:off x="191336" y="1438670"/>
            <a:ext cx="3555178" cy="2484234"/>
          </a:xfrm>
          <a:prstGeom prst="rect">
            <a:avLst/>
          </a:prstGeom>
        </p:spPr>
        <p:txBody>
          <a:bodyPr lIns="0" tIns="0" rIns="0" bIns="0" numCol="1"/>
          <a:lstStyle>
            <a:lvl1pPr marL="0" marR="0" indent="0" algn="l" defTabSz="914400" rtl="0" eaLnBrk="1" fontAlgn="auto" latinLnBrk="0" hangingPunct="1">
              <a:lnSpc>
                <a:spcPct val="100000"/>
              </a:lnSpc>
              <a:spcBef>
                <a:spcPts val="0"/>
              </a:spcBef>
              <a:spcAft>
                <a:spcPts val="600"/>
              </a:spcAft>
              <a:buClrTx/>
              <a:buSzTx/>
              <a:buFontTx/>
              <a:buNone/>
              <a:tabLst/>
              <a:defRPr sz="14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r>
              <a:rPr lang="en-GB">
                <a:effectLst/>
                <a:latin typeface="Arial" panose="020B0604020202020204" pitchFamily="34" charset="0"/>
              </a:rPr>
              <a:t>Gitam quam aut alitem net quati voluptate nus reri consed mod ute ipsandus exces maiorendae qui vid qui re conseria is cus.</a:t>
            </a:r>
          </a:p>
          <a:p>
            <a:r>
              <a:rPr lang="en-GB">
                <a:effectLst/>
                <a:latin typeface="Arial" panose="020B0604020202020204" pitchFamily="34" charset="0"/>
              </a:rPr>
              <a:t>Da volum volo voles sinis aut as et idit ratur, nus, ium volupis mod ut la simusdam faccusa perrovid et, sam, imus, omnis etur sedipsa nditaturia cum consequat labor.</a:t>
            </a:r>
          </a:p>
        </p:txBody>
      </p:sp>
      <p:sp>
        <p:nvSpPr>
          <p:cNvPr id="7" name="Text Placeholder 7">
            <a:extLst>
              <a:ext uri="{FF2B5EF4-FFF2-40B4-BE49-F238E27FC236}">
                <a16:creationId xmlns:a16="http://schemas.microsoft.com/office/drawing/2014/main" id="{DDD5F691-96C0-1C47-A1F9-01BD15FD2A5C}"/>
              </a:ext>
            </a:extLst>
          </p:cNvPr>
          <p:cNvSpPr>
            <a:spLocks noGrp="1"/>
          </p:cNvSpPr>
          <p:nvPr>
            <p:ph type="body" sz="quarter" idx="22" hasCustomPrompt="1"/>
          </p:nvPr>
        </p:nvSpPr>
        <p:spPr>
          <a:xfrm>
            <a:off x="191336" y="320674"/>
            <a:ext cx="9595278" cy="991283"/>
          </a:xfrm>
          <a:prstGeom prst="rect">
            <a:avLst/>
          </a:prstGeom>
        </p:spPr>
        <p:txBody>
          <a:bodyPr lIns="0" tIns="0" rIns="0" bIns="0" anchor="t"/>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GB"/>
              <a:t>Content section title</a:t>
            </a:r>
          </a:p>
        </p:txBody>
      </p:sp>
    </p:spTree>
    <p:extLst>
      <p:ext uri="{BB962C8B-B14F-4D97-AF65-F5344CB8AC3E}">
        <p14:creationId xmlns:p14="http://schemas.microsoft.com/office/powerpoint/2010/main" val="1877045341"/>
      </p:ext>
    </p:extLst>
  </p:cSld>
  <p:clrMapOvr>
    <a:masterClrMapping/>
  </p:clrMapOvr>
  <p:extLst>
    <p:ext uri="{DCECCB84-F9BA-43D5-87BE-67443E8EF086}">
      <p15:sldGuideLst xmlns:p15="http://schemas.microsoft.com/office/powerpoint/2012/main"/>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2_Content Section ">
    <p:bg>
      <p:bgPr>
        <a:solidFill>
          <a:schemeClr val="bg1"/>
        </a:solidFill>
        <a:effectLst/>
      </p:bgPr>
    </p:bg>
    <p:spTree>
      <p:nvGrpSpPr>
        <p:cNvPr id="1" name=""/>
        <p:cNvGrpSpPr/>
        <p:nvPr/>
      </p:nvGrpSpPr>
      <p:grpSpPr>
        <a:xfrm>
          <a:off x="0" y="0"/>
          <a:ext cx="0" cy="0"/>
          <a:chOff x="0" y="0"/>
          <a:chExt cx="0" cy="0"/>
        </a:xfrm>
      </p:grpSpPr>
      <p:sp>
        <p:nvSpPr>
          <p:cNvPr id="17" name="Text Placeholder 6">
            <a:extLst>
              <a:ext uri="{FF2B5EF4-FFF2-40B4-BE49-F238E27FC236}">
                <a16:creationId xmlns:a16="http://schemas.microsoft.com/office/drawing/2014/main" id="{E084ABC0-7C9E-B34B-8574-1092653F3087}"/>
              </a:ext>
            </a:extLst>
          </p:cNvPr>
          <p:cNvSpPr>
            <a:spLocks noGrp="1"/>
          </p:cNvSpPr>
          <p:nvPr>
            <p:ph type="body" sz="quarter" idx="25" hasCustomPrompt="1"/>
          </p:nvPr>
        </p:nvSpPr>
        <p:spPr>
          <a:xfrm>
            <a:off x="191336" y="1438670"/>
            <a:ext cx="3555178" cy="2484234"/>
          </a:xfrm>
          <a:prstGeom prst="rect">
            <a:avLst/>
          </a:prstGeom>
        </p:spPr>
        <p:txBody>
          <a:bodyPr lIns="0" tIns="0" rIns="0" bIns="0" numCol="1"/>
          <a:lstStyle>
            <a:lvl1pPr marL="0" marR="0" indent="0" algn="l" defTabSz="914400" rtl="0" eaLnBrk="1" fontAlgn="auto" latinLnBrk="0" hangingPunct="1">
              <a:lnSpc>
                <a:spcPct val="100000"/>
              </a:lnSpc>
              <a:spcBef>
                <a:spcPts val="0"/>
              </a:spcBef>
              <a:spcAft>
                <a:spcPts val="600"/>
              </a:spcAft>
              <a:buClrTx/>
              <a:buSzTx/>
              <a:buFontTx/>
              <a:buNone/>
              <a:tabLst/>
              <a:defRPr sz="14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r>
              <a:rPr lang="en-GB">
                <a:effectLst/>
                <a:latin typeface="Arial" panose="020B0604020202020204" pitchFamily="34" charset="0"/>
              </a:rPr>
              <a:t>Gitam quam aut alitem net quati voluptate nus reri consed mod ute ipsandus exces maiorendae qui vid qui re conseria is cus.</a:t>
            </a:r>
          </a:p>
          <a:p>
            <a:r>
              <a:rPr lang="en-GB">
                <a:effectLst/>
                <a:latin typeface="Arial" panose="020B0604020202020204" pitchFamily="34" charset="0"/>
              </a:rPr>
              <a:t>Da volum volo voles sinis aut as et idit ratur, nus, ium volupis mod ut la simusdam faccusa perrovid et, sam, imus, omnis etur sedipsa nditaturia cum consequat labor.</a:t>
            </a:r>
          </a:p>
        </p:txBody>
      </p:sp>
      <p:sp>
        <p:nvSpPr>
          <p:cNvPr id="8" name="Text Placeholder 7">
            <a:extLst>
              <a:ext uri="{FF2B5EF4-FFF2-40B4-BE49-F238E27FC236}">
                <a16:creationId xmlns:a16="http://schemas.microsoft.com/office/drawing/2014/main" id="{3D75BE7A-815E-4E4A-B1C3-740889FA172D}"/>
              </a:ext>
            </a:extLst>
          </p:cNvPr>
          <p:cNvSpPr>
            <a:spLocks noGrp="1"/>
          </p:cNvSpPr>
          <p:nvPr>
            <p:ph type="body" sz="quarter" idx="22" hasCustomPrompt="1"/>
          </p:nvPr>
        </p:nvSpPr>
        <p:spPr>
          <a:xfrm>
            <a:off x="191336" y="320674"/>
            <a:ext cx="9595278" cy="991283"/>
          </a:xfrm>
          <a:prstGeom prst="rect">
            <a:avLst/>
          </a:prstGeom>
        </p:spPr>
        <p:txBody>
          <a:bodyPr lIns="0" tIns="0" rIns="0" bIns="0" anchor="t"/>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GB"/>
              <a:t>Content section title</a:t>
            </a:r>
          </a:p>
        </p:txBody>
      </p:sp>
      <p:sp>
        <p:nvSpPr>
          <p:cNvPr id="10" name="Text Placeholder 5">
            <a:extLst>
              <a:ext uri="{FF2B5EF4-FFF2-40B4-BE49-F238E27FC236}">
                <a16:creationId xmlns:a16="http://schemas.microsoft.com/office/drawing/2014/main" id="{C9841A2A-71D8-A84F-9055-F6845EC359A4}"/>
              </a:ext>
            </a:extLst>
          </p:cNvPr>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Slide Number Placeholder 3">
            <a:extLst>
              <a:ext uri="{FF2B5EF4-FFF2-40B4-BE49-F238E27FC236}">
                <a16:creationId xmlns:a16="http://schemas.microsoft.com/office/drawing/2014/main" id="{28765DD1-EAE5-7F4C-BF6F-E45E7419DDE5}"/>
              </a:ext>
            </a:extLst>
          </p:cNvPr>
          <p:cNvSpPr>
            <a:spLocks noGrp="1"/>
          </p:cNvSpPr>
          <p:nvPr>
            <p:ph type="sldNum" sz="quarter" idx="36"/>
          </p:nvPr>
        </p:nvSpPr>
        <p:spPr>
          <a:xfrm>
            <a:off x="11249728" y="6471444"/>
            <a:ext cx="750936" cy="386556"/>
          </a:xfrm>
        </p:spPr>
        <p:txBody>
          <a:bodyPr/>
          <a:lstStyle/>
          <a:p>
            <a:fld id="{BF1B362E-304B-D74F-8E05-F581CCD55911}" type="slidenum">
              <a:rPr lang="en-US" smtClean="0"/>
              <a:pPr/>
              <a:t>‹#›</a:t>
            </a:fld>
            <a:endParaRPr lang="en-US"/>
          </a:p>
        </p:txBody>
      </p:sp>
    </p:spTree>
    <p:extLst>
      <p:ext uri="{BB962C8B-B14F-4D97-AF65-F5344CB8AC3E}">
        <p14:creationId xmlns:p14="http://schemas.microsoft.com/office/powerpoint/2010/main" val="3882448129"/>
      </p:ext>
    </p:extLst>
  </p:cSld>
  <p:clrMapOvr>
    <a:masterClrMapping/>
  </p:clrMapOvr>
  <p:extLst>
    <p:ext uri="{DCECCB84-F9BA-43D5-87BE-67443E8EF086}">
      <p15:sldGuideLst xmlns:p15="http://schemas.microsoft.com/office/powerpoint/2012/main"/>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13_Thank you on White">
    <p:bg>
      <p:bgPr>
        <a:solidFill>
          <a:schemeClr val="bg1"/>
        </a:solidFill>
        <a:effectLst/>
      </p:bgPr>
    </p:bg>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10FC32B1-9839-FC4C-AA2A-AB06436172E3}"/>
              </a:ext>
            </a:extLst>
          </p:cNvPr>
          <p:cNvSpPr>
            <a:spLocks noGrp="1"/>
          </p:cNvSpPr>
          <p:nvPr>
            <p:ph type="body" sz="quarter" idx="10" hasCustomPrompt="1"/>
          </p:nvPr>
        </p:nvSpPr>
        <p:spPr>
          <a:xfrm>
            <a:off x="1181499" y="3176357"/>
            <a:ext cx="9829002" cy="623248"/>
          </a:xfrm>
          <a:prstGeom prst="rect">
            <a:avLst/>
          </a:prstGeom>
        </p:spPr>
        <p:txBody>
          <a:bodyPr anchor="ctr"/>
          <a:lstStyle>
            <a:lvl1pPr algn="ctr">
              <a:lnSpc>
                <a:spcPct val="100000"/>
              </a:lnSpc>
              <a:buFontTx/>
              <a:buNone/>
              <a:defRPr sz="9000" cap="all" baseline="0">
                <a:solidFill>
                  <a:schemeClr val="tx1"/>
                </a:solidFill>
                <a:latin typeface="Impact" panose="020B0806030902050204" pitchFamily="34" charset="0"/>
              </a:defRPr>
            </a:lvl1pPr>
          </a:lstStyle>
          <a:p>
            <a:pPr lvl="0"/>
            <a:r>
              <a:rPr lang="en-US"/>
              <a:t>Thank you</a:t>
            </a:r>
          </a:p>
        </p:txBody>
      </p:sp>
      <p:sp>
        <p:nvSpPr>
          <p:cNvPr id="15" name="Subtitle 2">
            <a:extLst>
              <a:ext uri="{FF2B5EF4-FFF2-40B4-BE49-F238E27FC236}">
                <a16:creationId xmlns:a16="http://schemas.microsoft.com/office/drawing/2014/main" id="{3353D8DB-C893-1A4D-A224-5A0FEFFE14A1}"/>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tx2"/>
                </a:solidFill>
                <a:latin typeface="Arial" panose="020B0604020202020204" pitchFamily="34" charset="0"/>
              </a:rPr>
              <a:t>©2024 Papa John’s International, Inc. All Rights Reserved</a:t>
            </a:r>
            <a:r>
              <a:rPr lang="en-US" sz="800">
                <a:solidFill>
                  <a:schemeClr val="tx2"/>
                </a:solidFill>
              </a:rPr>
              <a:t>.</a:t>
            </a:r>
          </a:p>
        </p:txBody>
      </p:sp>
    </p:spTree>
    <p:extLst>
      <p:ext uri="{BB962C8B-B14F-4D97-AF65-F5344CB8AC3E}">
        <p14:creationId xmlns:p14="http://schemas.microsoft.com/office/powerpoint/2010/main" val="33453344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13_Thank you on Fresh Basil">
    <p:bg>
      <p:bgPr>
        <a:solidFill>
          <a:schemeClr val="tx1"/>
        </a:solidFill>
        <a:effectLst/>
      </p:bgPr>
    </p:bg>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10FC32B1-9839-FC4C-AA2A-AB06436172E3}"/>
              </a:ext>
            </a:extLst>
          </p:cNvPr>
          <p:cNvSpPr>
            <a:spLocks noGrp="1"/>
          </p:cNvSpPr>
          <p:nvPr>
            <p:ph type="body" sz="quarter" idx="10" hasCustomPrompt="1"/>
          </p:nvPr>
        </p:nvSpPr>
        <p:spPr>
          <a:xfrm>
            <a:off x="1181499" y="3176357"/>
            <a:ext cx="9829002" cy="623248"/>
          </a:xfrm>
          <a:prstGeom prst="rect">
            <a:avLst/>
          </a:prstGeom>
        </p:spPr>
        <p:txBody>
          <a:bodyPr anchor="ctr"/>
          <a:lstStyle>
            <a:lvl1pPr algn="ctr">
              <a:lnSpc>
                <a:spcPct val="100000"/>
              </a:lnSpc>
              <a:buFontTx/>
              <a:buNone/>
              <a:defRPr sz="9000" cap="all" baseline="0">
                <a:solidFill>
                  <a:schemeClr val="bg1"/>
                </a:solidFill>
                <a:latin typeface="Impact" panose="020B0806030902050204" pitchFamily="34" charset="0"/>
              </a:defRPr>
            </a:lvl1pPr>
          </a:lstStyle>
          <a:p>
            <a:pPr lvl="0"/>
            <a:r>
              <a:rPr lang="en-US"/>
              <a:t>Thank you</a:t>
            </a:r>
          </a:p>
        </p:txBody>
      </p:sp>
      <p:sp>
        <p:nvSpPr>
          <p:cNvPr id="12" name="Subtitle 2">
            <a:extLst>
              <a:ext uri="{FF2B5EF4-FFF2-40B4-BE49-F238E27FC236}">
                <a16:creationId xmlns:a16="http://schemas.microsoft.com/office/drawing/2014/main" id="{8F0139DA-7C3A-DE44-A2E9-EC2144C91F5F}"/>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bg1"/>
                </a:solidFill>
                <a:latin typeface="Arial" panose="020B0604020202020204" pitchFamily="34" charset="0"/>
              </a:rPr>
              <a:t>©2024 Papa John’s International, Inc. All Rights Reserved</a:t>
            </a:r>
            <a:r>
              <a:rPr lang="en-US" sz="800">
                <a:solidFill>
                  <a:schemeClr val="bg1"/>
                </a:solidFill>
              </a:rPr>
              <a:t>.</a:t>
            </a:r>
          </a:p>
        </p:txBody>
      </p:sp>
    </p:spTree>
    <p:extLst>
      <p:ext uri="{BB962C8B-B14F-4D97-AF65-F5344CB8AC3E}">
        <p14:creationId xmlns:p14="http://schemas.microsoft.com/office/powerpoint/2010/main" val="389678108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13_Thank you on Rich Sauce">
    <p:bg>
      <p:bgPr>
        <a:solidFill>
          <a:schemeClr val="accent1"/>
        </a:solidFill>
        <a:effectLst/>
      </p:bgPr>
    </p:bg>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10FC32B1-9839-FC4C-AA2A-AB06436172E3}"/>
              </a:ext>
            </a:extLst>
          </p:cNvPr>
          <p:cNvSpPr>
            <a:spLocks noGrp="1"/>
          </p:cNvSpPr>
          <p:nvPr>
            <p:ph type="body" sz="quarter" idx="10" hasCustomPrompt="1"/>
          </p:nvPr>
        </p:nvSpPr>
        <p:spPr>
          <a:xfrm>
            <a:off x="1181499" y="3176357"/>
            <a:ext cx="9829002" cy="623248"/>
          </a:xfrm>
          <a:prstGeom prst="rect">
            <a:avLst/>
          </a:prstGeom>
        </p:spPr>
        <p:txBody>
          <a:bodyPr anchor="ctr"/>
          <a:lstStyle>
            <a:lvl1pPr algn="ctr">
              <a:lnSpc>
                <a:spcPct val="100000"/>
              </a:lnSpc>
              <a:buFontTx/>
              <a:buNone/>
              <a:defRPr sz="9000" cap="all" baseline="0">
                <a:solidFill>
                  <a:schemeClr val="accent4"/>
                </a:solidFill>
                <a:latin typeface="Impact" panose="020B0806030902050204" pitchFamily="34" charset="0"/>
              </a:defRPr>
            </a:lvl1pPr>
          </a:lstStyle>
          <a:p>
            <a:pPr lvl="0"/>
            <a:r>
              <a:rPr lang="en-US"/>
              <a:t>Thank you</a:t>
            </a:r>
          </a:p>
        </p:txBody>
      </p:sp>
      <p:sp>
        <p:nvSpPr>
          <p:cNvPr id="9" name="Subtitle 2">
            <a:extLst>
              <a:ext uri="{FF2B5EF4-FFF2-40B4-BE49-F238E27FC236}">
                <a16:creationId xmlns:a16="http://schemas.microsoft.com/office/drawing/2014/main" id="{DD75E07F-1A91-E04F-BA56-E987735921CE}"/>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bg1"/>
                </a:solidFill>
                <a:latin typeface="Arial" panose="020B0604020202020204" pitchFamily="34" charset="0"/>
              </a:rPr>
              <a:t>©2024 Papa John’s International, Inc. All Rights Reserved</a:t>
            </a:r>
            <a:r>
              <a:rPr lang="en-US" sz="800">
                <a:solidFill>
                  <a:schemeClr val="bg1"/>
                </a:solidFill>
              </a:rPr>
              <a:t>.</a:t>
            </a:r>
          </a:p>
        </p:txBody>
      </p:sp>
    </p:spTree>
    <p:extLst>
      <p:ext uri="{BB962C8B-B14F-4D97-AF65-F5344CB8AC3E}">
        <p14:creationId xmlns:p14="http://schemas.microsoft.com/office/powerpoint/2010/main" val="374455804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_White BG with Footer Bar">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AA761E9-9A3B-4784-BBCB-5D7942D215F6}"/>
              </a:ext>
            </a:extLst>
          </p:cNvPr>
          <p:cNvSpPr>
            <a:spLocks noGrp="1"/>
          </p:cNvSpPr>
          <p:nvPr>
            <p:ph type="sldNum" sz="quarter" idx="10"/>
          </p:nvPr>
        </p:nvSpPr>
        <p:spPr/>
        <p:txBody>
          <a:bodyPr/>
          <a:lstStyle>
            <a:lvl1pPr>
              <a:defRPr/>
            </a:lvl1pPr>
          </a:lstStyle>
          <a:p>
            <a:pPr>
              <a:defRPr/>
            </a:pPr>
            <a:fld id="{89936580-A285-490D-B9D4-65665DE21C78}" type="slidenum">
              <a:rPr lang="en-US"/>
              <a:pPr>
                <a:defRPr/>
              </a:pPr>
              <a:t>‹#›</a:t>
            </a:fld>
            <a:endParaRPr lang="en-US"/>
          </a:p>
        </p:txBody>
      </p:sp>
    </p:spTree>
    <p:extLst>
      <p:ext uri="{BB962C8B-B14F-4D97-AF65-F5344CB8AC3E}">
        <p14:creationId xmlns:p14="http://schemas.microsoft.com/office/powerpoint/2010/main" val="862591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670629"/>
            <a:ext cx="5181600" cy="35063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670629"/>
            <a:ext cx="5181600" cy="35063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06189449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Fluffy Dough BG with Footer">
    <p:bg>
      <p:bgPr>
        <a:solidFill>
          <a:schemeClr val="bg2"/>
        </a:solidFill>
        <a:effectLst/>
      </p:bgPr>
    </p:bg>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C0EE4C3A-5C3A-423C-9F39-FD887B1AD2F8}"/>
              </a:ext>
            </a:extLst>
          </p:cNvPr>
          <p:cNvSpPr>
            <a:spLocks noGrp="1"/>
          </p:cNvSpPr>
          <p:nvPr>
            <p:ph type="sldNum" sz="quarter" idx="10"/>
          </p:nvPr>
        </p:nvSpPr>
        <p:spPr/>
        <p:txBody>
          <a:bodyPr/>
          <a:lstStyle>
            <a:lvl1pPr>
              <a:defRPr/>
            </a:lvl1pPr>
          </a:lstStyle>
          <a:p>
            <a:pPr>
              <a:defRPr/>
            </a:pPr>
            <a:fld id="{B6931944-4CA3-48D4-A180-91A1414CA837}" type="slidenum">
              <a:rPr lang="en-US"/>
              <a:pPr>
                <a:defRPr/>
              </a:pPr>
              <a:t>‹#›</a:t>
            </a:fld>
            <a:endParaRPr lang="en-US"/>
          </a:p>
        </p:txBody>
      </p:sp>
    </p:spTree>
    <p:extLst>
      <p:ext uri="{BB962C8B-B14F-4D97-AF65-F5344CB8AC3E}">
        <p14:creationId xmlns:p14="http://schemas.microsoft.com/office/powerpoint/2010/main" val="232759886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1_Rich Sauce BG with Footer ">
    <p:bg>
      <p:bgPr>
        <a:solidFill>
          <a:schemeClr val="accent1"/>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180C1605-7C71-441F-894C-817870D471D7}"/>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bg1"/>
                </a:solidFill>
              </a:rPr>
              <a:t>©2024 Papa Johns International, Inc. All Rights Reserved.</a:t>
            </a:r>
          </a:p>
        </p:txBody>
      </p:sp>
      <p:pic>
        <p:nvPicPr>
          <p:cNvPr id="3" name="Picture 10">
            <a:extLst>
              <a:ext uri="{FF2B5EF4-FFF2-40B4-BE49-F238E27FC236}">
                <a16:creationId xmlns:a16="http://schemas.microsoft.com/office/drawing/2014/main" id="{B4ECFF96-135D-42C5-B83F-F29B022A708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F08EE9B-2473-441A-9A71-F384B713E90B}"/>
              </a:ext>
            </a:extLst>
          </p:cNvPr>
          <p:cNvSpPr>
            <a:spLocks noGrp="1"/>
          </p:cNvSpPr>
          <p:nvPr>
            <p:ph type="sldNum" sz="quarter" idx="10"/>
          </p:nvPr>
        </p:nvSpPr>
        <p:spPr/>
        <p:txBody>
          <a:bodyPr/>
          <a:lstStyle>
            <a:lvl1pPr>
              <a:defRPr>
                <a:solidFill>
                  <a:schemeClr val="bg1"/>
                </a:solidFill>
              </a:defRPr>
            </a:lvl1pPr>
          </a:lstStyle>
          <a:p>
            <a:pPr>
              <a:defRPr/>
            </a:pPr>
            <a:fld id="{24FE9B95-383E-4FC1-B361-D80FA1D8EAF1}" type="slidenum">
              <a:rPr lang="en-US"/>
              <a:pPr>
                <a:defRPr/>
              </a:pPr>
              <a:t>‹#›</a:t>
            </a:fld>
            <a:endParaRPr lang="en-US"/>
          </a:p>
        </p:txBody>
      </p:sp>
    </p:spTree>
    <p:extLst>
      <p:ext uri="{BB962C8B-B14F-4D97-AF65-F5344CB8AC3E}">
        <p14:creationId xmlns:p14="http://schemas.microsoft.com/office/powerpoint/2010/main" val="236484539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1_Fresh Basil BG with Footer">
    <p:bg>
      <p:bgPr>
        <a:solidFill>
          <a:schemeClr val="tx1"/>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B31DEFE7-4776-4DD1-83C1-C14E802F3E96}"/>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bg1"/>
                </a:solidFill>
              </a:rPr>
              <a:t>©2024 Papa Johns International, Inc. All Rights Reserved.</a:t>
            </a:r>
          </a:p>
        </p:txBody>
      </p:sp>
      <p:pic>
        <p:nvPicPr>
          <p:cNvPr id="3" name="Picture 10">
            <a:extLst>
              <a:ext uri="{FF2B5EF4-FFF2-40B4-BE49-F238E27FC236}">
                <a16:creationId xmlns:a16="http://schemas.microsoft.com/office/drawing/2014/main" id="{966707B0-2748-424A-B243-87DFE12D5D0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DDA2D9E-2564-4326-AFD8-7B79EBC8B044}"/>
              </a:ext>
            </a:extLst>
          </p:cNvPr>
          <p:cNvSpPr>
            <a:spLocks noGrp="1"/>
          </p:cNvSpPr>
          <p:nvPr>
            <p:ph type="sldNum" sz="quarter" idx="10"/>
          </p:nvPr>
        </p:nvSpPr>
        <p:spPr/>
        <p:txBody>
          <a:bodyPr/>
          <a:lstStyle>
            <a:lvl1pPr>
              <a:defRPr>
                <a:solidFill>
                  <a:schemeClr val="bg1"/>
                </a:solidFill>
              </a:defRPr>
            </a:lvl1pPr>
          </a:lstStyle>
          <a:p>
            <a:pPr>
              <a:defRPr/>
            </a:pPr>
            <a:fld id="{2143EC60-0F76-44FC-81FF-EAD2DFDD70B8}" type="slidenum">
              <a:rPr lang="en-US"/>
              <a:pPr>
                <a:defRPr/>
              </a:pPr>
              <a:t>‹#›</a:t>
            </a:fld>
            <a:endParaRPr lang="en-US"/>
          </a:p>
        </p:txBody>
      </p:sp>
    </p:spTree>
    <p:extLst>
      <p:ext uri="{BB962C8B-B14F-4D97-AF65-F5344CB8AC3E}">
        <p14:creationId xmlns:p14="http://schemas.microsoft.com/office/powerpoint/2010/main" val="287161353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1_Ripened Vine BG with Footer">
    <p:bg>
      <p:bgPr>
        <a:solidFill>
          <a:schemeClr val="accent2"/>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AA52D556-0F86-4B8E-A1AE-6568B8FC142E}"/>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bg1"/>
                </a:solidFill>
              </a:rPr>
              <a:t>©2024 Papa Johns International, Inc. All Rights Reserved.</a:t>
            </a:r>
          </a:p>
        </p:txBody>
      </p:sp>
      <p:pic>
        <p:nvPicPr>
          <p:cNvPr id="3" name="Picture 10">
            <a:extLst>
              <a:ext uri="{FF2B5EF4-FFF2-40B4-BE49-F238E27FC236}">
                <a16:creationId xmlns:a16="http://schemas.microsoft.com/office/drawing/2014/main" id="{DEC90275-3E44-4086-8636-31F1A2F6482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9EE31B0-7ACD-44B6-8FEE-B73FD949B6E2}"/>
              </a:ext>
            </a:extLst>
          </p:cNvPr>
          <p:cNvSpPr>
            <a:spLocks noGrp="1"/>
          </p:cNvSpPr>
          <p:nvPr>
            <p:ph type="sldNum" sz="quarter" idx="10"/>
          </p:nvPr>
        </p:nvSpPr>
        <p:spPr/>
        <p:txBody>
          <a:bodyPr/>
          <a:lstStyle>
            <a:lvl1pPr>
              <a:defRPr>
                <a:solidFill>
                  <a:schemeClr val="bg1"/>
                </a:solidFill>
              </a:defRPr>
            </a:lvl1pPr>
          </a:lstStyle>
          <a:p>
            <a:pPr>
              <a:defRPr/>
            </a:pPr>
            <a:fld id="{9BD12D32-3812-4403-A0B7-6592FCFEB8DA}" type="slidenum">
              <a:rPr lang="en-US"/>
              <a:pPr>
                <a:defRPr/>
              </a:pPr>
              <a:t>‹#›</a:t>
            </a:fld>
            <a:endParaRPr lang="en-US"/>
          </a:p>
        </p:txBody>
      </p:sp>
    </p:spTree>
    <p:extLst>
      <p:ext uri="{BB962C8B-B14F-4D97-AF65-F5344CB8AC3E}">
        <p14:creationId xmlns:p14="http://schemas.microsoft.com/office/powerpoint/2010/main" val="3541366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2_White 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D17DA03C-5533-4A09-B012-1DC6DA55BC60}"/>
              </a:ext>
            </a:extLst>
          </p:cNvPr>
          <p:cNvSpPr>
            <a:spLocks noGrp="1"/>
          </p:cNvSpPr>
          <p:nvPr>
            <p:ph type="sldNum" sz="quarter" idx="10"/>
          </p:nvPr>
        </p:nvSpPr>
        <p:spPr/>
        <p:txBody>
          <a:bodyPr/>
          <a:lstStyle>
            <a:lvl1pPr>
              <a:defRPr/>
            </a:lvl1pPr>
          </a:lstStyle>
          <a:p>
            <a:pPr>
              <a:defRPr/>
            </a:pPr>
            <a:fld id="{16DC96CC-8946-4B1B-A4E9-8A8BBA48CDC8}" type="slidenum">
              <a:rPr lang="en-US"/>
              <a:pPr>
                <a:defRPr/>
              </a:pPr>
              <a:t>‹#›</a:t>
            </a:fld>
            <a:endParaRPr lang="en-US"/>
          </a:p>
        </p:txBody>
      </p:sp>
    </p:spTree>
    <p:extLst>
      <p:ext uri="{BB962C8B-B14F-4D97-AF65-F5344CB8AC3E}">
        <p14:creationId xmlns:p14="http://schemas.microsoft.com/office/powerpoint/2010/main" val="29164337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2_Fluffy Dough Blank">
    <p:bg>
      <p:bgPr>
        <a:solidFill>
          <a:schemeClr val="bg2"/>
        </a:solidFill>
        <a:effectLst/>
      </p:bgPr>
    </p:bg>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F47AE8FB-6788-4E5D-8434-5D982BDB9751}"/>
              </a:ext>
            </a:extLst>
          </p:cNvPr>
          <p:cNvSpPr>
            <a:spLocks noGrp="1"/>
          </p:cNvSpPr>
          <p:nvPr>
            <p:ph type="sldNum" sz="quarter" idx="10"/>
          </p:nvPr>
        </p:nvSpPr>
        <p:spPr/>
        <p:txBody>
          <a:bodyPr/>
          <a:lstStyle>
            <a:lvl1pPr>
              <a:defRPr/>
            </a:lvl1pPr>
          </a:lstStyle>
          <a:p>
            <a:pPr>
              <a:defRPr/>
            </a:pPr>
            <a:fld id="{0A86C8DC-C714-4033-BDB2-94E928B582D5}" type="slidenum">
              <a:rPr lang="en-US"/>
              <a:pPr>
                <a:defRPr/>
              </a:pPr>
              <a:t>‹#›</a:t>
            </a:fld>
            <a:endParaRPr lang="en-US"/>
          </a:p>
        </p:txBody>
      </p:sp>
    </p:spTree>
    <p:extLst>
      <p:ext uri="{BB962C8B-B14F-4D97-AF65-F5344CB8AC3E}">
        <p14:creationId xmlns:p14="http://schemas.microsoft.com/office/powerpoint/2010/main" val="214114654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2_Rich Sauce Blank">
    <p:bg>
      <p:bgPr>
        <a:solidFill>
          <a:schemeClr val="accent1"/>
        </a:solidFill>
        <a:effectLst/>
      </p:bgPr>
    </p:bg>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B0C3CFD0-B96C-47CC-8FE2-028BB92D6A44}"/>
              </a:ext>
            </a:extLst>
          </p:cNvPr>
          <p:cNvSpPr>
            <a:spLocks noGrp="1"/>
          </p:cNvSpPr>
          <p:nvPr>
            <p:ph type="sldNum" sz="quarter" idx="10"/>
          </p:nvPr>
        </p:nvSpPr>
        <p:spPr/>
        <p:txBody>
          <a:bodyPr/>
          <a:lstStyle>
            <a:lvl1pPr>
              <a:defRPr>
                <a:solidFill>
                  <a:schemeClr val="bg1"/>
                </a:solidFill>
              </a:defRPr>
            </a:lvl1pPr>
          </a:lstStyle>
          <a:p>
            <a:pPr>
              <a:defRPr/>
            </a:pPr>
            <a:fld id="{BC9E5561-1380-4C39-B539-3D25D182EA0F}" type="slidenum">
              <a:rPr lang="en-US"/>
              <a:pPr>
                <a:defRPr/>
              </a:pPr>
              <a:t>‹#›</a:t>
            </a:fld>
            <a:endParaRPr lang="en-US"/>
          </a:p>
        </p:txBody>
      </p:sp>
    </p:spTree>
    <p:extLst>
      <p:ext uri="{BB962C8B-B14F-4D97-AF65-F5344CB8AC3E}">
        <p14:creationId xmlns:p14="http://schemas.microsoft.com/office/powerpoint/2010/main" val="353769297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2_Fresh Basil Blank">
    <p:bg>
      <p:bgPr>
        <a:solidFill>
          <a:schemeClr val="tx1"/>
        </a:solidFill>
        <a:effectLst/>
      </p:bgPr>
    </p:bg>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A5FC6B62-FC15-4CBE-A9DD-805389ACD19D}"/>
              </a:ext>
            </a:extLst>
          </p:cNvPr>
          <p:cNvSpPr>
            <a:spLocks noGrp="1"/>
          </p:cNvSpPr>
          <p:nvPr>
            <p:ph type="sldNum" sz="quarter" idx="10"/>
          </p:nvPr>
        </p:nvSpPr>
        <p:spPr/>
        <p:txBody>
          <a:bodyPr/>
          <a:lstStyle>
            <a:lvl1pPr>
              <a:defRPr>
                <a:solidFill>
                  <a:schemeClr val="bg1"/>
                </a:solidFill>
              </a:defRPr>
            </a:lvl1pPr>
          </a:lstStyle>
          <a:p>
            <a:pPr>
              <a:defRPr/>
            </a:pPr>
            <a:fld id="{0151709D-C8E5-4E56-9EB3-348537B56B87}" type="slidenum">
              <a:rPr lang="en-US"/>
              <a:pPr>
                <a:defRPr/>
              </a:pPr>
              <a:t>‹#›</a:t>
            </a:fld>
            <a:endParaRPr lang="en-US"/>
          </a:p>
        </p:txBody>
      </p:sp>
    </p:spTree>
    <p:extLst>
      <p:ext uri="{BB962C8B-B14F-4D97-AF65-F5344CB8AC3E}">
        <p14:creationId xmlns:p14="http://schemas.microsoft.com/office/powerpoint/2010/main" val="304593575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2_Ripened Vine Blank">
    <p:bg>
      <p:bgPr>
        <a:solidFill>
          <a:schemeClr val="accent2"/>
        </a:solidFill>
        <a:effectLst/>
      </p:bgPr>
    </p:bg>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C9BCEC61-B026-4AB3-8510-7E14010D553C}"/>
              </a:ext>
            </a:extLst>
          </p:cNvPr>
          <p:cNvSpPr>
            <a:spLocks noGrp="1"/>
          </p:cNvSpPr>
          <p:nvPr>
            <p:ph type="sldNum" sz="quarter" idx="10"/>
          </p:nvPr>
        </p:nvSpPr>
        <p:spPr/>
        <p:txBody>
          <a:bodyPr/>
          <a:lstStyle>
            <a:lvl1pPr>
              <a:defRPr>
                <a:solidFill>
                  <a:schemeClr val="bg1"/>
                </a:solidFill>
              </a:defRPr>
            </a:lvl1pPr>
          </a:lstStyle>
          <a:p>
            <a:pPr>
              <a:defRPr/>
            </a:pPr>
            <a:fld id="{F7643247-69F9-4922-B570-FFF3288FF09E}" type="slidenum">
              <a:rPr lang="en-US"/>
              <a:pPr>
                <a:defRPr/>
              </a:pPr>
              <a:t>‹#›</a:t>
            </a:fld>
            <a:endParaRPr lang="en-US"/>
          </a:p>
        </p:txBody>
      </p:sp>
    </p:spTree>
    <p:extLst>
      <p:ext uri="{BB962C8B-B14F-4D97-AF65-F5344CB8AC3E}">
        <p14:creationId xmlns:p14="http://schemas.microsoft.com/office/powerpoint/2010/main" val="215800670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3_Presentation Title White">
    <p:spTree>
      <p:nvGrpSpPr>
        <p:cNvPr id="1" name=""/>
        <p:cNvGrpSpPr/>
        <p:nvPr/>
      </p:nvGrpSpPr>
      <p:grpSpPr>
        <a:xfrm>
          <a:off x="0" y="0"/>
          <a:ext cx="0" cy="0"/>
          <a:chOff x="0" y="0"/>
          <a:chExt cx="0" cy="0"/>
        </a:xfrm>
      </p:grpSpPr>
      <p:pic>
        <p:nvPicPr>
          <p:cNvPr id="4" name="Picture 9" descr="Logo&#10;&#10;Description automatically generated">
            <a:extLst>
              <a:ext uri="{FF2B5EF4-FFF2-40B4-BE49-F238E27FC236}">
                <a16:creationId xmlns:a16="http://schemas.microsoft.com/office/drawing/2014/main" id="{8B90687E-8B9B-4C1C-9D09-C6213593D07E}"/>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663825" y="2528888"/>
            <a:ext cx="68643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Placeholder 3"/>
          <p:cNvSpPr>
            <a:spLocks noGrp="1"/>
          </p:cNvSpPr>
          <p:nvPr>
            <p:ph type="body" sz="quarter" idx="11"/>
          </p:nvPr>
        </p:nvSpPr>
        <p:spPr>
          <a:xfrm>
            <a:off x="2745037" y="4799881"/>
            <a:ext cx="6701926" cy="623899"/>
          </a:xfrm>
          <a:prstGeom prst="rect">
            <a:avLst/>
          </a:prstGeom>
        </p:spPr>
        <p:txBody>
          <a:bodyPr lIns="0" tIns="0" rIns="0" bIns="0"/>
          <a:lstStyle>
            <a:lvl1pPr marL="0" indent="0" algn="ctr">
              <a:lnSpc>
                <a:spcPct val="90000"/>
              </a:lnSpc>
              <a:spcBef>
                <a:spcPts val="0"/>
              </a:spcBef>
              <a:buNone/>
              <a:defRPr sz="2000" baseline="0">
                <a:solidFill>
                  <a:schemeClr val="tx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17" name="Text Placeholder 3"/>
          <p:cNvSpPr>
            <a:spLocks noGrp="1"/>
          </p:cNvSpPr>
          <p:nvPr>
            <p:ph type="body" sz="quarter" idx="12"/>
          </p:nvPr>
        </p:nvSpPr>
        <p:spPr>
          <a:xfrm>
            <a:off x="4264699" y="6528411"/>
            <a:ext cx="3662601" cy="92934"/>
          </a:xfrm>
          <a:prstGeom prst="rect">
            <a:avLst/>
          </a:prstGeom>
        </p:spPr>
        <p:txBody>
          <a:bodyPr lIns="0" tIns="0" rIns="0" bIns="0"/>
          <a:lstStyle>
            <a:lvl1pPr marL="0" indent="0" algn="ctr">
              <a:lnSpc>
                <a:spcPct val="90000"/>
              </a:lnSpc>
              <a:spcBef>
                <a:spcPts val="0"/>
              </a:spcBef>
              <a:buNone/>
              <a:defRPr sz="800" strike="noStrike" cap="none" spc="0" baseline="0">
                <a:solidFill>
                  <a:schemeClr val="tx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5660659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11086"/>
            <a:ext cx="10515600" cy="834796"/>
          </a:xfrm>
        </p:spPr>
        <p:txBody>
          <a:bodyPr/>
          <a:lstStyle/>
          <a:p>
            <a:r>
              <a:rPr lang="en-US"/>
              <a:t>Click to edit Master title style</a:t>
            </a:r>
          </a:p>
        </p:txBody>
      </p:sp>
      <p:sp>
        <p:nvSpPr>
          <p:cNvPr id="3" name="Text Placeholder 2"/>
          <p:cNvSpPr>
            <a:spLocks noGrp="1"/>
          </p:cNvSpPr>
          <p:nvPr>
            <p:ph type="body" idx="1"/>
          </p:nvPr>
        </p:nvSpPr>
        <p:spPr>
          <a:xfrm>
            <a:off x="839789" y="2612572"/>
            <a:ext cx="5157787" cy="54451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3323771"/>
            <a:ext cx="5157787" cy="28658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2612572"/>
            <a:ext cx="5183188" cy="54451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3323771"/>
            <a:ext cx="5183188" cy="28658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40148849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3_Presentation Title Fresh Basil">
    <p:bg>
      <p:bgPr>
        <a:solidFill>
          <a:schemeClr val="tx1"/>
        </a:solidFill>
        <a:effectLst/>
      </p:bgPr>
    </p:bg>
    <p:spTree>
      <p:nvGrpSpPr>
        <p:cNvPr id="1" name=""/>
        <p:cNvGrpSpPr/>
        <p:nvPr/>
      </p:nvGrpSpPr>
      <p:grpSpPr>
        <a:xfrm>
          <a:off x="0" y="0"/>
          <a:ext cx="0" cy="0"/>
          <a:chOff x="0" y="0"/>
          <a:chExt cx="0" cy="0"/>
        </a:xfrm>
      </p:grpSpPr>
      <p:pic>
        <p:nvPicPr>
          <p:cNvPr id="4" name="Picture 9" descr="A picture containing text, clipart&#10;&#10;Description automatically generated">
            <a:extLst>
              <a:ext uri="{FF2B5EF4-FFF2-40B4-BE49-F238E27FC236}">
                <a16:creationId xmlns:a16="http://schemas.microsoft.com/office/drawing/2014/main" id="{2B8660F8-F92B-4819-B8FA-E29C22EBC974}"/>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647950" y="2528888"/>
            <a:ext cx="68961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Placeholder 3"/>
          <p:cNvSpPr>
            <a:spLocks noGrp="1"/>
          </p:cNvSpPr>
          <p:nvPr>
            <p:ph type="body" sz="quarter" idx="11"/>
          </p:nvPr>
        </p:nvSpPr>
        <p:spPr>
          <a:xfrm>
            <a:off x="2745037" y="4799881"/>
            <a:ext cx="6701926" cy="623899"/>
          </a:xfrm>
          <a:prstGeom prst="rect">
            <a:avLst/>
          </a:prstGeom>
        </p:spPr>
        <p:txBody>
          <a:bodyPr lIns="0" tIns="0" rIns="0" bIns="0"/>
          <a:lstStyle>
            <a:lvl1pPr marL="0" indent="0" algn="ctr">
              <a:lnSpc>
                <a:spcPct val="90000"/>
              </a:lnSpc>
              <a:spcBef>
                <a:spcPts val="0"/>
              </a:spcBef>
              <a:buNone/>
              <a:defRPr sz="2000" baseline="0">
                <a:solidFill>
                  <a:schemeClr val="bg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9" name="Text Placeholder 3"/>
          <p:cNvSpPr>
            <a:spLocks noGrp="1"/>
          </p:cNvSpPr>
          <p:nvPr>
            <p:ph type="body" sz="quarter" idx="12"/>
          </p:nvPr>
        </p:nvSpPr>
        <p:spPr>
          <a:xfrm>
            <a:off x="4264699" y="6528411"/>
            <a:ext cx="3662601" cy="92934"/>
          </a:xfrm>
          <a:prstGeom prst="rect">
            <a:avLst/>
          </a:prstGeom>
        </p:spPr>
        <p:txBody>
          <a:bodyPr lIns="0" tIns="0" rIns="0" bIns="0"/>
          <a:lstStyle>
            <a:lvl1pPr marL="0" indent="0" algn="ctr">
              <a:lnSpc>
                <a:spcPct val="90000"/>
              </a:lnSpc>
              <a:spcBef>
                <a:spcPts val="0"/>
              </a:spcBef>
              <a:buNone/>
              <a:defRPr sz="800" strike="noStrike" cap="none" spc="0" baseline="0">
                <a:solidFill>
                  <a:schemeClr val="bg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14705482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3_Presentation Title Rich Sauce">
    <p:bg>
      <p:bgPr>
        <a:solidFill>
          <a:schemeClr val="accent1"/>
        </a:solidFill>
        <a:effectLst/>
      </p:bgPr>
    </p:bg>
    <p:spTree>
      <p:nvGrpSpPr>
        <p:cNvPr id="1" name=""/>
        <p:cNvGrpSpPr/>
        <p:nvPr/>
      </p:nvGrpSpPr>
      <p:grpSpPr>
        <a:xfrm>
          <a:off x="0" y="0"/>
          <a:ext cx="0" cy="0"/>
          <a:chOff x="0" y="0"/>
          <a:chExt cx="0" cy="0"/>
        </a:xfrm>
      </p:grpSpPr>
      <p:pic>
        <p:nvPicPr>
          <p:cNvPr id="4" name="Picture 9" descr="A picture containing text, clipart&#10;&#10;Description automatically generated">
            <a:extLst>
              <a:ext uri="{FF2B5EF4-FFF2-40B4-BE49-F238E27FC236}">
                <a16:creationId xmlns:a16="http://schemas.microsoft.com/office/drawing/2014/main" id="{8DEA5969-6DA5-4794-B274-3DD19E0C8496}"/>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647950" y="2528888"/>
            <a:ext cx="68961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3"/>
          <p:cNvSpPr>
            <a:spLocks noGrp="1"/>
          </p:cNvSpPr>
          <p:nvPr>
            <p:ph type="body" sz="quarter" idx="12"/>
          </p:nvPr>
        </p:nvSpPr>
        <p:spPr>
          <a:xfrm>
            <a:off x="4264699" y="6528411"/>
            <a:ext cx="3662601" cy="92934"/>
          </a:xfrm>
          <a:prstGeom prst="rect">
            <a:avLst/>
          </a:prstGeom>
        </p:spPr>
        <p:txBody>
          <a:bodyPr lIns="0" tIns="0" rIns="0" bIns="0"/>
          <a:lstStyle>
            <a:lvl1pPr marL="0" indent="0" algn="ctr">
              <a:lnSpc>
                <a:spcPct val="90000"/>
              </a:lnSpc>
              <a:spcBef>
                <a:spcPts val="0"/>
              </a:spcBef>
              <a:buNone/>
              <a:defRPr sz="800" strike="noStrike" cap="none" spc="0" baseline="0">
                <a:solidFill>
                  <a:schemeClr val="bg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8" name="Text Placeholder 3"/>
          <p:cNvSpPr>
            <a:spLocks noGrp="1"/>
          </p:cNvSpPr>
          <p:nvPr>
            <p:ph type="body" sz="quarter" idx="11"/>
          </p:nvPr>
        </p:nvSpPr>
        <p:spPr>
          <a:xfrm>
            <a:off x="2745037" y="4799881"/>
            <a:ext cx="6701926" cy="623899"/>
          </a:xfrm>
          <a:prstGeom prst="rect">
            <a:avLst/>
          </a:prstGeom>
        </p:spPr>
        <p:txBody>
          <a:bodyPr lIns="0" tIns="0" rIns="0" bIns="0"/>
          <a:lstStyle>
            <a:lvl1pPr marL="0" indent="0" algn="ctr">
              <a:lnSpc>
                <a:spcPct val="90000"/>
              </a:lnSpc>
              <a:spcBef>
                <a:spcPts val="0"/>
              </a:spcBef>
              <a:buNone/>
              <a:defRPr sz="2000" baseline="0">
                <a:solidFill>
                  <a:schemeClr val="bg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179573214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3_Presentation Title Fluffy Dough">
    <p:bg>
      <p:bgPr>
        <a:solidFill>
          <a:schemeClr val="bg2"/>
        </a:solidFill>
        <a:effectLst/>
      </p:bgPr>
    </p:bg>
    <p:spTree>
      <p:nvGrpSpPr>
        <p:cNvPr id="1" name=""/>
        <p:cNvGrpSpPr/>
        <p:nvPr/>
      </p:nvGrpSpPr>
      <p:grpSpPr>
        <a:xfrm>
          <a:off x="0" y="0"/>
          <a:ext cx="0" cy="0"/>
          <a:chOff x="0" y="0"/>
          <a:chExt cx="0" cy="0"/>
        </a:xfrm>
      </p:grpSpPr>
      <p:pic>
        <p:nvPicPr>
          <p:cNvPr id="4" name="Picture 9" descr="Logo&#10;&#10;Description automatically generated">
            <a:extLst>
              <a:ext uri="{FF2B5EF4-FFF2-40B4-BE49-F238E27FC236}">
                <a16:creationId xmlns:a16="http://schemas.microsoft.com/office/drawing/2014/main" id="{5E7FD7E8-778A-4CC6-AE8F-1CF9A16138D2}"/>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663825" y="2528888"/>
            <a:ext cx="68643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3"/>
          <p:cNvSpPr>
            <a:spLocks noGrp="1"/>
          </p:cNvSpPr>
          <p:nvPr>
            <p:ph type="body" sz="quarter" idx="11"/>
          </p:nvPr>
        </p:nvSpPr>
        <p:spPr>
          <a:xfrm>
            <a:off x="2745037" y="4799881"/>
            <a:ext cx="6701926" cy="623899"/>
          </a:xfrm>
          <a:prstGeom prst="rect">
            <a:avLst/>
          </a:prstGeom>
        </p:spPr>
        <p:txBody>
          <a:bodyPr lIns="0" tIns="0" rIns="0" bIns="0"/>
          <a:lstStyle>
            <a:lvl1pPr marL="0" indent="0" algn="ctr">
              <a:lnSpc>
                <a:spcPct val="90000"/>
              </a:lnSpc>
              <a:spcBef>
                <a:spcPts val="0"/>
              </a:spcBef>
              <a:buNone/>
              <a:defRPr sz="2000" baseline="0">
                <a:solidFill>
                  <a:schemeClr val="tx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6" name="Text Placeholder 3"/>
          <p:cNvSpPr>
            <a:spLocks noGrp="1"/>
          </p:cNvSpPr>
          <p:nvPr>
            <p:ph type="body" sz="quarter" idx="12"/>
          </p:nvPr>
        </p:nvSpPr>
        <p:spPr>
          <a:xfrm>
            <a:off x="4264699" y="6528411"/>
            <a:ext cx="3662601" cy="92934"/>
          </a:xfrm>
          <a:prstGeom prst="rect">
            <a:avLst/>
          </a:prstGeom>
        </p:spPr>
        <p:txBody>
          <a:bodyPr lIns="0" tIns="0" rIns="0" bIns="0"/>
          <a:lstStyle>
            <a:lvl1pPr marL="0" indent="0" algn="ctr">
              <a:lnSpc>
                <a:spcPct val="90000"/>
              </a:lnSpc>
              <a:spcBef>
                <a:spcPts val="0"/>
              </a:spcBef>
              <a:buNone/>
              <a:defRPr sz="800" strike="noStrike" cap="none" spc="0" baseline="0">
                <a:solidFill>
                  <a:schemeClr val="tx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92405701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White ">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D9841C36-6428-4842-AC3E-CC8C2F42FCE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55250" y="5519738"/>
            <a:ext cx="1720850"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3"/>
          <p:cNvSpPr>
            <a:spLocks noGrp="1"/>
          </p:cNvSpPr>
          <p:nvPr>
            <p:ph type="body" sz="quarter" idx="13"/>
          </p:nvPr>
        </p:nvSpPr>
        <p:spPr>
          <a:xfrm>
            <a:off x="493745" y="6492058"/>
            <a:ext cx="3662601" cy="92934"/>
          </a:xfrm>
          <a:prstGeom prst="rect">
            <a:avLst/>
          </a:prstGeom>
        </p:spPr>
        <p:txBody>
          <a:bodyPr lIns="0" tIns="0" rIns="0" bIns="0"/>
          <a:lstStyle>
            <a:lvl1pPr marL="0" indent="0" algn="l">
              <a:lnSpc>
                <a:spcPct val="90000"/>
              </a:lnSpc>
              <a:spcBef>
                <a:spcPts val="0"/>
              </a:spcBef>
              <a:buNone/>
              <a:defRPr sz="800" strike="noStrike" cap="none" spc="0" baseline="0">
                <a:solidFill>
                  <a:schemeClr val="tx2"/>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6" name="Text Placeholder 3"/>
          <p:cNvSpPr>
            <a:spLocks noGrp="1"/>
          </p:cNvSpPr>
          <p:nvPr>
            <p:ph type="body" sz="quarter" idx="10"/>
          </p:nvPr>
        </p:nvSpPr>
        <p:spPr>
          <a:xfrm>
            <a:off x="493745" y="518648"/>
            <a:ext cx="7539528" cy="713434"/>
          </a:xfrm>
          <a:prstGeom prst="rect">
            <a:avLst/>
          </a:prstGeom>
        </p:spPr>
        <p:txBody>
          <a:bodyPr lIns="0" tIns="0" rIns="0" bIns="0"/>
          <a:lstStyle>
            <a:lvl1pPr marL="0" marR="0" indent="0" algn="l" defTabSz="914400" rtl="0" eaLnBrk="1" fontAlgn="auto" latinLnBrk="0" hangingPunct="1">
              <a:lnSpc>
                <a:spcPts val="7500"/>
              </a:lnSpc>
              <a:spcBef>
                <a:spcPts val="0"/>
              </a:spcBef>
              <a:spcAft>
                <a:spcPts val="600"/>
              </a:spcAft>
              <a:buClr>
                <a:schemeClr val="tx1"/>
              </a:buClr>
              <a:buSzTx/>
              <a:buFont typeface="Arial" panose="020B0604020202020204" pitchFamily="34" charset="0"/>
              <a:buNone/>
              <a:tabLst/>
              <a:defRPr sz="8000" cap="all"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7" name="Text Placeholder 3"/>
          <p:cNvSpPr>
            <a:spLocks noGrp="1"/>
          </p:cNvSpPr>
          <p:nvPr>
            <p:ph type="body" sz="quarter" idx="11"/>
          </p:nvPr>
        </p:nvSpPr>
        <p:spPr>
          <a:xfrm>
            <a:off x="493745" y="5543639"/>
            <a:ext cx="7539528" cy="247351"/>
          </a:xfrm>
          <a:prstGeom prst="rect">
            <a:avLst/>
          </a:prstGeom>
        </p:spPr>
        <p:txBody>
          <a:bodyPr lIns="0" tIns="0" rIns="0" bIns="0"/>
          <a:lstStyle>
            <a:lvl1pPr marL="0" indent="0" algn="l">
              <a:lnSpc>
                <a:spcPct val="90000"/>
              </a:lnSpc>
              <a:spcBef>
                <a:spcPts val="0"/>
              </a:spcBef>
              <a:buNone/>
              <a:defRPr sz="2000" baseline="0">
                <a:solidFill>
                  <a:schemeClr val="tx2"/>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87658169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Fresh Basil">
    <p:bg>
      <p:bgPr>
        <a:solidFill>
          <a:schemeClr val="tx1"/>
        </a:solidFill>
        <a:effectLst/>
      </p:bgPr>
    </p:bg>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2088B4BD-588D-4934-88BF-41F0D4A425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55250" y="5500688"/>
            <a:ext cx="1720850"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3"/>
          <p:cNvSpPr>
            <a:spLocks noGrp="1"/>
          </p:cNvSpPr>
          <p:nvPr>
            <p:ph type="body" sz="quarter" idx="11"/>
          </p:nvPr>
        </p:nvSpPr>
        <p:spPr>
          <a:xfrm>
            <a:off x="493745" y="5543639"/>
            <a:ext cx="7539528" cy="247351"/>
          </a:xfrm>
          <a:prstGeom prst="rect">
            <a:avLst/>
          </a:prstGeom>
        </p:spPr>
        <p:txBody>
          <a:bodyPr lIns="0" tIns="0" rIns="0" bIns="0"/>
          <a:lstStyle>
            <a:lvl1pPr marL="0" indent="0" algn="l">
              <a:lnSpc>
                <a:spcPct val="90000"/>
              </a:lnSpc>
              <a:spcBef>
                <a:spcPts val="0"/>
              </a:spcBef>
              <a:buNone/>
              <a:defRPr sz="2000" baseline="0">
                <a:solidFill>
                  <a:schemeClr val="bg2"/>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15" name="Text Placeholder 3"/>
          <p:cNvSpPr>
            <a:spLocks noGrp="1"/>
          </p:cNvSpPr>
          <p:nvPr>
            <p:ph type="body" sz="quarter" idx="13"/>
          </p:nvPr>
        </p:nvSpPr>
        <p:spPr>
          <a:xfrm>
            <a:off x="493745" y="6492058"/>
            <a:ext cx="3662601" cy="92934"/>
          </a:xfrm>
          <a:prstGeom prst="rect">
            <a:avLst/>
          </a:prstGeom>
        </p:spPr>
        <p:txBody>
          <a:bodyPr lIns="0" tIns="0" rIns="0" bIns="0"/>
          <a:lstStyle>
            <a:lvl1pPr marL="0" indent="0" algn="l">
              <a:lnSpc>
                <a:spcPct val="90000"/>
              </a:lnSpc>
              <a:spcBef>
                <a:spcPts val="0"/>
              </a:spcBef>
              <a:buNone/>
              <a:defRPr sz="800" strike="noStrike" cap="none" spc="0" baseline="0">
                <a:solidFill>
                  <a:schemeClr val="bg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18" name="Text Placeholder 3"/>
          <p:cNvSpPr>
            <a:spLocks noGrp="1"/>
          </p:cNvSpPr>
          <p:nvPr>
            <p:ph type="body" sz="quarter" idx="10"/>
          </p:nvPr>
        </p:nvSpPr>
        <p:spPr>
          <a:xfrm>
            <a:off x="493745" y="518648"/>
            <a:ext cx="7539528" cy="713434"/>
          </a:xfrm>
          <a:prstGeom prst="rect">
            <a:avLst/>
          </a:prstGeom>
        </p:spPr>
        <p:txBody>
          <a:bodyPr lIns="0" tIns="0" rIns="0" bIns="0"/>
          <a:lstStyle>
            <a:lvl1pPr marL="0" marR="0" indent="0" algn="l" defTabSz="914400" rtl="0" eaLnBrk="1" fontAlgn="auto" latinLnBrk="0" hangingPunct="1">
              <a:lnSpc>
                <a:spcPts val="7500"/>
              </a:lnSpc>
              <a:spcBef>
                <a:spcPts val="0"/>
              </a:spcBef>
              <a:spcAft>
                <a:spcPts val="600"/>
              </a:spcAft>
              <a:buClr>
                <a:schemeClr val="tx1"/>
              </a:buClr>
              <a:buSzTx/>
              <a:buFont typeface="Arial" panose="020B0604020202020204" pitchFamily="34" charset="0"/>
              <a:buNone/>
              <a:tabLst/>
              <a:defRPr sz="8000" cap="all" baseline="0">
                <a:solidFill>
                  <a:schemeClr val="bg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49831089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Rich Sauce">
    <p:bg>
      <p:bgPr>
        <a:solidFill>
          <a:schemeClr val="accent1"/>
        </a:solidFill>
        <a:effectLst/>
      </p:bgPr>
    </p:bg>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E6876A1A-2959-4CFB-AECC-13AFADEBC68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55250" y="5519738"/>
            <a:ext cx="1720850"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Placeholder 3"/>
          <p:cNvSpPr>
            <a:spLocks noGrp="1"/>
          </p:cNvSpPr>
          <p:nvPr>
            <p:ph type="body" sz="quarter" idx="13"/>
          </p:nvPr>
        </p:nvSpPr>
        <p:spPr>
          <a:xfrm>
            <a:off x="493745" y="6492058"/>
            <a:ext cx="3662601" cy="92934"/>
          </a:xfrm>
          <a:prstGeom prst="rect">
            <a:avLst/>
          </a:prstGeom>
        </p:spPr>
        <p:txBody>
          <a:bodyPr lIns="0" tIns="0" rIns="0" bIns="0"/>
          <a:lstStyle>
            <a:lvl1pPr marL="0" indent="0" algn="l">
              <a:lnSpc>
                <a:spcPct val="90000"/>
              </a:lnSpc>
              <a:spcBef>
                <a:spcPts val="0"/>
              </a:spcBef>
              <a:buNone/>
              <a:defRPr sz="800" strike="noStrike" cap="none" spc="0" baseline="0">
                <a:solidFill>
                  <a:schemeClr val="bg1"/>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17" name="Text Placeholder 3"/>
          <p:cNvSpPr>
            <a:spLocks noGrp="1"/>
          </p:cNvSpPr>
          <p:nvPr>
            <p:ph type="body" sz="quarter" idx="11"/>
          </p:nvPr>
        </p:nvSpPr>
        <p:spPr>
          <a:xfrm>
            <a:off x="493745" y="5543639"/>
            <a:ext cx="7539528" cy="247351"/>
          </a:xfrm>
          <a:prstGeom prst="rect">
            <a:avLst/>
          </a:prstGeom>
        </p:spPr>
        <p:txBody>
          <a:bodyPr lIns="0" tIns="0" rIns="0" bIns="0"/>
          <a:lstStyle>
            <a:lvl1pPr marL="0" indent="0" algn="l">
              <a:lnSpc>
                <a:spcPct val="90000"/>
              </a:lnSpc>
              <a:spcBef>
                <a:spcPts val="0"/>
              </a:spcBef>
              <a:buNone/>
              <a:defRPr sz="2000" baseline="0">
                <a:solidFill>
                  <a:schemeClr val="bg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18" name="Text Placeholder 3"/>
          <p:cNvSpPr>
            <a:spLocks noGrp="1"/>
          </p:cNvSpPr>
          <p:nvPr>
            <p:ph type="body" sz="quarter" idx="10"/>
          </p:nvPr>
        </p:nvSpPr>
        <p:spPr>
          <a:xfrm>
            <a:off x="493745" y="518648"/>
            <a:ext cx="7539528" cy="713434"/>
          </a:xfrm>
          <a:prstGeom prst="rect">
            <a:avLst/>
          </a:prstGeom>
        </p:spPr>
        <p:txBody>
          <a:bodyPr lIns="0" tIns="0" rIns="0" bIns="0"/>
          <a:lstStyle>
            <a:lvl1pPr marL="0" marR="0" indent="0" algn="l" defTabSz="914400" rtl="0" eaLnBrk="1" fontAlgn="auto" latinLnBrk="0" hangingPunct="1">
              <a:lnSpc>
                <a:spcPts val="7500"/>
              </a:lnSpc>
              <a:spcBef>
                <a:spcPts val="0"/>
              </a:spcBef>
              <a:spcAft>
                <a:spcPts val="600"/>
              </a:spcAft>
              <a:buClr>
                <a:schemeClr val="tx1"/>
              </a:buClr>
              <a:buSzTx/>
              <a:buFont typeface="Arial" panose="020B0604020202020204" pitchFamily="34" charset="0"/>
              <a:buNone/>
              <a:tabLst/>
              <a:defRPr sz="8000" cap="all" baseline="0">
                <a:solidFill>
                  <a:schemeClr val="accent4"/>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71344815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Fluffy Dough">
    <p:bg>
      <p:bgPr>
        <a:solidFill>
          <a:schemeClr val="bg2"/>
        </a:solidFill>
        <a:effectLst/>
      </p:bgPr>
    </p:bg>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45FE2462-71DF-477D-91B4-DE76D5C545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55250" y="5519738"/>
            <a:ext cx="1720850"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3"/>
          <p:cNvSpPr>
            <a:spLocks noGrp="1"/>
          </p:cNvSpPr>
          <p:nvPr>
            <p:ph type="body" sz="quarter" idx="13"/>
          </p:nvPr>
        </p:nvSpPr>
        <p:spPr>
          <a:xfrm>
            <a:off x="493745" y="6492058"/>
            <a:ext cx="3662601" cy="92934"/>
          </a:xfrm>
          <a:prstGeom prst="rect">
            <a:avLst/>
          </a:prstGeom>
        </p:spPr>
        <p:txBody>
          <a:bodyPr lIns="0" tIns="0" rIns="0" bIns="0"/>
          <a:lstStyle>
            <a:lvl1pPr marL="0" indent="0" algn="l">
              <a:lnSpc>
                <a:spcPct val="90000"/>
              </a:lnSpc>
              <a:spcBef>
                <a:spcPts val="0"/>
              </a:spcBef>
              <a:buNone/>
              <a:defRPr sz="800" strike="noStrike" cap="none" spc="0" baseline="0">
                <a:solidFill>
                  <a:schemeClr val="tx2"/>
                </a:solidFill>
                <a:latin typeface="Arial" panose="020B060402020202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18" name="Text Placeholder 3"/>
          <p:cNvSpPr>
            <a:spLocks noGrp="1"/>
          </p:cNvSpPr>
          <p:nvPr>
            <p:ph type="body" sz="quarter" idx="10"/>
          </p:nvPr>
        </p:nvSpPr>
        <p:spPr>
          <a:xfrm>
            <a:off x="493745" y="518648"/>
            <a:ext cx="7539528" cy="713434"/>
          </a:xfrm>
          <a:prstGeom prst="rect">
            <a:avLst/>
          </a:prstGeom>
        </p:spPr>
        <p:txBody>
          <a:bodyPr lIns="0" tIns="0" rIns="0" bIns="0"/>
          <a:lstStyle>
            <a:lvl1pPr marL="0" marR="0" indent="0" algn="l" defTabSz="914400" rtl="0" eaLnBrk="1" fontAlgn="auto" latinLnBrk="0" hangingPunct="1">
              <a:lnSpc>
                <a:spcPts val="7500"/>
              </a:lnSpc>
              <a:spcBef>
                <a:spcPts val="0"/>
              </a:spcBef>
              <a:spcAft>
                <a:spcPts val="600"/>
              </a:spcAft>
              <a:buClr>
                <a:schemeClr val="tx1"/>
              </a:buClr>
              <a:buSzTx/>
              <a:buFont typeface="Arial" panose="020B0604020202020204" pitchFamily="34" charset="0"/>
              <a:buNone/>
              <a:tabLst/>
              <a:defRPr sz="8000" cap="all"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19" name="Text Placeholder 3"/>
          <p:cNvSpPr>
            <a:spLocks noGrp="1"/>
          </p:cNvSpPr>
          <p:nvPr>
            <p:ph type="body" sz="quarter" idx="11"/>
          </p:nvPr>
        </p:nvSpPr>
        <p:spPr>
          <a:xfrm>
            <a:off x="493745" y="5543639"/>
            <a:ext cx="7539528" cy="247351"/>
          </a:xfrm>
          <a:prstGeom prst="rect">
            <a:avLst/>
          </a:prstGeom>
        </p:spPr>
        <p:txBody>
          <a:bodyPr lIns="0" tIns="0" rIns="0" bIns="0"/>
          <a:lstStyle>
            <a:lvl1pPr marL="0" indent="0" algn="l">
              <a:lnSpc>
                <a:spcPct val="90000"/>
              </a:lnSpc>
              <a:spcBef>
                <a:spcPts val="0"/>
              </a:spcBef>
              <a:buNone/>
              <a:defRPr sz="2000" baseline="0">
                <a:solidFill>
                  <a:schemeClr val="tx2"/>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40026454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5_Contents Page Overview">
    <p:spTree>
      <p:nvGrpSpPr>
        <p:cNvPr id="1" name=""/>
        <p:cNvGrpSpPr/>
        <p:nvPr/>
      </p:nvGrpSpPr>
      <p:grpSpPr>
        <a:xfrm>
          <a:off x="0" y="0"/>
          <a:ext cx="0" cy="0"/>
          <a:chOff x="0" y="0"/>
          <a:chExt cx="0" cy="0"/>
        </a:xfrm>
      </p:grpSpPr>
      <p:sp>
        <p:nvSpPr>
          <p:cNvPr id="5" name="Text Placeholder 7"/>
          <p:cNvSpPr>
            <a:spLocks noGrp="1"/>
          </p:cNvSpPr>
          <p:nvPr>
            <p:ph type="body" sz="quarter" idx="14"/>
          </p:nvPr>
        </p:nvSpPr>
        <p:spPr>
          <a:xfrm>
            <a:off x="191336" y="2014818"/>
            <a:ext cx="512049"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7" name="Text Placeholder 5"/>
          <p:cNvSpPr>
            <a:spLocks noGrp="1"/>
          </p:cNvSpPr>
          <p:nvPr>
            <p:ph type="body" sz="quarter" idx="21"/>
          </p:nvPr>
        </p:nvSpPr>
        <p:spPr>
          <a:xfrm>
            <a:off x="191336" y="332105"/>
            <a:ext cx="1806575" cy="490538"/>
          </a:xfrm>
        </p:spPr>
        <p:txBody>
          <a:bodyPr lIns="0"/>
          <a:lstStyle>
            <a:lvl1pPr marL="0" indent="0" algn="l">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8" name="Text Placeholder 7"/>
          <p:cNvSpPr>
            <a:spLocks noGrp="1"/>
          </p:cNvSpPr>
          <p:nvPr>
            <p:ph type="body" sz="quarter" idx="59"/>
          </p:nvPr>
        </p:nvSpPr>
        <p:spPr>
          <a:xfrm>
            <a:off x="723664" y="2014817"/>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9" name="Text Placeholder 7"/>
          <p:cNvSpPr>
            <a:spLocks noGrp="1"/>
          </p:cNvSpPr>
          <p:nvPr>
            <p:ph type="body" sz="quarter" idx="60"/>
          </p:nvPr>
        </p:nvSpPr>
        <p:spPr>
          <a:xfrm>
            <a:off x="191336" y="3534129"/>
            <a:ext cx="641784"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10" name="Text Placeholder 7"/>
          <p:cNvSpPr>
            <a:spLocks noGrp="1"/>
          </p:cNvSpPr>
          <p:nvPr>
            <p:ph type="body" sz="quarter" idx="61"/>
          </p:nvPr>
        </p:nvSpPr>
        <p:spPr>
          <a:xfrm>
            <a:off x="723664" y="3534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12" name="Text Placeholder 7"/>
          <p:cNvSpPr>
            <a:spLocks noGrp="1"/>
          </p:cNvSpPr>
          <p:nvPr>
            <p:ph type="body" sz="quarter" idx="63"/>
          </p:nvPr>
        </p:nvSpPr>
        <p:spPr>
          <a:xfrm>
            <a:off x="4383508" y="2014818"/>
            <a:ext cx="574531"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14" name="Text Placeholder 7"/>
          <p:cNvSpPr>
            <a:spLocks noGrp="1"/>
          </p:cNvSpPr>
          <p:nvPr>
            <p:ph type="body" sz="quarter" idx="65"/>
          </p:nvPr>
        </p:nvSpPr>
        <p:spPr>
          <a:xfrm>
            <a:off x="4915836" y="2014817"/>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15" name="Text Placeholder 7"/>
          <p:cNvSpPr>
            <a:spLocks noGrp="1"/>
          </p:cNvSpPr>
          <p:nvPr>
            <p:ph type="body" sz="quarter" idx="66"/>
          </p:nvPr>
        </p:nvSpPr>
        <p:spPr>
          <a:xfrm>
            <a:off x="4383508" y="3534129"/>
            <a:ext cx="574531"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16" name="Text Placeholder 7"/>
          <p:cNvSpPr>
            <a:spLocks noGrp="1"/>
          </p:cNvSpPr>
          <p:nvPr>
            <p:ph type="body" sz="quarter" idx="67"/>
          </p:nvPr>
        </p:nvSpPr>
        <p:spPr>
          <a:xfrm>
            <a:off x="4915836" y="3534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18" name="Text Placeholder 7"/>
          <p:cNvSpPr>
            <a:spLocks noGrp="1"/>
          </p:cNvSpPr>
          <p:nvPr>
            <p:ph type="body" sz="quarter" idx="69"/>
          </p:nvPr>
        </p:nvSpPr>
        <p:spPr>
          <a:xfrm>
            <a:off x="8617883" y="2014818"/>
            <a:ext cx="658196"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0" name="Text Placeholder 7"/>
          <p:cNvSpPr>
            <a:spLocks noGrp="1"/>
          </p:cNvSpPr>
          <p:nvPr>
            <p:ph type="body" sz="quarter" idx="71"/>
          </p:nvPr>
        </p:nvSpPr>
        <p:spPr>
          <a:xfrm>
            <a:off x="9150211" y="2014817"/>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1" name="Text Placeholder 7"/>
          <p:cNvSpPr>
            <a:spLocks noGrp="1"/>
          </p:cNvSpPr>
          <p:nvPr>
            <p:ph type="body" sz="quarter" idx="72"/>
          </p:nvPr>
        </p:nvSpPr>
        <p:spPr>
          <a:xfrm>
            <a:off x="8617882" y="3534129"/>
            <a:ext cx="658197"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2" name="Text Placeholder 7"/>
          <p:cNvSpPr>
            <a:spLocks noGrp="1"/>
          </p:cNvSpPr>
          <p:nvPr>
            <p:ph type="body" sz="quarter" idx="73"/>
          </p:nvPr>
        </p:nvSpPr>
        <p:spPr>
          <a:xfrm>
            <a:off x="9150211" y="3534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3" name="Text Placeholder 7"/>
          <p:cNvSpPr>
            <a:spLocks noGrp="1"/>
          </p:cNvSpPr>
          <p:nvPr>
            <p:ph type="body" sz="quarter" idx="74"/>
          </p:nvPr>
        </p:nvSpPr>
        <p:spPr>
          <a:xfrm>
            <a:off x="191336" y="2518129"/>
            <a:ext cx="641784"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4" name="Text Placeholder 7"/>
          <p:cNvSpPr>
            <a:spLocks noGrp="1"/>
          </p:cNvSpPr>
          <p:nvPr>
            <p:ph type="body" sz="quarter" idx="75"/>
          </p:nvPr>
        </p:nvSpPr>
        <p:spPr>
          <a:xfrm>
            <a:off x="723664" y="2518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5" name="Text Placeholder 7"/>
          <p:cNvSpPr>
            <a:spLocks noGrp="1"/>
          </p:cNvSpPr>
          <p:nvPr>
            <p:ph type="body" sz="quarter" idx="76"/>
          </p:nvPr>
        </p:nvSpPr>
        <p:spPr>
          <a:xfrm>
            <a:off x="4383508" y="2518129"/>
            <a:ext cx="574531"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6" name="Text Placeholder 7"/>
          <p:cNvSpPr>
            <a:spLocks noGrp="1"/>
          </p:cNvSpPr>
          <p:nvPr>
            <p:ph type="body" sz="quarter" idx="77"/>
          </p:nvPr>
        </p:nvSpPr>
        <p:spPr>
          <a:xfrm>
            <a:off x="4915836" y="2518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7" name="Text Placeholder 7"/>
          <p:cNvSpPr>
            <a:spLocks noGrp="1"/>
          </p:cNvSpPr>
          <p:nvPr>
            <p:ph type="body" sz="quarter" idx="78"/>
          </p:nvPr>
        </p:nvSpPr>
        <p:spPr>
          <a:xfrm>
            <a:off x="8617882" y="2518129"/>
            <a:ext cx="658197"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8" name="Text Placeholder 7"/>
          <p:cNvSpPr>
            <a:spLocks noGrp="1"/>
          </p:cNvSpPr>
          <p:nvPr>
            <p:ph type="body" sz="quarter" idx="79"/>
          </p:nvPr>
        </p:nvSpPr>
        <p:spPr>
          <a:xfrm>
            <a:off x="9150211" y="2518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9" name="Text Placeholder 7"/>
          <p:cNvSpPr>
            <a:spLocks noGrp="1"/>
          </p:cNvSpPr>
          <p:nvPr>
            <p:ph type="body" sz="quarter" idx="80"/>
          </p:nvPr>
        </p:nvSpPr>
        <p:spPr>
          <a:xfrm>
            <a:off x="191336" y="3026129"/>
            <a:ext cx="641784"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30" name="Text Placeholder 7"/>
          <p:cNvSpPr>
            <a:spLocks noGrp="1"/>
          </p:cNvSpPr>
          <p:nvPr>
            <p:ph type="body" sz="quarter" idx="81"/>
          </p:nvPr>
        </p:nvSpPr>
        <p:spPr>
          <a:xfrm>
            <a:off x="723664" y="3026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31" name="Text Placeholder 7"/>
          <p:cNvSpPr>
            <a:spLocks noGrp="1"/>
          </p:cNvSpPr>
          <p:nvPr>
            <p:ph type="body" sz="quarter" idx="82"/>
          </p:nvPr>
        </p:nvSpPr>
        <p:spPr>
          <a:xfrm>
            <a:off x="4383508" y="3026129"/>
            <a:ext cx="574531"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32" name="Text Placeholder 7"/>
          <p:cNvSpPr>
            <a:spLocks noGrp="1"/>
          </p:cNvSpPr>
          <p:nvPr>
            <p:ph type="body" sz="quarter" idx="83"/>
          </p:nvPr>
        </p:nvSpPr>
        <p:spPr>
          <a:xfrm>
            <a:off x="4915836" y="3026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33" name="Text Placeholder 7"/>
          <p:cNvSpPr>
            <a:spLocks noGrp="1"/>
          </p:cNvSpPr>
          <p:nvPr>
            <p:ph type="body" sz="quarter" idx="84"/>
          </p:nvPr>
        </p:nvSpPr>
        <p:spPr>
          <a:xfrm>
            <a:off x="8617882" y="3026129"/>
            <a:ext cx="658197"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34" name="Text Placeholder 7"/>
          <p:cNvSpPr>
            <a:spLocks noGrp="1"/>
          </p:cNvSpPr>
          <p:nvPr>
            <p:ph type="body" sz="quarter" idx="85"/>
          </p:nvPr>
        </p:nvSpPr>
        <p:spPr>
          <a:xfrm>
            <a:off x="9150211" y="3026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35" name="Text Placeholder 7"/>
          <p:cNvSpPr>
            <a:spLocks noGrp="1"/>
          </p:cNvSpPr>
          <p:nvPr>
            <p:ph type="body" sz="quarter" idx="86"/>
          </p:nvPr>
        </p:nvSpPr>
        <p:spPr>
          <a:xfrm>
            <a:off x="191336" y="4013100"/>
            <a:ext cx="641784"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36" name="Text Placeholder 7"/>
          <p:cNvSpPr>
            <a:spLocks noGrp="1"/>
          </p:cNvSpPr>
          <p:nvPr>
            <p:ph type="body" sz="quarter" idx="87"/>
          </p:nvPr>
        </p:nvSpPr>
        <p:spPr>
          <a:xfrm>
            <a:off x="723664" y="4013099"/>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37" name="Text Placeholder 7"/>
          <p:cNvSpPr>
            <a:spLocks noGrp="1"/>
          </p:cNvSpPr>
          <p:nvPr>
            <p:ph type="body" sz="quarter" idx="88"/>
          </p:nvPr>
        </p:nvSpPr>
        <p:spPr>
          <a:xfrm>
            <a:off x="4383508" y="4013100"/>
            <a:ext cx="574531"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38" name="Text Placeholder 7"/>
          <p:cNvSpPr>
            <a:spLocks noGrp="1"/>
          </p:cNvSpPr>
          <p:nvPr>
            <p:ph type="body" sz="quarter" idx="89"/>
          </p:nvPr>
        </p:nvSpPr>
        <p:spPr>
          <a:xfrm>
            <a:off x="4915836" y="4013099"/>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39" name="Text Placeholder 7"/>
          <p:cNvSpPr>
            <a:spLocks noGrp="1"/>
          </p:cNvSpPr>
          <p:nvPr>
            <p:ph type="body" sz="quarter" idx="90"/>
          </p:nvPr>
        </p:nvSpPr>
        <p:spPr>
          <a:xfrm>
            <a:off x="8617882" y="4013100"/>
            <a:ext cx="658197"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40" name="Text Placeholder 7"/>
          <p:cNvSpPr>
            <a:spLocks noGrp="1"/>
          </p:cNvSpPr>
          <p:nvPr>
            <p:ph type="body" sz="quarter" idx="91"/>
          </p:nvPr>
        </p:nvSpPr>
        <p:spPr>
          <a:xfrm>
            <a:off x="9150211" y="4013099"/>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41" name="Slide Number Placeholder 3">
            <a:extLst>
              <a:ext uri="{FF2B5EF4-FFF2-40B4-BE49-F238E27FC236}">
                <a16:creationId xmlns:a16="http://schemas.microsoft.com/office/drawing/2014/main" id="{2AF351D6-2321-4E0F-BFE8-988B861D067B}"/>
              </a:ext>
            </a:extLst>
          </p:cNvPr>
          <p:cNvSpPr>
            <a:spLocks noGrp="1"/>
          </p:cNvSpPr>
          <p:nvPr>
            <p:ph type="sldNum" sz="quarter" idx="92"/>
          </p:nvPr>
        </p:nvSpPr>
        <p:spPr/>
        <p:txBody>
          <a:bodyPr/>
          <a:lstStyle>
            <a:lvl1pPr>
              <a:defRPr/>
            </a:lvl1pPr>
          </a:lstStyle>
          <a:p>
            <a:pPr>
              <a:defRPr/>
            </a:pPr>
            <a:fld id="{22DE4BE7-C32C-4234-B722-AC1612D693E6}" type="slidenum">
              <a:rPr lang="en-US"/>
              <a:pPr>
                <a:defRPr/>
              </a:pPr>
              <a:t>‹#›</a:t>
            </a:fld>
            <a:endParaRPr lang="en-US"/>
          </a:p>
        </p:txBody>
      </p:sp>
    </p:spTree>
    <p:extLst>
      <p:ext uri="{BB962C8B-B14F-4D97-AF65-F5344CB8AC3E}">
        <p14:creationId xmlns:p14="http://schemas.microsoft.com/office/powerpoint/2010/main" val="222844550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5_Contents Page with Descriptions">
    <p:spTree>
      <p:nvGrpSpPr>
        <p:cNvPr id="1" name=""/>
        <p:cNvGrpSpPr/>
        <p:nvPr/>
      </p:nvGrpSpPr>
      <p:grpSpPr>
        <a:xfrm>
          <a:off x="0" y="0"/>
          <a:ext cx="0" cy="0"/>
          <a:chOff x="0" y="0"/>
          <a:chExt cx="0" cy="0"/>
        </a:xfrm>
      </p:grpSpPr>
      <p:sp>
        <p:nvSpPr>
          <p:cNvPr id="28" name="Text Placeholder 6"/>
          <p:cNvSpPr>
            <a:spLocks noGrp="1"/>
          </p:cNvSpPr>
          <p:nvPr>
            <p:ph type="body" sz="quarter" idx="47"/>
          </p:nvPr>
        </p:nvSpPr>
        <p:spPr>
          <a:xfrm>
            <a:off x="191336" y="2446326"/>
            <a:ext cx="3370158" cy="720000"/>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9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p:txBody>
      </p:sp>
      <p:sp>
        <p:nvSpPr>
          <p:cNvPr id="24" name="Text Placeholder 7"/>
          <p:cNvSpPr>
            <a:spLocks noGrp="1"/>
          </p:cNvSpPr>
          <p:nvPr>
            <p:ph type="body" sz="quarter" idx="14"/>
          </p:nvPr>
        </p:nvSpPr>
        <p:spPr>
          <a:xfrm>
            <a:off x="100904" y="2014818"/>
            <a:ext cx="512049"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6" name="Text Placeholder 6"/>
          <p:cNvSpPr>
            <a:spLocks noGrp="1"/>
          </p:cNvSpPr>
          <p:nvPr>
            <p:ph type="body" sz="quarter" idx="50"/>
          </p:nvPr>
        </p:nvSpPr>
        <p:spPr>
          <a:xfrm>
            <a:off x="191336" y="3943656"/>
            <a:ext cx="3370158" cy="720000"/>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9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p:txBody>
      </p:sp>
      <p:sp>
        <p:nvSpPr>
          <p:cNvPr id="37" name="Text Placeholder 5"/>
          <p:cNvSpPr>
            <a:spLocks noGrp="1"/>
          </p:cNvSpPr>
          <p:nvPr>
            <p:ph type="body" sz="quarter" idx="21"/>
          </p:nvPr>
        </p:nvSpPr>
        <p:spPr>
          <a:xfrm>
            <a:off x="191336" y="332105"/>
            <a:ext cx="1806575" cy="490538"/>
          </a:xfrm>
        </p:spPr>
        <p:txBody>
          <a:bodyPr lIns="0"/>
          <a:lstStyle>
            <a:lvl1pPr marL="0" indent="0" algn="l">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6" name="Text Placeholder 7"/>
          <p:cNvSpPr>
            <a:spLocks noGrp="1"/>
          </p:cNvSpPr>
          <p:nvPr>
            <p:ph type="body" sz="quarter" idx="59"/>
          </p:nvPr>
        </p:nvSpPr>
        <p:spPr>
          <a:xfrm>
            <a:off x="612952" y="2014817"/>
            <a:ext cx="2948541"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19" name="Text Placeholder 6"/>
          <p:cNvSpPr>
            <a:spLocks noGrp="1"/>
          </p:cNvSpPr>
          <p:nvPr>
            <p:ph type="body" sz="quarter" idx="62"/>
          </p:nvPr>
        </p:nvSpPr>
        <p:spPr>
          <a:xfrm>
            <a:off x="4383508" y="2446326"/>
            <a:ext cx="3370158" cy="720000"/>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9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p:txBody>
      </p:sp>
      <p:sp>
        <p:nvSpPr>
          <p:cNvPr id="20" name="Text Placeholder 7"/>
          <p:cNvSpPr>
            <a:spLocks noGrp="1"/>
          </p:cNvSpPr>
          <p:nvPr>
            <p:ph type="body" sz="quarter" idx="63"/>
          </p:nvPr>
        </p:nvSpPr>
        <p:spPr>
          <a:xfrm>
            <a:off x="4284856" y="2014818"/>
            <a:ext cx="574531"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1" name="Text Placeholder 6"/>
          <p:cNvSpPr>
            <a:spLocks noGrp="1"/>
          </p:cNvSpPr>
          <p:nvPr>
            <p:ph type="body" sz="quarter" idx="64"/>
          </p:nvPr>
        </p:nvSpPr>
        <p:spPr>
          <a:xfrm>
            <a:off x="4383508" y="3943656"/>
            <a:ext cx="3370158" cy="720000"/>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9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p:txBody>
      </p:sp>
      <p:sp>
        <p:nvSpPr>
          <p:cNvPr id="22" name="Text Placeholder 7"/>
          <p:cNvSpPr>
            <a:spLocks noGrp="1"/>
          </p:cNvSpPr>
          <p:nvPr>
            <p:ph type="body" sz="quarter" idx="65"/>
          </p:nvPr>
        </p:nvSpPr>
        <p:spPr>
          <a:xfrm>
            <a:off x="4855548" y="2014817"/>
            <a:ext cx="2898118"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38" name="Text Placeholder 6"/>
          <p:cNvSpPr>
            <a:spLocks noGrp="1"/>
          </p:cNvSpPr>
          <p:nvPr>
            <p:ph type="body" sz="quarter" idx="68"/>
          </p:nvPr>
        </p:nvSpPr>
        <p:spPr>
          <a:xfrm>
            <a:off x="8617883" y="2446326"/>
            <a:ext cx="3370158" cy="720000"/>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9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p:txBody>
      </p:sp>
      <p:sp>
        <p:nvSpPr>
          <p:cNvPr id="39" name="Text Placeholder 7"/>
          <p:cNvSpPr>
            <a:spLocks noGrp="1"/>
          </p:cNvSpPr>
          <p:nvPr>
            <p:ph type="body" sz="quarter" idx="69"/>
          </p:nvPr>
        </p:nvSpPr>
        <p:spPr>
          <a:xfrm>
            <a:off x="8537499" y="2024866"/>
            <a:ext cx="658196"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41" name="Text Placeholder 6"/>
          <p:cNvSpPr>
            <a:spLocks noGrp="1"/>
          </p:cNvSpPr>
          <p:nvPr>
            <p:ph type="body" sz="quarter" idx="70"/>
          </p:nvPr>
        </p:nvSpPr>
        <p:spPr>
          <a:xfrm>
            <a:off x="8617883" y="3943656"/>
            <a:ext cx="3370158" cy="720000"/>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9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p:txBody>
      </p:sp>
      <p:sp>
        <p:nvSpPr>
          <p:cNvPr id="42" name="Text Placeholder 7"/>
          <p:cNvSpPr>
            <a:spLocks noGrp="1"/>
          </p:cNvSpPr>
          <p:nvPr>
            <p:ph type="body" sz="quarter" idx="71"/>
          </p:nvPr>
        </p:nvSpPr>
        <p:spPr>
          <a:xfrm>
            <a:off x="9150211" y="2014817"/>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43" name="Text Placeholder 7"/>
          <p:cNvSpPr>
            <a:spLocks noGrp="1"/>
          </p:cNvSpPr>
          <p:nvPr>
            <p:ph type="body" sz="quarter" idx="72"/>
          </p:nvPr>
        </p:nvSpPr>
        <p:spPr>
          <a:xfrm>
            <a:off x="8537498" y="3544177"/>
            <a:ext cx="658197"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44" name="Text Placeholder 7"/>
          <p:cNvSpPr>
            <a:spLocks noGrp="1"/>
          </p:cNvSpPr>
          <p:nvPr>
            <p:ph type="body" sz="quarter" idx="73"/>
          </p:nvPr>
        </p:nvSpPr>
        <p:spPr>
          <a:xfrm>
            <a:off x="9150211" y="3534128"/>
            <a:ext cx="2837830"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45" name="Text Placeholder 7"/>
          <p:cNvSpPr>
            <a:spLocks noGrp="1"/>
          </p:cNvSpPr>
          <p:nvPr>
            <p:ph type="body" sz="quarter" idx="74"/>
          </p:nvPr>
        </p:nvSpPr>
        <p:spPr>
          <a:xfrm>
            <a:off x="100904" y="3522071"/>
            <a:ext cx="592432"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46" name="Text Placeholder 7"/>
          <p:cNvSpPr>
            <a:spLocks noGrp="1"/>
          </p:cNvSpPr>
          <p:nvPr>
            <p:ph type="body" sz="quarter" idx="75"/>
          </p:nvPr>
        </p:nvSpPr>
        <p:spPr>
          <a:xfrm>
            <a:off x="612952" y="3522070"/>
            <a:ext cx="2948541"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47" name="Text Placeholder 7"/>
          <p:cNvSpPr>
            <a:spLocks noGrp="1"/>
          </p:cNvSpPr>
          <p:nvPr>
            <p:ph type="body" sz="quarter" idx="76"/>
          </p:nvPr>
        </p:nvSpPr>
        <p:spPr>
          <a:xfrm>
            <a:off x="4284856" y="3512023"/>
            <a:ext cx="574531" cy="304932"/>
          </a:xfrm>
          <a:prstGeom prst="rect">
            <a:avLst/>
          </a:prstGeom>
        </p:spPr>
        <p:txBody>
          <a:bodyPr/>
          <a:lstStyle>
            <a:lvl1pPr marL="0" indent="0" algn="l">
              <a:lnSpc>
                <a:spcPct val="90000"/>
              </a:lnSpc>
              <a:spcBef>
                <a:spcPts val="0"/>
              </a:spcBef>
              <a:buNone/>
              <a:defRPr sz="2250" baseline="0">
                <a:solidFill>
                  <a:schemeClr val="accent5"/>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48" name="Text Placeholder 7"/>
          <p:cNvSpPr>
            <a:spLocks noGrp="1"/>
          </p:cNvSpPr>
          <p:nvPr>
            <p:ph type="body" sz="quarter" idx="77"/>
          </p:nvPr>
        </p:nvSpPr>
        <p:spPr>
          <a:xfrm>
            <a:off x="4855548" y="3512022"/>
            <a:ext cx="2898118" cy="324523"/>
          </a:xfrm>
          <a:prstGeom prst="rect">
            <a:avLst/>
          </a:prstGeom>
        </p:spPr>
        <p:txBody>
          <a:bodyPr/>
          <a:lstStyle>
            <a:lvl1pPr marL="0" indent="0" algn="l">
              <a:lnSpc>
                <a:spcPct val="90000"/>
              </a:lnSpc>
              <a:spcBef>
                <a:spcPts val="0"/>
              </a:spcBef>
              <a:buNone/>
              <a:defRPr sz="2250"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3" name="Slide Number Placeholder 5">
            <a:extLst>
              <a:ext uri="{FF2B5EF4-FFF2-40B4-BE49-F238E27FC236}">
                <a16:creationId xmlns:a16="http://schemas.microsoft.com/office/drawing/2014/main" id="{1A15453C-5706-4C79-B2F9-8FBB60E2CF12}"/>
              </a:ext>
            </a:extLst>
          </p:cNvPr>
          <p:cNvSpPr>
            <a:spLocks noGrp="1"/>
          </p:cNvSpPr>
          <p:nvPr>
            <p:ph type="sldNum" sz="quarter" idx="78"/>
          </p:nvPr>
        </p:nvSpPr>
        <p:spPr/>
        <p:txBody>
          <a:bodyPr/>
          <a:lstStyle>
            <a:lvl1pPr>
              <a:defRPr/>
            </a:lvl1pPr>
          </a:lstStyle>
          <a:p>
            <a:pPr>
              <a:defRPr/>
            </a:pPr>
            <a:fld id="{F9E6EE2D-F152-49D1-A14F-BE0D48439879}" type="slidenum">
              <a:rPr lang="en-US"/>
              <a:pPr>
                <a:defRPr/>
              </a:pPr>
              <a:t>‹#›</a:t>
            </a:fld>
            <a:endParaRPr lang="en-US"/>
          </a:p>
        </p:txBody>
      </p:sp>
    </p:spTree>
    <p:extLst>
      <p:ext uri="{BB962C8B-B14F-4D97-AF65-F5344CB8AC3E}">
        <p14:creationId xmlns:p14="http://schemas.microsoft.com/office/powerpoint/2010/main" val="302225322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6_Large Statement on White">
    <p:spTree>
      <p:nvGrpSpPr>
        <p:cNvPr id="1" name=""/>
        <p:cNvGrpSpPr/>
        <p:nvPr/>
      </p:nvGrpSpPr>
      <p:grpSpPr>
        <a:xfrm>
          <a:off x="0" y="0"/>
          <a:ext cx="0" cy="0"/>
          <a:chOff x="0" y="0"/>
          <a:chExt cx="0" cy="0"/>
        </a:xfrm>
      </p:grpSpPr>
      <p:sp>
        <p:nvSpPr>
          <p:cNvPr id="4" name="Subtitle 2" hidden="1">
            <a:extLst>
              <a:ext uri="{FF2B5EF4-FFF2-40B4-BE49-F238E27FC236}">
                <a16:creationId xmlns:a16="http://schemas.microsoft.com/office/drawing/2014/main" id="{DDFBB0FB-AD86-4C1B-805A-CF66896A651B}"/>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tx2"/>
                </a:solidFill>
              </a:rPr>
              <a:t>©2021 Papa Johns International, Inc. All Rights Reserved.</a:t>
            </a:r>
          </a:p>
        </p:txBody>
      </p:sp>
      <p:pic>
        <p:nvPicPr>
          <p:cNvPr id="5" name="Picture 10">
            <a:extLst>
              <a:ext uri="{FF2B5EF4-FFF2-40B4-BE49-F238E27FC236}">
                <a16:creationId xmlns:a16="http://schemas.microsoft.com/office/drawing/2014/main" id="{87CDA01A-CC1D-47B9-AAA1-C42642BE54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3"/>
          <p:cNvSpPr>
            <a:spLocks noGrp="1"/>
          </p:cNvSpPr>
          <p:nvPr>
            <p:ph type="body" sz="quarter" idx="10"/>
          </p:nvPr>
        </p:nvSpPr>
        <p:spPr>
          <a:xfrm>
            <a:off x="191336" y="822643"/>
            <a:ext cx="7539528" cy="3230574"/>
          </a:xfrm>
          <a:prstGeom prst="rect">
            <a:avLst/>
          </a:prstGeom>
        </p:spPr>
        <p:txBody>
          <a:bodyPr lIns="0" tIns="0" rIns="0" bIns="0"/>
          <a:lstStyle>
            <a:lvl1pPr marL="0" indent="0" algn="l">
              <a:lnSpc>
                <a:spcPts val="6000"/>
              </a:lnSpc>
              <a:spcBef>
                <a:spcPts val="0"/>
              </a:spcBef>
              <a:spcAft>
                <a:spcPts val="0"/>
              </a:spcAft>
              <a:buNone/>
              <a:defRPr sz="6000" cap="all" spc="-50"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11" name="Text Placeholder 5"/>
          <p:cNvSpPr>
            <a:spLocks noGrp="1"/>
          </p:cNvSpPr>
          <p:nvPr>
            <p:ph type="body" sz="quarter" idx="21"/>
          </p:nvPr>
        </p:nvSpPr>
        <p:spPr>
          <a:xfrm>
            <a:off x="191336" y="332105"/>
            <a:ext cx="1806575" cy="490538"/>
          </a:xfrm>
        </p:spPr>
        <p:txBody>
          <a:bodyPr lIns="0"/>
          <a:lstStyle>
            <a:lvl1pPr marL="0" indent="0" algn="l">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05CF24F7-369B-4AF6-BB07-94275B26804F}"/>
              </a:ext>
            </a:extLst>
          </p:cNvPr>
          <p:cNvSpPr>
            <a:spLocks noGrp="1"/>
          </p:cNvSpPr>
          <p:nvPr>
            <p:ph type="sldNum" sz="quarter" idx="22"/>
          </p:nvPr>
        </p:nvSpPr>
        <p:spPr/>
        <p:txBody>
          <a:bodyPr/>
          <a:lstStyle>
            <a:lvl1pPr algn="r">
              <a:defRPr sz="800" b="0" i="0">
                <a:solidFill>
                  <a:schemeClr val="tx2"/>
                </a:solidFill>
                <a:latin typeface="Arial" panose="020B0604020202020204" pitchFamily="34" charset="0"/>
                <a:cs typeface="Arial" panose="020B0604020202020204" pitchFamily="34" charset="0"/>
              </a:defRPr>
            </a:lvl1pPr>
          </a:lstStyle>
          <a:p>
            <a:pPr>
              <a:defRPr/>
            </a:pPr>
            <a:fld id="{05E7216E-82D8-4C71-BEE4-B8848BE686A2}" type="slidenum">
              <a:rPr lang="en-US"/>
              <a:pPr>
                <a:defRPr/>
              </a:pPr>
              <a:t>‹#›</a:t>
            </a:fld>
            <a:endParaRPr lang="en-US"/>
          </a:p>
        </p:txBody>
      </p:sp>
    </p:spTree>
    <p:extLst>
      <p:ext uri="{BB962C8B-B14F-4D97-AF65-F5344CB8AC3E}">
        <p14:creationId xmlns:p14="http://schemas.microsoft.com/office/powerpoint/2010/main" val="36009482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691030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6_Large Statement on Fluffy Dough">
    <p:bg>
      <p:bgPr>
        <a:solidFill>
          <a:schemeClr val="bg2"/>
        </a:solid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B5978385-106E-4A67-8290-D2D5133F34EF}"/>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tx2"/>
                </a:solidFill>
              </a:rPr>
              <a:t>©2024 Papa Johns International, Inc. All Rights Reserved.</a:t>
            </a:r>
          </a:p>
        </p:txBody>
      </p:sp>
      <p:pic>
        <p:nvPicPr>
          <p:cNvPr id="5" name="Picture 10">
            <a:extLst>
              <a:ext uri="{FF2B5EF4-FFF2-40B4-BE49-F238E27FC236}">
                <a16:creationId xmlns:a16="http://schemas.microsoft.com/office/drawing/2014/main" id="{347428B6-6796-4B5F-B78F-B5B11CD3E5D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5"/>
          <p:cNvSpPr>
            <a:spLocks noGrp="1"/>
          </p:cNvSpPr>
          <p:nvPr>
            <p:ph type="body" sz="quarter" idx="21"/>
          </p:nvPr>
        </p:nvSpPr>
        <p:spPr>
          <a:xfrm>
            <a:off x="191336" y="332105"/>
            <a:ext cx="1806575" cy="490538"/>
          </a:xfrm>
        </p:spPr>
        <p:txBody>
          <a:bodyPr lIns="0"/>
          <a:lstStyle>
            <a:lvl1pPr marL="0" indent="0" algn="l">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2" name="Text Placeholder 3"/>
          <p:cNvSpPr>
            <a:spLocks noGrp="1"/>
          </p:cNvSpPr>
          <p:nvPr>
            <p:ph type="body" sz="quarter" idx="10"/>
          </p:nvPr>
        </p:nvSpPr>
        <p:spPr>
          <a:xfrm>
            <a:off x="191336" y="822643"/>
            <a:ext cx="7539528" cy="3230574"/>
          </a:xfrm>
          <a:prstGeom prst="rect">
            <a:avLst/>
          </a:prstGeom>
        </p:spPr>
        <p:txBody>
          <a:bodyPr lIns="0" tIns="0" rIns="0" bIns="0"/>
          <a:lstStyle>
            <a:lvl1pPr marL="0" indent="0" algn="l">
              <a:lnSpc>
                <a:spcPts val="6000"/>
              </a:lnSpc>
              <a:spcBef>
                <a:spcPts val="0"/>
              </a:spcBef>
              <a:spcAft>
                <a:spcPts val="0"/>
              </a:spcAft>
              <a:buNone/>
              <a:defRPr sz="6000" cap="all" spc="-50"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5326AA08-C1FB-4E50-812C-3A31A7BDFCF3}"/>
              </a:ext>
            </a:extLst>
          </p:cNvPr>
          <p:cNvSpPr>
            <a:spLocks noGrp="1"/>
          </p:cNvSpPr>
          <p:nvPr>
            <p:ph type="sldNum" sz="quarter" idx="22"/>
          </p:nvPr>
        </p:nvSpPr>
        <p:spPr/>
        <p:txBody>
          <a:bodyPr/>
          <a:lstStyle>
            <a:lvl1pPr algn="r">
              <a:defRPr sz="800" b="0" i="0">
                <a:solidFill>
                  <a:schemeClr val="tx2"/>
                </a:solidFill>
                <a:latin typeface="Arial" panose="020B0604020202020204" pitchFamily="34" charset="0"/>
                <a:cs typeface="Arial" panose="020B0604020202020204" pitchFamily="34" charset="0"/>
              </a:defRPr>
            </a:lvl1pPr>
          </a:lstStyle>
          <a:p>
            <a:pPr>
              <a:defRPr/>
            </a:pPr>
            <a:fld id="{F8D911E5-CB7B-44CF-9CAA-03BB22CFBFC6}" type="slidenum">
              <a:rPr lang="en-US"/>
              <a:pPr>
                <a:defRPr/>
              </a:pPr>
              <a:t>‹#›</a:t>
            </a:fld>
            <a:endParaRPr lang="en-US"/>
          </a:p>
        </p:txBody>
      </p:sp>
    </p:spTree>
    <p:extLst>
      <p:ext uri="{BB962C8B-B14F-4D97-AF65-F5344CB8AC3E}">
        <p14:creationId xmlns:p14="http://schemas.microsoft.com/office/powerpoint/2010/main" val="363741315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6_Large Statement on Image">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451A19F9-1E39-41F1-B9CF-1220AB476590}"/>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bg1"/>
                </a:solidFill>
              </a:rPr>
              <a:t>©2021 Papa Johns International, Inc. All Rights Reserved.</a:t>
            </a:r>
          </a:p>
        </p:txBody>
      </p:sp>
      <p:pic>
        <p:nvPicPr>
          <p:cNvPr id="6" name="Picture 10">
            <a:extLst>
              <a:ext uri="{FF2B5EF4-FFF2-40B4-BE49-F238E27FC236}">
                <a16:creationId xmlns:a16="http://schemas.microsoft.com/office/drawing/2014/main" id="{8594EC55-1525-43DE-83FC-DEBC18B4A0B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icture Placeholder 3"/>
          <p:cNvSpPr>
            <a:spLocks noGrp="1"/>
          </p:cNvSpPr>
          <p:nvPr>
            <p:ph type="pic" sz="quarter" idx="24"/>
          </p:nvPr>
        </p:nvSpPr>
        <p:spPr>
          <a:xfrm>
            <a:off x="1" y="0"/>
            <a:ext cx="12192000" cy="6858000"/>
          </a:xfrm>
          <a:prstGeom prst="rect">
            <a:avLst/>
          </a:prstGeom>
          <a:solidFill>
            <a:srgbClr val="C2C7CA"/>
          </a:solidFill>
        </p:spPr>
        <p:txBody>
          <a:bodyPr rtlCol="0" anchor="ctr">
            <a:noAutofit/>
          </a:bodyPr>
          <a:lstStyle>
            <a:lvl1pPr algn="ctr">
              <a:buFontTx/>
              <a:buNone/>
              <a:defRPr sz="1500">
                <a:solidFill>
                  <a:srgbClr val="262626"/>
                </a:solidFill>
              </a:defRPr>
            </a:lvl1pPr>
          </a:lstStyle>
          <a:p>
            <a:pPr lvl="0"/>
            <a:r>
              <a:rPr lang="en-US" noProof="0"/>
              <a:t>Click icon to add picture</a:t>
            </a:r>
          </a:p>
        </p:txBody>
      </p:sp>
      <p:sp>
        <p:nvSpPr>
          <p:cNvPr id="11" name="Text Placeholder 5"/>
          <p:cNvSpPr>
            <a:spLocks noGrp="1"/>
          </p:cNvSpPr>
          <p:nvPr>
            <p:ph type="body" sz="quarter" idx="21"/>
          </p:nvPr>
        </p:nvSpPr>
        <p:spPr>
          <a:xfrm>
            <a:off x="191336" y="332105"/>
            <a:ext cx="1806575" cy="490538"/>
          </a:xfrm>
        </p:spPr>
        <p:txBody>
          <a:bodyPr lIns="0"/>
          <a:lstStyle>
            <a:lvl1pPr marL="0" indent="0" algn="l">
              <a:lnSpc>
                <a:spcPct val="100000"/>
              </a:lnSpc>
              <a:spcAft>
                <a:spcPts val="0"/>
              </a:spcAft>
              <a:buNone/>
              <a:defRPr sz="800" cap="none" spc="0" baseline="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2" name="Text Placeholder 3"/>
          <p:cNvSpPr>
            <a:spLocks noGrp="1"/>
          </p:cNvSpPr>
          <p:nvPr>
            <p:ph type="body" sz="quarter" idx="10"/>
          </p:nvPr>
        </p:nvSpPr>
        <p:spPr>
          <a:xfrm>
            <a:off x="191336" y="822643"/>
            <a:ext cx="7539528" cy="3230574"/>
          </a:xfrm>
          <a:prstGeom prst="rect">
            <a:avLst/>
          </a:prstGeom>
        </p:spPr>
        <p:txBody>
          <a:bodyPr lIns="0" tIns="0" rIns="0" bIns="0"/>
          <a:lstStyle>
            <a:lvl1pPr marL="0" indent="0" algn="l">
              <a:lnSpc>
                <a:spcPts val="6000"/>
              </a:lnSpc>
              <a:spcBef>
                <a:spcPts val="0"/>
              </a:spcBef>
              <a:spcAft>
                <a:spcPts val="0"/>
              </a:spcAft>
              <a:buNone/>
              <a:defRPr sz="6000" cap="all" spc="-50" baseline="0">
                <a:solidFill>
                  <a:schemeClr val="bg1"/>
                </a:solidFill>
                <a:effectLst>
                  <a:outerShdw blurRad="254000" dist="63500" dir="5400000" algn="ctr" rotWithShape="0">
                    <a:srgbClr val="000000">
                      <a:alpha val="10000"/>
                    </a:srgbClr>
                  </a:outerShdw>
                </a:effectLst>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p:txBody>
      </p:sp>
      <p:sp>
        <p:nvSpPr>
          <p:cNvPr id="7" name="Slide Number Placeholder 5">
            <a:extLst>
              <a:ext uri="{FF2B5EF4-FFF2-40B4-BE49-F238E27FC236}">
                <a16:creationId xmlns:a16="http://schemas.microsoft.com/office/drawing/2014/main" id="{5DB9DA8A-A4E1-4DD0-87C4-63100008E32A}"/>
              </a:ext>
            </a:extLst>
          </p:cNvPr>
          <p:cNvSpPr>
            <a:spLocks noGrp="1"/>
          </p:cNvSpPr>
          <p:nvPr>
            <p:ph type="sldNum" sz="quarter" idx="25"/>
          </p:nvPr>
        </p:nvSpPr>
        <p:spPr/>
        <p:txBody>
          <a:bodyPr/>
          <a:lstStyle>
            <a:lvl1pPr algn="r">
              <a:defRPr sz="800" b="0" i="0">
                <a:solidFill>
                  <a:schemeClr val="bg1"/>
                </a:solidFill>
                <a:latin typeface="Arial" panose="020B0604020202020204" pitchFamily="34" charset="0"/>
                <a:cs typeface="Arial" panose="020B0604020202020204" pitchFamily="34" charset="0"/>
              </a:defRPr>
            </a:lvl1pPr>
          </a:lstStyle>
          <a:p>
            <a:pPr>
              <a:defRPr/>
            </a:pPr>
            <a:fld id="{98572CD8-2788-4FD5-84F6-41C7980C7422}" type="slidenum">
              <a:rPr lang="en-US"/>
              <a:pPr>
                <a:defRPr/>
              </a:pPr>
              <a:t>‹#›</a:t>
            </a:fld>
            <a:endParaRPr lang="en-US"/>
          </a:p>
        </p:txBody>
      </p:sp>
    </p:spTree>
    <p:extLst>
      <p:ext uri="{BB962C8B-B14F-4D97-AF65-F5344CB8AC3E}">
        <p14:creationId xmlns:p14="http://schemas.microsoft.com/office/powerpoint/2010/main" val="307555308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7_Section Divider on Whit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16289BA-8524-4575-8980-3C52665E5C95}"/>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tx2"/>
                </a:solidFill>
              </a:rPr>
              <a:t>©2024 Papa Johns International, Inc. All Rights Reserved.</a:t>
            </a:r>
          </a:p>
        </p:txBody>
      </p:sp>
      <p:pic>
        <p:nvPicPr>
          <p:cNvPr id="4" name="Picture 10">
            <a:extLst>
              <a:ext uri="{FF2B5EF4-FFF2-40B4-BE49-F238E27FC236}">
                <a16:creationId xmlns:a16="http://schemas.microsoft.com/office/drawing/2014/main" id="{899C38F7-4958-4688-9965-474F618905C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3"/>
          <p:cNvSpPr>
            <a:spLocks noGrp="1"/>
          </p:cNvSpPr>
          <p:nvPr>
            <p:ph type="body" sz="quarter" idx="10"/>
          </p:nvPr>
        </p:nvSpPr>
        <p:spPr>
          <a:xfrm>
            <a:off x="191336" y="289393"/>
            <a:ext cx="7539528" cy="6182051"/>
          </a:xfrm>
          <a:prstGeom prst="rect">
            <a:avLst/>
          </a:prstGeom>
        </p:spPr>
        <p:txBody>
          <a:bodyPr lIns="0" tIns="0" rIns="0" bIns="0" anchor="ctr"/>
          <a:lstStyle>
            <a:lvl1pPr marL="0" indent="0" algn="l">
              <a:lnSpc>
                <a:spcPts val="7200"/>
              </a:lnSpc>
              <a:spcBef>
                <a:spcPts val="0"/>
              </a:spcBef>
              <a:buNone/>
              <a:defRPr sz="8000" cap="all"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5" name="Slide Number Placeholder 5">
            <a:extLst>
              <a:ext uri="{FF2B5EF4-FFF2-40B4-BE49-F238E27FC236}">
                <a16:creationId xmlns:a16="http://schemas.microsoft.com/office/drawing/2014/main" id="{AA8F28A7-3D46-4A14-96E5-856282959FD7}"/>
              </a:ext>
            </a:extLst>
          </p:cNvPr>
          <p:cNvSpPr>
            <a:spLocks noGrp="1"/>
          </p:cNvSpPr>
          <p:nvPr>
            <p:ph type="sldNum" sz="quarter" idx="11"/>
          </p:nvPr>
        </p:nvSpPr>
        <p:spPr/>
        <p:txBody>
          <a:bodyPr/>
          <a:lstStyle>
            <a:lvl1pPr algn="r">
              <a:defRPr sz="800" b="0" i="0">
                <a:solidFill>
                  <a:schemeClr val="tx2"/>
                </a:solidFill>
                <a:latin typeface="Arial" panose="020B0604020202020204" pitchFamily="34" charset="0"/>
                <a:cs typeface="Arial" panose="020B0604020202020204" pitchFamily="34" charset="0"/>
              </a:defRPr>
            </a:lvl1pPr>
          </a:lstStyle>
          <a:p>
            <a:pPr>
              <a:defRPr/>
            </a:pPr>
            <a:fld id="{63F6F798-4823-4E22-B662-72AFE81A024D}" type="slidenum">
              <a:rPr lang="en-US"/>
              <a:pPr>
                <a:defRPr/>
              </a:pPr>
              <a:t>‹#›</a:t>
            </a:fld>
            <a:endParaRPr lang="en-US"/>
          </a:p>
        </p:txBody>
      </p:sp>
    </p:spTree>
    <p:extLst>
      <p:ext uri="{BB962C8B-B14F-4D97-AF65-F5344CB8AC3E}">
        <p14:creationId xmlns:p14="http://schemas.microsoft.com/office/powerpoint/2010/main" val="130350602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7_Section Divider on Fresh Basil">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BE8CD92-2F7B-460A-B94A-C3F0846EB36C}"/>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bg1"/>
                </a:solidFill>
              </a:rPr>
              <a:t>©2024 Papa Johns International, Inc. All Rights Reserved.</a:t>
            </a:r>
          </a:p>
        </p:txBody>
      </p:sp>
      <p:pic>
        <p:nvPicPr>
          <p:cNvPr id="4" name="Picture 10">
            <a:extLst>
              <a:ext uri="{FF2B5EF4-FFF2-40B4-BE49-F238E27FC236}">
                <a16:creationId xmlns:a16="http://schemas.microsoft.com/office/drawing/2014/main" id="{A2EAC06F-8779-45E8-B78B-21272DDFEED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3"/>
          <p:cNvSpPr>
            <a:spLocks noGrp="1"/>
          </p:cNvSpPr>
          <p:nvPr>
            <p:ph type="body" sz="quarter" idx="10"/>
          </p:nvPr>
        </p:nvSpPr>
        <p:spPr>
          <a:xfrm>
            <a:off x="191336" y="289393"/>
            <a:ext cx="7539528" cy="6182051"/>
          </a:xfrm>
          <a:prstGeom prst="rect">
            <a:avLst/>
          </a:prstGeom>
        </p:spPr>
        <p:txBody>
          <a:bodyPr lIns="0" tIns="0" rIns="0" bIns="0" anchor="ctr"/>
          <a:lstStyle>
            <a:lvl1pPr marL="0" indent="0" algn="l">
              <a:lnSpc>
                <a:spcPts val="7200"/>
              </a:lnSpc>
              <a:spcBef>
                <a:spcPts val="0"/>
              </a:spcBef>
              <a:buNone/>
              <a:defRPr sz="8000" cap="all" baseline="0">
                <a:solidFill>
                  <a:schemeClr val="bg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5" name="Slide Number Placeholder 5">
            <a:extLst>
              <a:ext uri="{FF2B5EF4-FFF2-40B4-BE49-F238E27FC236}">
                <a16:creationId xmlns:a16="http://schemas.microsoft.com/office/drawing/2014/main" id="{936E54BD-6CC1-43FB-9A35-F84320C82041}"/>
              </a:ext>
            </a:extLst>
          </p:cNvPr>
          <p:cNvSpPr>
            <a:spLocks noGrp="1"/>
          </p:cNvSpPr>
          <p:nvPr>
            <p:ph type="sldNum" sz="quarter" idx="11"/>
          </p:nvPr>
        </p:nvSpPr>
        <p:spPr/>
        <p:txBody>
          <a:bodyPr/>
          <a:lstStyle>
            <a:lvl1pPr algn="r">
              <a:defRPr sz="800" b="0" i="0">
                <a:solidFill>
                  <a:schemeClr val="bg1"/>
                </a:solidFill>
                <a:latin typeface="Arial" panose="020B0604020202020204" pitchFamily="34" charset="0"/>
                <a:cs typeface="Arial" panose="020B0604020202020204" pitchFamily="34" charset="0"/>
              </a:defRPr>
            </a:lvl1pPr>
          </a:lstStyle>
          <a:p>
            <a:pPr>
              <a:defRPr/>
            </a:pPr>
            <a:fld id="{A8FE3DEF-2198-47F0-B0BF-04CA0FBFB5EF}" type="slidenum">
              <a:rPr lang="en-US"/>
              <a:pPr>
                <a:defRPr/>
              </a:pPr>
              <a:t>‹#›</a:t>
            </a:fld>
            <a:endParaRPr lang="en-US"/>
          </a:p>
        </p:txBody>
      </p:sp>
    </p:spTree>
    <p:extLst>
      <p:ext uri="{BB962C8B-B14F-4D97-AF65-F5344CB8AC3E}">
        <p14:creationId xmlns:p14="http://schemas.microsoft.com/office/powerpoint/2010/main" val="429375966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7_Section Divider on Rich Sauc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4E8DFAC-F03E-424E-A446-A3AEC5009043}"/>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bg1"/>
                </a:solidFill>
              </a:rPr>
              <a:t>©2024 Papa Johns International, Inc. All Rights Reserved.</a:t>
            </a:r>
          </a:p>
        </p:txBody>
      </p:sp>
      <p:pic>
        <p:nvPicPr>
          <p:cNvPr id="4" name="Picture 10">
            <a:extLst>
              <a:ext uri="{FF2B5EF4-FFF2-40B4-BE49-F238E27FC236}">
                <a16:creationId xmlns:a16="http://schemas.microsoft.com/office/drawing/2014/main" id="{4363C516-54DA-4C8F-8670-C795B48A6C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Placeholder 3"/>
          <p:cNvSpPr>
            <a:spLocks noGrp="1"/>
          </p:cNvSpPr>
          <p:nvPr>
            <p:ph type="body" sz="quarter" idx="10"/>
          </p:nvPr>
        </p:nvSpPr>
        <p:spPr>
          <a:xfrm>
            <a:off x="191336" y="289393"/>
            <a:ext cx="7539528" cy="6182051"/>
          </a:xfrm>
          <a:prstGeom prst="rect">
            <a:avLst/>
          </a:prstGeom>
        </p:spPr>
        <p:txBody>
          <a:bodyPr lIns="0" tIns="0" rIns="0" bIns="0" anchor="ctr"/>
          <a:lstStyle>
            <a:lvl1pPr marL="0" indent="0" algn="l">
              <a:lnSpc>
                <a:spcPts val="7200"/>
              </a:lnSpc>
              <a:spcBef>
                <a:spcPts val="0"/>
              </a:spcBef>
              <a:buNone/>
              <a:defRPr sz="8000" cap="all" baseline="0">
                <a:solidFill>
                  <a:schemeClr val="accent4"/>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5" name="Slide Number Placeholder 5">
            <a:extLst>
              <a:ext uri="{FF2B5EF4-FFF2-40B4-BE49-F238E27FC236}">
                <a16:creationId xmlns:a16="http://schemas.microsoft.com/office/drawing/2014/main" id="{3E64C444-C75F-4991-9760-82C9DD8C70F1}"/>
              </a:ext>
            </a:extLst>
          </p:cNvPr>
          <p:cNvSpPr>
            <a:spLocks noGrp="1"/>
          </p:cNvSpPr>
          <p:nvPr>
            <p:ph type="sldNum" sz="quarter" idx="11"/>
          </p:nvPr>
        </p:nvSpPr>
        <p:spPr/>
        <p:txBody>
          <a:bodyPr/>
          <a:lstStyle>
            <a:lvl1pPr algn="r">
              <a:defRPr sz="800" b="0" i="0">
                <a:solidFill>
                  <a:schemeClr val="bg1"/>
                </a:solidFill>
                <a:latin typeface="Arial" panose="020B0604020202020204" pitchFamily="34" charset="0"/>
                <a:cs typeface="Arial" panose="020B0604020202020204" pitchFamily="34" charset="0"/>
              </a:defRPr>
            </a:lvl1pPr>
          </a:lstStyle>
          <a:p>
            <a:pPr>
              <a:defRPr/>
            </a:pPr>
            <a:fld id="{0730B2A8-F7F9-4D13-A70B-A407D8D64733}" type="slidenum">
              <a:rPr lang="en-US"/>
              <a:pPr>
                <a:defRPr/>
              </a:pPr>
              <a:t>‹#›</a:t>
            </a:fld>
            <a:endParaRPr lang="en-US"/>
          </a:p>
        </p:txBody>
      </p:sp>
    </p:spTree>
    <p:extLst>
      <p:ext uri="{BB962C8B-B14F-4D97-AF65-F5344CB8AC3E}">
        <p14:creationId xmlns:p14="http://schemas.microsoft.com/office/powerpoint/2010/main" val="232870354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7_Section Divider on Fluffy Dough">
    <p:bg>
      <p:bgPr>
        <a:solidFill>
          <a:schemeClr val="bg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56CC99E-05CA-4A37-A136-01AF9DA94F50}"/>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tx2"/>
                </a:solidFill>
              </a:rPr>
              <a:t>©2024 Papa Johns International, Inc. All Rights Reserved.</a:t>
            </a:r>
          </a:p>
        </p:txBody>
      </p:sp>
      <p:pic>
        <p:nvPicPr>
          <p:cNvPr id="4" name="Picture 10">
            <a:extLst>
              <a:ext uri="{FF2B5EF4-FFF2-40B4-BE49-F238E27FC236}">
                <a16:creationId xmlns:a16="http://schemas.microsoft.com/office/drawing/2014/main" id="{78CFEE44-E1B7-4729-B9BB-51385ECA6F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Placeholder 3"/>
          <p:cNvSpPr>
            <a:spLocks noGrp="1"/>
          </p:cNvSpPr>
          <p:nvPr>
            <p:ph type="body" sz="quarter" idx="10"/>
          </p:nvPr>
        </p:nvSpPr>
        <p:spPr>
          <a:xfrm>
            <a:off x="191336" y="289393"/>
            <a:ext cx="7539528" cy="6182051"/>
          </a:xfrm>
          <a:prstGeom prst="rect">
            <a:avLst/>
          </a:prstGeom>
        </p:spPr>
        <p:txBody>
          <a:bodyPr lIns="0" tIns="0" rIns="0" bIns="0" anchor="ctr"/>
          <a:lstStyle>
            <a:lvl1pPr marL="0" indent="0" algn="l">
              <a:lnSpc>
                <a:spcPts val="7200"/>
              </a:lnSpc>
              <a:spcBef>
                <a:spcPts val="0"/>
              </a:spcBef>
              <a:buNone/>
              <a:defRPr sz="8000" cap="all"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5" name="Slide Number Placeholder 5">
            <a:extLst>
              <a:ext uri="{FF2B5EF4-FFF2-40B4-BE49-F238E27FC236}">
                <a16:creationId xmlns:a16="http://schemas.microsoft.com/office/drawing/2014/main" id="{C4CEBB5A-6FD7-446A-AEC5-EC3AD5ACB0E5}"/>
              </a:ext>
            </a:extLst>
          </p:cNvPr>
          <p:cNvSpPr>
            <a:spLocks noGrp="1"/>
          </p:cNvSpPr>
          <p:nvPr>
            <p:ph type="sldNum" sz="quarter" idx="11"/>
          </p:nvPr>
        </p:nvSpPr>
        <p:spPr/>
        <p:txBody>
          <a:bodyPr/>
          <a:lstStyle>
            <a:lvl1pPr algn="r">
              <a:defRPr sz="800" b="0" i="0">
                <a:solidFill>
                  <a:schemeClr val="tx2"/>
                </a:solidFill>
                <a:latin typeface="Arial" panose="020B0604020202020204" pitchFamily="34" charset="0"/>
                <a:cs typeface="Arial" panose="020B0604020202020204" pitchFamily="34" charset="0"/>
              </a:defRPr>
            </a:lvl1pPr>
          </a:lstStyle>
          <a:p>
            <a:pPr>
              <a:defRPr/>
            </a:pPr>
            <a:fld id="{8E653E03-F2B6-4442-9C86-243921A8A0FA}" type="slidenum">
              <a:rPr lang="en-US"/>
              <a:pPr>
                <a:defRPr/>
              </a:pPr>
              <a:t>‹#›</a:t>
            </a:fld>
            <a:endParaRPr lang="en-US"/>
          </a:p>
        </p:txBody>
      </p:sp>
    </p:spTree>
    <p:extLst>
      <p:ext uri="{BB962C8B-B14F-4D97-AF65-F5344CB8AC3E}">
        <p14:creationId xmlns:p14="http://schemas.microsoft.com/office/powerpoint/2010/main" val="370441901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7_Section Divider on Ripened Vine">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B138020-2E5D-464C-9A6C-5A80E9944D10}"/>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bg1"/>
                </a:solidFill>
              </a:rPr>
              <a:t>©2024 Papa Johns International, Inc. All Rights Reserved.</a:t>
            </a:r>
          </a:p>
        </p:txBody>
      </p:sp>
      <p:pic>
        <p:nvPicPr>
          <p:cNvPr id="4" name="Picture 10">
            <a:extLst>
              <a:ext uri="{FF2B5EF4-FFF2-40B4-BE49-F238E27FC236}">
                <a16:creationId xmlns:a16="http://schemas.microsoft.com/office/drawing/2014/main" id="{157790AE-D935-4488-88DC-427D5CA72D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3"/>
          <p:cNvSpPr>
            <a:spLocks noGrp="1"/>
          </p:cNvSpPr>
          <p:nvPr>
            <p:ph type="body" sz="quarter" idx="10"/>
          </p:nvPr>
        </p:nvSpPr>
        <p:spPr>
          <a:xfrm>
            <a:off x="191336" y="289393"/>
            <a:ext cx="7539528" cy="6182051"/>
          </a:xfrm>
          <a:prstGeom prst="rect">
            <a:avLst/>
          </a:prstGeom>
        </p:spPr>
        <p:txBody>
          <a:bodyPr lIns="0" tIns="0" rIns="0" bIns="0" anchor="ctr"/>
          <a:lstStyle>
            <a:lvl1pPr marL="0" indent="0" algn="l">
              <a:lnSpc>
                <a:spcPts val="7200"/>
              </a:lnSpc>
              <a:spcBef>
                <a:spcPts val="0"/>
              </a:spcBef>
              <a:buNone/>
              <a:defRPr sz="8000" cap="all" baseline="0">
                <a:solidFill>
                  <a:schemeClr val="bg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5" name="Slide Number Placeholder 5">
            <a:extLst>
              <a:ext uri="{FF2B5EF4-FFF2-40B4-BE49-F238E27FC236}">
                <a16:creationId xmlns:a16="http://schemas.microsoft.com/office/drawing/2014/main" id="{DCEAD842-BA0C-44ED-949A-CCB9691F25C1}"/>
              </a:ext>
            </a:extLst>
          </p:cNvPr>
          <p:cNvSpPr>
            <a:spLocks noGrp="1"/>
          </p:cNvSpPr>
          <p:nvPr>
            <p:ph type="sldNum" sz="quarter" idx="11"/>
          </p:nvPr>
        </p:nvSpPr>
        <p:spPr/>
        <p:txBody>
          <a:bodyPr/>
          <a:lstStyle>
            <a:lvl1pPr algn="r">
              <a:defRPr sz="800" b="0" i="0">
                <a:solidFill>
                  <a:schemeClr val="bg1"/>
                </a:solidFill>
                <a:latin typeface="Arial" panose="020B0604020202020204" pitchFamily="34" charset="0"/>
                <a:cs typeface="Arial" panose="020B0604020202020204" pitchFamily="34" charset="0"/>
              </a:defRPr>
            </a:lvl1pPr>
          </a:lstStyle>
          <a:p>
            <a:pPr>
              <a:defRPr/>
            </a:pPr>
            <a:fld id="{9362E947-39FD-4CE8-BF7F-8462766B0F3E}" type="slidenum">
              <a:rPr lang="en-US"/>
              <a:pPr>
                <a:defRPr/>
              </a:pPr>
              <a:t>‹#›</a:t>
            </a:fld>
            <a:endParaRPr lang="en-US"/>
          </a:p>
        </p:txBody>
      </p:sp>
    </p:spTree>
    <p:extLst>
      <p:ext uri="{BB962C8B-B14F-4D97-AF65-F5344CB8AC3E}">
        <p14:creationId xmlns:p14="http://schemas.microsoft.com/office/powerpoint/2010/main" val="119752994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8_Image Divider Slide on White">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C232C554-92EB-45D2-9F69-3C94BA2C50C2}"/>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tx2"/>
                </a:solidFill>
              </a:rPr>
              <a:t>©2024 Papa Johns International, Inc. All Rights Reserved.</a:t>
            </a:r>
          </a:p>
        </p:txBody>
      </p:sp>
      <p:pic>
        <p:nvPicPr>
          <p:cNvPr id="5" name="Picture 10">
            <a:extLst>
              <a:ext uri="{FF2B5EF4-FFF2-40B4-BE49-F238E27FC236}">
                <a16:creationId xmlns:a16="http://schemas.microsoft.com/office/drawing/2014/main" id="{D4CD12EF-D0DB-4685-81E5-7F4C9329D33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icture Placeholder 3"/>
          <p:cNvSpPr>
            <a:spLocks noGrp="1"/>
          </p:cNvSpPr>
          <p:nvPr>
            <p:ph type="pic" sz="quarter" idx="24"/>
          </p:nvPr>
        </p:nvSpPr>
        <p:spPr>
          <a:xfrm>
            <a:off x="191336" y="893804"/>
            <a:ext cx="4505566" cy="5044004"/>
          </a:xfrm>
          <a:prstGeom prst="rect">
            <a:avLst/>
          </a:prstGeom>
          <a:solidFill>
            <a:srgbClr val="C2C7CA"/>
          </a:solidFill>
        </p:spPr>
        <p:txBody>
          <a:bodyPr rtlCol="0" anchor="ctr">
            <a:noAutofit/>
          </a:bodyPr>
          <a:lstStyle>
            <a:lvl1pPr algn="ctr">
              <a:buFontTx/>
              <a:buNone/>
              <a:defRPr sz="1500">
                <a:solidFill>
                  <a:srgbClr val="262626"/>
                </a:solidFill>
              </a:defRPr>
            </a:lvl1pPr>
          </a:lstStyle>
          <a:p>
            <a:pPr lvl="0"/>
            <a:r>
              <a:rPr lang="en-US" noProof="0"/>
              <a:t>Click icon to add picture</a:t>
            </a:r>
          </a:p>
        </p:txBody>
      </p:sp>
      <p:sp>
        <p:nvSpPr>
          <p:cNvPr id="11" name="Text Placeholder 3"/>
          <p:cNvSpPr>
            <a:spLocks noGrp="1"/>
          </p:cNvSpPr>
          <p:nvPr>
            <p:ph type="body" sz="quarter" idx="10"/>
          </p:nvPr>
        </p:nvSpPr>
        <p:spPr>
          <a:xfrm>
            <a:off x="4834310" y="995385"/>
            <a:ext cx="7166354" cy="713434"/>
          </a:xfrm>
          <a:prstGeom prst="rect">
            <a:avLst/>
          </a:prstGeom>
        </p:spPr>
        <p:txBody>
          <a:bodyPr lIns="0" tIns="0" rIns="0" bIns="0"/>
          <a:lstStyle>
            <a:lvl1pPr marL="0" indent="0" algn="l">
              <a:lnSpc>
                <a:spcPts val="7200"/>
              </a:lnSpc>
              <a:spcBef>
                <a:spcPts val="0"/>
              </a:spcBef>
              <a:buNone/>
              <a:defRPr sz="8000" cap="all" spc="-50"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482365CF-5301-4E5F-A269-0EA6F3CFF693}"/>
              </a:ext>
            </a:extLst>
          </p:cNvPr>
          <p:cNvSpPr>
            <a:spLocks noGrp="1"/>
          </p:cNvSpPr>
          <p:nvPr>
            <p:ph type="sldNum" sz="quarter" idx="25"/>
          </p:nvPr>
        </p:nvSpPr>
        <p:spPr/>
        <p:txBody>
          <a:bodyPr/>
          <a:lstStyle>
            <a:lvl1pPr algn="r">
              <a:defRPr sz="800" b="0" i="0">
                <a:solidFill>
                  <a:schemeClr val="tx2"/>
                </a:solidFill>
                <a:latin typeface="Arial" panose="020B0604020202020204" pitchFamily="34" charset="0"/>
                <a:cs typeface="Arial" panose="020B0604020202020204" pitchFamily="34" charset="0"/>
              </a:defRPr>
            </a:lvl1pPr>
          </a:lstStyle>
          <a:p>
            <a:pPr>
              <a:defRPr/>
            </a:pPr>
            <a:fld id="{292B4938-3495-4716-8506-10A735214895}" type="slidenum">
              <a:rPr lang="en-US"/>
              <a:pPr>
                <a:defRPr/>
              </a:pPr>
              <a:t>‹#›</a:t>
            </a:fld>
            <a:endParaRPr lang="en-US"/>
          </a:p>
        </p:txBody>
      </p:sp>
    </p:spTree>
    <p:extLst>
      <p:ext uri="{BB962C8B-B14F-4D97-AF65-F5344CB8AC3E}">
        <p14:creationId xmlns:p14="http://schemas.microsoft.com/office/powerpoint/2010/main" val="158578725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8_Image Divider Slide on Fluffy Dough">
    <p:bg>
      <p:bgPr>
        <a:solidFill>
          <a:schemeClr val="bg2"/>
        </a:solidFill>
        <a:effectLst/>
      </p:bgPr>
    </p:bg>
    <p:spTree>
      <p:nvGrpSpPr>
        <p:cNvPr id="1" name=""/>
        <p:cNvGrpSpPr/>
        <p:nvPr/>
      </p:nvGrpSpPr>
      <p:grpSpPr>
        <a:xfrm>
          <a:off x="0" y="0"/>
          <a:ext cx="0" cy="0"/>
          <a:chOff x="0" y="0"/>
          <a:chExt cx="0" cy="0"/>
        </a:xfrm>
      </p:grpSpPr>
      <p:sp>
        <p:nvSpPr>
          <p:cNvPr id="6" name="Picture Placeholder 3"/>
          <p:cNvSpPr>
            <a:spLocks noGrp="1"/>
          </p:cNvSpPr>
          <p:nvPr>
            <p:ph type="pic" sz="quarter" idx="24"/>
          </p:nvPr>
        </p:nvSpPr>
        <p:spPr>
          <a:xfrm>
            <a:off x="191336" y="893804"/>
            <a:ext cx="4505566" cy="5044004"/>
          </a:xfrm>
          <a:prstGeom prst="rect">
            <a:avLst/>
          </a:prstGeom>
          <a:solidFill>
            <a:srgbClr val="C2C7CA"/>
          </a:solidFill>
        </p:spPr>
        <p:txBody>
          <a:bodyPr rtlCol="0" anchor="ctr">
            <a:noAutofit/>
          </a:bodyPr>
          <a:lstStyle>
            <a:lvl1pPr algn="ctr">
              <a:buFontTx/>
              <a:buNone/>
              <a:defRPr sz="1500">
                <a:solidFill>
                  <a:srgbClr val="262626"/>
                </a:solidFill>
              </a:defRPr>
            </a:lvl1pPr>
          </a:lstStyle>
          <a:p>
            <a:pPr lvl="0"/>
            <a:r>
              <a:rPr lang="en-US" noProof="0"/>
              <a:t>Click icon to add picture</a:t>
            </a:r>
          </a:p>
        </p:txBody>
      </p:sp>
      <p:sp>
        <p:nvSpPr>
          <p:cNvPr id="14" name="Text Placeholder 3"/>
          <p:cNvSpPr>
            <a:spLocks noGrp="1"/>
          </p:cNvSpPr>
          <p:nvPr>
            <p:ph type="body" sz="quarter" idx="10"/>
          </p:nvPr>
        </p:nvSpPr>
        <p:spPr>
          <a:xfrm>
            <a:off x="4834310" y="995385"/>
            <a:ext cx="7166354" cy="713434"/>
          </a:xfrm>
          <a:prstGeom prst="rect">
            <a:avLst/>
          </a:prstGeom>
        </p:spPr>
        <p:txBody>
          <a:bodyPr lIns="0" tIns="0" rIns="0" bIns="0"/>
          <a:lstStyle>
            <a:lvl1pPr marL="0" indent="0" algn="l">
              <a:lnSpc>
                <a:spcPts val="7200"/>
              </a:lnSpc>
              <a:spcBef>
                <a:spcPts val="0"/>
              </a:spcBef>
              <a:buNone/>
              <a:defRPr sz="8000" cap="all" spc="-50" baseline="0">
                <a:solidFill>
                  <a:schemeClr val="tx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 name="Slide Number Placeholder 5">
            <a:extLst>
              <a:ext uri="{FF2B5EF4-FFF2-40B4-BE49-F238E27FC236}">
                <a16:creationId xmlns:a16="http://schemas.microsoft.com/office/drawing/2014/main" id="{7478C267-F466-4021-8E71-B0FFA1A05E03}"/>
              </a:ext>
            </a:extLst>
          </p:cNvPr>
          <p:cNvSpPr>
            <a:spLocks noGrp="1"/>
          </p:cNvSpPr>
          <p:nvPr>
            <p:ph type="sldNum" sz="quarter" idx="25"/>
          </p:nvPr>
        </p:nvSpPr>
        <p:spPr/>
        <p:txBody>
          <a:bodyPr/>
          <a:lstStyle>
            <a:lvl1pPr algn="r">
              <a:defRPr sz="800" b="0" i="0">
                <a:solidFill>
                  <a:schemeClr val="tx2"/>
                </a:solidFill>
                <a:latin typeface="Arial" panose="020B0604020202020204" pitchFamily="34" charset="0"/>
                <a:cs typeface="Arial" panose="020B0604020202020204" pitchFamily="34" charset="0"/>
              </a:defRPr>
            </a:lvl1pPr>
          </a:lstStyle>
          <a:p>
            <a:pPr>
              <a:defRPr/>
            </a:pPr>
            <a:fld id="{01F0360C-4C3C-46EE-B01B-DEF05CCDD837}" type="slidenum">
              <a:rPr lang="en-US"/>
              <a:pPr>
                <a:defRPr/>
              </a:pPr>
              <a:t>‹#›</a:t>
            </a:fld>
            <a:endParaRPr lang="en-US"/>
          </a:p>
        </p:txBody>
      </p:sp>
    </p:spTree>
    <p:extLst>
      <p:ext uri="{BB962C8B-B14F-4D97-AF65-F5344CB8AC3E}">
        <p14:creationId xmlns:p14="http://schemas.microsoft.com/office/powerpoint/2010/main" val="329349407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9_Image Divider Slide on Fresh Basil">
    <p:bg>
      <p:bgPr>
        <a:solidFill>
          <a:schemeClr val="tx1"/>
        </a:solid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7D8EB252-B6DE-4C0C-9FB5-320504C552C7}"/>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bg1"/>
                </a:solidFill>
              </a:rPr>
              <a:t>©2024 Papa Johns International, Inc. All Rights Reserved.</a:t>
            </a:r>
          </a:p>
        </p:txBody>
      </p:sp>
      <p:pic>
        <p:nvPicPr>
          <p:cNvPr id="5" name="Picture 10">
            <a:extLst>
              <a:ext uri="{FF2B5EF4-FFF2-40B4-BE49-F238E27FC236}">
                <a16:creationId xmlns:a16="http://schemas.microsoft.com/office/drawing/2014/main" id="{E527AA58-2E93-459B-8B5B-2F9868C1B3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3"/>
          <p:cNvSpPr>
            <a:spLocks noGrp="1"/>
          </p:cNvSpPr>
          <p:nvPr>
            <p:ph type="pic" sz="quarter" idx="24"/>
          </p:nvPr>
        </p:nvSpPr>
        <p:spPr>
          <a:xfrm>
            <a:off x="191336" y="893804"/>
            <a:ext cx="4505566" cy="5044004"/>
          </a:xfrm>
          <a:prstGeom prst="rect">
            <a:avLst/>
          </a:prstGeom>
          <a:solidFill>
            <a:srgbClr val="C2C7CA"/>
          </a:solidFill>
        </p:spPr>
        <p:txBody>
          <a:bodyPr rtlCol="0" anchor="ctr">
            <a:noAutofit/>
          </a:bodyPr>
          <a:lstStyle>
            <a:lvl1pPr algn="ctr">
              <a:buFontTx/>
              <a:buNone/>
              <a:defRPr sz="1500">
                <a:solidFill>
                  <a:srgbClr val="262626"/>
                </a:solidFill>
              </a:defRPr>
            </a:lvl1pPr>
          </a:lstStyle>
          <a:p>
            <a:pPr lvl="0"/>
            <a:r>
              <a:rPr lang="en-US" noProof="0"/>
              <a:t>Click icon to add picture</a:t>
            </a:r>
          </a:p>
        </p:txBody>
      </p:sp>
      <p:sp>
        <p:nvSpPr>
          <p:cNvPr id="14" name="Text Placeholder 3"/>
          <p:cNvSpPr>
            <a:spLocks noGrp="1"/>
          </p:cNvSpPr>
          <p:nvPr>
            <p:ph type="body" sz="quarter" idx="10"/>
          </p:nvPr>
        </p:nvSpPr>
        <p:spPr>
          <a:xfrm>
            <a:off x="4834310" y="995385"/>
            <a:ext cx="7166354" cy="713434"/>
          </a:xfrm>
          <a:prstGeom prst="rect">
            <a:avLst/>
          </a:prstGeom>
        </p:spPr>
        <p:txBody>
          <a:bodyPr lIns="0" tIns="0" rIns="0" bIns="0"/>
          <a:lstStyle>
            <a:lvl1pPr marL="0" indent="0" algn="l">
              <a:lnSpc>
                <a:spcPts val="7200"/>
              </a:lnSpc>
              <a:spcBef>
                <a:spcPts val="0"/>
              </a:spcBef>
              <a:buNone/>
              <a:defRPr sz="8000" cap="all" spc="-50" baseline="0">
                <a:solidFill>
                  <a:schemeClr val="bg1"/>
                </a:solidFill>
                <a:latin typeface="Impact" panose="020B0806030902050204" pitchFamily="34" charset="0"/>
                <a:cs typeface="Arial" panose="020B0604020202020204" pitchFamily="34" charset="0"/>
              </a:defRPr>
            </a:lvl1pPr>
            <a:lvl2pPr algn="ctr">
              <a:defRPr sz="3750">
                <a:latin typeface="Arial" panose="020B0604020202020204" pitchFamily="34" charset="0"/>
                <a:cs typeface="Arial" panose="020B0604020202020204" pitchFamily="34" charset="0"/>
              </a:defRPr>
            </a:lvl2pPr>
            <a:lvl3pPr algn="ctr">
              <a:defRPr sz="3750">
                <a:latin typeface="Arial" panose="020B0604020202020204" pitchFamily="34" charset="0"/>
                <a:cs typeface="Arial" panose="020B0604020202020204" pitchFamily="34" charset="0"/>
              </a:defRPr>
            </a:lvl3pPr>
            <a:lvl4pPr algn="ctr">
              <a:defRPr sz="3750">
                <a:latin typeface="Arial" panose="020B0604020202020204" pitchFamily="34" charset="0"/>
                <a:cs typeface="Arial" panose="020B0604020202020204" pitchFamily="34" charset="0"/>
              </a:defRPr>
            </a:lvl4pPr>
            <a:lvl5pPr algn="ctr">
              <a:defRPr sz="37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7" name="Slide Number Placeholder 5">
            <a:extLst>
              <a:ext uri="{FF2B5EF4-FFF2-40B4-BE49-F238E27FC236}">
                <a16:creationId xmlns:a16="http://schemas.microsoft.com/office/drawing/2014/main" id="{6B21421C-D8BA-475C-8F12-C0E7E16B6F40}"/>
              </a:ext>
            </a:extLst>
          </p:cNvPr>
          <p:cNvSpPr>
            <a:spLocks noGrp="1"/>
          </p:cNvSpPr>
          <p:nvPr>
            <p:ph type="sldNum" sz="quarter" idx="25"/>
          </p:nvPr>
        </p:nvSpPr>
        <p:spPr/>
        <p:txBody>
          <a:bodyPr/>
          <a:lstStyle>
            <a:lvl1pPr algn="r">
              <a:defRPr sz="800" b="0" i="0">
                <a:solidFill>
                  <a:schemeClr val="bg1"/>
                </a:solidFill>
                <a:latin typeface="Arial" panose="020B0604020202020204" pitchFamily="34" charset="0"/>
                <a:cs typeface="Arial" panose="020B0604020202020204" pitchFamily="34" charset="0"/>
              </a:defRPr>
            </a:lvl1pPr>
          </a:lstStyle>
          <a:p>
            <a:pPr>
              <a:defRPr/>
            </a:pPr>
            <a:fld id="{3DC2E027-167C-4AD0-8557-A40D3233789C}" type="slidenum">
              <a:rPr lang="en-US"/>
              <a:pPr>
                <a:defRPr/>
              </a:pPr>
              <a:t>‹#›</a:t>
            </a:fld>
            <a:endParaRPr lang="en-US"/>
          </a:p>
        </p:txBody>
      </p:sp>
    </p:spTree>
    <p:extLst>
      <p:ext uri="{BB962C8B-B14F-4D97-AF65-F5344CB8AC3E}">
        <p14:creationId xmlns:p14="http://schemas.microsoft.com/office/powerpoint/2010/main" val="207663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Feedback Slide">
    <p:spTree>
      <p:nvGrpSpPr>
        <p:cNvPr id="1" name=""/>
        <p:cNvGrpSpPr/>
        <p:nvPr/>
      </p:nvGrpSpPr>
      <p:grpSpPr>
        <a:xfrm>
          <a:off x="0" y="0"/>
          <a:ext cx="0" cy="0"/>
          <a:chOff x="0" y="0"/>
          <a:chExt cx="0" cy="0"/>
        </a:xfrm>
      </p:grpSpPr>
      <p:pic>
        <p:nvPicPr>
          <p:cNvPr id="5" name="Content Placeholder 3"/>
          <p:cNvPicPr>
            <a:picLocks noChangeAspect="1"/>
          </p:cNvPicPr>
          <p:nvPr/>
        </p:nvPicPr>
        <p:blipFill>
          <a:blip r:embed="rId2" cstate="email">
            <a:duotone>
              <a:schemeClr val="accent5">
                <a:shade val="45000"/>
                <a:satMod val="135000"/>
              </a:schemeClr>
              <a:prstClr val="white"/>
            </a:duotone>
            <a:extLst>
              <a:ext uri="{BEBA8EAE-BF5A-486C-A8C5-ECC9F3942E4B}">
                <a14:imgProps xmlns:a14="http://schemas.microsoft.com/office/drawing/2010/main">
                  <a14:imgLayer r:embed="rId3">
                    <a14:imgEffect>
                      <a14:colorTemperature colorTemp="6501"/>
                    </a14:imgEffect>
                  </a14:imgLayer>
                </a14:imgProps>
              </a:ext>
              <a:ext uri="{28A0092B-C50C-407E-A947-70E740481C1C}">
                <a14:useLocalDpi xmlns:a14="http://schemas.microsoft.com/office/drawing/2010/main"/>
              </a:ext>
            </a:extLst>
          </a:blip>
          <a:stretch>
            <a:fillRect/>
          </a:stretch>
        </p:blipFill>
        <p:spPr>
          <a:xfrm>
            <a:off x="3877145" y="2753206"/>
            <a:ext cx="4340728" cy="1066892"/>
          </a:xfrm>
          <a:prstGeom prst="rect">
            <a:avLst/>
          </a:prstGeom>
          <a:noFill/>
          <a:ln>
            <a:noFill/>
          </a:ln>
        </p:spPr>
      </p:pic>
      <p:sp>
        <p:nvSpPr>
          <p:cNvPr id="6" name="TextBox 5"/>
          <p:cNvSpPr txBox="1"/>
          <p:nvPr/>
        </p:nvSpPr>
        <p:spPr>
          <a:xfrm>
            <a:off x="1797627" y="3597442"/>
            <a:ext cx="8666019" cy="1477328"/>
          </a:xfrm>
          <a:prstGeom prst="rect">
            <a:avLst/>
          </a:prstGeom>
          <a:noFill/>
        </p:spPr>
        <p:txBody>
          <a:bodyPr wrap="square" rtlCol="0">
            <a:spAutoFit/>
          </a:bodyPr>
          <a:lstStyle/>
          <a:p>
            <a:r>
              <a:rPr lang="en-US" sz="1800"/>
              <a:t>Your feedback helps ATD continue to provide top-notch educational programs that help you stay on top of a changing profession. </a:t>
            </a:r>
          </a:p>
          <a:p>
            <a:endParaRPr lang="en-US" sz="1800"/>
          </a:p>
          <a:p>
            <a:r>
              <a:rPr lang="en-US" sz="1800"/>
              <a:t>Evaluations forms for this session are available via the </a:t>
            </a:r>
            <a:r>
              <a:rPr lang="en-US" sz="1800" b="1"/>
              <a:t>mobile app </a:t>
            </a:r>
            <a:r>
              <a:rPr lang="en-US" sz="1800"/>
              <a:t>and at the following link: </a:t>
            </a:r>
            <a:r>
              <a:rPr lang="en-US" sz="1800">
                <a:hlinkClick r:id="rId4"/>
              </a:rPr>
              <a:t>http://www.atdconference.org/attendees.  </a:t>
            </a:r>
            <a:endParaRPr lang="en-US" sz="1800"/>
          </a:p>
        </p:txBody>
      </p:sp>
    </p:spTree>
    <p:extLst>
      <p:ext uri="{BB962C8B-B14F-4D97-AF65-F5344CB8AC3E}">
        <p14:creationId xmlns:p14="http://schemas.microsoft.com/office/powerpoint/2010/main" val="243496319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9_Half Split Fresh Basil">
    <p:bg>
      <p:bgPr>
        <a:solidFill>
          <a:schemeClr val="tx1"/>
        </a:solid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24"/>
          </p:nvPr>
        </p:nvSpPr>
        <p:spPr>
          <a:xfrm>
            <a:off x="6106236" y="0"/>
            <a:ext cx="6096397" cy="6858000"/>
          </a:xfrm>
          <a:prstGeom prst="rect">
            <a:avLst/>
          </a:prstGeom>
          <a:solidFill>
            <a:srgbClr val="C2C7CA"/>
          </a:solidFill>
        </p:spPr>
        <p:txBody>
          <a:bodyPr rtlCol="0" anchor="ctr">
            <a:noAutofit/>
          </a:bodyPr>
          <a:lstStyle>
            <a:lvl1pPr algn="ctr">
              <a:buFontTx/>
              <a:buNone/>
              <a:defRPr sz="1500">
                <a:solidFill>
                  <a:srgbClr val="262626"/>
                </a:solidFill>
              </a:defRPr>
            </a:lvl1pPr>
          </a:lstStyle>
          <a:p>
            <a:pPr lvl="0"/>
            <a:r>
              <a:rPr lang="en-US" noProof="0"/>
              <a:t>Click icon to add picture</a:t>
            </a:r>
          </a:p>
        </p:txBody>
      </p:sp>
      <p:sp>
        <p:nvSpPr>
          <p:cNvPr id="10" name="Text Placeholder 3"/>
          <p:cNvSpPr>
            <a:spLocks noGrp="1"/>
          </p:cNvSpPr>
          <p:nvPr>
            <p:ph type="body" sz="quarter" idx="23"/>
          </p:nvPr>
        </p:nvSpPr>
        <p:spPr>
          <a:xfrm>
            <a:off x="100015" y="1461010"/>
            <a:ext cx="5580814" cy="3935980"/>
          </a:xfrm>
          <a:prstGeom prst="rect">
            <a:avLst/>
          </a:prstGeom>
        </p:spPr>
        <p:txBody>
          <a:bodyPr anchor="ctr"/>
          <a:lstStyle>
            <a:lvl1pPr marL="0" indent="0" algn="l">
              <a:lnSpc>
                <a:spcPts val="4000"/>
              </a:lnSpc>
              <a:spcBef>
                <a:spcPts val="0"/>
              </a:spcBef>
              <a:spcAft>
                <a:spcPts val="0"/>
              </a:spcAft>
              <a:buNone/>
              <a:defRPr sz="4000" cap="all" spc="-50" baseline="0">
                <a:solidFill>
                  <a:schemeClr val="bg1"/>
                </a:solidFill>
                <a:latin typeface="Impact" panose="020B0806030902050204" pitchFamily="34" charset="0"/>
              </a:defRPr>
            </a:lvl1pPr>
            <a:lvl2pPr>
              <a:buNone/>
              <a:defRPr>
                <a:solidFill>
                  <a:schemeClr val="bg1"/>
                </a:solidFill>
              </a:defRPr>
            </a:lvl2pPr>
            <a:lvl3pPr>
              <a:buNone/>
              <a:defRPr>
                <a:solidFill>
                  <a:schemeClr val="bg1"/>
                </a:solidFill>
              </a:defRPr>
            </a:lvl3pPr>
            <a:lvl4pPr>
              <a:buNone/>
              <a:defRPr>
                <a:solidFill>
                  <a:schemeClr val="bg1"/>
                </a:solidFill>
              </a:defRPr>
            </a:lvl4pPr>
            <a:lvl5pPr>
              <a:buNone/>
              <a:defRPr>
                <a:solidFill>
                  <a:schemeClr val="bg1"/>
                </a:solidFill>
              </a:defRPr>
            </a:lvl5pPr>
          </a:lstStyle>
          <a:p>
            <a:pPr lvl="0"/>
            <a:r>
              <a:rPr lang="en-US"/>
              <a:t>Click to edit Master text styles</a:t>
            </a:r>
          </a:p>
        </p:txBody>
      </p:sp>
      <p:sp>
        <p:nvSpPr>
          <p:cNvPr id="8" name="Text Placeholder 5"/>
          <p:cNvSpPr>
            <a:spLocks noGrp="1"/>
          </p:cNvSpPr>
          <p:nvPr>
            <p:ph type="body" sz="quarter" idx="21"/>
          </p:nvPr>
        </p:nvSpPr>
        <p:spPr>
          <a:xfrm>
            <a:off x="191336" y="332105"/>
            <a:ext cx="1806575" cy="490538"/>
          </a:xfrm>
        </p:spPr>
        <p:txBody>
          <a:bodyPr lIns="0"/>
          <a:lstStyle>
            <a:lvl1pPr marL="0" indent="0" algn="l">
              <a:lnSpc>
                <a:spcPct val="100000"/>
              </a:lnSpc>
              <a:spcAft>
                <a:spcPts val="0"/>
              </a:spcAft>
              <a:buNone/>
              <a:defRPr sz="800" cap="none" spc="0" baseline="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3F3064AA-6D53-4069-ABB8-A7EB831F5187}"/>
              </a:ext>
            </a:extLst>
          </p:cNvPr>
          <p:cNvSpPr>
            <a:spLocks noGrp="1"/>
          </p:cNvSpPr>
          <p:nvPr>
            <p:ph type="sldNum" sz="quarter" idx="25"/>
          </p:nvPr>
        </p:nvSpPr>
        <p:spPr/>
        <p:txBody>
          <a:bodyPr/>
          <a:lstStyle>
            <a:lvl1pPr algn="r">
              <a:defRPr sz="800" b="0" i="0">
                <a:solidFill>
                  <a:schemeClr val="tx2"/>
                </a:solidFill>
                <a:latin typeface="Arial" panose="020B0604020202020204" pitchFamily="34" charset="0"/>
                <a:cs typeface="Arial" panose="020B0604020202020204" pitchFamily="34" charset="0"/>
              </a:defRPr>
            </a:lvl1pPr>
          </a:lstStyle>
          <a:p>
            <a:pPr>
              <a:defRPr/>
            </a:pPr>
            <a:fld id="{BEE5CF4B-6E79-4B9A-84BC-C83F2DF4ABF6}" type="slidenum">
              <a:rPr lang="en-US"/>
              <a:pPr>
                <a:defRPr/>
              </a:pPr>
              <a:t>‹#›</a:t>
            </a:fld>
            <a:endParaRPr lang="en-US"/>
          </a:p>
        </p:txBody>
      </p:sp>
    </p:spTree>
    <p:extLst>
      <p:ext uri="{BB962C8B-B14F-4D97-AF65-F5344CB8AC3E}">
        <p14:creationId xmlns:p14="http://schemas.microsoft.com/office/powerpoint/2010/main" val="347216578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11_Half Split Fresh Basil">
    <p:bg>
      <p:bgPr>
        <a:solidFill>
          <a:schemeClr val="accent2"/>
        </a:solidFill>
        <a:effectLst/>
      </p:bgPr>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BEA4A3AA-0419-4613-A0A2-6E643CBE3A1F}"/>
              </a:ext>
            </a:extLst>
          </p:cNvPr>
          <p:cNvSpPr>
            <a:spLocks noGrp="1"/>
          </p:cNvSpPr>
          <p:nvPr>
            <p:ph type="sldNum" sz="quarter" idx="10"/>
          </p:nvPr>
        </p:nvSpPr>
        <p:spPr/>
        <p:txBody>
          <a:bodyPr/>
          <a:lstStyle>
            <a:lvl1pPr algn="r">
              <a:defRPr sz="800" b="0" i="0">
                <a:solidFill>
                  <a:schemeClr val="tx2"/>
                </a:solidFill>
                <a:latin typeface="Arial" panose="020B0604020202020204" pitchFamily="34" charset="0"/>
                <a:cs typeface="Arial" panose="020B0604020202020204" pitchFamily="34" charset="0"/>
              </a:defRPr>
            </a:lvl1pPr>
          </a:lstStyle>
          <a:p>
            <a:pPr>
              <a:defRPr/>
            </a:pPr>
            <a:fld id="{1DAB5351-27CD-4F3D-9B35-47F987586583}" type="slidenum">
              <a:rPr lang="en-US"/>
              <a:pPr>
                <a:defRPr/>
              </a:pPr>
              <a:t>‹#›</a:t>
            </a:fld>
            <a:endParaRPr lang="en-US"/>
          </a:p>
        </p:txBody>
      </p:sp>
    </p:spTree>
    <p:extLst>
      <p:ext uri="{BB962C8B-B14F-4D97-AF65-F5344CB8AC3E}">
        <p14:creationId xmlns:p14="http://schemas.microsoft.com/office/powerpoint/2010/main" val="220225010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9_Half Split Fluffy Dough">
    <p:bg>
      <p:bgPr>
        <a:solidFill>
          <a:schemeClr val="bg2"/>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24"/>
          </p:nvPr>
        </p:nvSpPr>
        <p:spPr>
          <a:xfrm>
            <a:off x="0" y="0"/>
            <a:ext cx="6117790" cy="6858000"/>
          </a:xfrm>
          <a:prstGeom prst="rect">
            <a:avLst/>
          </a:prstGeom>
          <a:solidFill>
            <a:srgbClr val="C2C7CA"/>
          </a:solidFill>
        </p:spPr>
        <p:txBody>
          <a:bodyPr rtlCol="0" anchor="ctr">
            <a:noAutofit/>
          </a:bodyPr>
          <a:lstStyle>
            <a:lvl1pPr algn="ctr">
              <a:buFontTx/>
              <a:buNone/>
              <a:defRPr sz="1500">
                <a:solidFill>
                  <a:srgbClr val="262626"/>
                </a:solidFill>
              </a:defRPr>
            </a:lvl1pPr>
          </a:lstStyle>
          <a:p>
            <a:pPr lvl="0"/>
            <a:r>
              <a:rPr lang="en-US" noProof="0"/>
              <a:t>Click icon to add picture</a:t>
            </a:r>
          </a:p>
        </p:txBody>
      </p:sp>
      <p:sp>
        <p:nvSpPr>
          <p:cNvPr id="13" name="Text Placeholder 5"/>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8" name="Text Placeholder 3"/>
          <p:cNvSpPr>
            <a:spLocks noGrp="1"/>
          </p:cNvSpPr>
          <p:nvPr>
            <p:ph type="body" sz="quarter" idx="23"/>
          </p:nvPr>
        </p:nvSpPr>
        <p:spPr>
          <a:xfrm>
            <a:off x="6419850" y="1461010"/>
            <a:ext cx="5580814" cy="3935980"/>
          </a:xfrm>
          <a:prstGeom prst="rect">
            <a:avLst/>
          </a:prstGeom>
        </p:spPr>
        <p:txBody>
          <a:bodyPr anchor="ctr"/>
          <a:lstStyle>
            <a:lvl1pPr marL="0" indent="0" algn="l">
              <a:lnSpc>
                <a:spcPts val="4000"/>
              </a:lnSpc>
              <a:spcBef>
                <a:spcPts val="0"/>
              </a:spcBef>
              <a:spcAft>
                <a:spcPts val="0"/>
              </a:spcAft>
              <a:buNone/>
              <a:defRPr sz="4000" cap="all" spc="-50" baseline="0">
                <a:solidFill>
                  <a:schemeClr val="tx1"/>
                </a:solidFill>
                <a:latin typeface="Impact" panose="020B0806030902050204" pitchFamily="34" charset="0"/>
              </a:defRPr>
            </a:lvl1pPr>
            <a:lvl2pPr>
              <a:buNone/>
              <a:defRPr>
                <a:solidFill>
                  <a:schemeClr val="bg1"/>
                </a:solidFill>
              </a:defRPr>
            </a:lvl2pPr>
            <a:lvl3pPr>
              <a:buNone/>
              <a:defRPr>
                <a:solidFill>
                  <a:schemeClr val="bg1"/>
                </a:solidFill>
              </a:defRPr>
            </a:lvl3pPr>
            <a:lvl4pPr>
              <a:buNone/>
              <a:defRPr>
                <a:solidFill>
                  <a:schemeClr val="bg1"/>
                </a:solidFill>
              </a:defRPr>
            </a:lvl4pPr>
            <a:lvl5pPr>
              <a:buNone/>
              <a:defRPr>
                <a:solidFill>
                  <a:schemeClr val="bg1"/>
                </a:solidFill>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32B3C4D5-C74A-443D-843D-DBC5E29D4AAE}"/>
              </a:ext>
            </a:extLst>
          </p:cNvPr>
          <p:cNvSpPr>
            <a:spLocks noGrp="1"/>
          </p:cNvSpPr>
          <p:nvPr>
            <p:ph type="sldNum" sz="quarter" idx="25"/>
          </p:nvPr>
        </p:nvSpPr>
        <p:spPr/>
        <p:txBody>
          <a:bodyPr/>
          <a:lstStyle>
            <a:lvl1pPr algn="r">
              <a:defRPr sz="800" b="0" i="0">
                <a:solidFill>
                  <a:schemeClr val="tx2"/>
                </a:solidFill>
                <a:latin typeface="Arial" panose="020B0604020202020204" pitchFamily="34" charset="0"/>
                <a:cs typeface="Arial" panose="020B0604020202020204" pitchFamily="34" charset="0"/>
              </a:defRPr>
            </a:lvl1pPr>
          </a:lstStyle>
          <a:p>
            <a:pPr>
              <a:defRPr/>
            </a:pPr>
            <a:fld id="{A3F25D3F-A946-4688-9825-B4B84D482857}" type="slidenum">
              <a:rPr lang="en-US"/>
              <a:pPr>
                <a:defRPr/>
              </a:pPr>
              <a:t>‹#›</a:t>
            </a:fld>
            <a:endParaRPr lang="en-US"/>
          </a:p>
        </p:txBody>
      </p:sp>
    </p:spTree>
    <p:extLst>
      <p:ext uri="{BB962C8B-B14F-4D97-AF65-F5344CB8AC3E}">
        <p14:creationId xmlns:p14="http://schemas.microsoft.com/office/powerpoint/2010/main" val="220003469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10_Half Split Fresh Basil">
    <p:bg>
      <p:bgPr>
        <a:solidFill>
          <a:schemeClr val="accent1"/>
        </a:solid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24"/>
          </p:nvPr>
        </p:nvSpPr>
        <p:spPr>
          <a:xfrm>
            <a:off x="6106236" y="0"/>
            <a:ext cx="6096397" cy="6858000"/>
          </a:xfrm>
          <a:prstGeom prst="rect">
            <a:avLst/>
          </a:prstGeom>
          <a:solidFill>
            <a:srgbClr val="C2C7CA"/>
          </a:solidFill>
        </p:spPr>
        <p:txBody>
          <a:bodyPr rtlCol="0" anchor="ctr">
            <a:noAutofit/>
          </a:bodyPr>
          <a:lstStyle>
            <a:lvl1pPr algn="ctr">
              <a:buFontTx/>
              <a:buNone/>
              <a:defRPr sz="1500">
                <a:solidFill>
                  <a:srgbClr val="262626"/>
                </a:solidFill>
              </a:defRPr>
            </a:lvl1pPr>
          </a:lstStyle>
          <a:p>
            <a:pPr lvl="0"/>
            <a:r>
              <a:rPr lang="en-US" noProof="0"/>
              <a:t>Click icon to add picture</a:t>
            </a:r>
          </a:p>
        </p:txBody>
      </p:sp>
      <p:sp>
        <p:nvSpPr>
          <p:cNvPr id="10" name="Text Placeholder 3"/>
          <p:cNvSpPr>
            <a:spLocks noGrp="1"/>
          </p:cNvSpPr>
          <p:nvPr>
            <p:ph type="body" sz="quarter" idx="23"/>
          </p:nvPr>
        </p:nvSpPr>
        <p:spPr>
          <a:xfrm>
            <a:off x="100015" y="1461010"/>
            <a:ext cx="5580814" cy="3935980"/>
          </a:xfrm>
          <a:prstGeom prst="rect">
            <a:avLst/>
          </a:prstGeom>
        </p:spPr>
        <p:txBody>
          <a:bodyPr anchor="ctr"/>
          <a:lstStyle>
            <a:lvl1pPr marL="0" indent="0" algn="l">
              <a:lnSpc>
                <a:spcPts val="4000"/>
              </a:lnSpc>
              <a:spcBef>
                <a:spcPts val="0"/>
              </a:spcBef>
              <a:spcAft>
                <a:spcPts val="0"/>
              </a:spcAft>
              <a:buNone/>
              <a:defRPr sz="4000" cap="all" spc="-50" baseline="0">
                <a:solidFill>
                  <a:srgbClr val="FF0000"/>
                </a:solidFill>
                <a:latin typeface="Impact" panose="020B0806030902050204" pitchFamily="34" charset="0"/>
              </a:defRPr>
            </a:lvl1pPr>
            <a:lvl2pPr>
              <a:buNone/>
              <a:defRPr>
                <a:solidFill>
                  <a:schemeClr val="bg1"/>
                </a:solidFill>
              </a:defRPr>
            </a:lvl2pPr>
            <a:lvl3pPr>
              <a:buNone/>
              <a:defRPr>
                <a:solidFill>
                  <a:schemeClr val="bg1"/>
                </a:solidFill>
              </a:defRPr>
            </a:lvl3pPr>
            <a:lvl4pPr>
              <a:buNone/>
              <a:defRPr>
                <a:solidFill>
                  <a:schemeClr val="bg1"/>
                </a:solidFill>
              </a:defRPr>
            </a:lvl4pPr>
            <a:lvl5pPr>
              <a:buNone/>
              <a:defRPr>
                <a:solidFill>
                  <a:schemeClr val="bg1"/>
                </a:solidFill>
              </a:defRPr>
            </a:lvl5pPr>
          </a:lstStyle>
          <a:p>
            <a:pPr lvl="0"/>
            <a:r>
              <a:rPr lang="en-US"/>
              <a:t>Click to edit Master text styles</a:t>
            </a:r>
          </a:p>
        </p:txBody>
      </p:sp>
      <p:sp>
        <p:nvSpPr>
          <p:cNvPr id="8" name="Text Placeholder 5"/>
          <p:cNvSpPr>
            <a:spLocks noGrp="1"/>
          </p:cNvSpPr>
          <p:nvPr>
            <p:ph type="body" sz="quarter" idx="21"/>
          </p:nvPr>
        </p:nvSpPr>
        <p:spPr>
          <a:xfrm>
            <a:off x="191336" y="332105"/>
            <a:ext cx="1806575" cy="490538"/>
          </a:xfrm>
        </p:spPr>
        <p:txBody>
          <a:bodyPr lIns="0"/>
          <a:lstStyle>
            <a:lvl1pPr marL="0" indent="0" algn="l">
              <a:lnSpc>
                <a:spcPct val="100000"/>
              </a:lnSpc>
              <a:spcAft>
                <a:spcPts val="0"/>
              </a:spcAft>
              <a:buNone/>
              <a:defRPr sz="800" cap="none" spc="0" baseline="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BA79BD13-1992-4E6E-AA56-F5565236C70E}"/>
              </a:ext>
            </a:extLst>
          </p:cNvPr>
          <p:cNvSpPr>
            <a:spLocks noGrp="1"/>
          </p:cNvSpPr>
          <p:nvPr>
            <p:ph type="sldNum" sz="quarter" idx="25"/>
          </p:nvPr>
        </p:nvSpPr>
        <p:spPr/>
        <p:txBody>
          <a:bodyPr/>
          <a:lstStyle>
            <a:lvl1pPr algn="r">
              <a:defRPr sz="800" b="0" i="0">
                <a:solidFill>
                  <a:schemeClr val="tx2"/>
                </a:solidFill>
                <a:latin typeface="Arial" panose="020B0604020202020204" pitchFamily="34" charset="0"/>
                <a:cs typeface="Arial" panose="020B0604020202020204" pitchFamily="34" charset="0"/>
              </a:defRPr>
            </a:lvl1pPr>
          </a:lstStyle>
          <a:p>
            <a:pPr>
              <a:defRPr/>
            </a:pPr>
            <a:fld id="{ACCD0498-82A7-4451-AB41-7526EB6E7373}" type="slidenum">
              <a:rPr lang="en-US"/>
              <a:pPr>
                <a:defRPr/>
              </a:pPr>
              <a:t>‹#›</a:t>
            </a:fld>
            <a:endParaRPr lang="en-US"/>
          </a:p>
        </p:txBody>
      </p:sp>
    </p:spTree>
    <p:extLst>
      <p:ext uri="{BB962C8B-B14F-4D97-AF65-F5344CB8AC3E}">
        <p14:creationId xmlns:p14="http://schemas.microsoft.com/office/powerpoint/2010/main" val="115781650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10_Half Split Fluffy Dough">
    <p:bg>
      <p:bgPr>
        <a:solidFill>
          <a:schemeClr val="accent2"/>
        </a:solidFill>
        <a:effectLst/>
      </p:bgPr>
    </p:bg>
    <p:spTree>
      <p:nvGrpSpPr>
        <p:cNvPr id="1" name=""/>
        <p:cNvGrpSpPr/>
        <p:nvPr/>
      </p:nvGrpSpPr>
      <p:grpSpPr>
        <a:xfrm>
          <a:off x="0" y="0"/>
          <a:ext cx="0" cy="0"/>
          <a:chOff x="0" y="0"/>
          <a:chExt cx="0" cy="0"/>
        </a:xfrm>
      </p:grpSpPr>
      <p:sp>
        <p:nvSpPr>
          <p:cNvPr id="10" name="Picture Placeholder 3"/>
          <p:cNvSpPr>
            <a:spLocks noGrp="1"/>
          </p:cNvSpPr>
          <p:nvPr>
            <p:ph type="pic" sz="quarter" idx="24"/>
          </p:nvPr>
        </p:nvSpPr>
        <p:spPr>
          <a:xfrm>
            <a:off x="0" y="0"/>
            <a:ext cx="6117790" cy="6858000"/>
          </a:xfrm>
          <a:prstGeom prst="rect">
            <a:avLst/>
          </a:prstGeom>
          <a:solidFill>
            <a:srgbClr val="C2C7CA"/>
          </a:solidFill>
        </p:spPr>
        <p:txBody>
          <a:bodyPr rtlCol="0" anchor="ctr">
            <a:noAutofit/>
          </a:bodyPr>
          <a:lstStyle>
            <a:lvl1pPr algn="ctr">
              <a:buFontTx/>
              <a:buNone/>
              <a:defRPr sz="1500">
                <a:solidFill>
                  <a:srgbClr val="262626"/>
                </a:solidFill>
              </a:defRPr>
            </a:lvl1pPr>
          </a:lstStyle>
          <a:p>
            <a:pPr lvl="0"/>
            <a:r>
              <a:rPr lang="en-US" noProof="0"/>
              <a:t>Click icon to add picture</a:t>
            </a:r>
          </a:p>
        </p:txBody>
      </p:sp>
      <p:sp>
        <p:nvSpPr>
          <p:cNvPr id="13" name="Text Placeholder 5"/>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8" name="Text Placeholder 3"/>
          <p:cNvSpPr>
            <a:spLocks noGrp="1"/>
          </p:cNvSpPr>
          <p:nvPr>
            <p:ph type="body" sz="quarter" idx="23"/>
          </p:nvPr>
        </p:nvSpPr>
        <p:spPr>
          <a:xfrm>
            <a:off x="6419850" y="1461010"/>
            <a:ext cx="5580814" cy="3935980"/>
          </a:xfrm>
          <a:prstGeom prst="rect">
            <a:avLst/>
          </a:prstGeom>
        </p:spPr>
        <p:txBody>
          <a:bodyPr anchor="ctr"/>
          <a:lstStyle>
            <a:lvl1pPr marL="0" indent="0" algn="l">
              <a:lnSpc>
                <a:spcPts val="4000"/>
              </a:lnSpc>
              <a:spcBef>
                <a:spcPts val="0"/>
              </a:spcBef>
              <a:spcAft>
                <a:spcPts val="0"/>
              </a:spcAft>
              <a:buNone/>
              <a:defRPr sz="4000" cap="all" spc="-50" baseline="0">
                <a:solidFill>
                  <a:schemeClr val="bg1"/>
                </a:solidFill>
                <a:latin typeface="Impact" panose="020B0806030902050204" pitchFamily="34" charset="0"/>
              </a:defRPr>
            </a:lvl1pPr>
            <a:lvl2pPr>
              <a:buNone/>
              <a:defRPr>
                <a:solidFill>
                  <a:schemeClr val="bg1"/>
                </a:solidFill>
              </a:defRPr>
            </a:lvl2pPr>
            <a:lvl3pPr>
              <a:buNone/>
              <a:defRPr>
                <a:solidFill>
                  <a:schemeClr val="bg1"/>
                </a:solidFill>
              </a:defRPr>
            </a:lvl3pPr>
            <a:lvl4pPr>
              <a:buNone/>
              <a:defRPr>
                <a:solidFill>
                  <a:schemeClr val="bg1"/>
                </a:solidFill>
              </a:defRPr>
            </a:lvl4pPr>
            <a:lvl5pPr>
              <a:buNone/>
              <a:defRPr>
                <a:solidFill>
                  <a:schemeClr val="bg1"/>
                </a:solidFill>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FDC92C89-07C0-4C7A-B78F-C6D4F3FCFF8E}"/>
              </a:ext>
            </a:extLst>
          </p:cNvPr>
          <p:cNvSpPr>
            <a:spLocks noGrp="1"/>
          </p:cNvSpPr>
          <p:nvPr>
            <p:ph type="sldNum" sz="quarter" idx="25"/>
          </p:nvPr>
        </p:nvSpPr>
        <p:spPr/>
        <p:txBody>
          <a:bodyPr/>
          <a:lstStyle>
            <a:lvl1pPr algn="r">
              <a:defRPr sz="800" b="0" i="0">
                <a:solidFill>
                  <a:schemeClr val="tx2"/>
                </a:solidFill>
                <a:latin typeface="Arial" panose="020B0604020202020204" pitchFamily="34" charset="0"/>
                <a:cs typeface="Arial" panose="020B0604020202020204" pitchFamily="34" charset="0"/>
              </a:defRPr>
            </a:lvl1pPr>
          </a:lstStyle>
          <a:p>
            <a:pPr>
              <a:defRPr/>
            </a:pPr>
            <a:fld id="{115DBD44-6F0A-4C8A-8AAB-4F66996EFB4D}" type="slidenum">
              <a:rPr lang="en-US"/>
              <a:pPr>
                <a:defRPr/>
              </a:pPr>
              <a:t>‹#›</a:t>
            </a:fld>
            <a:endParaRPr lang="en-US"/>
          </a:p>
        </p:txBody>
      </p:sp>
    </p:spTree>
    <p:extLst>
      <p:ext uri="{BB962C8B-B14F-4D97-AF65-F5344CB8AC3E}">
        <p14:creationId xmlns:p14="http://schemas.microsoft.com/office/powerpoint/2010/main" val="190751097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10_Content Section on White">
    <p:spTree>
      <p:nvGrpSpPr>
        <p:cNvPr id="1" name=""/>
        <p:cNvGrpSpPr/>
        <p:nvPr/>
      </p:nvGrpSpPr>
      <p:grpSpPr>
        <a:xfrm>
          <a:off x="0" y="0"/>
          <a:ext cx="0" cy="0"/>
          <a:chOff x="0" y="0"/>
          <a:chExt cx="0" cy="0"/>
        </a:xfrm>
      </p:grpSpPr>
      <p:sp>
        <p:nvSpPr>
          <p:cNvPr id="9" name="Text Placeholder 5"/>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0" name="Text Placeholder 7"/>
          <p:cNvSpPr>
            <a:spLocks noGrp="1"/>
          </p:cNvSpPr>
          <p:nvPr>
            <p:ph type="body" sz="quarter" idx="22"/>
          </p:nvPr>
        </p:nvSpPr>
        <p:spPr>
          <a:xfrm>
            <a:off x="191336" y="320674"/>
            <a:ext cx="9595278" cy="991283"/>
          </a:xfrm>
          <a:prstGeom prst="rect">
            <a:avLst/>
          </a:prstGeom>
        </p:spPr>
        <p:txBody>
          <a:bodyPr lIns="0" tIns="0" rIns="0" bIns="0"/>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5" name="Text Placeholder 6"/>
          <p:cNvSpPr>
            <a:spLocks noGrp="1"/>
          </p:cNvSpPr>
          <p:nvPr>
            <p:ph type="body" sz="quarter" idx="25"/>
          </p:nvPr>
        </p:nvSpPr>
        <p:spPr>
          <a:xfrm>
            <a:off x="191336" y="1442095"/>
            <a:ext cx="11809328" cy="4766199"/>
          </a:xfrm>
          <a:prstGeom prst="rect">
            <a:avLst/>
          </a:prstGeom>
        </p:spPr>
        <p:txBody>
          <a:bodyPr lIns="0" tIns="0" rIns="0" bIns="0"/>
          <a:lstStyle>
            <a:lvl1pPr marL="285750" marR="0" indent="-285750" algn="l" defTabSz="914400" rtl="0" eaLnBrk="1" fontAlgn="auto" latinLnBrk="0" hangingPunct="1">
              <a:lnSpc>
                <a:spcPct val="100000"/>
              </a:lnSpc>
              <a:spcBef>
                <a:spcPts val="0"/>
              </a:spcBef>
              <a:spcAft>
                <a:spcPts val="600"/>
              </a:spcAft>
              <a:buClr>
                <a:schemeClr val="tx1"/>
              </a:buClr>
              <a:buSzTx/>
              <a:buFont typeface="Arial" panose="020B0604020202020204" pitchFamily="34" charset="0"/>
              <a:buChar char="•"/>
              <a:tabLst/>
              <a:defRPr sz="14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DD5150AF-9924-4303-8A2F-55E3FE03394E}"/>
              </a:ext>
            </a:extLst>
          </p:cNvPr>
          <p:cNvSpPr>
            <a:spLocks noGrp="1"/>
          </p:cNvSpPr>
          <p:nvPr>
            <p:ph type="sldNum" sz="quarter" idx="26"/>
          </p:nvPr>
        </p:nvSpPr>
        <p:spPr/>
        <p:txBody>
          <a:bodyPr/>
          <a:lstStyle>
            <a:lvl1pPr>
              <a:defRPr/>
            </a:lvl1pPr>
          </a:lstStyle>
          <a:p>
            <a:pPr>
              <a:defRPr/>
            </a:pPr>
            <a:fld id="{0412962E-437F-431C-AC0B-9D349748CADC}" type="slidenum">
              <a:rPr lang="en-US"/>
              <a:pPr>
                <a:defRPr/>
              </a:pPr>
              <a:t>‹#›</a:t>
            </a:fld>
            <a:endParaRPr lang="en-US"/>
          </a:p>
        </p:txBody>
      </p:sp>
    </p:spTree>
    <p:extLst>
      <p:ext uri="{BB962C8B-B14F-4D97-AF65-F5344CB8AC3E}">
        <p14:creationId xmlns:p14="http://schemas.microsoft.com/office/powerpoint/2010/main" val="47087682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10_Content Section on Fresh Basil">
    <p:bg>
      <p:bgPr>
        <a:solidFill>
          <a:schemeClr val="tx1"/>
        </a:solid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68547989-139B-4F5F-9B03-72CE51CDC084}"/>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bg1"/>
                </a:solidFill>
              </a:rPr>
              <a:t>©2024 Papa Johns International, Inc. All Rights Reserved.</a:t>
            </a:r>
          </a:p>
        </p:txBody>
      </p:sp>
      <p:pic>
        <p:nvPicPr>
          <p:cNvPr id="8" name="Picture 10">
            <a:extLst>
              <a:ext uri="{FF2B5EF4-FFF2-40B4-BE49-F238E27FC236}">
                <a16:creationId xmlns:a16="http://schemas.microsoft.com/office/drawing/2014/main" id="{4327D568-71DE-424D-BFA6-DFDBB1FF0B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5"/>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Text Placeholder 7"/>
          <p:cNvSpPr>
            <a:spLocks noGrp="1"/>
          </p:cNvSpPr>
          <p:nvPr>
            <p:ph type="body" sz="quarter" idx="22"/>
          </p:nvPr>
        </p:nvSpPr>
        <p:spPr>
          <a:xfrm>
            <a:off x="191336" y="320674"/>
            <a:ext cx="9595278" cy="991283"/>
          </a:xfrm>
          <a:prstGeom prst="rect">
            <a:avLst/>
          </a:prstGeom>
        </p:spPr>
        <p:txBody>
          <a:bodyPr lIns="0" tIns="0" rIns="0" bIns="0"/>
          <a:lstStyle>
            <a:lvl1pPr marL="0" indent="0" algn="l">
              <a:lnSpc>
                <a:spcPct val="90000"/>
              </a:lnSpc>
              <a:spcBef>
                <a:spcPts val="0"/>
              </a:spcBef>
              <a:buNone/>
              <a:defRPr sz="4000" cap="all" baseline="0">
                <a:solidFill>
                  <a:schemeClr val="bg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3" name="Text Placeholder 2"/>
          <p:cNvSpPr>
            <a:spLocks noGrp="1"/>
          </p:cNvSpPr>
          <p:nvPr>
            <p:ph type="body" sz="quarter" idx="26"/>
          </p:nvPr>
        </p:nvSpPr>
        <p:spPr>
          <a:xfrm>
            <a:off x="192088" y="1441450"/>
            <a:ext cx="11807825" cy="476726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3">
            <a:extLst>
              <a:ext uri="{FF2B5EF4-FFF2-40B4-BE49-F238E27FC236}">
                <a16:creationId xmlns:a16="http://schemas.microsoft.com/office/drawing/2014/main" id="{D52D089A-98EC-4EED-BB7E-3587C950EF2B}"/>
              </a:ext>
            </a:extLst>
          </p:cNvPr>
          <p:cNvSpPr>
            <a:spLocks noGrp="1"/>
          </p:cNvSpPr>
          <p:nvPr>
            <p:ph type="sldNum" sz="quarter" idx="27"/>
          </p:nvPr>
        </p:nvSpPr>
        <p:spPr/>
        <p:txBody>
          <a:bodyPr/>
          <a:lstStyle>
            <a:lvl1pPr>
              <a:defRPr>
                <a:solidFill>
                  <a:schemeClr val="bg1"/>
                </a:solidFill>
              </a:defRPr>
            </a:lvl1pPr>
          </a:lstStyle>
          <a:p>
            <a:pPr>
              <a:defRPr/>
            </a:pPr>
            <a:fld id="{ABEDD7FC-1C0C-4F9E-BEA7-30EC3C5B9546}" type="slidenum">
              <a:rPr lang="en-US"/>
              <a:pPr>
                <a:defRPr/>
              </a:pPr>
              <a:t>‹#›</a:t>
            </a:fld>
            <a:endParaRPr lang="en-US"/>
          </a:p>
        </p:txBody>
      </p:sp>
    </p:spTree>
    <p:extLst>
      <p:ext uri="{BB962C8B-B14F-4D97-AF65-F5344CB8AC3E}">
        <p14:creationId xmlns:p14="http://schemas.microsoft.com/office/powerpoint/2010/main" val="98069430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10_Content Section on Fluffy Dough">
    <p:bg>
      <p:bgPr>
        <a:solidFill>
          <a:schemeClr val="bg2"/>
        </a:solidFill>
        <a:effectLst/>
      </p:bgPr>
    </p:bg>
    <p:spTree>
      <p:nvGrpSpPr>
        <p:cNvPr id="1" name=""/>
        <p:cNvGrpSpPr/>
        <p:nvPr/>
      </p:nvGrpSpPr>
      <p:grpSpPr>
        <a:xfrm>
          <a:off x="0" y="0"/>
          <a:ext cx="0" cy="0"/>
          <a:chOff x="0" y="0"/>
          <a:chExt cx="0" cy="0"/>
        </a:xfrm>
      </p:grpSpPr>
      <p:sp>
        <p:nvSpPr>
          <p:cNvPr id="11" name="Text Placeholder 5"/>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2" name="Text Placeholder 7"/>
          <p:cNvSpPr>
            <a:spLocks noGrp="1"/>
          </p:cNvSpPr>
          <p:nvPr>
            <p:ph type="body" sz="quarter" idx="22"/>
          </p:nvPr>
        </p:nvSpPr>
        <p:spPr>
          <a:xfrm>
            <a:off x="191336" y="320674"/>
            <a:ext cx="9595278" cy="991283"/>
          </a:xfrm>
          <a:prstGeom prst="rect">
            <a:avLst/>
          </a:prstGeom>
        </p:spPr>
        <p:txBody>
          <a:bodyPr lIns="0" tIns="0" rIns="0" bIns="0"/>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3" name="Text Placeholder 2"/>
          <p:cNvSpPr>
            <a:spLocks noGrp="1"/>
          </p:cNvSpPr>
          <p:nvPr>
            <p:ph type="body" sz="quarter" idx="26"/>
          </p:nvPr>
        </p:nvSpPr>
        <p:spPr>
          <a:xfrm>
            <a:off x="192088" y="1457352"/>
            <a:ext cx="11807825" cy="476726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1FFEFC2E-9D3E-4680-941D-28D5BCD86A48}"/>
              </a:ext>
            </a:extLst>
          </p:cNvPr>
          <p:cNvSpPr>
            <a:spLocks noGrp="1"/>
          </p:cNvSpPr>
          <p:nvPr>
            <p:ph type="sldNum" sz="quarter" idx="27"/>
          </p:nvPr>
        </p:nvSpPr>
        <p:spPr/>
        <p:txBody>
          <a:bodyPr/>
          <a:lstStyle>
            <a:lvl1pPr algn="r">
              <a:defRPr sz="800" b="0" i="0">
                <a:solidFill>
                  <a:schemeClr val="tx2"/>
                </a:solidFill>
                <a:latin typeface="Arial" panose="020B0604020202020204" pitchFamily="34" charset="0"/>
                <a:cs typeface="Arial" panose="020B0604020202020204" pitchFamily="34" charset="0"/>
              </a:defRPr>
            </a:lvl1pPr>
          </a:lstStyle>
          <a:p>
            <a:pPr>
              <a:defRPr/>
            </a:pPr>
            <a:fld id="{7D65D4DD-9851-43FD-A5E2-0289D341F23F}" type="slidenum">
              <a:rPr lang="en-US"/>
              <a:pPr>
                <a:defRPr/>
              </a:pPr>
              <a:t>‹#›</a:t>
            </a:fld>
            <a:endParaRPr lang="en-US"/>
          </a:p>
        </p:txBody>
      </p:sp>
    </p:spTree>
    <p:extLst>
      <p:ext uri="{BB962C8B-B14F-4D97-AF65-F5344CB8AC3E}">
        <p14:creationId xmlns:p14="http://schemas.microsoft.com/office/powerpoint/2010/main" val="129557187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0_Content Section on White No Footer">
    <p:spTree>
      <p:nvGrpSpPr>
        <p:cNvPr id="1" name=""/>
        <p:cNvGrpSpPr/>
        <p:nvPr/>
      </p:nvGrpSpPr>
      <p:grpSpPr>
        <a:xfrm>
          <a:off x="0" y="0"/>
          <a:ext cx="0" cy="0"/>
          <a:chOff x="0" y="0"/>
          <a:chExt cx="0" cy="0"/>
        </a:xfrm>
      </p:grpSpPr>
      <p:sp>
        <p:nvSpPr>
          <p:cNvPr id="5" name="Text Placeholder 5"/>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Text Placeholder 7"/>
          <p:cNvSpPr>
            <a:spLocks noGrp="1"/>
          </p:cNvSpPr>
          <p:nvPr>
            <p:ph type="body" sz="quarter" idx="22"/>
          </p:nvPr>
        </p:nvSpPr>
        <p:spPr>
          <a:xfrm>
            <a:off x="191336" y="320674"/>
            <a:ext cx="9595278" cy="991283"/>
          </a:xfrm>
          <a:prstGeom prst="rect">
            <a:avLst/>
          </a:prstGeom>
        </p:spPr>
        <p:txBody>
          <a:bodyPr lIns="0" tIns="0" rIns="0" bIns="0"/>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7" name="Text Placeholder 2"/>
          <p:cNvSpPr>
            <a:spLocks noGrp="1"/>
          </p:cNvSpPr>
          <p:nvPr>
            <p:ph type="body" sz="quarter" idx="26"/>
          </p:nvPr>
        </p:nvSpPr>
        <p:spPr>
          <a:xfrm>
            <a:off x="192088" y="1457352"/>
            <a:ext cx="11807825" cy="476726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a:extLst>
              <a:ext uri="{FF2B5EF4-FFF2-40B4-BE49-F238E27FC236}">
                <a16:creationId xmlns:a16="http://schemas.microsoft.com/office/drawing/2014/main" id="{7CC3E36C-A503-43D4-AB66-0E49023821A8}"/>
              </a:ext>
            </a:extLst>
          </p:cNvPr>
          <p:cNvSpPr>
            <a:spLocks noGrp="1"/>
          </p:cNvSpPr>
          <p:nvPr>
            <p:ph type="sldNum" sz="quarter" idx="27"/>
          </p:nvPr>
        </p:nvSpPr>
        <p:spPr/>
        <p:txBody>
          <a:bodyPr/>
          <a:lstStyle>
            <a:lvl1pPr>
              <a:defRPr/>
            </a:lvl1pPr>
          </a:lstStyle>
          <a:p>
            <a:pPr>
              <a:defRPr/>
            </a:pPr>
            <a:fld id="{0C4108C1-8AF5-4F99-A53D-FF573B8E2A1F}" type="slidenum">
              <a:rPr lang="en-US"/>
              <a:pPr>
                <a:defRPr/>
              </a:pPr>
              <a:t>‹#›</a:t>
            </a:fld>
            <a:endParaRPr lang="en-US"/>
          </a:p>
        </p:txBody>
      </p:sp>
    </p:spTree>
    <p:extLst>
      <p:ext uri="{BB962C8B-B14F-4D97-AF65-F5344CB8AC3E}">
        <p14:creationId xmlns:p14="http://schemas.microsoft.com/office/powerpoint/2010/main" val="364953813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11_Icons Slide 1">
    <p:spTree>
      <p:nvGrpSpPr>
        <p:cNvPr id="1" name=""/>
        <p:cNvGrpSpPr/>
        <p:nvPr/>
      </p:nvGrpSpPr>
      <p:grpSpPr>
        <a:xfrm>
          <a:off x="0" y="0"/>
          <a:ext cx="0" cy="0"/>
          <a:chOff x="0" y="0"/>
          <a:chExt cx="0" cy="0"/>
        </a:xfrm>
      </p:grpSpPr>
      <p:sp>
        <p:nvSpPr>
          <p:cNvPr id="11" name="Picture Placeholder 10"/>
          <p:cNvSpPr>
            <a:spLocks noGrp="1"/>
          </p:cNvSpPr>
          <p:nvPr>
            <p:ph type="pic" sz="quarter" idx="31"/>
          </p:nvPr>
        </p:nvSpPr>
        <p:spPr>
          <a:xfrm>
            <a:off x="1242933" y="1597390"/>
            <a:ext cx="591867" cy="585722"/>
          </a:xfrm>
          <a:prstGeom prst="rect">
            <a:avLst/>
          </a:prstGeom>
          <a:noFill/>
        </p:spPr>
        <p:txBody>
          <a:bodyPr rtlCol="0" anchor="ctr">
            <a:noAutofit/>
          </a:bodyPr>
          <a:lstStyle>
            <a:lvl1pPr algn="ctr">
              <a:buNone/>
              <a:defRPr sz="400"/>
            </a:lvl1pPr>
          </a:lstStyle>
          <a:p>
            <a:pPr lvl="0"/>
            <a:r>
              <a:rPr lang="en-US" noProof="0"/>
              <a:t>Click icon to add picture</a:t>
            </a:r>
          </a:p>
        </p:txBody>
      </p:sp>
      <p:sp>
        <p:nvSpPr>
          <p:cNvPr id="30" name="Picture Placeholder 10"/>
          <p:cNvSpPr>
            <a:spLocks noGrp="1"/>
          </p:cNvSpPr>
          <p:nvPr>
            <p:ph type="pic" sz="quarter" idx="32"/>
          </p:nvPr>
        </p:nvSpPr>
        <p:spPr>
          <a:xfrm>
            <a:off x="4286025" y="1597390"/>
            <a:ext cx="591867" cy="585722"/>
          </a:xfrm>
          <a:prstGeom prst="rect">
            <a:avLst/>
          </a:prstGeom>
          <a:noFill/>
        </p:spPr>
        <p:txBody>
          <a:bodyPr rtlCol="0" anchor="ctr">
            <a:noAutofit/>
          </a:bodyPr>
          <a:lstStyle>
            <a:lvl1pPr algn="ctr">
              <a:buNone/>
              <a:defRPr sz="400"/>
            </a:lvl1pPr>
          </a:lstStyle>
          <a:p>
            <a:pPr lvl="0"/>
            <a:r>
              <a:rPr lang="en-US" noProof="0"/>
              <a:t>Click icon to add picture</a:t>
            </a:r>
          </a:p>
        </p:txBody>
      </p:sp>
      <p:sp>
        <p:nvSpPr>
          <p:cNvPr id="31" name="Picture Placeholder 10"/>
          <p:cNvSpPr>
            <a:spLocks noGrp="1"/>
          </p:cNvSpPr>
          <p:nvPr>
            <p:ph type="pic" sz="quarter" idx="33"/>
          </p:nvPr>
        </p:nvSpPr>
        <p:spPr>
          <a:xfrm>
            <a:off x="7356408" y="1597390"/>
            <a:ext cx="591867" cy="585722"/>
          </a:xfrm>
          <a:prstGeom prst="rect">
            <a:avLst/>
          </a:prstGeom>
          <a:noFill/>
        </p:spPr>
        <p:txBody>
          <a:bodyPr rtlCol="0" anchor="ctr">
            <a:noAutofit/>
          </a:bodyPr>
          <a:lstStyle>
            <a:lvl1pPr algn="ctr">
              <a:buNone/>
              <a:defRPr sz="400"/>
            </a:lvl1pPr>
          </a:lstStyle>
          <a:p>
            <a:pPr lvl="0"/>
            <a:r>
              <a:rPr lang="en-US" noProof="0"/>
              <a:t>Click icon to add picture</a:t>
            </a:r>
          </a:p>
        </p:txBody>
      </p:sp>
      <p:sp>
        <p:nvSpPr>
          <p:cNvPr id="32" name="Picture Placeholder 10"/>
          <p:cNvSpPr>
            <a:spLocks noGrp="1"/>
          </p:cNvSpPr>
          <p:nvPr>
            <p:ph type="pic" sz="quarter" idx="34"/>
          </p:nvPr>
        </p:nvSpPr>
        <p:spPr>
          <a:xfrm>
            <a:off x="10357201" y="1597390"/>
            <a:ext cx="591867" cy="585722"/>
          </a:xfrm>
          <a:prstGeom prst="rect">
            <a:avLst/>
          </a:prstGeom>
          <a:noFill/>
        </p:spPr>
        <p:txBody>
          <a:bodyPr rtlCol="0" anchor="ctr">
            <a:noAutofit/>
          </a:bodyPr>
          <a:lstStyle>
            <a:lvl1pPr algn="ctr">
              <a:buNone/>
              <a:defRPr sz="400"/>
            </a:lvl1pPr>
          </a:lstStyle>
          <a:p>
            <a:pPr lvl="0"/>
            <a:r>
              <a:rPr lang="en-US" noProof="0"/>
              <a:t>Click icon to add picture</a:t>
            </a:r>
          </a:p>
        </p:txBody>
      </p:sp>
      <p:sp>
        <p:nvSpPr>
          <p:cNvPr id="36" name="Picture Placeholder 10"/>
          <p:cNvSpPr>
            <a:spLocks noGrp="1"/>
          </p:cNvSpPr>
          <p:nvPr>
            <p:ph type="pic" sz="quarter" idx="35"/>
          </p:nvPr>
        </p:nvSpPr>
        <p:spPr>
          <a:xfrm>
            <a:off x="1242933" y="3930360"/>
            <a:ext cx="591867" cy="585722"/>
          </a:xfrm>
          <a:prstGeom prst="rect">
            <a:avLst/>
          </a:prstGeom>
          <a:noFill/>
        </p:spPr>
        <p:txBody>
          <a:bodyPr rtlCol="0" anchor="ctr">
            <a:noAutofit/>
          </a:bodyPr>
          <a:lstStyle>
            <a:lvl1pPr algn="ctr">
              <a:buNone/>
              <a:defRPr sz="400"/>
            </a:lvl1pPr>
          </a:lstStyle>
          <a:p>
            <a:pPr lvl="0"/>
            <a:r>
              <a:rPr lang="en-US" noProof="0"/>
              <a:t>Click icon to add picture</a:t>
            </a:r>
          </a:p>
        </p:txBody>
      </p:sp>
      <p:sp>
        <p:nvSpPr>
          <p:cNvPr id="38" name="Picture Placeholder 10"/>
          <p:cNvSpPr>
            <a:spLocks noGrp="1"/>
          </p:cNvSpPr>
          <p:nvPr>
            <p:ph type="pic" sz="quarter" idx="36"/>
          </p:nvPr>
        </p:nvSpPr>
        <p:spPr>
          <a:xfrm>
            <a:off x="4286025" y="3930360"/>
            <a:ext cx="591867" cy="585722"/>
          </a:xfrm>
          <a:prstGeom prst="rect">
            <a:avLst/>
          </a:prstGeom>
          <a:noFill/>
        </p:spPr>
        <p:txBody>
          <a:bodyPr rtlCol="0" anchor="ctr">
            <a:noAutofit/>
          </a:bodyPr>
          <a:lstStyle>
            <a:lvl1pPr algn="ctr">
              <a:buNone/>
              <a:defRPr sz="400"/>
            </a:lvl1pPr>
          </a:lstStyle>
          <a:p>
            <a:pPr lvl="0"/>
            <a:r>
              <a:rPr lang="en-US" noProof="0"/>
              <a:t>Click icon to add picture</a:t>
            </a:r>
          </a:p>
        </p:txBody>
      </p:sp>
      <p:sp>
        <p:nvSpPr>
          <p:cNvPr id="40" name="Picture Placeholder 10"/>
          <p:cNvSpPr>
            <a:spLocks noGrp="1"/>
          </p:cNvSpPr>
          <p:nvPr>
            <p:ph type="pic" sz="quarter" idx="37"/>
          </p:nvPr>
        </p:nvSpPr>
        <p:spPr>
          <a:xfrm>
            <a:off x="7356408" y="3930360"/>
            <a:ext cx="591867" cy="585722"/>
          </a:xfrm>
          <a:prstGeom prst="rect">
            <a:avLst/>
          </a:prstGeom>
          <a:noFill/>
        </p:spPr>
        <p:txBody>
          <a:bodyPr rtlCol="0" anchor="ctr">
            <a:noAutofit/>
          </a:bodyPr>
          <a:lstStyle>
            <a:lvl1pPr algn="ctr">
              <a:buNone/>
              <a:defRPr sz="400"/>
            </a:lvl1pPr>
          </a:lstStyle>
          <a:p>
            <a:pPr lvl="0"/>
            <a:r>
              <a:rPr lang="en-US" noProof="0"/>
              <a:t>Click icon to add picture</a:t>
            </a:r>
          </a:p>
        </p:txBody>
      </p:sp>
      <p:sp>
        <p:nvSpPr>
          <p:cNvPr id="42" name="Picture Placeholder 10"/>
          <p:cNvSpPr>
            <a:spLocks noGrp="1"/>
          </p:cNvSpPr>
          <p:nvPr>
            <p:ph type="pic" sz="quarter" idx="38"/>
          </p:nvPr>
        </p:nvSpPr>
        <p:spPr>
          <a:xfrm>
            <a:off x="10357201" y="3930360"/>
            <a:ext cx="591867" cy="585722"/>
          </a:xfrm>
          <a:prstGeom prst="rect">
            <a:avLst/>
          </a:prstGeom>
          <a:noFill/>
        </p:spPr>
        <p:txBody>
          <a:bodyPr rtlCol="0" anchor="ctr">
            <a:noAutofit/>
          </a:bodyPr>
          <a:lstStyle>
            <a:lvl1pPr algn="ctr">
              <a:buNone/>
              <a:defRPr sz="400"/>
            </a:lvl1pPr>
          </a:lstStyle>
          <a:p>
            <a:pPr lvl="0"/>
            <a:r>
              <a:rPr lang="en-US" noProof="0"/>
              <a:t>Click icon to add picture</a:t>
            </a:r>
          </a:p>
        </p:txBody>
      </p:sp>
      <p:sp>
        <p:nvSpPr>
          <p:cNvPr id="7" name="Text Placeholder 6"/>
          <p:cNvSpPr>
            <a:spLocks noGrp="1"/>
          </p:cNvSpPr>
          <p:nvPr>
            <p:ph type="body" sz="quarter" idx="23"/>
          </p:nvPr>
        </p:nvSpPr>
        <p:spPr>
          <a:xfrm>
            <a:off x="193769" y="2432024"/>
            <a:ext cx="2690194" cy="660400"/>
          </a:xfrm>
          <a:prstGeom prst="rect">
            <a:avLst/>
          </a:prstGeom>
        </p:spPr>
        <p:txBody>
          <a:bodyPr lIns="0" tIns="0" rIns="0" bIns="0"/>
          <a:lstStyle>
            <a:lvl1pPr marL="0" indent="0" algn="ctr">
              <a:lnSpc>
                <a:spcPct val="100000"/>
              </a:lnSpc>
              <a:spcBef>
                <a:spcPts val="0"/>
              </a:spcBef>
              <a:buNone/>
              <a:defRPr lang="en-GB" sz="1400" baseline="0" smtClean="0">
                <a:solidFill>
                  <a:schemeClr val="tx2"/>
                </a:solidFill>
                <a:effectLst/>
                <a:latin typeface="Arial" panose="020B0604020202020204" pitchFamily="34" charset="0"/>
              </a:defRPr>
            </a:lvl1pPr>
            <a:lvl2pPr algn="ctr">
              <a:buNone/>
              <a:defRPr sz="1400"/>
            </a:lvl2pPr>
            <a:lvl3pPr algn="ctr">
              <a:buNone/>
              <a:defRPr sz="1400"/>
            </a:lvl3pPr>
            <a:lvl4pPr algn="ctr">
              <a:buNone/>
              <a:defRPr sz="1400"/>
            </a:lvl4pPr>
            <a:lvl5pPr algn="ctr">
              <a:buNone/>
              <a:defRPr sz="1400"/>
            </a:lvl5pPr>
          </a:lstStyle>
          <a:p>
            <a:pPr lvl="0"/>
            <a:r>
              <a:rPr lang="en-US"/>
              <a:t>Click to edit Master text styles</a:t>
            </a:r>
          </a:p>
        </p:txBody>
      </p:sp>
      <p:sp>
        <p:nvSpPr>
          <p:cNvPr id="18" name="Text Placeholder 6"/>
          <p:cNvSpPr>
            <a:spLocks noGrp="1"/>
          </p:cNvSpPr>
          <p:nvPr>
            <p:ph type="body" sz="quarter" idx="24"/>
          </p:nvPr>
        </p:nvSpPr>
        <p:spPr>
          <a:xfrm>
            <a:off x="3236861" y="2432024"/>
            <a:ext cx="2690194" cy="660400"/>
          </a:xfrm>
          <a:prstGeom prst="rect">
            <a:avLst/>
          </a:prstGeom>
        </p:spPr>
        <p:txBody>
          <a:bodyPr lIns="0" tIns="0" rIns="0" bIns="0"/>
          <a:lstStyle>
            <a:lvl1pPr marL="0" indent="0" algn="ctr">
              <a:lnSpc>
                <a:spcPct val="100000"/>
              </a:lnSpc>
              <a:spcBef>
                <a:spcPts val="0"/>
              </a:spcBef>
              <a:buNone/>
              <a:defRPr lang="en-GB" sz="1400" baseline="0" smtClean="0">
                <a:solidFill>
                  <a:schemeClr val="tx2"/>
                </a:solidFill>
                <a:effectLst/>
                <a:latin typeface="Arial" panose="020B0604020202020204" pitchFamily="34" charset="0"/>
              </a:defRPr>
            </a:lvl1pPr>
            <a:lvl2pPr algn="ctr">
              <a:buNone/>
              <a:defRPr sz="1400"/>
            </a:lvl2pPr>
            <a:lvl3pPr algn="ctr">
              <a:buNone/>
              <a:defRPr sz="1400"/>
            </a:lvl3pPr>
            <a:lvl4pPr algn="ctr">
              <a:buNone/>
              <a:defRPr sz="1400"/>
            </a:lvl4pPr>
            <a:lvl5pPr algn="ctr">
              <a:buNone/>
              <a:defRPr sz="1400"/>
            </a:lvl5pPr>
          </a:lstStyle>
          <a:p>
            <a:pPr lvl="0"/>
            <a:r>
              <a:rPr lang="en-US"/>
              <a:t>Click to edit Master text styles</a:t>
            </a:r>
          </a:p>
        </p:txBody>
      </p:sp>
      <p:sp>
        <p:nvSpPr>
          <p:cNvPr id="19" name="Text Placeholder 6"/>
          <p:cNvSpPr>
            <a:spLocks noGrp="1"/>
          </p:cNvSpPr>
          <p:nvPr>
            <p:ph type="body" sz="quarter" idx="25"/>
          </p:nvPr>
        </p:nvSpPr>
        <p:spPr>
          <a:xfrm>
            <a:off x="6307244" y="2432024"/>
            <a:ext cx="2690194" cy="660400"/>
          </a:xfrm>
          <a:prstGeom prst="rect">
            <a:avLst/>
          </a:prstGeom>
        </p:spPr>
        <p:txBody>
          <a:bodyPr lIns="0" tIns="0" rIns="0" bIns="0"/>
          <a:lstStyle>
            <a:lvl1pPr marL="0" indent="0" algn="ctr">
              <a:lnSpc>
                <a:spcPct val="100000"/>
              </a:lnSpc>
              <a:spcBef>
                <a:spcPts val="0"/>
              </a:spcBef>
              <a:buNone/>
              <a:defRPr lang="en-GB" sz="1400" baseline="0" smtClean="0">
                <a:solidFill>
                  <a:schemeClr val="tx2"/>
                </a:solidFill>
                <a:effectLst/>
                <a:latin typeface="Arial" panose="020B0604020202020204" pitchFamily="34" charset="0"/>
              </a:defRPr>
            </a:lvl1pPr>
            <a:lvl2pPr algn="ctr">
              <a:buNone/>
              <a:defRPr sz="1400"/>
            </a:lvl2pPr>
            <a:lvl3pPr algn="ctr">
              <a:buNone/>
              <a:defRPr sz="1400"/>
            </a:lvl3pPr>
            <a:lvl4pPr algn="ctr">
              <a:buNone/>
              <a:defRPr sz="1400"/>
            </a:lvl4pPr>
            <a:lvl5pPr algn="ctr">
              <a:buNone/>
              <a:defRPr sz="1400"/>
            </a:lvl5pPr>
          </a:lstStyle>
          <a:p>
            <a:pPr lvl="0"/>
            <a:r>
              <a:rPr lang="en-US"/>
              <a:t>Click to edit Master text styles</a:t>
            </a:r>
          </a:p>
        </p:txBody>
      </p:sp>
      <p:sp>
        <p:nvSpPr>
          <p:cNvPr id="22" name="Text Placeholder 6"/>
          <p:cNvSpPr>
            <a:spLocks noGrp="1"/>
          </p:cNvSpPr>
          <p:nvPr>
            <p:ph type="body" sz="quarter" idx="26"/>
          </p:nvPr>
        </p:nvSpPr>
        <p:spPr>
          <a:xfrm>
            <a:off x="9308037" y="2432024"/>
            <a:ext cx="2690194" cy="660400"/>
          </a:xfrm>
          <a:prstGeom prst="rect">
            <a:avLst/>
          </a:prstGeom>
        </p:spPr>
        <p:txBody>
          <a:bodyPr lIns="0" tIns="0" rIns="0" bIns="0"/>
          <a:lstStyle>
            <a:lvl1pPr marL="0" indent="0" algn="ctr">
              <a:lnSpc>
                <a:spcPct val="100000"/>
              </a:lnSpc>
              <a:spcBef>
                <a:spcPts val="0"/>
              </a:spcBef>
              <a:buNone/>
              <a:defRPr lang="en-GB" sz="1400" baseline="0" smtClean="0">
                <a:solidFill>
                  <a:schemeClr val="tx2"/>
                </a:solidFill>
                <a:effectLst/>
                <a:latin typeface="Arial" panose="020B0604020202020204" pitchFamily="34" charset="0"/>
              </a:defRPr>
            </a:lvl1pPr>
            <a:lvl2pPr algn="ctr">
              <a:buNone/>
              <a:defRPr sz="1400"/>
            </a:lvl2pPr>
            <a:lvl3pPr algn="ctr">
              <a:buNone/>
              <a:defRPr sz="1400"/>
            </a:lvl3pPr>
            <a:lvl4pPr algn="ctr">
              <a:buNone/>
              <a:defRPr sz="1400"/>
            </a:lvl4pPr>
            <a:lvl5pPr algn="ctr">
              <a:buNone/>
              <a:defRPr sz="1400"/>
            </a:lvl5pPr>
          </a:lstStyle>
          <a:p>
            <a:pPr lvl="0"/>
            <a:r>
              <a:rPr lang="en-US"/>
              <a:t>Click to edit Master text styles</a:t>
            </a:r>
          </a:p>
        </p:txBody>
      </p:sp>
      <p:sp>
        <p:nvSpPr>
          <p:cNvPr id="24" name="Text Placeholder 6"/>
          <p:cNvSpPr>
            <a:spLocks noGrp="1"/>
          </p:cNvSpPr>
          <p:nvPr>
            <p:ph type="body" sz="quarter" idx="27"/>
          </p:nvPr>
        </p:nvSpPr>
        <p:spPr>
          <a:xfrm>
            <a:off x="193769" y="4709558"/>
            <a:ext cx="2690194" cy="660400"/>
          </a:xfrm>
          <a:prstGeom prst="rect">
            <a:avLst/>
          </a:prstGeom>
        </p:spPr>
        <p:txBody>
          <a:bodyPr lIns="0" tIns="0" rIns="0" bIns="0"/>
          <a:lstStyle>
            <a:lvl1pPr marL="0" indent="0" algn="ctr">
              <a:lnSpc>
                <a:spcPct val="100000"/>
              </a:lnSpc>
              <a:spcBef>
                <a:spcPts val="0"/>
              </a:spcBef>
              <a:buNone/>
              <a:defRPr lang="en-GB" sz="1400" baseline="0" smtClean="0">
                <a:solidFill>
                  <a:schemeClr val="tx2"/>
                </a:solidFill>
                <a:effectLst/>
                <a:latin typeface="Arial" panose="020B0604020202020204" pitchFamily="34" charset="0"/>
              </a:defRPr>
            </a:lvl1pPr>
            <a:lvl2pPr algn="ctr">
              <a:buNone/>
              <a:defRPr sz="1400"/>
            </a:lvl2pPr>
            <a:lvl3pPr algn="ctr">
              <a:buNone/>
              <a:defRPr sz="1400"/>
            </a:lvl3pPr>
            <a:lvl4pPr algn="ctr">
              <a:buNone/>
              <a:defRPr sz="1400"/>
            </a:lvl4pPr>
            <a:lvl5pPr algn="ctr">
              <a:buNone/>
              <a:defRPr sz="1400"/>
            </a:lvl5pPr>
          </a:lstStyle>
          <a:p>
            <a:pPr lvl="0"/>
            <a:r>
              <a:rPr lang="en-US"/>
              <a:t>Click to edit Master text styles</a:t>
            </a:r>
          </a:p>
        </p:txBody>
      </p:sp>
      <p:sp>
        <p:nvSpPr>
          <p:cNvPr id="26" name="Text Placeholder 6"/>
          <p:cNvSpPr>
            <a:spLocks noGrp="1"/>
          </p:cNvSpPr>
          <p:nvPr>
            <p:ph type="body" sz="quarter" idx="28"/>
          </p:nvPr>
        </p:nvSpPr>
        <p:spPr>
          <a:xfrm>
            <a:off x="3236861" y="4709558"/>
            <a:ext cx="2690194" cy="660400"/>
          </a:xfrm>
          <a:prstGeom prst="rect">
            <a:avLst/>
          </a:prstGeom>
        </p:spPr>
        <p:txBody>
          <a:bodyPr lIns="0" tIns="0" rIns="0" bIns="0"/>
          <a:lstStyle>
            <a:lvl1pPr marL="0" indent="0" algn="ctr">
              <a:lnSpc>
                <a:spcPct val="100000"/>
              </a:lnSpc>
              <a:spcBef>
                <a:spcPts val="0"/>
              </a:spcBef>
              <a:buNone/>
              <a:defRPr lang="en-GB" sz="1400" baseline="0" smtClean="0">
                <a:solidFill>
                  <a:schemeClr val="tx2"/>
                </a:solidFill>
                <a:effectLst/>
                <a:latin typeface="Arial" panose="020B0604020202020204" pitchFamily="34" charset="0"/>
              </a:defRPr>
            </a:lvl1pPr>
            <a:lvl2pPr algn="ctr">
              <a:buNone/>
              <a:defRPr sz="1400"/>
            </a:lvl2pPr>
            <a:lvl3pPr algn="ctr">
              <a:buNone/>
              <a:defRPr sz="1400"/>
            </a:lvl3pPr>
            <a:lvl4pPr algn="ctr">
              <a:buNone/>
              <a:defRPr sz="1400"/>
            </a:lvl4pPr>
            <a:lvl5pPr algn="ctr">
              <a:buNone/>
              <a:defRPr sz="1400"/>
            </a:lvl5pPr>
          </a:lstStyle>
          <a:p>
            <a:pPr lvl="0"/>
            <a:r>
              <a:rPr lang="en-US"/>
              <a:t>Click to edit Master text styles</a:t>
            </a:r>
          </a:p>
        </p:txBody>
      </p:sp>
      <p:sp>
        <p:nvSpPr>
          <p:cNvPr id="33" name="Text Placeholder 6"/>
          <p:cNvSpPr>
            <a:spLocks noGrp="1"/>
          </p:cNvSpPr>
          <p:nvPr>
            <p:ph type="body" sz="quarter" idx="29"/>
          </p:nvPr>
        </p:nvSpPr>
        <p:spPr>
          <a:xfrm>
            <a:off x="6307244" y="4709558"/>
            <a:ext cx="2690194" cy="660400"/>
          </a:xfrm>
          <a:prstGeom prst="rect">
            <a:avLst/>
          </a:prstGeom>
        </p:spPr>
        <p:txBody>
          <a:bodyPr lIns="0" tIns="0" rIns="0" bIns="0"/>
          <a:lstStyle>
            <a:lvl1pPr marL="0" indent="0" algn="ctr">
              <a:lnSpc>
                <a:spcPct val="100000"/>
              </a:lnSpc>
              <a:spcBef>
                <a:spcPts val="0"/>
              </a:spcBef>
              <a:buNone/>
              <a:defRPr lang="en-GB" sz="1400" baseline="0" smtClean="0">
                <a:solidFill>
                  <a:schemeClr val="tx2"/>
                </a:solidFill>
                <a:effectLst/>
                <a:latin typeface="Arial" panose="020B0604020202020204" pitchFamily="34" charset="0"/>
              </a:defRPr>
            </a:lvl1pPr>
            <a:lvl2pPr algn="ctr">
              <a:buNone/>
              <a:defRPr sz="1400"/>
            </a:lvl2pPr>
            <a:lvl3pPr algn="ctr">
              <a:buNone/>
              <a:defRPr sz="1400"/>
            </a:lvl3pPr>
            <a:lvl4pPr algn="ctr">
              <a:buNone/>
              <a:defRPr sz="1400"/>
            </a:lvl4pPr>
            <a:lvl5pPr algn="ctr">
              <a:buNone/>
              <a:defRPr sz="1400"/>
            </a:lvl5pPr>
          </a:lstStyle>
          <a:p>
            <a:pPr lvl="0"/>
            <a:r>
              <a:rPr lang="en-US"/>
              <a:t>Click to edit Master text styles</a:t>
            </a:r>
          </a:p>
        </p:txBody>
      </p:sp>
      <p:sp>
        <p:nvSpPr>
          <p:cNvPr id="34" name="Text Placeholder 6"/>
          <p:cNvSpPr>
            <a:spLocks noGrp="1"/>
          </p:cNvSpPr>
          <p:nvPr>
            <p:ph type="body" sz="quarter" idx="30"/>
          </p:nvPr>
        </p:nvSpPr>
        <p:spPr>
          <a:xfrm>
            <a:off x="9308037" y="4709558"/>
            <a:ext cx="2690194" cy="660400"/>
          </a:xfrm>
          <a:prstGeom prst="rect">
            <a:avLst/>
          </a:prstGeom>
        </p:spPr>
        <p:txBody>
          <a:bodyPr lIns="0" tIns="0" rIns="0" bIns="0"/>
          <a:lstStyle>
            <a:lvl1pPr marL="0" indent="0" algn="ctr">
              <a:lnSpc>
                <a:spcPct val="100000"/>
              </a:lnSpc>
              <a:spcBef>
                <a:spcPts val="0"/>
              </a:spcBef>
              <a:buNone/>
              <a:defRPr lang="en-GB" sz="1400" baseline="0" smtClean="0">
                <a:solidFill>
                  <a:schemeClr val="tx2"/>
                </a:solidFill>
                <a:effectLst/>
                <a:latin typeface="Arial" panose="020B0604020202020204" pitchFamily="34" charset="0"/>
              </a:defRPr>
            </a:lvl1pPr>
            <a:lvl2pPr algn="ctr">
              <a:buNone/>
              <a:defRPr sz="1400"/>
            </a:lvl2pPr>
            <a:lvl3pPr algn="ctr">
              <a:buNone/>
              <a:defRPr sz="1400"/>
            </a:lvl3pPr>
            <a:lvl4pPr algn="ctr">
              <a:buNone/>
              <a:defRPr sz="1400"/>
            </a:lvl4pPr>
            <a:lvl5pPr algn="ctr">
              <a:buNone/>
              <a:defRPr sz="1400"/>
            </a:lvl5pPr>
          </a:lstStyle>
          <a:p>
            <a:pPr lvl="0"/>
            <a:r>
              <a:rPr lang="en-US"/>
              <a:t>Click to edit Master text styles</a:t>
            </a:r>
          </a:p>
        </p:txBody>
      </p:sp>
      <p:sp>
        <p:nvSpPr>
          <p:cNvPr id="23" name="Text Placeholder 7"/>
          <p:cNvSpPr>
            <a:spLocks noGrp="1"/>
          </p:cNvSpPr>
          <p:nvPr>
            <p:ph type="body" sz="quarter" idx="22"/>
          </p:nvPr>
        </p:nvSpPr>
        <p:spPr>
          <a:xfrm>
            <a:off x="191336" y="320674"/>
            <a:ext cx="9595278" cy="991283"/>
          </a:xfrm>
          <a:prstGeom prst="rect">
            <a:avLst/>
          </a:prstGeom>
        </p:spPr>
        <p:txBody>
          <a:bodyPr lIns="0" tIns="0" rIns="0" bIns="0"/>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8" name="Text Placeholder 5"/>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0" name="Slide Number Placeholder 5">
            <a:extLst>
              <a:ext uri="{FF2B5EF4-FFF2-40B4-BE49-F238E27FC236}">
                <a16:creationId xmlns:a16="http://schemas.microsoft.com/office/drawing/2014/main" id="{9A66CC88-3EFC-4FAE-9640-B3EB395FF147}"/>
              </a:ext>
            </a:extLst>
          </p:cNvPr>
          <p:cNvSpPr>
            <a:spLocks noGrp="1"/>
          </p:cNvSpPr>
          <p:nvPr>
            <p:ph type="sldNum" sz="quarter" idx="39"/>
          </p:nvPr>
        </p:nvSpPr>
        <p:spPr/>
        <p:txBody>
          <a:bodyPr/>
          <a:lstStyle>
            <a:lvl1pPr>
              <a:defRPr/>
            </a:lvl1pPr>
          </a:lstStyle>
          <a:p>
            <a:pPr>
              <a:defRPr/>
            </a:pPr>
            <a:fld id="{3B04D883-1348-4F0B-95F8-ADDF9FD31A5B}" type="slidenum">
              <a:rPr lang="en-US"/>
              <a:pPr>
                <a:defRPr/>
              </a:pPr>
              <a:t>‹#›</a:t>
            </a:fld>
            <a:endParaRPr lang="en-US"/>
          </a:p>
        </p:txBody>
      </p:sp>
    </p:spTree>
    <p:extLst>
      <p:ext uri="{BB962C8B-B14F-4D97-AF65-F5344CB8AC3E}">
        <p14:creationId xmlns:p14="http://schemas.microsoft.com/office/powerpoint/2010/main" val="1953924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0577404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40114"/>
            <a:ext cx="3932237" cy="1331686"/>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1640114"/>
            <a:ext cx="6172200" cy="4220936"/>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091544"/>
            <a:ext cx="3932237" cy="2777445"/>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62066237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11_Icons Slide 2">
    <p:spTree>
      <p:nvGrpSpPr>
        <p:cNvPr id="1" name=""/>
        <p:cNvGrpSpPr/>
        <p:nvPr/>
      </p:nvGrpSpPr>
      <p:grpSpPr>
        <a:xfrm>
          <a:off x="0" y="0"/>
          <a:ext cx="0" cy="0"/>
          <a:chOff x="0" y="0"/>
          <a:chExt cx="0" cy="0"/>
        </a:xfrm>
      </p:grpSpPr>
      <p:sp>
        <p:nvSpPr>
          <p:cNvPr id="17" name="Text Placeholder 6"/>
          <p:cNvSpPr>
            <a:spLocks noGrp="1"/>
          </p:cNvSpPr>
          <p:nvPr>
            <p:ph type="body" sz="quarter" idx="25"/>
          </p:nvPr>
        </p:nvSpPr>
        <p:spPr>
          <a:xfrm>
            <a:off x="191336" y="1442096"/>
            <a:ext cx="3555178" cy="2484234"/>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14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20" name="Text Placeholder 6"/>
          <p:cNvSpPr>
            <a:spLocks noGrp="1"/>
          </p:cNvSpPr>
          <p:nvPr>
            <p:ph type="body" sz="quarter" idx="26"/>
          </p:nvPr>
        </p:nvSpPr>
        <p:spPr>
          <a:xfrm>
            <a:off x="6202766" y="1442096"/>
            <a:ext cx="3659062" cy="639266"/>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14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p:txBody>
      </p:sp>
      <p:sp>
        <p:nvSpPr>
          <p:cNvPr id="21" name="Text Placeholder 6"/>
          <p:cNvSpPr>
            <a:spLocks noGrp="1"/>
          </p:cNvSpPr>
          <p:nvPr>
            <p:ph type="body" sz="quarter" idx="27"/>
          </p:nvPr>
        </p:nvSpPr>
        <p:spPr>
          <a:xfrm>
            <a:off x="6202766" y="2381896"/>
            <a:ext cx="3659062" cy="639266"/>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14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p:txBody>
      </p:sp>
      <p:sp>
        <p:nvSpPr>
          <p:cNvPr id="27" name="Text Placeholder 6"/>
          <p:cNvSpPr>
            <a:spLocks noGrp="1"/>
          </p:cNvSpPr>
          <p:nvPr>
            <p:ph type="body" sz="quarter" idx="28"/>
          </p:nvPr>
        </p:nvSpPr>
        <p:spPr>
          <a:xfrm>
            <a:off x="6202766" y="3321696"/>
            <a:ext cx="3659062" cy="639266"/>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14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p:txBody>
      </p:sp>
      <p:sp>
        <p:nvSpPr>
          <p:cNvPr id="28" name="Text Placeholder 6"/>
          <p:cNvSpPr>
            <a:spLocks noGrp="1"/>
          </p:cNvSpPr>
          <p:nvPr>
            <p:ph type="body" sz="quarter" idx="29"/>
          </p:nvPr>
        </p:nvSpPr>
        <p:spPr>
          <a:xfrm>
            <a:off x="6202766" y="4261496"/>
            <a:ext cx="3659062" cy="639266"/>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14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p:txBody>
      </p:sp>
      <p:sp>
        <p:nvSpPr>
          <p:cNvPr id="29" name="Text Placeholder 6"/>
          <p:cNvSpPr>
            <a:spLocks noGrp="1"/>
          </p:cNvSpPr>
          <p:nvPr>
            <p:ph type="body" sz="quarter" idx="30"/>
          </p:nvPr>
        </p:nvSpPr>
        <p:spPr>
          <a:xfrm>
            <a:off x="6202766" y="5201296"/>
            <a:ext cx="3659062" cy="639266"/>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14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p:txBody>
      </p:sp>
      <p:sp>
        <p:nvSpPr>
          <p:cNvPr id="34" name="Picture Placeholder 10"/>
          <p:cNvSpPr>
            <a:spLocks noGrp="1"/>
          </p:cNvSpPr>
          <p:nvPr>
            <p:ph type="pic" sz="quarter" idx="31"/>
          </p:nvPr>
        </p:nvSpPr>
        <p:spPr>
          <a:xfrm>
            <a:off x="5185004" y="1468868"/>
            <a:ext cx="591867" cy="585722"/>
          </a:xfrm>
          <a:prstGeom prst="rect">
            <a:avLst/>
          </a:prstGeom>
          <a:noFill/>
        </p:spPr>
        <p:txBody>
          <a:bodyPr rtlCol="0" anchor="ctr">
            <a:noAutofit/>
          </a:bodyPr>
          <a:lstStyle>
            <a:lvl1pPr algn="ctr">
              <a:buNone/>
              <a:defRPr sz="400"/>
            </a:lvl1pPr>
          </a:lstStyle>
          <a:p>
            <a:pPr lvl="0"/>
            <a:r>
              <a:rPr lang="en-US" noProof="0"/>
              <a:t>Click icon to add picture</a:t>
            </a:r>
          </a:p>
        </p:txBody>
      </p:sp>
      <p:sp>
        <p:nvSpPr>
          <p:cNvPr id="38" name="Picture Placeholder 10"/>
          <p:cNvSpPr>
            <a:spLocks noGrp="1"/>
          </p:cNvSpPr>
          <p:nvPr>
            <p:ph type="pic" sz="quarter" idx="32"/>
          </p:nvPr>
        </p:nvSpPr>
        <p:spPr>
          <a:xfrm>
            <a:off x="5185004" y="2381896"/>
            <a:ext cx="591867" cy="585722"/>
          </a:xfrm>
          <a:prstGeom prst="rect">
            <a:avLst/>
          </a:prstGeom>
          <a:noFill/>
        </p:spPr>
        <p:txBody>
          <a:bodyPr rtlCol="0" anchor="ctr">
            <a:noAutofit/>
          </a:bodyPr>
          <a:lstStyle>
            <a:lvl1pPr algn="ctr">
              <a:buNone/>
              <a:defRPr sz="400"/>
            </a:lvl1pPr>
          </a:lstStyle>
          <a:p>
            <a:pPr lvl="0"/>
            <a:r>
              <a:rPr lang="en-US" noProof="0"/>
              <a:t>Click icon to add picture</a:t>
            </a:r>
          </a:p>
        </p:txBody>
      </p:sp>
      <p:sp>
        <p:nvSpPr>
          <p:cNvPr id="39" name="Picture Placeholder 10"/>
          <p:cNvSpPr>
            <a:spLocks noGrp="1"/>
          </p:cNvSpPr>
          <p:nvPr>
            <p:ph type="pic" sz="quarter" idx="33"/>
          </p:nvPr>
        </p:nvSpPr>
        <p:spPr>
          <a:xfrm>
            <a:off x="5185004" y="3321696"/>
            <a:ext cx="591867" cy="585722"/>
          </a:xfrm>
          <a:prstGeom prst="rect">
            <a:avLst/>
          </a:prstGeom>
          <a:noFill/>
        </p:spPr>
        <p:txBody>
          <a:bodyPr rtlCol="0" anchor="ctr">
            <a:noAutofit/>
          </a:bodyPr>
          <a:lstStyle>
            <a:lvl1pPr algn="ctr">
              <a:buNone/>
              <a:defRPr sz="400"/>
            </a:lvl1pPr>
          </a:lstStyle>
          <a:p>
            <a:pPr lvl="0"/>
            <a:r>
              <a:rPr lang="en-US" noProof="0"/>
              <a:t>Click icon to add picture</a:t>
            </a:r>
          </a:p>
        </p:txBody>
      </p:sp>
      <p:sp>
        <p:nvSpPr>
          <p:cNvPr id="40" name="Picture Placeholder 10"/>
          <p:cNvSpPr>
            <a:spLocks noGrp="1"/>
          </p:cNvSpPr>
          <p:nvPr>
            <p:ph type="pic" sz="quarter" idx="34"/>
          </p:nvPr>
        </p:nvSpPr>
        <p:spPr>
          <a:xfrm>
            <a:off x="5185004" y="4260199"/>
            <a:ext cx="591867" cy="585722"/>
          </a:xfrm>
          <a:prstGeom prst="rect">
            <a:avLst/>
          </a:prstGeom>
          <a:noFill/>
        </p:spPr>
        <p:txBody>
          <a:bodyPr rtlCol="0" anchor="ctr">
            <a:noAutofit/>
          </a:bodyPr>
          <a:lstStyle>
            <a:lvl1pPr algn="ctr">
              <a:buNone/>
              <a:defRPr sz="400"/>
            </a:lvl1pPr>
          </a:lstStyle>
          <a:p>
            <a:pPr lvl="0"/>
            <a:r>
              <a:rPr lang="en-US" noProof="0"/>
              <a:t>Click icon to add picture</a:t>
            </a:r>
          </a:p>
        </p:txBody>
      </p:sp>
      <p:sp>
        <p:nvSpPr>
          <p:cNvPr id="41" name="Picture Placeholder 10"/>
          <p:cNvSpPr>
            <a:spLocks noGrp="1"/>
          </p:cNvSpPr>
          <p:nvPr>
            <p:ph type="pic" sz="quarter" idx="35"/>
          </p:nvPr>
        </p:nvSpPr>
        <p:spPr>
          <a:xfrm>
            <a:off x="5185004" y="5198702"/>
            <a:ext cx="591867" cy="585722"/>
          </a:xfrm>
          <a:prstGeom prst="rect">
            <a:avLst/>
          </a:prstGeom>
          <a:noFill/>
        </p:spPr>
        <p:txBody>
          <a:bodyPr rtlCol="0" anchor="ctr">
            <a:noAutofit/>
          </a:bodyPr>
          <a:lstStyle>
            <a:lvl1pPr algn="ctr">
              <a:buNone/>
              <a:defRPr sz="400"/>
            </a:lvl1pPr>
          </a:lstStyle>
          <a:p>
            <a:pPr lvl="0"/>
            <a:r>
              <a:rPr lang="en-US" noProof="0"/>
              <a:t>Click icon to add picture</a:t>
            </a:r>
          </a:p>
        </p:txBody>
      </p:sp>
      <p:sp>
        <p:nvSpPr>
          <p:cNvPr id="16" name="Text Placeholder 7"/>
          <p:cNvSpPr>
            <a:spLocks noGrp="1"/>
          </p:cNvSpPr>
          <p:nvPr>
            <p:ph type="body" sz="quarter" idx="22"/>
          </p:nvPr>
        </p:nvSpPr>
        <p:spPr>
          <a:xfrm>
            <a:off x="191336" y="320674"/>
            <a:ext cx="9670492" cy="991283"/>
          </a:xfrm>
          <a:prstGeom prst="rect">
            <a:avLst/>
          </a:prstGeom>
        </p:spPr>
        <p:txBody>
          <a:bodyPr lIns="0" tIns="0" rIns="0" bIns="0"/>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19" name="Text Placeholder 5"/>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Slide Number Placeholder 5">
            <a:extLst>
              <a:ext uri="{FF2B5EF4-FFF2-40B4-BE49-F238E27FC236}">
                <a16:creationId xmlns:a16="http://schemas.microsoft.com/office/drawing/2014/main" id="{19D8CAF5-7AFC-42A3-82D5-23FEC5AF5BB6}"/>
              </a:ext>
            </a:extLst>
          </p:cNvPr>
          <p:cNvSpPr>
            <a:spLocks noGrp="1"/>
          </p:cNvSpPr>
          <p:nvPr>
            <p:ph type="sldNum" sz="quarter" idx="36"/>
          </p:nvPr>
        </p:nvSpPr>
        <p:spPr/>
        <p:txBody>
          <a:bodyPr/>
          <a:lstStyle>
            <a:lvl1pPr>
              <a:defRPr/>
            </a:lvl1pPr>
          </a:lstStyle>
          <a:p>
            <a:pPr>
              <a:defRPr/>
            </a:pPr>
            <a:fld id="{7FAC46F8-544A-4385-BC43-6CFD4FF307F2}" type="slidenum">
              <a:rPr lang="en-US"/>
              <a:pPr>
                <a:defRPr/>
              </a:pPr>
              <a:t>‹#›</a:t>
            </a:fld>
            <a:endParaRPr lang="en-US"/>
          </a:p>
        </p:txBody>
      </p:sp>
    </p:spTree>
    <p:extLst>
      <p:ext uri="{BB962C8B-B14F-4D97-AF65-F5344CB8AC3E}">
        <p14:creationId xmlns:p14="http://schemas.microsoft.com/office/powerpoint/2010/main" val="20627327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12_Content Section with Table 1 and Footer">
    <p:spTree>
      <p:nvGrpSpPr>
        <p:cNvPr id="1" name=""/>
        <p:cNvGrpSpPr/>
        <p:nvPr/>
      </p:nvGrpSpPr>
      <p:grpSpPr>
        <a:xfrm>
          <a:off x="0" y="0"/>
          <a:ext cx="0" cy="0"/>
          <a:chOff x="0" y="0"/>
          <a:chExt cx="0" cy="0"/>
        </a:xfrm>
      </p:grpSpPr>
      <p:sp>
        <p:nvSpPr>
          <p:cNvPr id="7" name="Table Placeholder 6"/>
          <p:cNvSpPr>
            <a:spLocks noGrp="1"/>
          </p:cNvSpPr>
          <p:nvPr>
            <p:ph type="tbl" sz="quarter" idx="26"/>
          </p:nvPr>
        </p:nvSpPr>
        <p:spPr>
          <a:xfrm>
            <a:off x="191336" y="1407140"/>
            <a:ext cx="11809327" cy="4491831"/>
          </a:xfrm>
          <a:prstGeom prst="rect">
            <a:avLst/>
          </a:prstGeom>
        </p:spPr>
        <p:txBody>
          <a:bodyPr rtlCol="0">
            <a:noAutofit/>
          </a:bodyPr>
          <a:lstStyle>
            <a:lvl1pPr>
              <a:buNone/>
              <a:defRPr sz="1400">
                <a:solidFill>
                  <a:schemeClr val="tx1"/>
                </a:solidFill>
              </a:defRPr>
            </a:lvl1pPr>
          </a:lstStyle>
          <a:p>
            <a:pPr lvl="0"/>
            <a:r>
              <a:rPr lang="en-US" noProof="0"/>
              <a:t>Click icon to add table</a:t>
            </a:r>
          </a:p>
        </p:txBody>
      </p:sp>
      <p:sp>
        <p:nvSpPr>
          <p:cNvPr id="9" name="Text Placeholder 7"/>
          <p:cNvSpPr>
            <a:spLocks noGrp="1"/>
          </p:cNvSpPr>
          <p:nvPr>
            <p:ph type="body" sz="quarter" idx="22"/>
          </p:nvPr>
        </p:nvSpPr>
        <p:spPr>
          <a:xfrm>
            <a:off x="191336" y="320674"/>
            <a:ext cx="9595278" cy="991283"/>
          </a:xfrm>
          <a:prstGeom prst="rect">
            <a:avLst/>
          </a:prstGeom>
        </p:spPr>
        <p:txBody>
          <a:bodyPr lIns="0" tIns="0" rIns="0" bIns="0"/>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13" name="Text Placeholder 5"/>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4612D11E-0234-4FA2-8E71-DA42DCD1606A}"/>
              </a:ext>
            </a:extLst>
          </p:cNvPr>
          <p:cNvSpPr>
            <a:spLocks noGrp="1"/>
          </p:cNvSpPr>
          <p:nvPr>
            <p:ph type="sldNum" sz="quarter" idx="27"/>
          </p:nvPr>
        </p:nvSpPr>
        <p:spPr/>
        <p:txBody>
          <a:bodyPr/>
          <a:lstStyle>
            <a:lvl1pPr>
              <a:defRPr/>
            </a:lvl1pPr>
          </a:lstStyle>
          <a:p>
            <a:pPr>
              <a:defRPr/>
            </a:pPr>
            <a:fld id="{666EAB00-F958-4B2E-AFE9-B5EF5D337C0A}" type="slidenum">
              <a:rPr lang="en-US"/>
              <a:pPr>
                <a:defRPr/>
              </a:pPr>
              <a:t>‹#›</a:t>
            </a:fld>
            <a:endParaRPr lang="en-US"/>
          </a:p>
        </p:txBody>
      </p:sp>
    </p:spTree>
    <p:extLst>
      <p:ext uri="{BB962C8B-B14F-4D97-AF65-F5344CB8AC3E}">
        <p14:creationId xmlns:p14="http://schemas.microsoft.com/office/powerpoint/2010/main" val="112277273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12_Content Section Blank">
    <p:spTree>
      <p:nvGrpSpPr>
        <p:cNvPr id="1" name=""/>
        <p:cNvGrpSpPr/>
        <p:nvPr/>
      </p:nvGrpSpPr>
      <p:grpSpPr>
        <a:xfrm>
          <a:off x="0" y="0"/>
          <a:ext cx="0" cy="0"/>
          <a:chOff x="0" y="0"/>
          <a:chExt cx="0" cy="0"/>
        </a:xfrm>
      </p:grpSpPr>
      <p:sp>
        <p:nvSpPr>
          <p:cNvPr id="5" name="Text Placeholder 5"/>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Text Placeholder 6"/>
          <p:cNvSpPr>
            <a:spLocks noGrp="1"/>
          </p:cNvSpPr>
          <p:nvPr>
            <p:ph type="body" sz="quarter" idx="25"/>
          </p:nvPr>
        </p:nvSpPr>
        <p:spPr>
          <a:xfrm>
            <a:off x="191336" y="1438670"/>
            <a:ext cx="3555178" cy="2484234"/>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14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7" name="Text Placeholder 7"/>
          <p:cNvSpPr>
            <a:spLocks noGrp="1"/>
          </p:cNvSpPr>
          <p:nvPr>
            <p:ph type="body" sz="quarter" idx="22"/>
          </p:nvPr>
        </p:nvSpPr>
        <p:spPr>
          <a:xfrm>
            <a:off x="191336" y="320674"/>
            <a:ext cx="9595278" cy="991283"/>
          </a:xfrm>
          <a:prstGeom prst="rect">
            <a:avLst/>
          </a:prstGeom>
        </p:spPr>
        <p:txBody>
          <a:bodyPr lIns="0" tIns="0" rIns="0" bIns="0"/>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8" name="Slide Number Placeholder 3">
            <a:extLst>
              <a:ext uri="{FF2B5EF4-FFF2-40B4-BE49-F238E27FC236}">
                <a16:creationId xmlns:a16="http://schemas.microsoft.com/office/drawing/2014/main" id="{AC373705-6009-44CC-B5A4-B63BC41F57AD}"/>
              </a:ext>
            </a:extLst>
          </p:cNvPr>
          <p:cNvSpPr>
            <a:spLocks noGrp="1"/>
          </p:cNvSpPr>
          <p:nvPr>
            <p:ph type="sldNum" sz="quarter" idx="26"/>
          </p:nvPr>
        </p:nvSpPr>
        <p:spPr/>
        <p:txBody>
          <a:bodyPr/>
          <a:lstStyle>
            <a:lvl1pPr>
              <a:defRPr/>
            </a:lvl1pPr>
          </a:lstStyle>
          <a:p>
            <a:pPr>
              <a:defRPr/>
            </a:pPr>
            <a:fld id="{CC1D9FB8-9294-4822-BE5D-875E543E0B21}" type="slidenum">
              <a:rPr lang="en-US"/>
              <a:pPr>
                <a:defRPr/>
              </a:pPr>
              <a:t>‹#›</a:t>
            </a:fld>
            <a:endParaRPr lang="en-US"/>
          </a:p>
        </p:txBody>
      </p:sp>
    </p:spTree>
    <p:extLst>
      <p:ext uri="{BB962C8B-B14F-4D97-AF65-F5344CB8AC3E}">
        <p14:creationId xmlns:p14="http://schemas.microsoft.com/office/powerpoint/2010/main" val="158589586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12_Content Section with Table 2">
    <p:spTree>
      <p:nvGrpSpPr>
        <p:cNvPr id="1" name=""/>
        <p:cNvGrpSpPr/>
        <p:nvPr/>
      </p:nvGrpSpPr>
      <p:grpSpPr>
        <a:xfrm>
          <a:off x="0" y="0"/>
          <a:ext cx="0" cy="0"/>
          <a:chOff x="0" y="0"/>
          <a:chExt cx="0" cy="0"/>
        </a:xfrm>
      </p:grpSpPr>
      <p:sp>
        <p:nvSpPr>
          <p:cNvPr id="17" name="Text Placeholder 6"/>
          <p:cNvSpPr>
            <a:spLocks noGrp="1"/>
          </p:cNvSpPr>
          <p:nvPr>
            <p:ph type="body" sz="quarter" idx="25"/>
          </p:nvPr>
        </p:nvSpPr>
        <p:spPr>
          <a:xfrm>
            <a:off x="201969" y="1459009"/>
            <a:ext cx="3638952" cy="1087999"/>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14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p:txBody>
      </p:sp>
      <p:sp>
        <p:nvSpPr>
          <p:cNvPr id="68" name="Text Placeholder 14"/>
          <p:cNvSpPr>
            <a:spLocks noGrp="1"/>
          </p:cNvSpPr>
          <p:nvPr>
            <p:ph type="body" sz="quarter" idx="26"/>
          </p:nvPr>
        </p:nvSpPr>
        <p:spPr>
          <a:xfrm>
            <a:off x="191336" y="2961874"/>
            <a:ext cx="2679560" cy="2672547"/>
          </a:xfrm>
          <a:prstGeom prst="rect">
            <a:avLst/>
          </a:prstGeom>
        </p:spPr>
        <p:txBody>
          <a:bodyPr lIns="0" tIns="0" rIns="0" bIns="0"/>
          <a:lstStyle>
            <a:lvl1pPr marL="126000" indent="-126000">
              <a:lnSpc>
                <a:spcPct val="100000"/>
              </a:lnSpc>
              <a:spcAft>
                <a:spcPts val="600"/>
              </a:spcAft>
              <a:buFont typeface="Arial" panose="020B0604020202020204" pitchFamily="34" charset="0"/>
              <a:buChar char="•"/>
              <a:defRPr lang="en-GB" sz="900" smtClean="0">
                <a:solidFill>
                  <a:schemeClr val="tx2"/>
                </a:solidFill>
                <a:effectLst/>
              </a:defRPr>
            </a:lvl1pPr>
            <a:lvl2pPr>
              <a:defRPr sz="900"/>
            </a:lvl2pPr>
            <a:lvl3pPr>
              <a:defRPr sz="9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hart Placeholder 6"/>
          <p:cNvSpPr>
            <a:spLocks noGrp="1"/>
          </p:cNvSpPr>
          <p:nvPr>
            <p:ph type="chart" sz="quarter" idx="27"/>
          </p:nvPr>
        </p:nvSpPr>
        <p:spPr>
          <a:xfrm>
            <a:off x="4426857" y="1459009"/>
            <a:ext cx="7573807" cy="4646970"/>
          </a:xfrm>
          <a:prstGeom prst="rect">
            <a:avLst/>
          </a:prstGeom>
        </p:spPr>
        <p:txBody>
          <a:bodyPr rtlCol="0">
            <a:noAutofit/>
          </a:bodyPr>
          <a:lstStyle>
            <a:lvl1pPr>
              <a:buNone/>
              <a:defRPr sz="1400">
                <a:solidFill>
                  <a:srgbClr val="262626"/>
                </a:solidFill>
              </a:defRPr>
            </a:lvl1pPr>
          </a:lstStyle>
          <a:p>
            <a:pPr lvl="0"/>
            <a:r>
              <a:rPr lang="en-US" noProof="0"/>
              <a:t>Click icon to add chart</a:t>
            </a:r>
          </a:p>
        </p:txBody>
      </p:sp>
      <p:sp>
        <p:nvSpPr>
          <p:cNvPr id="8" name="Text Placeholder 7"/>
          <p:cNvSpPr>
            <a:spLocks noGrp="1"/>
          </p:cNvSpPr>
          <p:nvPr>
            <p:ph type="body" sz="quarter" idx="22"/>
          </p:nvPr>
        </p:nvSpPr>
        <p:spPr>
          <a:xfrm>
            <a:off x="191336" y="320674"/>
            <a:ext cx="9595278" cy="991283"/>
          </a:xfrm>
          <a:prstGeom prst="rect">
            <a:avLst/>
          </a:prstGeom>
        </p:spPr>
        <p:txBody>
          <a:bodyPr lIns="0" tIns="0" rIns="0" bIns="0"/>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10" name="Text Placeholder 5"/>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9" name="Slide Number Placeholder 5">
            <a:extLst>
              <a:ext uri="{FF2B5EF4-FFF2-40B4-BE49-F238E27FC236}">
                <a16:creationId xmlns:a16="http://schemas.microsoft.com/office/drawing/2014/main" id="{2F45C3B0-E0AD-4EB4-9513-5DB8C38923D4}"/>
              </a:ext>
            </a:extLst>
          </p:cNvPr>
          <p:cNvSpPr>
            <a:spLocks noGrp="1"/>
          </p:cNvSpPr>
          <p:nvPr>
            <p:ph type="sldNum" sz="quarter" idx="28"/>
          </p:nvPr>
        </p:nvSpPr>
        <p:spPr/>
        <p:txBody>
          <a:bodyPr/>
          <a:lstStyle>
            <a:lvl1pPr>
              <a:defRPr/>
            </a:lvl1pPr>
          </a:lstStyle>
          <a:p>
            <a:pPr>
              <a:defRPr/>
            </a:pPr>
            <a:fld id="{0126A9E9-BB47-4A59-8765-5AC51618AA30}" type="slidenum">
              <a:rPr lang="en-US"/>
              <a:pPr>
                <a:defRPr/>
              </a:pPr>
              <a:t>‹#›</a:t>
            </a:fld>
            <a:endParaRPr lang="en-US"/>
          </a:p>
        </p:txBody>
      </p:sp>
    </p:spTree>
    <p:extLst>
      <p:ext uri="{BB962C8B-B14F-4D97-AF65-F5344CB8AC3E}">
        <p14:creationId xmlns:p14="http://schemas.microsoft.com/office/powerpoint/2010/main" val="247720955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12_Content Section ">
    <p:spTree>
      <p:nvGrpSpPr>
        <p:cNvPr id="1" name=""/>
        <p:cNvGrpSpPr/>
        <p:nvPr/>
      </p:nvGrpSpPr>
      <p:grpSpPr>
        <a:xfrm>
          <a:off x="0" y="0"/>
          <a:ext cx="0" cy="0"/>
          <a:chOff x="0" y="0"/>
          <a:chExt cx="0" cy="0"/>
        </a:xfrm>
      </p:grpSpPr>
      <p:sp>
        <p:nvSpPr>
          <p:cNvPr id="17" name="Text Placeholder 6"/>
          <p:cNvSpPr>
            <a:spLocks noGrp="1"/>
          </p:cNvSpPr>
          <p:nvPr>
            <p:ph type="body" sz="quarter" idx="25"/>
          </p:nvPr>
        </p:nvSpPr>
        <p:spPr>
          <a:xfrm>
            <a:off x="191336" y="1438670"/>
            <a:ext cx="3555178" cy="2484234"/>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600"/>
              </a:spcAft>
              <a:buClrTx/>
              <a:buSzTx/>
              <a:buFontTx/>
              <a:buNone/>
              <a:tabLst/>
              <a:defRPr sz="1400">
                <a:solidFill>
                  <a:schemeClr val="tx2"/>
                </a:solidFill>
                <a:latin typeface="Arial" panose="020B0604020202020204" pitchFamily="34" charset="0"/>
                <a:cs typeface="Arial" panose="020B0604020202020204" pitchFamily="34" charset="0"/>
              </a:defRPr>
            </a:lvl1pPr>
            <a:lvl2pPr>
              <a:buFontTx/>
              <a:buNone/>
              <a:defRPr sz="900">
                <a:latin typeface="Arial" panose="020B0604020202020204" pitchFamily="34" charset="0"/>
                <a:cs typeface="Arial" panose="020B0604020202020204" pitchFamily="34" charset="0"/>
              </a:defRPr>
            </a:lvl2pPr>
            <a:lvl3pPr>
              <a:buFontTx/>
              <a:buNone/>
              <a:defRPr sz="900">
                <a:latin typeface="Arial" panose="020B0604020202020204" pitchFamily="34" charset="0"/>
                <a:cs typeface="Arial" panose="020B0604020202020204" pitchFamily="34" charset="0"/>
              </a:defRPr>
            </a:lvl3pPr>
            <a:lvl4pPr>
              <a:buFontTx/>
              <a:buNone/>
              <a:defRPr sz="900">
                <a:latin typeface="Arial" panose="020B0604020202020204" pitchFamily="34" charset="0"/>
                <a:cs typeface="Arial" panose="020B0604020202020204" pitchFamily="34" charset="0"/>
              </a:defRPr>
            </a:lvl4pPr>
            <a:lvl5pPr>
              <a:buFontTx/>
              <a:buNone/>
              <a:defRPr sz="9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8" name="Text Placeholder 7"/>
          <p:cNvSpPr>
            <a:spLocks noGrp="1"/>
          </p:cNvSpPr>
          <p:nvPr>
            <p:ph type="body" sz="quarter" idx="22"/>
          </p:nvPr>
        </p:nvSpPr>
        <p:spPr>
          <a:xfrm>
            <a:off x="191336" y="320674"/>
            <a:ext cx="9595278" cy="991283"/>
          </a:xfrm>
          <a:prstGeom prst="rect">
            <a:avLst/>
          </a:prstGeom>
        </p:spPr>
        <p:txBody>
          <a:bodyPr lIns="0" tIns="0" rIns="0" bIns="0"/>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10" name="Text Placeholder 5"/>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3EE55273-1FF0-4DD7-AB7B-0744B357A788}"/>
              </a:ext>
            </a:extLst>
          </p:cNvPr>
          <p:cNvSpPr>
            <a:spLocks noGrp="1"/>
          </p:cNvSpPr>
          <p:nvPr>
            <p:ph type="sldNum" sz="quarter" idx="26"/>
          </p:nvPr>
        </p:nvSpPr>
        <p:spPr/>
        <p:txBody>
          <a:bodyPr/>
          <a:lstStyle>
            <a:lvl1pPr>
              <a:defRPr/>
            </a:lvl1pPr>
          </a:lstStyle>
          <a:p>
            <a:pPr>
              <a:defRPr/>
            </a:pPr>
            <a:fld id="{B8D48C69-3FEE-47F1-801B-F678307F46FA}" type="slidenum">
              <a:rPr lang="en-US"/>
              <a:pPr>
                <a:defRPr/>
              </a:pPr>
              <a:t>‹#›</a:t>
            </a:fld>
            <a:endParaRPr lang="en-US"/>
          </a:p>
        </p:txBody>
      </p:sp>
    </p:spTree>
    <p:extLst>
      <p:ext uri="{BB962C8B-B14F-4D97-AF65-F5344CB8AC3E}">
        <p14:creationId xmlns:p14="http://schemas.microsoft.com/office/powerpoint/2010/main" val="278134857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13_Diagram/Chart – 3 Column">
    <p:spTree>
      <p:nvGrpSpPr>
        <p:cNvPr id="1" name=""/>
        <p:cNvGrpSpPr/>
        <p:nvPr/>
      </p:nvGrpSpPr>
      <p:grpSpPr>
        <a:xfrm>
          <a:off x="0" y="0"/>
          <a:ext cx="0" cy="0"/>
          <a:chOff x="0" y="0"/>
          <a:chExt cx="0" cy="0"/>
        </a:xfrm>
      </p:grpSpPr>
      <p:sp>
        <p:nvSpPr>
          <p:cNvPr id="7" name="Chart Placeholder 6"/>
          <p:cNvSpPr>
            <a:spLocks noGrp="1"/>
          </p:cNvSpPr>
          <p:nvPr>
            <p:ph type="chart" sz="quarter" idx="27"/>
          </p:nvPr>
        </p:nvSpPr>
        <p:spPr>
          <a:xfrm>
            <a:off x="532637" y="1458156"/>
            <a:ext cx="3318885" cy="3005667"/>
          </a:xfrm>
          <a:prstGeom prst="rect">
            <a:avLst/>
          </a:prstGeom>
        </p:spPr>
        <p:txBody>
          <a:bodyPr rtlCol="0">
            <a:noAutofit/>
          </a:bodyPr>
          <a:lstStyle>
            <a:lvl1pPr>
              <a:buNone/>
              <a:defRPr sz="1400">
                <a:solidFill>
                  <a:srgbClr val="262626"/>
                </a:solidFill>
              </a:defRPr>
            </a:lvl1pPr>
          </a:lstStyle>
          <a:p>
            <a:pPr lvl="0"/>
            <a:r>
              <a:rPr lang="en-US" noProof="0"/>
              <a:t>Click icon to add chart</a:t>
            </a:r>
          </a:p>
        </p:txBody>
      </p:sp>
      <p:sp>
        <p:nvSpPr>
          <p:cNvPr id="14" name="Text Placeholder 14"/>
          <p:cNvSpPr>
            <a:spLocks noGrp="1"/>
          </p:cNvSpPr>
          <p:nvPr>
            <p:ph type="body" sz="quarter" idx="26"/>
          </p:nvPr>
        </p:nvSpPr>
        <p:spPr>
          <a:xfrm>
            <a:off x="961281" y="5099277"/>
            <a:ext cx="2266783" cy="601133"/>
          </a:xfrm>
          <a:prstGeom prst="rect">
            <a:avLst/>
          </a:prstGeom>
        </p:spPr>
        <p:txBody>
          <a:bodyPr lIns="0" tIns="0" rIns="0" bIns="0"/>
          <a:lstStyle>
            <a:lvl1pPr marL="0" indent="0" algn="ctr">
              <a:lnSpc>
                <a:spcPct val="100000"/>
              </a:lnSpc>
              <a:buFont typeface="Arial" panose="020B0604020202020204" pitchFamily="34" charset="0"/>
              <a:buNone/>
              <a:defRPr lang="en-GB" sz="900" smtClean="0">
                <a:solidFill>
                  <a:schemeClr val="tx2"/>
                </a:solidFill>
                <a:effectLst/>
              </a:defRPr>
            </a:lvl1pPr>
            <a:lvl2pPr>
              <a:defRPr sz="900"/>
            </a:lvl2pPr>
            <a:lvl3pPr>
              <a:defRPr sz="900"/>
            </a:lvl3pPr>
            <a:lvl4pPr>
              <a:defRPr sz="900"/>
            </a:lvl4pPr>
            <a:lvl5pPr>
              <a:defRPr sz="900"/>
            </a:lvl5pPr>
          </a:lstStyle>
          <a:p>
            <a:pPr lvl="0"/>
            <a:r>
              <a:rPr lang="en-US"/>
              <a:t>Click to edit Master text styles</a:t>
            </a:r>
          </a:p>
        </p:txBody>
      </p:sp>
      <p:sp>
        <p:nvSpPr>
          <p:cNvPr id="16" name="Text Placeholder 14"/>
          <p:cNvSpPr>
            <a:spLocks noGrp="1"/>
          </p:cNvSpPr>
          <p:nvPr>
            <p:ph type="body" sz="quarter" idx="32"/>
          </p:nvPr>
        </p:nvSpPr>
        <p:spPr>
          <a:xfrm>
            <a:off x="4940059" y="5099277"/>
            <a:ext cx="2266783" cy="601133"/>
          </a:xfrm>
          <a:prstGeom prst="rect">
            <a:avLst/>
          </a:prstGeom>
        </p:spPr>
        <p:txBody>
          <a:bodyPr lIns="0" tIns="0" rIns="0" bIns="0"/>
          <a:lstStyle>
            <a:lvl1pPr marL="0" indent="0" algn="ctr">
              <a:lnSpc>
                <a:spcPct val="100000"/>
              </a:lnSpc>
              <a:buFont typeface="Arial" panose="020B0604020202020204" pitchFamily="34" charset="0"/>
              <a:buNone/>
              <a:defRPr lang="en-GB" sz="900" smtClean="0">
                <a:solidFill>
                  <a:schemeClr val="tx2"/>
                </a:solidFill>
                <a:effectLst/>
              </a:defRPr>
            </a:lvl1pPr>
            <a:lvl2pPr>
              <a:defRPr sz="900"/>
            </a:lvl2pPr>
            <a:lvl3pPr>
              <a:defRPr sz="900"/>
            </a:lvl3pPr>
            <a:lvl4pPr>
              <a:defRPr sz="900"/>
            </a:lvl4pPr>
            <a:lvl5pPr>
              <a:defRPr sz="900"/>
            </a:lvl5pPr>
          </a:lstStyle>
          <a:p>
            <a:pPr lvl="0"/>
            <a:r>
              <a:rPr lang="en-US"/>
              <a:t>Click to edit Master text styles</a:t>
            </a:r>
          </a:p>
        </p:txBody>
      </p:sp>
      <p:sp>
        <p:nvSpPr>
          <p:cNvPr id="19" name="Text Placeholder 14"/>
          <p:cNvSpPr>
            <a:spLocks noGrp="1"/>
          </p:cNvSpPr>
          <p:nvPr>
            <p:ph type="body" sz="quarter" idx="34"/>
          </p:nvPr>
        </p:nvSpPr>
        <p:spPr>
          <a:xfrm>
            <a:off x="8811271" y="5099277"/>
            <a:ext cx="2266783" cy="601133"/>
          </a:xfrm>
          <a:prstGeom prst="rect">
            <a:avLst/>
          </a:prstGeom>
        </p:spPr>
        <p:txBody>
          <a:bodyPr lIns="0" tIns="0" rIns="0" bIns="0"/>
          <a:lstStyle>
            <a:lvl1pPr marL="0" indent="0" algn="ctr">
              <a:lnSpc>
                <a:spcPct val="100000"/>
              </a:lnSpc>
              <a:buFont typeface="Arial" panose="020B0604020202020204" pitchFamily="34" charset="0"/>
              <a:buNone/>
              <a:defRPr lang="en-GB" sz="900" smtClean="0">
                <a:solidFill>
                  <a:schemeClr val="tx2"/>
                </a:solidFill>
                <a:effectLst/>
              </a:defRPr>
            </a:lvl1pPr>
            <a:lvl2pPr>
              <a:defRPr sz="900"/>
            </a:lvl2pPr>
            <a:lvl3pPr>
              <a:defRPr sz="900"/>
            </a:lvl3pPr>
            <a:lvl4pPr>
              <a:defRPr sz="900"/>
            </a:lvl4pPr>
            <a:lvl5pPr>
              <a:defRPr sz="900"/>
            </a:lvl5pPr>
          </a:lstStyle>
          <a:p>
            <a:pPr lvl="0"/>
            <a:r>
              <a:rPr lang="en-US"/>
              <a:t>Click to edit Master text styles</a:t>
            </a:r>
          </a:p>
        </p:txBody>
      </p:sp>
      <p:sp>
        <p:nvSpPr>
          <p:cNvPr id="24" name="Chart Placeholder 6"/>
          <p:cNvSpPr>
            <a:spLocks noGrp="1"/>
          </p:cNvSpPr>
          <p:nvPr>
            <p:ph type="chart" sz="quarter" idx="38"/>
          </p:nvPr>
        </p:nvSpPr>
        <p:spPr>
          <a:xfrm>
            <a:off x="4414009" y="1458156"/>
            <a:ext cx="3318885" cy="3005667"/>
          </a:xfrm>
          <a:prstGeom prst="rect">
            <a:avLst/>
          </a:prstGeom>
        </p:spPr>
        <p:txBody>
          <a:bodyPr rtlCol="0">
            <a:noAutofit/>
          </a:bodyPr>
          <a:lstStyle>
            <a:lvl1pPr>
              <a:buNone/>
              <a:defRPr sz="1400">
                <a:solidFill>
                  <a:srgbClr val="262626"/>
                </a:solidFill>
              </a:defRPr>
            </a:lvl1pPr>
          </a:lstStyle>
          <a:p>
            <a:pPr lvl="0"/>
            <a:r>
              <a:rPr lang="en-US" noProof="0"/>
              <a:t>Click icon to add chart</a:t>
            </a:r>
          </a:p>
        </p:txBody>
      </p:sp>
      <p:sp>
        <p:nvSpPr>
          <p:cNvPr id="26" name="Chart Placeholder 6"/>
          <p:cNvSpPr>
            <a:spLocks noGrp="1"/>
          </p:cNvSpPr>
          <p:nvPr>
            <p:ph type="chart" sz="quarter" idx="39"/>
          </p:nvPr>
        </p:nvSpPr>
        <p:spPr>
          <a:xfrm>
            <a:off x="8285221" y="1458156"/>
            <a:ext cx="3318885" cy="3005667"/>
          </a:xfrm>
          <a:prstGeom prst="rect">
            <a:avLst/>
          </a:prstGeom>
        </p:spPr>
        <p:txBody>
          <a:bodyPr rtlCol="0">
            <a:noAutofit/>
          </a:bodyPr>
          <a:lstStyle>
            <a:lvl1pPr>
              <a:buNone/>
              <a:defRPr sz="1400">
                <a:solidFill>
                  <a:srgbClr val="262626"/>
                </a:solidFill>
              </a:defRPr>
            </a:lvl1pPr>
          </a:lstStyle>
          <a:p>
            <a:pPr lvl="0"/>
            <a:r>
              <a:rPr lang="en-US" noProof="0"/>
              <a:t>Click icon to add chart</a:t>
            </a:r>
          </a:p>
        </p:txBody>
      </p:sp>
      <p:sp>
        <p:nvSpPr>
          <p:cNvPr id="15" name="Text Placeholder 7"/>
          <p:cNvSpPr>
            <a:spLocks noGrp="1"/>
          </p:cNvSpPr>
          <p:nvPr>
            <p:ph type="body" sz="quarter" idx="22"/>
          </p:nvPr>
        </p:nvSpPr>
        <p:spPr>
          <a:xfrm>
            <a:off x="191336" y="320674"/>
            <a:ext cx="9595278" cy="991283"/>
          </a:xfrm>
          <a:prstGeom prst="rect">
            <a:avLst/>
          </a:prstGeom>
        </p:spPr>
        <p:txBody>
          <a:bodyPr lIns="0" tIns="0" rIns="0" bIns="0"/>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18" name="Text Placeholder 7"/>
          <p:cNvSpPr>
            <a:spLocks noGrp="1"/>
          </p:cNvSpPr>
          <p:nvPr>
            <p:ph type="body" sz="quarter" idx="14"/>
          </p:nvPr>
        </p:nvSpPr>
        <p:spPr>
          <a:xfrm>
            <a:off x="754892" y="4689645"/>
            <a:ext cx="2679560" cy="304932"/>
          </a:xfrm>
          <a:prstGeom prst="rect">
            <a:avLst/>
          </a:prstGeom>
        </p:spPr>
        <p:txBody>
          <a:bodyPr/>
          <a:lstStyle>
            <a:lvl1pPr marL="0" indent="0" algn="ctr">
              <a:lnSpc>
                <a:spcPct val="90000"/>
              </a:lnSpc>
              <a:spcBef>
                <a:spcPts val="0"/>
              </a:spcBef>
              <a:buNone/>
              <a:defRPr sz="2250" cap="all"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3" name="Text Placeholder 7"/>
          <p:cNvSpPr>
            <a:spLocks noGrp="1"/>
          </p:cNvSpPr>
          <p:nvPr>
            <p:ph type="body" sz="quarter" idx="42"/>
          </p:nvPr>
        </p:nvSpPr>
        <p:spPr>
          <a:xfrm>
            <a:off x="4733670" y="4689645"/>
            <a:ext cx="2679560" cy="304932"/>
          </a:xfrm>
          <a:prstGeom prst="rect">
            <a:avLst/>
          </a:prstGeom>
        </p:spPr>
        <p:txBody>
          <a:bodyPr/>
          <a:lstStyle>
            <a:lvl1pPr marL="0" indent="0" algn="ctr">
              <a:lnSpc>
                <a:spcPct val="90000"/>
              </a:lnSpc>
              <a:spcBef>
                <a:spcPts val="0"/>
              </a:spcBef>
              <a:buNone/>
              <a:defRPr sz="2250" cap="all"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7" name="Text Placeholder 7"/>
          <p:cNvSpPr>
            <a:spLocks noGrp="1"/>
          </p:cNvSpPr>
          <p:nvPr>
            <p:ph type="body" sz="quarter" idx="43"/>
          </p:nvPr>
        </p:nvSpPr>
        <p:spPr>
          <a:xfrm>
            <a:off x="8589714" y="4689645"/>
            <a:ext cx="2679560" cy="304932"/>
          </a:xfrm>
          <a:prstGeom prst="rect">
            <a:avLst/>
          </a:prstGeom>
        </p:spPr>
        <p:txBody>
          <a:bodyPr/>
          <a:lstStyle>
            <a:lvl1pPr marL="0" indent="0" algn="ctr">
              <a:lnSpc>
                <a:spcPct val="90000"/>
              </a:lnSpc>
              <a:spcBef>
                <a:spcPts val="0"/>
              </a:spcBef>
              <a:buNone/>
              <a:defRPr sz="2250" cap="all"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28" name="Text Placeholder 5"/>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3" name="Slide Number Placeholder 5">
            <a:extLst>
              <a:ext uri="{FF2B5EF4-FFF2-40B4-BE49-F238E27FC236}">
                <a16:creationId xmlns:a16="http://schemas.microsoft.com/office/drawing/2014/main" id="{5F114FD2-73E1-46C7-872A-F77900109D87}"/>
              </a:ext>
            </a:extLst>
          </p:cNvPr>
          <p:cNvSpPr>
            <a:spLocks noGrp="1"/>
          </p:cNvSpPr>
          <p:nvPr>
            <p:ph type="sldNum" sz="quarter" idx="44"/>
          </p:nvPr>
        </p:nvSpPr>
        <p:spPr/>
        <p:txBody>
          <a:bodyPr/>
          <a:lstStyle>
            <a:lvl1pPr>
              <a:defRPr/>
            </a:lvl1pPr>
          </a:lstStyle>
          <a:p>
            <a:pPr>
              <a:defRPr/>
            </a:pPr>
            <a:fld id="{4D8F564E-6157-48BA-BB8F-C07413D618D0}" type="slidenum">
              <a:rPr lang="en-US"/>
              <a:pPr>
                <a:defRPr/>
              </a:pPr>
              <a:t>‹#›</a:t>
            </a:fld>
            <a:endParaRPr lang="en-US"/>
          </a:p>
        </p:txBody>
      </p:sp>
    </p:spTree>
    <p:extLst>
      <p:ext uri="{BB962C8B-B14F-4D97-AF65-F5344CB8AC3E}">
        <p14:creationId xmlns:p14="http://schemas.microsoft.com/office/powerpoint/2010/main" val="320474203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13_Thank you on Whit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8C3D17-716D-4DDA-9254-BC7B80183B6E}"/>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tx2"/>
                </a:solidFill>
              </a:rPr>
              <a:t>©2024 Papa Johns International, Inc. All Rights Reserved.</a:t>
            </a:r>
          </a:p>
        </p:txBody>
      </p:sp>
      <p:sp>
        <p:nvSpPr>
          <p:cNvPr id="10" name="Text Placeholder 8"/>
          <p:cNvSpPr>
            <a:spLocks noGrp="1"/>
          </p:cNvSpPr>
          <p:nvPr>
            <p:ph type="body" sz="quarter" idx="10"/>
          </p:nvPr>
        </p:nvSpPr>
        <p:spPr>
          <a:xfrm>
            <a:off x="1181499" y="3176357"/>
            <a:ext cx="9829002" cy="623248"/>
          </a:xfrm>
          <a:prstGeom prst="rect">
            <a:avLst/>
          </a:prstGeom>
        </p:spPr>
        <p:txBody>
          <a:bodyPr anchor="ctr"/>
          <a:lstStyle>
            <a:lvl1pPr algn="ctr">
              <a:lnSpc>
                <a:spcPct val="100000"/>
              </a:lnSpc>
              <a:buFontTx/>
              <a:buNone/>
              <a:defRPr sz="9000" cap="all" baseline="0">
                <a:solidFill>
                  <a:schemeClr val="tx1"/>
                </a:solidFill>
                <a:latin typeface="Impact" panose="020B0806030902050204" pitchFamily="34" charset="0"/>
              </a:defRPr>
            </a:lvl1pPr>
          </a:lstStyle>
          <a:p>
            <a:pPr lvl="0"/>
            <a:r>
              <a:rPr lang="en-US"/>
              <a:t>Click to edit Master text styles</a:t>
            </a:r>
          </a:p>
        </p:txBody>
      </p:sp>
    </p:spTree>
    <p:extLst>
      <p:ext uri="{BB962C8B-B14F-4D97-AF65-F5344CB8AC3E}">
        <p14:creationId xmlns:p14="http://schemas.microsoft.com/office/powerpoint/2010/main" val="245144394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13_Thank you on Fresh Basil">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1B53867-40D9-4F5B-818E-E8C606A9AB6D}"/>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bg1"/>
                </a:solidFill>
              </a:rPr>
              <a:t>©2024 Papa Johns International, Inc. All Rights Reserved.</a:t>
            </a:r>
          </a:p>
        </p:txBody>
      </p:sp>
      <p:sp>
        <p:nvSpPr>
          <p:cNvPr id="10" name="Text Placeholder 8"/>
          <p:cNvSpPr>
            <a:spLocks noGrp="1"/>
          </p:cNvSpPr>
          <p:nvPr>
            <p:ph type="body" sz="quarter" idx="10"/>
          </p:nvPr>
        </p:nvSpPr>
        <p:spPr>
          <a:xfrm>
            <a:off x="1181499" y="3176357"/>
            <a:ext cx="9829002" cy="623248"/>
          </a:xfrm>
          <a:prstGeom prst="rect">
            <a:avLst/>
          </a:prstGeom>
        </p:spPr>
        <p:txBody>
          <a:bodyPr anchor="ctr"/>
          <a:lstStyle>
            <a:lvl1pPr algn="ctr">
              <a:lnSpc>
                <a:spcPct val="100000"/>
              </a:lnSpc>
              <a:buFontTx/>
              <a:buNone/>
              <a:defRPr sz="9000" cap="all" baseline="0">
                <a:solidFill>
                  <a:schemeClr val="bg1"/>
                </a:solidFill>
                <a:latin typeface="Impact" panose="020B0806030902050204" pitchFamily="34" charset="0"/>
              </a:defRPr>
            </a:lvl1pPr>
          </a:lstStyle>
          <a:p>
            <a:pPr lvl="0"/>
            <a:r>
              <a:rPr lang="en-US"/>
              <a:t>Click to edit Master text styles</a:t>
            </a:r>
          </a:p>
        </p:txBody>
      </p:sp>
    </p:spTree>
    <p:extLst>
      <p:ext uri="{BB962C8B-B14F-4D97-AF65-F5344CB8AC3E}">
        <p14:creationId xmlns:p14="http://schemas.microsoft.com/office/powerpoint/2010/main" val="127979464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13_Thank you on Rich Sauc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172B7E5-5C6F-4791-A77F-F4E5388893E9}"/>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bg1"/>
                </a:solidFill>
              </a:rPr>
              <a:t>©2024 Papa Johns International, Inc. All Rights Reserved.</a:t>
            </a:r>
          </a:p>
        </p:txBody>
      </p:sp>
      <p:sp>
        <p:nvSpPr>
          <p:cNvPr id="10" name="Text Placeholder 8"/>
          <p:cNvSpPr>
            <a:spLocks noGrp="1"/>
          </p:cNvSpPr>
          <p:nvPr>
            <p:ph type="body" sz="quarter" idx="10"/>
          </p:nvPr>
        </p:nvSpPr>
        <p:spPr>
          <a:xfrm>
            <a:off x="1181499" y="3176357"/>
            <a:ext cx="9829002" cy="623248"/>
          </a:xfrm>
          <a:prstGeom prst="rect">
            <a:avLst/>
          </a:prstGeom>
        </p:spPr>
        <p:txBody>
          <a:bodyPr anchor="ctr"/>
          <a:lstStyle>
            <a:lvl1pPr algn="ctr">
              <a:lnSpc>
                <a:spcPct val="100000"/>
              </a:lnSpc>
              <a:buFontTx/>
              <a:buNone/>
              <a:defRPr sz="9000" cap="all" baseline="0">
                <a:solidFill>
                  <a:schemeClr val="accent4"/>
                </a:solidFill>
                <a:latin typeface="Impact" panose="020B0806030902050204" pitchFamily="34" charset="0"/>
              </a:defRPr>
            </a:lvl1pPr>
          </a:lstStyle>
          <a:p>
            <a:pPr lvl="0"/>
            <a:r>
              <a:rPr lang="en-US"/>
              <a:t>Click to edit Master text styles</a:t>
            </a:r>
          </a:p>
        </p:txBody>
      </p:sp>
    </p:spTree>
    <p:extLst>
      <p:ext uri="{BB962C8B-B14F-4D97-AF65-F5344CB8AC3E}">
        <p14:creationId xmlns:p14="http://schemas.microsoft.com/office/powerpoint/2010/main" val="365658318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13_Thank you on Fluffy Dough">
    <p:bg>
      <p:bgPr>
        <a:solidFill>
          <a:schemeClr val="bg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9912DA4-37A4-41D2-B10C-D8E791E5393F}"/>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tx2"/>
                </a:solidFill>
              </a:rPr>
              <a:t>©2024 Papa Johns International, Inc. All Rights Reserved.</a:t>
            </a:r>
          </a:p>
        </p:txBody>
      </p:sp>
      <p:sp>
        <p:nvSpPr>
          <p:cNvPr id="10" name="Text Placeholder 8"/>
          <p:cNvSpPr>
            <a:spLocks noGrp="1"/>
          </p:cNvSpPr>
          <p:nvPr>
            <p:ph type="body" sz="quarter" idx="10"/>
          </p:nvPr>
        </p:nvSpPr>
        <p:spPr>
          <a:xfrm>
            <a:off x="1181499" y="3176357"/>
            <a:ext cx="9829002" cy="623248"/>
          </a:xfrm>
          <a:prstGeom prst="rect">
            <a:avLst/>
          </a:prstGeom>
        </p:spPr>
        <p:txBody>
          <a:bodyPr anchor="ctr"/>
          <a:lstStyle>
            <a:lvl1pPr algn="ctr">
              <a:lnSpc>
                <a:spcPct val="100000"/>
              </a:lnSpc>
              <a:buFontTx/>
              <a:buNone/>
              <a:defRPr sz="9000" cap="all" baseline="0">
                <a:solidFill>
                  <a:schemeClr val="tx1"/>
                </a:solidFill>
                <a:latin typeface="Impact" panose="020B0806030902050204" pitchFamily="34" charset="0"/>
              </a:defRPr>
            </a:lvl1pPr>
          </a:lstStyle>
          <a:p>
            <a:pPr lvl="0"/>
            <a:r>
              <a:rPr lang="en-US"/>
              <a:t>Click to edit Master text styles</a:t>
            </a:r>
          </a:p>
        </p:txBody>
      </p:sp>
    </p:spTree>
    <p:extLst>
      <p:ext uri="{BB962C8B-B14F-4D97-AF65-F5344CB8AC3E}">
        <p14:creationId xmlns:p14="http://schemas.microsoft.com/office/powerpoint/2010/main" val="15631557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611086"/>
            <a:ext cx="3932237" cy="1128486"/>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1611086"/>
            <a:ext cx="6172200" cy="424996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859314"/>
            <a:ext cx="3932237" cy="30096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85590174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Appendix">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9F1B8-0731-4C09-8383-ECB6A39021A5}"/>
              </a:ext>
            </a:extLst>
          </p:cNvPr>
          <p:cNvSpPr txBox="1"/>
          <p:nvPr userDrawn="1"/>
        </p:nvSpPr>
        <p:spPr>
          <a:xfrm>
            <a:off x="3805238" y="2690813"/>
            <a:ext cx="4581525" cy="1476375"/>
          </a:xfrm>
          <a:prstGeom prst="rect">
            <a:avLst/>
          </a:prstGeom>
          <a:noFill/>
        </p:spPr>
        <p:txBody>
          <a:bodyPr wrap="none" anchor="ctr">
            <a:spAutoFit/>
          </a:bodyPr>
          <a:lstStyle/>
          <a:p>
            <a:pPr algn="ctr" eaLnBrk="1" fontAlgn="auto" hangingPunct="1">
              <a:spcBef>
                <a:spcPts val="0"/>
              </a:spcBef>
              <a:spcAft>
                <a:spcPts val="0"/>
              </a:spcAft>
              <a:defRPr/>
            </a:pPr>
            <a:r>
              <a:rPr lang="en-US" sz="9000" cap="all">
                <a:latin typeface="Impact" panose="020B0806030902050204" pitchFamily="34" charset="0"/>
              </a:rPr>
              <a:t>Appendix</a:t>
            </a:r>
          </a:p>
        </p:txBody>
      </p:sp>
      <p:sp>
        <p:nvSpPr>
          <p:cNvPr id="3" name="Slide Number Placeholder 5">
            <a:extLst>
              <a:ext uri="{FF2B5EF4-FFF2-40B4-BE49-F238E27FC236}">
                <a16:creationId xmlns:a16="http://schemas.microsoft.com/office/drawing/2014/main" id="{AFFCF372-E66D-43E5-B195-D6529F8FCDF7}"/>
              </a:ext>
            </a:extLst>
          </p:cNvPr>
          <p:cNvSpPr>
            <a:spLocks noGrp="1"/>
          </p:cNvSpPr>
          <p:nvPr>
            <p:ph type="sldNum" sz="quarter" idx="10"/>
          </p:nvPr>
        </p:nvSpPr>
        <p:spPr/>
        <p:txBody>
          <a:bodyPr/>
          <a:lstStyle>
            <a:lvl1pPr>
              <a:defRPr/>
            </a:lvl1pPr>
          </a:lstStyle>
          <a:p>
            <a:pPr>
              <a:defRPr/>
            </a:pPr>
            <a:fld id="{CAA37400-B332-4B1B-9FE6-9C80817BC27F}" type="slidenum">
              <a:rPr lang="en-US"/>
              <a:pPr>
                <a:defRPr/>
              </a:pPr>
              <a:t>‹#›</a:t>
            </a:fld>
            <a:endParaRPr lang="en-US"/>
          </a:p>
        </p:txBody>
      </p:sp>
    </p:spTree>
    <p:extLst>
      <p:ext uri="{BB962C8B-B14F-4D97-AF65-F5344CB8AC3E}">
        <p14:creationId xmlns:p14="http://schemas.microsoft.com/office/powerpoint/2010/main" val="2875531763"/>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10312" y="1825625"/>
            <a:ext cx="10515600" cy="2360646"/>
          </a:xfrm>
        </p:spPr>
        <p:txBody>
          <a:bodyPr/>
          <a:lstStyle>
            <a:lvl1pPr marL="228600" indent="-228600">
              <a:buClr>
                <a:schemeClr val="tx1"/>
              </a:buClr>
              <a:buFont typeface="Arial" panose="020B0604020202020204" pitchFamily="34" charset="0"/>
              <a:buChar char="•"/>
              <a:defRPr/>
            </a:lvl1pPr>
            <a:lvl2pPr marL="685800" indent="-228600">
              <a:buClr>
                <a:schemeClr val="tx1"/>
              </a:buClr>
              <a:buFont typeface="Arial" panose="020B0604020202020204" pitchFamily="34" charset="0"/>
              <a:buChar char="•"/>
              <a:defRPr/>
            </a:lvl2pPr>
            <a:lvl3pPr marL="1143000" indent="-228600">
              <a:buClr>
                <a:schemeClr val="tx1"/>
              </a:buClr>
              <a:buFont typeface="Arial" panose="020B0604020202020204" pitchFamily="34" charset="0"/>
              <a:buChar char="•"/>
              <a:defRPr/>
            </a:lvl3pPr>
            <a:lvl4pPr marL="1600200" indent="-228600">
              <a:buClr>
                <a:schemeClr val="tx1"/>
              </a:buClr>
              <a:buFont typeface="Arial" panose="020B0604020202020204" pitchFamily="34" charset="0"/>
              <a:buChar char="•"/>
              <a:defRPr/>
            </a:lvl4pPr>
            <a:lvl5pPr marL="2057400" indent="-228600">
              <a:buClr>
                <a:schemeClr val="tx1"/>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a:xfrm>
            <a:off x="210312" y="835584"/>
            <a:ext cx="6954148" cy="646331"/>
          </a:xfrm>
        </p:spPr>
        <p:txBody>
          <a:bodyPr/>
          <a:lstStyle/>
          <a:p>
            <a:r>
              <a:rPr lang="en-US"/>
              <a:t>Click to edit Master title style</a:t>
            </a:r>
          </a:p>
        </p:txBody>
      </p:sp>
      <p:sp>
        <p:nvSpPr>
          <p:cNvPr id="5" name="Slide Number Placeholder 5">
            <a:extLst>
              <a:ext uri="{FF2B5EF4-FFF2-40B4-BE49-F238E27FC236}">
                <a16:creationId xmlns:a16="http://schemas.microsoft.com/office/drawing/2014/main" id="{5C153127-4C0D-4D64-B129-5729DB5CF576}"/>
              </a:ext>
            </a:extLst>
          </p:cNvPr>
          <p:cNvSpPr>
            <a:spLocks noGrp="1"/>
          </p:cNvSpPr>
          <p:nvPr>
            <p:ph type="sldNum" sz="quarter" idx="10"/>
          </p:nvPr>
        </p:nvSpPr>
        <p:spPr>
          <a:xfrm>
            <a:off x="8458200" y="6492875"/>
            <a:ext cx="3733800" cy="365125"/>
          </a:xfrm>
        </p:spPr>
        <p:txBody>
          <a:bodyPr/>
          <a:lstStyle>
            <a:lvl1pPr>
              <a:defRPr sz="700">
                <a:solidFill>
                  <a:schemeClr val="bg1">
                    <a:lumMod val="50000"/>
                  </a:schemeClr>
                </a:solidFill>
              </a:defRPr>
            </a:lvl1pPr>
          </a:lstStyle>
          <a:p>
            <a:pPr>
              <a:defRPr/>
            </a:pPr>
            <a:r>
              <a:rPr lang="en-US"/>
              <a:t> ©2020 Papa Johns International, Inc. All Rights Reserved.       </a:t>
            </a:r>
            <a:fld id="{A6135450-52F2-43D6-AD98-6B9D940AC1C7}" type="slidenum">
              <a:rPr lang="en-US" sz="1200" smtClean="0"/>
              <a:pPr>
                <a:defRPr/>
              </a:pPr>
              <a:t>‹#›</a:t>
            </a:fld>
            <a:endParaRPr lang="en-US" sz="1200"/>
          </a:p>
        </p:txBody>
      </p:sp>
    </p:spTree>
    <p:extLst>
      <p:ext uri="{BB962C8B-B14F-4D97-AF65-F5344CB8AC3E}">
        <p14:creationId xmlns:p14="http://schemas.microsoft.com/office/powerpoint/2010/main" val="278452853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Color Selection">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E18D9C-77DA-4618-87A9-8DF1E3625126}"/>
              </a:ext>
            </a:extLst>
          </p:cNvPr>
          <p:cNvSpPr txBox="1">
            <a:spLocks noChangeArrowheads="1"/>
          </p:cNvSpPr>
          <p:nvPr userDrawn="1"/>
        </p:nvSpPr>
        <p:spPr bwMode="auto">
          <a:xfrm>
            <a:off x="192088" y="1577975"/>
            <a:ext cx="2228850" cy="1376363"/>
          </a:xfrm>
          <a:prstGeom prst="rect">
            <a:avLst/>
          </a:prstGeom>
          <a:noFill/>
          <a:ln>
            <a:noFill/>
          </a:ln>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sz="1400">
                <a:solidFill>
                  <a:schemeClr val="tx2"/>
                </a:solidFill>
              </a:rPr>
              <a:t>A collection of our brand colors are built into the template’s color theme; these appear on every color pull-down menu.</a:t>
            </a:r>
          </a:p>
        </p:txBody>
      </p:sp>
      <p:sp>
        <p:nvSpPr>
          <p:cNvPr id="5" name="TextBox 4">
            <a:extLst>
              <a:ext uri="{FF2B5EF4-FFF2-40B4-BE49-F238E27FC236}">
                <a16:creationId xmlns:a16="http://schemas.microsoft.com/office/drawing/2014/main" id="{E0D491E0-C2C4-4EC9-9ACB-A56FBAB0B140}"/>
              </a:ext>
            </a:extLst>
          </p:cNvPr>
          <p:cNvSpPr txBox="1">
            <a:spLocks noChangeArrowheads="1"/>
          </p:cNvSpPr>
          <p:nvPr userDrawn="1"/>
        </p:nvSpPr>
        <p:spPr bwMode="auto">
          <a:xfrm>
            <a:off x="3113088" y="1554163"/>
            <a:ext cx="2678112" cy="304800"/>
          </a:xfrm>
          <a:prstGeom prst="rect">
            <a:avLst/>
          </a:prstGeom>
          <a:noFill/>
          <a:ln>
            <a:noFill/>
          </a:ln>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a:latin typeface="Impact" panose="020B0806030902050204" pitchFamily="34" charset="0"/>
              </a:rPr>
              <a:t>Brand</a:t>
            </a:r>
          </a:p>
        </p:txBody>
      </p:sp>
      <p:sp>
        <p:nvSpPr>
          <p:cNvPr id="6" name="TextBox 12">
            <a:extLst>
              <a:ext uri="{FF2B5EF4-FFF2-40B4-BE49-F238E27FC236}">
                <a16:creationId xmlns:a16="http://schemas.microsoft.com/office/drawing/2014/main" id="{DB199468-4F3A-4575-9AFC-2F4D22F1424F}"/>
              </a:ext>
            </a:extLst>
          </p:cNvPr>
          <p:cNvSpPr txBox="1">
            <a:spLocks noChangeArrowheads="1"/>
          </p:cNvSpPr>
          <p:nvPr userDrawn="1"/>
        </p:nvSpPr>
        <p:spPr bwMode="auto">
          <a:xfrm>
            <a:off x="6715125" y="1554163"/>
            <a:ext cx="2678113" cy="304800"/>
          </a:xfrm>
          <a:prstGeom prst="rect">
            <a:avLst/>
          </a:prstGeom>
          <a:noFill/>
          <a:ln>
            <a:noFill/>
          </a:ln>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a:latin typeface="Impact" panose="020B0806030902050204" pitchFamily="34" charset="0"/>
              </a:rPr>
              <a:t>Complementary </a:t>
            </a:r>
          </a:p>
        </p:txBody>
      </p:sp>
      <p:sp>
        <p:nvSpPr>
          <p:cNvPr id="7" name="TextBox 13">
            <a:extLst>
              <a:ext uri="{FF2B5EF4-FFF2-40B4-BE49-F238E27FC236}">
                <a16:creationId xmlns:a16="http://schemas.microsoft.com/office/drawing/2014/main" id="{5394EB8A-52E4-482A-876F-2484EACCA3D6}"/>
              </a:ext>
            </a:extLst>
          </p:cNvPr>
          <p:cNvSpPr txBox="1">
            <a:spLocks noChangeArrowheads="1"/>
          </p:cNvSpPr>
          <p:nvPr userDrawn="1"/>
        </p:nvSpPr>
        <p:spPr bwMode="auto">
          <a:xfrm>
            <a:off x="10348913" y="1554163"/>
            <a:ext cx="1728787" cy="304800"/>
          </a:xfrm>
          <a:prstGeom prst="rect">
            <a:avLst/>
          </a:prstGeom>
          <a:noFill/>
          <a:ln>
            <a:noFill/>
          </a:ln>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r>
              <a:rPr lang="en-GB" altLang="en-US">
                <a:latin typeface="Impact" panose="020B0806030902050204" pitchFamily="34" charset="0"/>
              </a:rPr>
              <a:t>Accent</a:t>
            </a:r>
          </a:p>
        </p:txBody>
      </p:sp>
      <p:sp>
        <p:nvSpPr>
          <p:cNvPr id="8" name="Oval 7">
            <a:extLst>
              <a:ext uri="{FF2B5EF4-FFF2-40B4-BE49-F238E27FC236}">
                <a16:creationId xmlns:a16="http://schemas.microsoft.com/office/drawing/2014/main" id="{1A400153-A2D5-43F6-8207-FF22296F3446}"/>
              </a:ext>
            </a:extLst>
          </p:cNvPr>
          <p:cNvSpPr/>
          <p:nvPr userDrawn="1"/>
        </p:nvSpPr>
        <p:spPr>
          <a:xfrm>
            <a:off x="4791075" y="2301875"/>
            <a:ext cx="1603375" cy="160337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1200">
              <a:solidFill>
                <a:schemeClr val="bg1"/>
              </a:solidFill>
              <a:latin typeface="Impact" panose="020B0806030902050204" pitchFamily="34" charset="0"/>
            </a:endParaRPr>
          </a:p>
          <a:p>
            <a:pPr algn="ctr" eaLnBrk="1" hangingPunct="1">
              <a:lnSpc>
                <a:spcPts val="1200"/>
              </a:lnSpc>
              <a:defRPr/>
            </a:pPr>
            <a:r>
              <a:rPr lang="en-US" altLang="en-US" sz="1200">
                <a:solidFill>
                  <a:schemeClr val="bg1"/>
                </a:solidFill>
                <a:latin typeface="Impact" panose="020B0806030902050204" pitchFamily="34" charset="0"/>
              </a:rPr>
              <a:t>FRESH </a:t>
            </a:r>
            <a:br>
              <a:rPr lang="en-US" altLang="en-US" sz="1200">
                <a:solidFill>
                  <a:schemeClr val="bg1"/>
                </a:solidFill>
                <a:latin typeface="Impact" panose="020B0806030902050204" pitchFamily="34" charset="0"/>
              </a:rPr>
            </a:br>
            <a:r>
              <a:rPr lang="en-US" altLang="en-US" sz="1200">
                <a:solidFill>
                  <a:schemeClr val="bg1"/>
                </a:solidFill>
                <a:latin typeface="Impact" panose="020B0806030902050204" pitchFamily="34" charset="0"/>
              </a:rPr>
              <a:t>BASIL</a:t>
            </a:r>
          </a:p>
          <a:p>
            <a:pPr algn="ctr" eaLnBrk="1" hangingPunct="1">
              <a:defRPr/>
            </a:pPr>
            <a:r>
              <a:rPr lang="en-GB" altLang="en-US" sz="900">
                <a:solidFill>
                  <a:srgbClr val="FFFFFF"/>
                </a:solidFill>
              </a:rPr>
              <a:t>#2D5D2A</a:t>
            </a:r>
          </a:p>
          <a:p>
            <a:pPr algn="ctr" eaLnBrk="1" hangingPunct="1">
              <a:defRPr/>
            </a:pPr>
            <a:endParaRPr lang="en-GB" altLang="en-US" sz="900">
              <a:solidFill>
                <a:srgbClr val="FFFFFF"/>
              </a:solidFill>
            </a:endParaRPr>
          </a:p>
        </p:txBody>
      </p:sp>
      <p:sp>
        <p:nvSpPr>
          <p:cNvPr id="9" name="Oval 8">
            <a:extLst>
              <a:ext uri="{FF2B5EF4-FFF2-40B4-BE49-F238E27FC236}">
                <a16:creationId xmlns:a16="http://schemas.microsoft.com/office/drawing/2014/main" id="{F30CA998-C2D2-4BC1-9338-D52835AACFEA}"/>
              </a:ext>
            </a:extLst>
          </p:cNvPr>
          <p:cNvSpPr/>
          <p:nvPr userDrawn="1"/>
        </p:nvSpPr>
        <p:spPr>
          <a:xfrm>
            <a:off x="3113088" y="3986213"/>
            <a:ext cx="1603375" cy="160337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1200">
              <a:solidFill>
                <a:schemeClr val="bg1"/>
              </a:solidFill>
              <a:latin typeface="Impact" panose="020B0806030902050204" pitchFamily="34" charset="0"/>
            </a:endParaRPr>
          </a:p>
          <a:p>
            <a:pPr algn="ctr" eaLnBrk="1" hangingPunct="1">
              <a:lnSpc>
                <a:spcPts val="1200"/>
              </a:lnSpc>
              <a:defRPr/>
            </a:pPr>
            <a:r>
              <a:rPr lang="en-US" altLang="en-US" sz="1200">
                <a:solidFill>
                  <a:schemeClr val="bg1"/>
                </a:solidFill>
                <a:latin typeface="Impact" panose="020B0806030902050204" pitchFamily="34" charset="0"/>
              </a:rPr>
              <a:t>TANGY</a:t>
            </a:r>
          </a:p>
          <a:p>
            <a:pPr algn="ctr" eaLnBrk="1" hangingPunct="1">
              <a:lnSpc>
                <a:spcPts val="1200"/>
              </a:lnSpc>
              <a:defRPr/>
            </a:pPr>
            <a:r>
              <a:rPr lang="en-US" altLang="en-US" sz="1200">
                <a:solidFill>
                  <a:schemeClr val="bg1"/>
                </a:solidFill>
                <a:latin typeface="Impact" panose="020B0806030902050204" pitchFamily="34" charset="0"/>
              </a:rPr>
              <a:t>TOMATO</a:t>
            </a:r>
          </a:p>
          <a:p>
            <a:pPr algn="ctr" eaLnBrk="1" hangingPunct="1">
              <a:defRPr/>
            </a:pPr>
            <a:r>
              <a:rPr lang="en-GB" altLang="en-US" sz="900">
                <a:solidFill>
                  <a:schemeClr val="bg1"/>
                </a:solidFill>
              </a:rPr>
              <a:t>#</a:t>
            </a:r>
            <a:r>
              <a:rPr lang="en-GB" altLang="en-US" sz="900">
                <a:solidFill>
                  <a:srgbClr val="FFFFFF"/>
                </a:solidFill>
              </a:rPr>
              <a:t>FF0000</a:t>
            </a:r>
          </a:p>
          <a:p>
            <a:pPr algn="ctr" eaLnBrk="1" hangingPunct="1">
              <a:defRPr/>
            </a:pPr>
            <a:endParaRPr lang="en-GB" altLang="en-US" sz="900">
              <a:solidFill>
                <a:schemeClr val="bg1"/>
              </a:solidFill>
            </a:endParaRPr>
          </a:p>
        </p:txBody>
      </p:sp>
      <p:sp>
        <p:nvSpPr>
          <p:cNvPr id="10" name="Oval 9">
            <a:extLst>
              <a:ext uri="{FF2B5EF4-FFF2-40B4-BE49-F238E27FC236}">
                <a16:creationId xmlns:a16="http://schemas.microsoft.com/office/drawing/2014/main" id="{7BA8754D-3713-45DA-BD51-CF1ACABF6AA1}"/>
              </a:ext>
            </a:extLst>
          </p:cNvPr>
          <p:cNvSpPr/>
          <p:nvPr userDrawn="1"/>
        </p:nvSpPr>
        <p:spPr>
          <a:xfrm>
            <a:off x="4791075" y="3986213"/>
            <a:ext cx="1603375" cy="160337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200" cap="all">
                <a:solidFill>
                  <a:schemeClr val="bg1"/>
                </a:solidFill>
                <a:latin typeface="Impact" panose="020B0806030902050204" pitchFamily="34" charset="0"/>
              </a:rPr>
              <a:t>Black</a:t>
            </a:r>
          </a:p>
          <a:p>
            <a:pPr algn="ctr" eaLnBrk="1" fontAlgn="auto" hangingPunct="1">
              <a:spcBef>
                <a:spcPts val="0"/>
              </a:spcBef>
              <a:spcAft>
                <a:spcPts val="0"/>
              </a:spcAft>
              <a:defRPr/>
            </a:pPr>
            <a:r>
              <a:rPr lang="en-GB" sz="900"/>
              <a:t>#000000</a:t>
            </a:r>
          </a:p>
        </p:txBody>
      </p:sp>
      <p:sp>
        <p:nvSpPr>
          <p:cNvPr id="11" name="Oval 10">
            <a:extLst>
              <a:ext uri="{FF2B5EF4-FFF2-40B4-BE49-F238E27FC236}">
                <a16:creationId xmlns:a16="http://schemas.microsoft.com/office/drawing/2014/main" id="{55A06203-F436-4383-9C52-A3F31E151876}"/>
              </a:ext>
            </a:extLst>
          </p:cNvPr>
          <p:cNvSpPr/>
          <p:nvPr userDrawn="1"/>
        </p:nvSpPr>
        <p:spPr>
          <a:xfrm>
            <a:off x="10348913" y="2301875"/>
            <a:ext cx="1603375" cy="160337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1200">
              <a:latin typeface="Impact" panose="020B0806030902050204" pitchFamily="34" charset="0"/>
            </a:endParaRPr>
          </a:p>
          <a:p>
            <a:pPr algn="ctr" eaLnBrk="1" hangingPunct="1">
              <a:lnSpc>
                <a:spcPts val="1200"/>
              </a:lnSpc>
              <a:defRPr/>
            </a:pPr>
            <a:r>
              <a:rPr lang="en-US" altLang="en-US" sz="1200">
                <a:latin typeface="Impact" panose="020B0806030902050204" pitchFamily="34" charset="0"/>
              </a:rPr>
              <a:t>PUNCHY </a:t>
            </a:r>
            <a:br>
              <a:rPr lang="en-US" altLang="en-US" sz="1200">
                <a:latin typeface="Impact" panose="020B0806030902050204" pitchFamily="34" charset="0"/>
              </a:rPr>
            </a:br>
            <a:r>
              <a:rPr lang="en-US" altLang="en-US" sz="1200">
                <a:latin typeface="Impact" panose="020B0806030902050204" pitchFamily="34" charset="0"/>
              </a:rPr>
              <a:t>GARLIC</a:t>
            </a:r>
            <a:endParaRPr lang="en-GB" altLang="en-US" sz="900"/>
          </a:p>
          <a:p>
            <a:pPr algn="ctr" eaLnBrk="1" hangingPunct="1">
              <a:defRPr/>
            </a:pPr>
            <a:r>
              <a:rPr lang="en-GB" altLang="en-US" sz="900"/>
              <a:t>#</a:t>
            </a:r>
            <a:r>
              <a:rPr lang="en-GB" altLang="en-US" sz="800"/>
              <a:t>E3C2ED</a:t>
            </a:r>
          </a:p>
          <a:p>
            <a:pPr algn="ctr" eaLnBrk="1" hangingPunct="1">
              <a:defRPr/>
            </a:pPr>
            <a:endParaRPr lang="en-GB" altLang="en-US" sz="900">
              <a:solidFill>
                <a:srgbClr val="E3C2ED"/>
              </a:solidFill>
            </a:endParaRPr>
          </a:p>
        </p:txBody>
      </p:sp>
      <p:sp>
        <p:nvSpPr>
          <p:cNvPr id="12" name="Oval 11">
            <a:extLst>
              <a:ext uri="{FF2B5EF4-FFF2-40B4-BE49-F238E27FC236}">
                <a16:creationId xmlns:a16="http://schemas.microsoft.com/office/drawing/2014/main" id="{5387ED2B-8786-42EB-AECD-4548DFD9A2A7}"/>
              </a:ext>
            </a:extLst>
          </p:cNvPr>
          <p:cNvSpPr/>
          <p:nvPr userDrawn="1"/>
        </p:nvSpPr>
        <p:spPr>
          <a:xfrm>
            <a:off x="3116263" y="2279650"/>
            <a:ext cx="1603375" cy="1603375"/>
          </a:xfrm>
          <a:prstGeom prst="ellipse">
            <a:avLst/>
          </a:prstGeom>
          <a:solidFill>
            <a:schemeClr val="bg1"/>
          </a:solid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defRPr/>
            </a:pPr>
            <a:r>
              <a:rPr lang="en-US" altLang="en-US" sz="1200">
                <a:solidFill>
                  <a:srgbClr val="262626"/>
                </a:solidFill>
                <a:latin typeface="Impact" panose="020B0806030902050204" pitchFamily="34" charset="0"/>
              </a:rPr>
              <a:t>WHITE</a:t>
            </a:r>
          </a:p>
          <a:p>
            <a:pPr algn="ctr" eaLnBrk="1" hangingPunct="1">
              <a:defRPr/>
            </a:pPr>
            <a:r>
              <a:rPr lang="en-GB" altLang="en-US" sz="900">
                <a:solidFill>
                  <a:srgbClr val="262626"/>
                </a:solidFill>
              </a:rPr>
              <a:t>#FFFFFF</a:t>
            </a:r>
          </a:p>
        </p:txBody>
      </p:sp>
      <p:sp>
        <p:nvSpPr>
          <p:cNvPr id="13" name="Oval 12">
            <a:extLst>
              <a:ext uri="{FF2B5EF4-FFF2-40B4-BE49-F238E27FC236}">
                <a16:creationId xmlns:a16="http://schemas.microsoft.com/office/drawing/2014/main" id="{99CE8728-6FF4-4509-877B-51BDF2E92444}"/>
              </a:ext>
            </a:extLst>
          </p:cNvPr>
          <p:cNvSpPr/>
          <p:nvPr userDrawn="1"/>
        </p:nvSpPr>
        <p:spPr>
          <a:xfrm>
            <a:off x="10348913" y="3986213"/>
            <a:ext cx="1603375" cy="160337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defRPr/>
            </a:pPr>
            <a:endParaRPr lang="en-GB" altLang="en-US" sz="1200">
              <a:solidFill>
                <a:srgbClr val="E3C2ED"/>
              </a:solidFill>
              <a:latin typeface="Impact" panose="020B0806030902050204" pitchFamily="34" charset="0"/>
            </a:endParaRPr>
          </a:p>
          <a:p>
            <a:pPr algn="ctr" eaLnBrk="1" hangingPunct="1">
              <a:lnSpc>
                <a:spcPts val="1200"/>
              </a:lnSpc>
              <a:defRPr/>
            </a:pPr>
            <a:r>
              <a:rPr lang="en-GB" altLang="en-US" sz="1200">
                <a:latin typeface="Impact" panose="020B0806030902050204" pitchFamily="34" charset="0"/>
              </a:rPr>
              <a:t>PICKLED</a:t>
            </a:r>
            <a:br>
              <a:rPr lang="en-GB" altLang="en-US" sz="1200">
                <a:latin typeface="Impact" panose="020B0806030902050204" pitchFamily="34" charset="0"/>
              </a:rPr>
            </a:br>
            <a:r>
              <a:rPr lang="en-GB" altLang="en-US" sz="1200">
                <a:latin typeface="Impact" panose="020B0806030902050204" pitchFamily="34" charset="0"/>
              </a:rPr>
              <a:t>PEPPERONCINI</a:t>
            </a:r>
          </a:p>
          <a:p>
            <a:pPr algn="ctr" eaLnBrk="1" hangingPunct="1">
              <a:defRPr/>
            </a:pPr>
            <a:r>
              <a:rPr lang="en-GB" altLang="en-US" sz="900"/>
              <a:t>#CFEB0C</a:t>
            </a:r>
          </a:p>
          <a:p>
            <a:pPr algn="ctr" eaLnBrk="1" hangingPunct="1">
              <a:defRPr/>
            </a:pPr>
            <a:endParaRPr lang="en-GB" altLang="en-US" sz="900">
              <a:solidFill>
                <a:srgbClr val="E3C2ED"/>
              </a:solidFill>
            </a:endParaRPr>
          </a:p>
        </p:txBody>
      </p:sp>
      <p:sp>
        <p:nvSpPr>
          <p:cNvPr id="14" name="Oval 13">
            <a:extLst>
              <a:ext uri="{FF2B5EF4-FFF2-40B4-BE49-F238E27FC236}">
                <a16:creationId xmlns:a16="http://schemas.microsoft.com/office/drawing/2014/main" id="{FDFDF94A-429C-48D2-B976-572FF4F78211}"/>
              </a:ext>
            </a:extLst>
          </p:cNvPr>
          <p:cNvSpPr/>
          <p:nvPr userDrawn="1"/>
        </p:nvSpPr>
        <p:spPr>
          <a:xfrm>
            <a:off x="8388350" y="2301875"/>
            <a:ext cx="1603375" cy="16033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1200">
              <a:latin typeface="Impact" panose="020B0806030902050204" pitchFamily="34" charset="0"/>
            </a:endParaRPr>
          </a:p>
          <a:p>
            <a:pPr algn="ctr" eaLnBrk="1" hangingPunct="1">
              <a:lnSpc>
                <a:spcPts val="1200"/>
              </a:lnSpc>
              <a:defRPr/>
            </a:pPr>
            <a:r>
              <a:rPr lang="en-US" altLang="en-US" sz="1200">
                <a:latin typeface="Impact" panose="020B0806030902050204" pitchFamily="34" charset="0"/>
              </a:rPr>
              <a:t>STRINGY CHEESE</a:t>
            </a:r>
          </a:p>
          <a:p>
            <a:pPr algn="ctr" eaLnBrk="1" hangingPunct="1">
              <a:defRPr/>
            </a:pPr>
            <a:r>
              <a:rPr lang="en-GB" altLang="en-US" sz="900"/>
              <a:t>#</a:t>
            </a:r>
            <a:r>
              <a:rPr lang="en-GB" altLang="en-US" sz="800"/>
              <a:t>FFCF6E</a:t>
            </a:r>
          </a:p>
          <a:p>
            <a:pPr algn="ctr" eaLnBrk="1" hangingPunct="1">
              <a:defRPr/>
            </a:pPr>
            <a:endParaRPr lang="en-GB" altLang="en-US" sz="900">
              <a:solidFill>
                <a:srgbClr val="E3C2ED"/>
              </a:solidFill>
            </a:endParaRPr>
          </a:p>
        </p:txBody>
      </p:sp>
      <p:sp>
        <p:nvSpPr>
          <p:cNvPr id="15" name="Oval 14">
            <a:extLst>
              <a:ext uri="{FF2B5EF4-FFF2-40B4-BE49-F238E27FC236}">
                <a16:creationId xmlns:a16="http://schemas.microsoft.com/office/drawing/2014/main" id="{2BCCD740-4450-4FD5-97E7-DD91B90FA13B}"/>
              </a:ext>
            </a:extLst>
          </p:cNvPr>
          <p:cNvSpPr/>
          <p:nvPr userDrawn="1"/>
        </p:nvSpPr>
        <p:spPr>
          <a:xfrm>
            <a:off x="6734175" y="3986213"/>
            <a:ext cx="1603375" cy="16033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1200">
              <a:solidFill>
                <a:schemeClr val="bg1"/>
              </a:solidFill>
              <a:latin typeface="Impact" panose="020B0806030902050204" pitchFamily="34" charset="0"/>
            </a:endParaRPr>
          </a:p>
          <a:p>
            <a:pPr algn="ctr" eaLnBrk="1" hangingPunct="1">
              <a:lnSpc>
                <a:spcPts val="1200"/>
              </a:lnSpc>
              <a:defRPr/>
            </a:pPr>
            <a:r>
              <a:rPr lang="en-US" altLang="en-US" sz="1200">
                <a:solidFill>
                  <a:schemeClr val="bg1"/>
                </a:solidFill>
                <a:latin typeface="Impact" panose="020B0806030902050204" pitchFamily="34" charset="0"/>
              </a:rPr>
              <a:t>RIPENED </a:t>
            </a:r>
            <a:br>
              <a:rPr lang="en-US" altLang="en-US" sz="1200">
                <a:solidFill>
                  <a:schemeClr val="bg1"/>
                </a:solidFill>
                <a:latin typeface="Impact" panose="020B0806030902050204" pitchFamily="34" charset="0"/>
              </a:rPr>
            </a:br>
            <a:r>
              <a:rPr lang="en-US" altLang="en-US" sz="1200">
                <a:solidFill>
                  <a:schemeClr val="bg1"/>
                </a:solidFill>
                <a:latin typeface="Impact" panose="020B0806030902050204" pitchFamily="34" charset="0"/>
              </a:rPr>
              <a:t>VINE</a:t>
            </a:r>
          </a:p>
          <a:p>
            <a:pPr algn="ctr" eaLnBrk="1" hangingPunct="1">
              <a:defRPr/>
            </a:pPr>
            <a:r>
              <a:rPr lang="en-GB" altLang="en-US" sz="900">
                <a:solidFill>
                  <a:schemeClr val="bg1"/>
                </a:solidFill>
              </a:rPr>
              <a:t>#</a:t>
            </a:r>
            <a:r>
              <a:rPr lang="en-GB" altLang="en-US" sz="900">
                <a:solidFill>
                  <a:srgbClr val="FFFFFF"/>
                </a:solidFill>
              </a:rPr>
              <a:t>65A17A</a:t>
            </a:r>
          </a:p>
          <a:p>
            <a:pPr algn="ctr" eaLnBrk="1" hangingPunct="1">
              <a:defRPr/>
            </a:pPr>
            <a:endParaRPr lang="en-GB" altLang="en-US" sz="900">
              <a:solidFill>
                <a:schemeClr val="bg1"/>
              </a:solidFill>
            </a:endParaRPr>
          </a:p>
        </p:txBody>
      </p:sp>
      <p:sp>
        <p:nvSpPr>
          <p:cNvPr id="16" name="Oval 15">
            <a:extLst>
              <a:ext uri="{FF2B5EF4-FFF2-40B4-BE49-F238E27FC236}">
                <a16:creationId xmlns:a16="http://schemas.microsoft.com/office/drawing/2014/main" id="{85B4F041-43CD-4B13-927F-121A0175016F}"/>
              </a:ext>
            </a:extLst>
          </p:cNvPr>
          <p:cNvSpPr/>
          <p:nvPr userDrawn="1"/>
        </p:nvSpPr>
        <p:spPr>
          <a:xfrm>
            <a:off x="8388350" y="3986213"/>
            <a:ext cx="1603375" cy="160337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ts val="1200"/>
              </a:lnSpc>
              <a:spcBef>
                <a:spcPts val="0"/>
              </a:spcBef>
              <a:spcAft>
                <a:spcPts val="0"/>
              </a:spcAft>
              <a:defRPr/>
            </a:pPr>
            <a:r>
              <a:rPr lang="en-US" sz="1200" cap="all">
                <a:solidFill>
                  <a:schemeClr val="tx1"/>
                </a:solidFill>
                <a:latin typeface="Impact" panose="020B0806030902050204" pitchFamily="34" charset="0"/>
              </a:rPr>
              <a:t>Fluffy</a:t>
            </a:r>
          </a:p>
          <a:p>
            <a:pPr algn="ctr" eaLnBrk="1" fontAlgn="auto" hangingPunct="1">
              <a:lnSpc>
                <a:spcPts val="1200"/>
              </a:lnSpc>
              <a:spcBef>
                <a:spcPts val="0"/>
              </a:spcBef>
              <a:spcAft>
                <a:spcPts val="0"/>
              </a:spcAft>
              <a:defRPr/>
            </a:pPr>
            <a:r>
              <a:rPr lang="en-US" sz="1200" cap="all">
                <a:solidFill>
                  <a:schemeClr val="tx1"/>
                </a:solidFill>
                <a:latin typeface="Impact" panose="020B0806030902050204" pitchFamily="34" charset="0"/>
              </a:rPr>
              <a:t>Dough</a:t>
            </a:r>
            <a:endParaRPr lang="en-GB" sz="1200" cap="all">
              <a:solidFill>
                <a:schemeClr val="tx1"/>
              </a:solidFill>
              <a:latin typeface="Impact" panose="020B0806030902050204" pitchFamily="34" charset="0"/>
            </a:endParaRPr>
          </a:p>
          <a:p>
            <a:pPr algn="ctr" eaLnBrk="1" fontAlgn="auto" hangingPunct="1">
              <a:spcBef>
                <a:spcPts val="0"/>
              </a:spcBef>
              <a:spcAft>
                <a:spcPts val="0"/>
              </a:spcAft>
              <a:defRPr/>
            </a:pPr>
            <a:r>
              <a:rPr lang="en-GB" sz="900">
                <a:solidFill>
                  <a:schemeClr val="tx1"/>
                </a:solidFill>
              </a:rPr>
              <a:t>#F5E8DC</a:t>
            </a:r>
          </a:p>
        </p:txBody>
      </p:sp>
      <p:sp>
        <p:nvSpPr>
          <p:cNvPr id="17" name="Oval 16">
            <a:extLst>
              <a:ext uri="{FF2B5EF4-FFF2-40B4-BE49-F238E27FC236}">
                <a16:creationId xmlns:a16="http://schemas.microsoft.com/office/drawing/2014/main" id="{BC5E1E57-7330-4807-82F2-BDB0D2EE9E69}"/>
              </a:ext>
            </a:extLst>
          </p:cNvPr>
          <p:cNvSpPr/>
          <p:nvPr userDrawn="1"/>
        </p:nvSpPr>
        <p:spPr>
          <a:xfrm>
            <a:off x="6715125" y="2324100"/>
            <a:ext cx="1603375" cy="1603375"/>
          </a:xfrm>
          <a:prstGeom prst="ellipse">
            <a:avLst/>
          </a:prstGeom>
          <a:solidFill>
            <a:schemeClr val="accent1"/>
          </a:solid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1200">
              <a:solidFill>
                <a:schemeClr val="bg1"/>
              </a:solidFill>
              <a:latin typeface="Impact" panose="020B0806030902050204" pitchFamily="34" charset="0"/>
            </a:endParaRPr>
          </a:p>
          <a:p>
            <a:pPr algn="ctr" eaLnBrk="1" hangingPunct="1">
              <a:lnSpc>
                <a:spcPts val="1200"/>
              </a:lnSpc>
              <a:defRPr/>
            </a:pPr>
            <a:r>
              <a:rPr lang="en-US" altLang="en-US" sz="1200">
                <a:solidFill>
                  <a:schemeClr val="bg1"/>
                </a:solidFill>
                <a:latin typeface="Impact" panose="020B0806030902050204" pitchFamily="34" charset="0"/>
              </a:rPr>
              <a:t>RICH </a:t>
            </a:r>
          </a:p>
          <a:p>
            <a:pPr algn="ctr" eaLnBrk="1" hangingPunct="1">
              <a:lnSpc>
                <a:spcPts val="1200"/>
              </a:lnSpc>
              <a:defRPr/>
            </a:pPr>
            <a:r>
              <a:rPr lang="en-US" altLang="en-US" sz="1200">
                <a:solidFill>
                  <a:schemeClr val="bg1"/>
                </a:solidFill>
                <a:latin typeface="Impact" panose="020B0806030902050204" pitchFamily="34" charset="0"/>
              </a:rPr>
              <a:t>SAUCE</a:t>
            </a:r>
          </a:p>
          <a:p>
            <a:pPr algn="ctr" eaLnBrk="1" hangingPunct="1">
              <a:defRPr/>
            </a:pPr>
            <a:r>
              <a:rPr lang="en-GB" altLang="en-US" sz="900">
                <a:solidFill>
                  <a:schemeClr val="bg1"/>
                </a:solidFill>
              </a:rPr>
              <a:t>#</a:t>
            </a:r>
            <a:r>
              <a:rPr lang="en-GB" altLang="en-US" sz="900">
                <a:solidFill>
                  <a:srgbClr val="FFFFFF"/>
                </a:solidFill>
              </a:rPr>
              <a:t>710500</a:t>
            </a:r>
          </a:p>
          <a:p>
            <a:pPr algn="ctr" eaLnBrk="1" hangingPunct="1">
              <a:defRPr/>
            </a:pPr>
            <a:endParaRPr lang="en-GB" altLang="en-US" sz="900">
              <a:solidFill>
                <a:schemeClr val="bg1"/>
              </a:solidFill>
            </a:endParaRPr>
          </a:p>
        </p:txBody>
      </p:sp>
      <p:sp>
        <p:nvSpPr>
          <p:cNvPr id="41" name="Text Placeholder 7"/>
          <p:cNvSpPr>
            <a:spLocks noGrp="1"/>
          </p:cNvSpPr>
          <p:nvPr>
            <p:ph type="body" sz="quarter" idx="22"/>
          </p:nvPr>
        </p:nvSpPr>
        <p:spPr>
          <a:xfrm>
            <a:off x="191336" y="320674"/>
            <a:ext cx="9595278" cy="991283"/>
          </a:xfrm>
          <a:prstGeom prst="rect">
            <a:avLst/>
          </a:prstGeom>
        </p:spPr>
        <p:txBody>
          <a:bodyPr lIns="0" tIns="0" rIns="0" bIns="0"/>
          <a:lstStyle>
            <a:lvl1pPr marL="0" indent="0" algn="l">
              <a:lnSpc>
                <a:spcPct val="90000"/>
              </a:lnSpc>
              <a:spcBef>
                <a:spcPts val="0"/>
              </a:spcBef>
              <a:buNone/>
              <a:defRPr sz="4000" cap="all" baseline="0">
                <a:solidFill>
                  <a:schemeClr val="tx1"/>
                </a:solidFill>
                <a:latin typeface="Impact" panose="020B0806030902050204" pitchFamily="34" charset="0"/>
                <a:cs typeface="Arial" panose="020B0604020202020204" pitchFamily="34" charset="0"/>
              </a:defRPr>
            </a:lvl1pPr>
          </a:lstStyle>
          <a:p>
            <a:pPr lvl="0"/>
            <a:r>
              <a:rPr lang="en-US"/>
              <a:t>Click to edit Master text styles</a:t>
            </a:r>
          </a:p>
        </p:txBody>
      </p:sp>
      <p:sp>
        <p:nvSpPr>
          <p:cNvPr id="44" name="Text Placeholder 5"/>
          <p:cNvSpPr>
            <a:spLocks noGrp="1"/>
          </p:cNvSpPr>
          <p:nvPr>
            <p:ph type="body" sz="quarter" idx="21"/>
          </p:nvPr>
        </p:nvSpPr>
        <p:spPr>
          <a:xfrm>
            <a:off x="10194089" y="332105"/>
            <a:ext cx="1806575" cy="490538"/>
          </a:xfrm>
        </p:spPr>
        <p:txBody>
          <a:bodyPr lIns="0"/>
          <a:lstStyle>
            <a:lvl1pPr marL="0" indent="0" algn="r">
              <a:lnSpc>
                <a:spcPct val="100000"/>
              </a:lnSpc>
              <a:spcAft>
                <a:spcPts val="0"/>
              </a:spcAft>
              <a:buNone/>
              <a:defRPr sz="800" cap="none" spc="0" baseline="0">
                <a:solidFill>
                  <a:schemeClr val="tx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8" name="Slide Number Placeholder 3">
            <a:extLst>
              <a:ext uri="{FF2B5EF4-FFF2-40B4-BE49-F238E27FC236}">
                <a16:creationId xmlns:a16="http://schemas.microsoft.com/office/drawing/2014/main" id="{6D0F69E1-035D-40B5-95EE-55DC410F9EAF}"/>
              </a:ext>
            </a:extLst>
          </p:cNvPr>
          <p:cNvSpPr>
            <a:spLocks noGrp="1"/>
          </p:cNvSpPr>
          <p:nvPr>
            <p:ph type="sldNum" sz="quarter" idx="23"/>
          </p:nvPr>
        </p:nvSpPr>
        <p:spPr/>
        <p:txBody>
          <a:bodyPr/>
          <a:lstStyle>
            <a:lvl1pPr>
              <a:defRPr/>
            </a:lvl1pPr>
          </a:lstStyle>
          <a:p>
            <a:pPr>
              <a:defRPr/>
            </a:pPr>
            <a:fld id="{93A045FB-F650-4466-A369-D9802CE4AE61}" type="slidenum">
              <a:rPr lang="en-US"/>
              <a:pPr>
                <a:defRPr/>
              </a:pPr>
              <a:t>‹#›</a:t>
            </a:fld>
            <a:endParaRPr lang="en-US"/>
          </a:p>
        </p:txBody>
      </p:sp>
    </p:spTree>
    <p:extLst>
      <p:ext uri="{BB962C8B-B14F-4D97-AF65-F5344CB8AC3E}">
        <p14:creationId xmlns:p14="http://schemas.microsoft.com/office/powerpoint/2010/main" val="62363364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4">
            <a:extLst>
              <a:ext uri="{FF2B5EF4-FFF2-40B4-BE49-F238E27FC236}">
                <a16:creationId xmlns:a16="http://schemas.microsoft.com/office/drawing/2014/main" id="{BAFEAFA6-C854-486F-A3B6-7DE05678062C}"/>
              </a:ext>
            </a:extLst>
          </p:cNvPr>
          <p:cNvSpPr>
            <a:spLocks noGrp="1"/>
          </p:cNvSpPr>
          <p:nvPr>
            <p:ph type="ftr" sz="quarter" idx="10"/>
          </p:nvPr>
        </p:nvSpPr>
        <p:spPr>
          <a:xfrm>
            <a:off x="0" y="0"/>
            <a:ext cx="0" cy="0"/>
          </a:xfrm>
        </p:spPr>
        <p:txBody>
          <a:bodyPr/>
          <a:lstStyle>
            <a:lvl1pPr eaLnBrk="1" fontAlgn="auto" hangingPunct="1">
              <a:spcBef>
                <a:spcPts val="0"/>
              </a:spcBef>
              <a:spcAft>
                <a:spcPts val="0"/>
              </a:spcAft>
              <a:defRPr>
                <a:latin typeface="+mn-lt"/>
              </a:defRPr>
            </a:lvl1pPr>
          </a:lstStyle>
          <a:p>
            <a:pPr>
              <a:defRPr/>
            </a:pPr>
            <a:endParaRPr/>
          </a:p>
        </p:txBody>
      </p:sp>
      <p:sp>
        <p:nvSpPr>
          <p:cNvPr id="3" name="Holder 5">
            <a:extLst>
              <a:ext uri="{FF2B5EF4-FFF2-40B4-BE49-F238E27FC236}">
                <a16:creationId xmlns:a16="http://schemas.microsoft.com/office/drawing/2014/main" id="{F99DAB1D-D25E-4760-AE2A-CCAA19308473}"/>
              </a:ext>
            </a:extLst>
          </p:cNvPr>
          <p:cNvSpPr>
            <a:spLocks noGrp="1"/>
          </p:cNvSpPr>
          <p:nvPr>
            <p:ph type="dt" sz="half" idx="11"/>
          </p:nvPr>
        </p:nvSpPr>
        <p:spPr>
          <a:xfrm>
            <a:off x="0" y="0"/>
            <a:ext cx="0" cy="0"/>
          </a:xfrm>
        </p:spPr>
        <p:txBody>
          <a:bodyPr/>
          <a:lstStyle>
            <a:lvl1pPr eaLnBrk="1" fontAlgn="auto" hangingPunct="1">
              <a:spcBef>
                <a:spcPts val="0"/>
              </a:spcBef>
              <a:spcAft>
                <a:spcPts val="0"/>
              </a:spcAft>
              <a:defRPr>
                <a:latin typeface="+mn-lt"/>
              </a:defRPr>
            </a:lvl1pPr>
          </a:lstStyle>
          <a:p>
            <a:pPr>
              <a:defRPr/>
            </a:pPr>
            <a:endParaRPr lang="en-US"/>
          </a:p>
        </p:txBody>
      </p:sp>
      <p:sp>
        <p:nvSpPr>
          <p:cNvPr id="4" name="Holder 6">
            <a:extLst>
              <a:ext uri="{FF2B5EF4-FFF2-40B4-BE49-F238E27FC236}">
                <a16:creationId xmlns:a16="http://schemas.microsoft.com/office/drawing/2014/main" id="{12DFCA95-AC88-4A94-8710-4763BA7B64F0}"/>
              </a:ext>
            </a:extLst>
          </p:cNvPr>
          <p:cNvSpPr>
            <a:spLocks noGrp="1"/>
          </p:cNvSpPr>
          <p:nvPr>
            <p:ph type="sldNum" sz="quarter" idx="12"/>
          </p:nvPr>
        </p:nvSpPr>
        <p:spPr/>
        <p:txBody>
          <a:bodyPr/>
          <a:lstStyle>
            <a:lvl1pPr>
              <a:defRPr/>
            </a:lvl1pPr>
          </a:lstStyle>
          <a:p>
            <a:pPr>
              <a:defRPr/>
            </a:pPr>
            <a:fld id="{9BC93785-3F3C-4638-8666-AE634C9A6896}" type="slidenum">
              <a:rPr/>
              <a:pPr>
                <a:defRPr/>
              </a:pPr>
              <a:t>‹#›</a:t>
            </a:fld>
            <a:endParaRPr/>
          </a:p>
        </p:txBody>
      </p:sp>
    </p:spTree>
    <p:extLst>
      <p:ext uri="{BB962C8B-B14F-4D97-AF65-F5344CB8AC3E}">
        <p14:creationId xmlns:p14="http://schemas.microsoft.com/office/powerpoint/2010/main" val="398736986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title_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100000"/>
              </a:lnSpc>
              <a:defRPr/>
            </a:lvl1pPr>
          </a:lstStyle>
          <a:p>
            <a:r>
              <a:rPr lang="en-US"/>
              <a:t>Click to edit master title style</a:t>
            </a:r>
          </a:p>
        </p:txBody>
      </p:sp>
      <p:sp>
        <p:nvSpPr>
          <p:cNvPr id="5" name="Footer Placeholder 1">
            <a:extLst>
              <a:ext uri="{FF2B5EF4-FFF2-40B4-BE49-F238E27FC236}">
                <a16:creationId xmlns:a16="http://schemas.microsoft.com/office/drawing/2014/main" id="{01CE1855-507B-5B74-9170-E23F16E39726}"/>
              </a:ext>
            </a:extLst>
          </p:cNvPr>
          <p:cNvSpPr>
            <a:spLocks noGrp="1"/>
          </p:cNvSpPr>
          <p:nvPr>
            <p:ph type="ftr" sz="quarter" idx="10"/>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6" name="Slide Number Placeholder 3">
            <a:extLst>
              <a:ext uri="{FF2B5EF4-FFF2-40B4-BE49-F238E27FC236}">
                <a16:creationId xmlns:a16="http://schemas.microsoft.com/office/drawing/2014/main" id="{9DAD11CA-8A6B-7F61-646F-AED2359F7FCA}"/>
              </a:ext>
            </a:extLst>
          </p:cNvPr>
          <p:cNvSpPr>
            <a:spLocks noGrp="1"/>
          </p:cNvSpPr>
          <p:nvPr>
            <p:ph type="sldNum" sz="quarter" idx="11"/>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spTree>
    <p:extLst>
      <p:ext uri="{BB962C8B-B14F-4D97-AF65-F5344CB8AC3E}">
        <p14:creationId xmlns:p14="http://schemas.microsoft.com/office/powerpoint/2010/main" val="289457634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50-50_blues">
    <p:bg>
      <p:bgRef idx="1001">
        <a:schemeClr val="bg2"/>
      </p:bgRef>
    </p:bg>
    <p:spTree>
      <p:nvGrpSpPr>
        <p:cNvPr id="1" name=""/>
        <p:cNvGrpSpPr/>
        <p:nvPr/>
      </p:nvGrpSpPr>
      <p:grpSpPr>
        <a:xfrm>
          <a:off x="0" y="0"/>
          <a:ext cx="0" cy="0"/>
          <a:chOff x="0" y="0"/>
          <a:chExt cx="0" cy="0"/>
        </a:xfrm>
      </p:grpSpPr>
      <p:sp>
        <p:nvSpPr>
          <p:cNvPr id="2" name="Rectangle 1"/>
          <p:cNvSpPr/>
          <p:nvPr userDrawn="1"/>
        </p:nvSpPr>
        <p:spPr>
          <a:xfrm>
            <a:off x="6113663" y="1"/>
            <a:ext cx="607834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Mulish"/>
              <a:ea typeface="+mn-ea"/>
              <a:cs typeface="+mn-cs"/>
            </a:endParaRPr>
          </a:p>
        </p:txBody>
      </p:sp>
      <p:sp>
        <p:nvSpPr>
          <p:cNvPr id="8" name="Text Placeholder 7">
            <a:extLst>
              <a:ext uri="{FF2B5EF4-FFF2-40B4-BE49-F238E27FC236}">
                <a16:creationId xmlns:a16="http://schemas.microsoft.com/office/drawing/2014/main" id="{726F2A5E-2C63-EAE4-ABB3-BB8378CD1F02}"/>
              </a:ext>
            </a:extLst>
          </p:cNvPr>
          <p:cNvSpPr>
            <a:spLocks noGrp="1"/>
          </p:cNvSpPr>
          <p:nvPr>
            <p:ph type="body" sz="quarter" idx="11"/>
          </p:nvPr>
        </p:nvSpPr>
        <p:spPr>
          <a:xfrm>
            <a:off x="6646381" y="1387992"/>
            <a:ext cx="4961419" cy="3623733"/>
          </a:xfrm>
        </p:spPr>
        <p:txBody>
          <a:bodyPr>
            <a:normAutofit/>
          </a:bodyPr>
          <a:lstStyle>
            <a:lvl1pPr>
              <a:defRPr sz="2667">
                <a:solidFill>
                  <a:schemeClr val="bg2"/>
                </a:solidFill>
              </a:defRPr>
            </a:lvl1pPr>
            <a:lvl2pPr>
              <a:defRPr sz="2667">
                <a:solidFill>
                  <a:schemeClr val="bg2"/>
                </a:solidFill>
              </a:defRPr>
            </a:lvl2pPr>
            <a:lvl3pPr>
              <a:defRPr sz="2667">
                <a:solidFill>
                  <a:schemeClr val="bg2"/>
                </a:solidFill>
              </a:defRPr>
            </a:lvl3pPr>
            <a:lvl4pPr>
              <a:defRPr sz="2667">
                <a:solidFill>
                  <a:schemeClr val="bg2"/>
                </a:solidFill>
              </a:defRPr>
            </a:lvl4pPr>
            <a:lvl5pPr>
              <a:defRPr sz="2667">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
            <a:extLst>
              <a:ext uri="{FF2B5EF4-FFF2-40B4-BE49-F238E27FC236}">
                <a16:creationId xmlns:a16="http://schemas.microsoft.com/office/drawing/2014/main" id="{0F3624B7-7473-DC9F-29B7-DFD6014CF8DC}"/>
              </a:ext>
            </a:extLst>
          </p:cNvPr>
          <p:cNvSpPr>
            <a:spLocks noGrp="1"/>
          </p:cNvSpPr>
          <p:nvPr>
            <p:ph type="ftr" sz="quarter" idx="12"/>
          </p:nvPr>
        </p:nvSpPr>
        <p:spPr>
          <a:xfrm>
            <a:off x="7948470" y="6494688"/>
            <a:ext cx="3224017" cy="274320"/>
          </a:xfrm>
          <a:prstGeom prst="rect">
            <a:avLst/>
          </a:prstGeom>
        </p:spPr>
        <p:txBody>
          <a:bodyPr/>
          <a:lstStyle>
            <a:lvl1pPr algn="r">
              <a:defRPr sz="667">
                <a:solidFill>
                  <a:schemeClr val="bg2"/>
                </a:solidFill>
                <a:latin typeface="Arial" panose="020B0604020202020204" pitchFamily="34" charset="0"/>
                <a:cs typeface="Arial" panose="020B0604020202020204" pitchFamily="34" charset="0"/>
              </a:defRPr>
            </a:lvl1pPr>
          </a:lstStyle>
          <a:p>
            <a:pPr>
              <a:defRPr/>
            </a:pPr>
            <a:r>
              <a:rPr lang="en-US"/>
              <a:t>© 2024 Bright Horizons Family Solutions LLC</a:t>
            </a:r>
          </a:p>
        </p:txBody>
      </p:sp>
      <p:sp>
        <p:nvSpPr>
          <p:cNvPr id="12" name="Slide Number Placeholder 3">
            <a:extLst>
              <a:ext uri="{FF2B5EF4-FFF2-40B4-BE49-F238E27FC236}">
                <a16:creationId xmlns:a16="http://schemas.microsoft.com/office/drawing/2014/main" id="{CF9EA327-3692-605A-FFF3-5725105C9463}"/>
              </a:ext>
            </a:extLst>
          </p:cNvPr>
          <p:cNvSpPr>
            <a:spLocks noGrp="1"/>
          </p:cNvSpPr>
          <p:nvPr>
            <p:ph type="sldNum" sz="quarter" idx="13"/>
          </p:nvPr>
        </p:nvSpPr>
        <p:spPr>
          <a:xfrm>
            <a:off x="11196765" y="6494688"/>
            <a:ext cx="609600" cy="274320"/>
          </a:xfrm>
          <a:prstGeom prst="rect">
            <a:avLst/>
          </a:prstGeom>
        </p:spPr>
        <p:txBody>
          <a:bodyPr/>
          <a:lstStyle>
            <a:lvl1pPr algn="ctr">
              <a:defRPr sz="667">
                <a:solidFill>
                  <a:schemeClr val="bg2"/>
                </a:solidFill>
                <a:latin typeface="Arial" panose="020B0604020202020204" pitchFamily="34" charset="0"/>
                <a:cs typeface="Arial" panose="020B0604020202020204" pitchFamily="34" charset="0"/>
              </a:defRPr>
            </a:lvl1pPr>
          </a:lstStyle>
          <a:p>
            <a:pPr>
              <a:defRPr/>
            </a:pPr>
            <a:fld id="{219F92D6-C436-4C47-A687-ED1BFDA31FCE}" type="slidenum">
              <a:rPr lang="en-US" smtClean="0"/>
              <a:pPr>
                <a:defRPr/>
              </a:pPr>
              <a:t>‹#›</a:t>
            </a:fld>
            <a:endParaRPr lang="en-US"/>
          </a:p>
        </p:txBody>
      </p:sp>
      <p:pic>
        <p:nvPicPr>
          <p:cNvPr id="3" name="Graphic 2">
            <a:extLst>
              <a:ext uri="{FF2B5EF4-FFF2-40B4-BE49-F238E27FC236}">
                <a16:creationId xmlns:a16="http://schemas.microsoft.com/office/drawing/2014/main" id="{EB8C1C0B-9B64-ED9B-CE05-90A1A53621E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1055" y="5781054"/>
            <a:ext cx="1123403" cy="825039"/>
          </a:xfrm>
          <a:prstGeom prst="rect">
            <a:avLst/>
          </a:prstGeom>
        </p:spPr>
      </p:pic>
      <p:sp>
        <p:nvSpPr>
          <p:cNvPr id="4" name="Text Placeholder 5">
            <a:extLst>
              <a:ext uri="{FF2B5EF4-FFF2-40B4-BE49-F238E27FC236}">
                <a16:creationId xmlns:a16="http://schemas.microsoft.com/office/drawing/2014/main" id="{AC25F14C-1C2C-F202-4060-6103A88B81F0}"/>
              </a:ext>
            </a:extLst>
          </p:cNvPr>
          <p:cNvSpPr>
            <a:spLocks noGrp="1"/>
          </p:cNvSpPr>
          <p:nvPr>
            <p:ph type="body" sz="quarter" idx="10"/>
          </p:nvPr>
        </p:nvSpPr>
        <p:spPr>
          <a:xfrm>
            <a:off x="584200" y="1387993"/>
            <a:ext cx="4751917" cy="3601007"/>
          </a:xfrm>
        </p:spPr>
        <p:txBody>
          <a:bodyPr>
            <a:normAutofit/>
          </a:bodyPr>
          <a:lstStyle>
            <a:lvl1pPr>
              <a:buClr>
                <a:srgbClr val="4FC8EF"/>
              </a:buClr>
              <a:defRPr sz="2667">
                <a:solidFill>
                  <a:schemeClr val="tx1"/>
                </a:solidFill>
              </a:defRPr>
            </a:lvl1pPr>
            <a:lvl2pPr>
              <a:buClr>
                <a:srgbClr val="4FC8EF"/>
              </a:buClr>
              <a:defRPr sz="2667">
                <a:solidFill>
                  <a:schemeClr val="tx1"/>
                </a:solidFill>
              </a:defRPr>
            </a:lvl2pPr>
            <a:lvl3pPr>
              <a:buClr>
                <a:srgbClr val="4FC8EF"/>
              </a:buClr>
              <a:defRPr sz="2667">
                <a:solidFill>
                  <a:schemeClr val="tx1"/>
                </a:solidFill>
              </a:defRPr>
            </a:lvl3pPr>
            <a:lvl4pPr>
              <a:buClr>
                <a:srgbClr val="4FC8EF"/>
              </a:buClr>
              <a:defRPr sz="2667">
                <a:solidFill>
                  <a:schemeClr val="tx1"/>
                </a:solidFill>
              </a:defRPr>
            </a:lvl4pPr>
            <a:lvl5pPr>
              <a:buClr>
                <a:srgbClr val="4FC8EF"/>
              </a:buClr>
              <a:defRPr sz="2667">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5101429"/>
      </p:ext>
    </p:extLst>
  </p:cSld>
  <p:clrMapOvr>
    <a:overrideClrMapping bg1="dk1" tx1="lt1" bg2="dk2" tx2="lt2" accent1="accent1" accent2="accent2" accent3="accent3" accent4="accent4" accent5="accent5" accent6="accent6" hlink="hlink" folHlink="folHlink"/>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50-50_blues_alt">
    <p:bg>
      <p:bgRef idx="1001">
        <a:schemeClr val="bg2"/>
      </p:bgRef>
    </p:bg>
    <p:spTree>
      <p:nvGrpSpPr>
        <p:cNvPr id="1" name=""/>
        <p:cNvGrpSpPr/>
        <p:nvPr/>
      </p:nvGrpSpPr>
      <p:grpSpPr>
        <a:xfrm>
          <a:off x="0" y="0"/>
          <a:ext cx="0" cy="0"/>
          <a:chOff x="0" y="0"/>
          <a:chExt cx="0" cy="0"/>
        </a:xfrm>
      </p:grpSpPr>
      <p:sp>
        <p:nvSpPr>
          <p:cNvPr id="2" name="Rectangle 1"/>
          <p:cNvSpPr/>
          <p:nvPr userDrawn="1"/>
        </p:nvSpPr>
        <p:spPr>
          <a:xfrm>
            <a:off x="6096000" y="1"/>
            <a:ext cx="6096000" cy="6858000"/>
          </a:xfrm>
          <a:prstGeom prst="rect">
            <a:avLst/>
          </a:prstGeom>
          <a:solidFill>
            <a:srgbClr val="297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Mulish"/>
              <a:ea typeface="+mn-ea"/>
              <a:cs typeface="+mn-cs"/>
            </a:endParaRPr>
          </a:p>
        </p:txBody>
      </p:sp>
      <p:sp>
        <p:nvSpPr>
          <p:cNvPr id="6" name="Text Placeholder 5">
            <a:extLst>
              <a:ext uri="{FF2B5EF4-FFF2-40B4-BE49-F238E27FC236}">
                <a16:creationId xmlns:a16="http://schemas.microsoft.com/office/drawing/2014/main" id="{535D4B34-63DE-8183-B951-9C98974CBFF7}"/>
              </a:ext>
            </a:extLst>
          </p:cNvPr>
          <p:cNvSpPr>
            <a:spLocks noGrp="1"/>
          </p:cNvSpPr>
          <p:nvPr>
            <p:ph type="body" sz="quarter" idx="10"/>
          </p:nvPr>
        </p:nvSpPr>
        <p:spPr>
          <a:xfrm>
            <a:off x="584200" y="1387993"/>
            <a:ext cx="4751917" cy="3601007"/>
          </a:xfrm>
        </p:spPr>
        <p:txBody>
          <a:bodyPr>
            <a:normAutofit/>
          </a:bodyPr>
          <a:lstStyle>
            <a:lvl1pPr>
              <a:buClr>
                <a:srgbClr val="4FC8EF"/>
              </a:buClr>
              <a:defRPr sz="2667">
                <a:solidFill>
                  <a:schemeClr val="tx1"/>
                </a:solidFill>
              </a:defRPr>
            </a:lvl1pPr>
            <a:lvl2pPr>
              <a:buClr>
                <a:srgbClr val="4FC8EF"/>
              </a:buClr>
              <a:defRPr sz="2667">
                <a:solidFill>
                  <a:schemeClr val="tx1"/>
                </a:solidFill>
              </a:defRPr>
            </a:lvl2pPr>
            <a:lvl3pPr>
              <a:buClr>
                <a:srgbClr val="4FC8EF"/>
              </a:buClr>
              <a:defRPr sz="2667">
                <a:solidFill>
                  <a:schemeClr val="tx1"/>
                </a:solidFill>
              </a:defRPr>
            </a:lvl3pPr>
            <a:lvl4pPr>
              <a:buClr>
                <a:srgbClr val="4FC8EF"/>
              </a:buClr>
              <a:defRPr sz="2667">
                <a:solidFill>
                  <a:schemeClr val="tx1"/>
                </a:solidFill>
              </a:defRPr>
            </a:lvl4pPr>
            <a:lvl5pPr>
              <a:buClr>
                <a:srgbClr val="4FC8EF"/>
              </a:buClr>
              <a:defRPr sz="2667">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90B24B69-F11B-2F38-401B-A36EDE4D3AA1}"/>
              </a:ext>
            </a:extLst>
          </p:cNvPr>
          <p:cNvSpPr>
            <a:spLocks noGrp="1"/>
          </p:cNvSpPr>
          <p:nvPr>
            <p:ph type="body" sz="quarter" idx="11"/>
          </p:nvPr>
        </p:nvSpPr>
        <p:spPr>
          <a:xfrm>
            <a:off x="6646381" y="1387992"/>
            <a:ext cx="4961419" cy="3623733"/>
          </a:xfrm>
        </p:spPr>
        <p:txBody>
          <a:bodyPr>
            <a:normAutofit/>
          </a:bodyPr>
          <a:lstStyle>
            <a:lvl1pPr>
              <a:buClr>
                <a:schemeClr val="accent6"/>
              </a:buClr>
              <a:defRPr sz="2667">
                <a:solidFill>
                  <a:schemeClr val="tx1"/>
                </a:solidFill>
              </a:defRPr>
            </a:lvl1pPr>
            <a:lvl2pPr>
              <a:buClr>
                <a:schemeClr val="accent6"/>
              </a:buClr>
              <a:defRPr sz="2667">
                <a:solidFill>
                  <a:schemeClr val="tx1"/>
                </a:solidFill>
              </a:defRPr>
            </a:lvl2pPr>
            <a:lvl3pPr>
              <a:buClr>
                <a:schemeClr val="accent6"/>
              </a:buClr>
              <a:defRPr sz="2667">
                <a:solidFill>
                  <a:schemeClr val="tx1"/>
                </a:solidFill>
              </a:defRPr>
            </a:lvl3pPr>
            <a:lvl4pPr>
              <a:buClr>
                <a:schemeClr val="accent6"/>
              </a:buClr>
              <a:defRPr sz="2667">
                <a:solidFill>
                  <a:schemeClr val="tx1"/>
                </a:solidFill>
              </a:defRPr>
            </a:lvl4pPr>
            <a:lvl5pPr>
              <a:buClr>
                <a:schemeClr val="accent6"/>
              </a:buClr>
              <a:defRPr sz="2667">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1">
            <a:extLst>
              <a:ext uri="{FF2B5EF4-FFF2-40B4-BE49-F238E27FC236}">
                <a16:creationId xmlns:a16="http://schemas.microsoft.com/office/drawing/2014/main" id="{827C01F2-A868-9D9E-8CC3-04E99C630123}"/>
              </a:ext>
            </a:extLst>
          </p:cNvPr>
          <p:cNvSpPr>
            <a:spLocks noGrp="1"/>
          </p:cNvSpPr>
          <p:nvPr>
            <p:ph type="ftr" sz="quarter" idx="12"/>
          </p:nvPr>
        </p:nvSpPr>
        <p:spPr>
          <a:xfrm>
            <a:off x="7948470" y="6494688"/>
            <a:ext cx="3224017" cy="274320"/>
          </a:xfrm>
          <a:prstGeom prst="rect">
            <a:avLst/>
          </a:prstGeom>
        </p:spPr>
        <p:txBody>
          <a:bodyPr/>
          <a:lstStyle>
            <a:lvl1pPr algn="r">
              <a:defRPr sz="667">
                <a:solidFill>
                  <a:schemeClr val="tx1"/>
                </a:solidFill>
                <a:latin typeface="Arial" panose="020B0604020202020204" pitchFamily="34" charset="0"/>
                <a:cs typeface="Arial" panose="020B0604020202020204" pitchFamily="34" charset="0"/>
              </a:defRPr>
            </a:lvl1pPr>
          </a:lstStyle>
          <a:p>
            <a:pPr>
              <a:defRPr/>
            </a:pPr>
            <a:r>
              <a:rPr lang="en-US"/>
              <a:t>© 2024 Bright Horizons Family Solutions LLC</a:t>
            </a:r>
          </a:p>
        </p:txBody>
      </p:sp>
      <p:sp>
        <p:nvSpPr>
          <p:cNvPr id="10" name="Slide Number Placeholder 3">
            <a:extLst>
              <a:ext uri="{FF2B5EF4-FFF2-40B4-BE49-F238E27FC236}">
                <a16:creationId xmlns:a16="http://schemas.microsoft.com/office/drawing/2014/main" id="{07223972-380F-6FA9-CB9F-C396AF1524B0}"/>
              </a:ext>
            </a:extLst>
          </p:cNvPr>
          <p:cNvSpPr>
            <a:spLocks noGrp="1"/>
          </p:cNvSpPr>
          <p:nvPr>
            <p:ph type="sldNum" sz="quarter" idx="13"/>
          </p:nvPr>
        </p:nvSpPr>
        <p:spPr>
          <a:xfrm>
            <a:off x="11196765" y="6494688"/>
            <a:ext cx="609600" cy="274320"/>
          </a:xfrm>
          <a:prstGeom prst="rect">
            <a:avLst/>
          </a:prstGeom>
        </p:spPr>
        <p:txBody>
          <a:bodyPr/>
          <a:lstStyle>
            <a:lvl1pPr algn="ctr">
              <a:defRPr sz="667">
                <a:solidFill>
                  <a:schemeClr val="tx1"/>
                </a:solidFill>
                <a:latin typeface="Arial" panose="020B0604020202020204" pitchFamily="34" charset="0"/>
                <a:cs typeface="Arial" panose="020B0604020202020204" pitchFamily="34" charset="0"/>
              </a:defRPr>
            </a:lvl1pPr>
          </a:lstStyle>
          <a:p>
            <a:pPr>
              <a:defRPr/>
            </a:pPr>
            <a:fld id="{219F92D6-C436-4C47-A687-ED1BFDA31FCE}" type="slidenum">
              <a:rPr lang="en-US" smtClean="0"/>
              <a:pPr>
                <a:defRPr/>
              </a:pPr>
              <a:t>‹#›</a:t>
            </a:fld>
            <a:endParaRPr lang="en-US"/>
          </a:p>
        </p:txBody>
      </p:sp>
      <p:pic>
        <p:nvPicPr>
          <p:cNvPr id="3" name="Graphic 2">
            <a:extLst>
              <a:ext uri="{FF2B5EF4-FFF2-40B4-BE49-F238E27FC236}">
                <a16:creationId xmlns:a16="http://schemas.microsoft.com/office/drawing/2014/main" id="{5C19721D-76EA-B751-C9EE-1031F0BEAF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1055" y="5781054"/>
            <a:ext cx="1123403" cy="825039"/>
          </a:xfrm>
          <a:prstGeom prst="rect">
            <a:avLst/>
          </a:prstGeom>
        </p:spPr>
      </p:pic>
    </p:spTree>
    <p:extLst>
      <p:ext uri="{BB962C8B-B14F-4D97-AF65-F5344CB8AC3E}">
        <p14:creationId xmlns:p14="http://schemas.microsoft.com/office/powerpoint/2010/main" val="26645256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logo_only">
    <p:bg>
      <p:bgPr>
        <a:solidFill>
          <a:schemeClr val="bg1"/>
        </a:solidFill>
        <a:effectLst/>
      </p:bgPr>
    </p:bg>
    <p:spTree>
      <p:nvGrpSpPr>
        <p:cNvPr id="1" name=""/>
        <p:cNvGrpSpPr/>
        <p:nvPr/>
      </p:nvGrpSpPr>
      <p:grpSpPr>
        <a:xfrm>
          <a:off x="0" y="0"/>
          <a:ext cx="0" cy="0"/>
          <a:chOff x="0" y="0"/>
          <a:chExt cx="0" cy="0"/>
        </a:xfrm>
      </p:grpSpPr>
      <p:sp>
        <p:nvSpPr>
          <p:cNvPr id="7" name="Footer Placeholder 1">
            <a:extLst>
              <a:ext uri="{FF2B5EF4-FFF2-40B4-BE49-F238E27FC236}">
                <a16:creationId xmlns:a16="http://schemas.microsoft.com/office/drawing/2014/main" id="{A8C80124-B5A9-F807-A2DE-6E88AABC0ECA}"/>
              </a:ext>
            </a:extLst>
          </p:cNvPr>
          <p:cNvSpPr>
            <a:spLocks noGrp="1"/>
          </p:cNvSpPr>
          <p:nvPr>
            <p:ph type="ftr" sz="quarter" idx="10"/>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8" name="Slide Number Placeholder 3">
            <a:extLst>
              <a:ext uri="{FF2B5EF4-FFF2-40B4-BE49-F238E27FC236}">
                <a16:creationId xmlns:a16="http://schemas.microsoft.com/office/drawing/2014/main" id="{9DD3AC4E-C93E-57E6-3069-2891676F5150}"/>
              </a:ext>
            </a:extLst>
          </p:cNvPr>
          <p:cNvSpPr>
            <a:spLocks noGrp="1"/>
          </p:cNvSpPr>
          <p:nvPr>
            <p:ph type="sldNum" sz="quarter" idx="11"/>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pic>
        <p:nvPicPr>
          <p:cNvPr id="3" name="Graphic 2">
            <a:extLst>
              <a:ext uri="{FF2B5EF4-FFF2-40B4-BE49-F238E27FC236}">
                <a16:creationId xmlns:a16="http://schemas.microsoft.com/office/drawing/2014/main" id="{B9249C41-B105-73C5-223C-FA39A2B0D9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4240" y="5781056"/>
            <a:ext cx="1123401" cy="825037"/>
          </a:xfrm>
          <a:prstGeom prst="rect">
            <a:avLst/>
          </a:prstGeom>
        </p:spPr>
      </p:pic>
      <p:grpSp>
        <p:nvGrpSpPr>
          <p:cNvPr id="4" name="Group 3">
            <a:extLst>
              <a:ext uri="{FF2B5EF4-FFF2-40B4-BE49-F238E27FC236}">
                <a16:creationId xmlns:a16="http://schemas.microsoft.com/office/drawing/2014/main" id="{48A2EB89-CC1F-EDE3-2997-ECA4B5F031DC}"/>
              </a:ext>
            </a:extLst>
          </p:cNvPr>
          <p:cNvGrpSpPr/>
          <p:nvPr userDrawn="1"/>
        </p:nvGrpSpPr>
        <p:grpSpPr>
          <a:xfrm>
            <a:off x="0" y="-14924"/>
            <a:ext cx="12192000" cy="198567"/>
            <a:chOff x="0" y="-11193"/>
            <a:chExt cx="9144000" cy="148925"/>
          </a:xfrm>
        </p:grpSpPr>
        <p:sp>
          <p:nvSpPr>
            <p:cNvPr id="5" name="Freeform: Shape 4">
              <a:extLst>
                <a:ext uri="{FF2B5EF4-FFF2-40B4-BE49-F238E27FC236}">
                  <a16:creationId xmlns:a16="http://schemas.microsoft.com/office/drawing/2014/main" id="{C324FFCE-C5BB-16DA-48DB-3F950D8A94C5}"/>
                </a:ext>
              </a:extLst>
            </p:cNvPr>
            <p:cNvSpPr/>
            <p:nvPr/>
          </p:nvSpPr>
          <p:spPr>
            <a:xfrm>
              <a:off x="7989830" y="-11193"/>
              <a:ext cx="1154170" cy="148925"/>
            </a:xfrm>
            <a:custGeom>
              <a:avLst/>
              <a:gdLst>
                <a:gd name="connsiteX0" fmla="*/ 0 w 1146723"/>
                <a:gd name="connsiteY0" fmla="*/ 0 h 148925"/>
                <a:gd name="connsiteX1" fmla="*/ 1146723 w 1146723"/>
                <a:gd name="connsiteY1" fmla="*/ 0 h 148925"/>
                <a:gd name="connsiteX2" fmla="*/ 1146723 w 1146723"/>
                <a:gd name="connsiteY2" fmla="*/ 148925 h 148925"/>
                <a:gd name="connsiteX3" fmla="*/ 0 w 1146723"/>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46723" h="148925">
                  <a:moveTo>
                    <a:pt x="0" y="0"/>
                  </a:moveTo>
                  <a:lnTo>
                    <a:pt x="1146723" y="0"/>
                  </a:lnTo>
                  <a:lnTo>
                    <a:pt x="1146723" y="148925"/>
                  </a:lnTo>
                  <a:lnTo>
                    <a:pt x="0" y="148925"/>
                  </a:lnTo>
                  <a:close/>
                </a:path>
              </a:pathLst>
            </a:custGeom>
            <a:solidFill>
              <a:schemeClr val="bg2"/>
            </a:solidFill>
            <a:ln w="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7DC43261-E805-B40A-5558-6B6DD906AFE0}"/>
                </a:ext>
              </a:extLst>
            </p:cNvPr>
            <p:cNvSpPr/>
            <p:nvPr/>
          </p:nvSpPr>
          <p:spPr>
            <a:xfrm>
              <a:off x="6850553" y="-11193"/>
              <a:ext cx="1146723" cy="148925"/>
            </a:xfrm>
            <a:custGeom>
              <a:avLst/>
              <a:gdLst>
                <a:gd name="connsiteX0" fmla="*/ 0 w 1146723"/>
                <a:gd name="connsiteY0" fmla="*/ 0 h 148925"/>
                <a:gd name="connsiteX1" fmla="*/ 1146723 w 1146723"/>
                <a:gd name="connsiteY1" fmla="*/ 0 h 148925"/>
                <a:gd name="connsiteX2" fmla="*/ 1146723 w 1146723"/>
                <a:gd name="connsiteY2" fmla="*/ 148925 h 148925"/>
                <a:gd name="connsiteX3" fmla="*/ 0 w 1146723"/>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46723" h="148925">
                  <a:moveTo>
                    <a:pt x="0" y="0"/>
                  </a:moveTo>
                  <a:lnTo>
                    <a:pt x="1146723" y="0"/>
                  </a:lnTo>
                  <a:lnTo>
                    <a:pt x="1146723" y="148925"/>
                  </a:lnTo>
                  <a:lnTo>
                    <a:pt x="0" y="148925"/>
                  </a:lnTo>
                  <a:close/>
                </a:path>
              </a:pathLst>
            </a:custGeom>
            <a:solidFill>
              <a:srgbClr val="AADCD9"/>
            </a:solidFill>
            <a:ln w="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11E5812-47FA-149D-ED9F-8CB6C1300DCE}"/>
                </a:ext>
              </a:extLst>
            </p:cNvPr>
            <p:cNvSpPr/>
            <p:nvPr/>
          </p:nvSpPr>
          <p:spPr>
            <a:xfrm>
              <a:off x="5711276" y="-11193"/>
              <a:ext cx="1146723" cy="148925"/>
            </a:xfrm>
            <a:custGeom>
              <a:avLst/>
              <a:gdLst>
                <a:gd name="connsiteX0" fmla="*/ 0 w 1146723"/>
                <a:gd name="connsiteY0" fmla="*/ 0 h 148925"/>
                <a:gd name="connsiteX1" fmla="*/ 1146723 w 1146723"/>
                <a:gd name="connsiteY1" fmla="*/ 0 h 148925"/>
                <a:gd name="connsiteX2" fmla="*/ 1146723 w 1146723"/>
                <a:gd name="connsiteY2" fmla="*/ 148925 h 148925"/>
                <a:gd name="connsiteX3" fmla="*/ 0 w 1146723"/>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46723" h="148925">
                  <a:moveTo>
                    <a:pt x="0" y="0"/>
                  </a:moveTo>
                  <a:lnTo>
                    <a:pt x="1146723" y="0"/>
                  </a:lnTo>
                  <a:lnTo>
                    <a:pt x="1146723" y="148925"/>
                  </a:lnTo>
                  <a:lnTo>
                    <a:pt x="0" y="148925"/>
                  </a:lnTo>
                  <a:close/>
                </a:path>
              </a:pathLst>
            </a:custGeom>
            <a:solidFill>
              <a:srgbClr val="6CBE45"/>
            </a:solidFill>
            <a:ln w="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C345FC2C-660B-A1B2-00E8-D143AAB8E0B4}"/>
                </a:ext>
              </a:extLst>
            </p:cNvPr>
            <p:cNvSpPr/>
            <p:nvPr/>
          </p:nvSpPr>
          <p:spPr>
            <a:xfrm>
              <a:off x="4564553" y="-11193"/>
              <a:ext cx="1154169" cy="148925"/>
            </a:xfrm>
            <a:custGeom>
              <a:avLst/>
              <a:gdLst>
                <a:gd name="connsiteX0" fmla="*/ 0 w 1154169"/>
                <a:gd name="connsiteY0" fmla="*/ 0 h 148925"/>
                <a:gd name="connsiteX1" fmla="*/ 1154169 w 1154169"/>
                <a:gd name="connsiteY1" fmla="*/ 0 h 148925"/>
                <a:gd name="connsiteX2" fmla="*/ 1154169 w 1154169"/>
                <a:gd name="connsiteY2" fmla="*/ 148925 h 148925"/>
                <a:gd name="connsiteX3" fmla="*/ 0 w 1154169"/>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54169" h="148925">
                  <a:moveTo>
                    <a:pt x="0" y="0"/>
                  </a:moveTo>
                  <a:lnTo>
                    <a:pt x="1154169" y="0"/>
                  </a:lnTo>
                  <a:lnTo>
                    <a:pt x="1154169" y="148925"/>
                  </a:lnTo>
                  <a:lnTo>
                    <a:pt x="0" y="148925"/>
                  </a:lnTo>
                  <a:close/>
                </a:path>
              </a:pathLst>
            </a:custGeom>
            <a:solidFill>
              <a:srgbClr val="297489"/>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132285BD-911B-ECDE-6680-35F7D24A3FBA}"/>
                </a:ext>
              </a:extLst>
            </p:cNvPr>
            <p:cNvSpPr/>
            <p:nvPr/>
          </p:nvSpPr>
          <p:spPr>
            <a:xfrm>
              <a:off x="3432723" y="-11193"/>
              <a:ext cx="1131830" cy="148925"/>
            </a:xfrm>
            <a:custGeom>
              <a:avLst/>
              <a:gdLst>
                <a:gd name="connsiteX0" fmla="*/ 0 w 1131830"/>
                <a:gd name="connsiteY0" fmla="*/ 0 h 148925"/>
                <a:gd name="connsiteX1" fmla="*/ 1131831 w 1131830"/>
                <a:gd name="connsiteY1" fmla="*/ 0 h 148925"/>
                <a:gd name="connsiteX2" fmla="*/ 1131831 w 1131830"/>
                <a:gd name="connsiteY2" fmla="*/ 148925 h 148925"/>
                <a:gd name="connsiteX3" fmla="*/ 0 w 1131830"/>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31830" h="148925">
                  <a:moveTo>
                    <a:pt x="0" y="0"/>
                  </a:moveTo>
                  <a:lnTo>
                    <a:pt x="1131831" y="0"/>
                  </a:lnTo>
                  <a:lnTo>
                    <a:pt x="1131831" y="148925"/>
                  </a:lnTo>
                  <a:lnTo>
                    <a:pt x="0" y="148925"/>
                  </a:lnTo>
                  <a:close/>
                </a:path>
              </a:pathLst>
            </a:custGeom>
            <a:solidFill>
              <a:srgbClr val="60C5C0"/>
            </a:solidFill>
            <a:ln w="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91FB38B-AA82-62B3-9A39-9A9F21E203DF}"/>
                </a:ext>
              </a:extLst>
            </p:cNvPr>
            <p:cNvSpPr/>
            <p:nvPr/>
          </p:nvSpPr>
          <p:spPr>
            <a:xfrm>
              <a:off x="2286000" y="-11193"/>
              <a:ext cx="1146723" cy="148925"/>
            </a:xfrm>
            <a:custGeom>
              <a:avLst/>
              <a:gdLst>
                <a:gd name="connsiteX0" fmla="*/ 0 w 1146723"/>
                <a:gd name="connsiteY0" fmla="*/ 0 h 148925"/>
                <a:gd name="connsiteX1" fmla="*/ 1146723 w 1146723"/>
                <a:gd name="connsiteY1" fmla="*/ 0 h 148925"/>
                <a:gd name="connsiteX2" fmla="*/ 1146723 w 1146723"/>
                <a:gd name="connsiteY2" fmla="*/ 148925 h 148925"/>
                <a:gd name="connsiteX3" fmla="*/ 0 w 1146723"/>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46723" h="148925">
                  <a:moveTo>
                    <a:pt x="0" y="0"/>
                  </a:moveTo>
                  <a:lnTo>
                    <a:pt x="1146723" y="0"/>
                  </a:lnTo>
                  <a:lnTo>
                    <a:pt x="1146723" y="148925"/>
                  </a:lnTo>
                  <a:lnTo>
                    <a:pt x="0" y="148925"/>
                  </a:lnTo>
                  <a:close/>
                </a:path>
              </a:pathLst>
            </a:custGeom>
            <a:solidFill>
              <a:srgbClr val="FDDF00"/>
            </a:solidFill>
            <a:ln w="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9D19BCCD-46DD-229D-13DD-D463F7BA6409}"/>
                </a:ext>
              </a:extLst>
            </p:cNvPr>
            <p:cNvSpPr/>
            <p:nvPr/>
          </p:nvSpPr>
          <p:spPr>
            <a:xfrm>
              <a:off x="1146723" y="-11193"/>
              <a:ext cx="1146723" cy="148925"/>
            </a:xfrm>
            <a:custGeom>
              <a:avLst/>
              <a:gdLst>
                <a:gd name="connsiteX0" fmla="*/ 0 w 1146723"/>
                <a:gd name="connsiteY0" fmla="*/ 0 h 148925"/>
                <a:gd name="connsiteX1" fmla="*/ 1146723 w 1146723"/>
                <a:gd name="connsiteY1" fmla="*/ 0 h 148925"/>
                <a:gd name="connsiteX2" fmla="*/ 1146723 w 1146723"/>
                <a:gd name="connsiteY2" fmla="*/ 148925 h 148925"/>
                <a:gd name="connsiteX3" fmla="*/ 0 w 1146723"/>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46723" h="148925">
                  <a:moveTo>
                    <a:pt x="0" y="0"/>
                  </a:moveTo>
                  <a:lnTo>
                    <a:pt x="1146723" y="0"/>
                  </a:lnTo>
                  <a:lnTo>
                    <a:pt x="1146723" y="148925"/>
                  </a:lnTo>
                  <a:lnTo>
                    <a:pt x="0" y="148925"/>
                  </a:lnTo>
                  <a:close/>
                </a:path>
              </a:pathLst>
            </a:custGeom>
            <a:solidFill>
              <a:srgbClr val="4FC8EF"/>
            </a:solid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13AD9B59-0206-620B-13B1-4E26BC2F1F16}"/>
                </a:ext>
              </a:extLst>
            </p:cNvPr>
            <p:cNvSpPr/>
            <p:nvPr/>
          </p:nvSpPr>
          <p:spPr>
            <a:xfrm>
              <a:off x="0" y="-11193"/>
              <a:ext cx="1146723" cy="148925"/>
            </a:xfrm>
            <a:custGeom>
              <a:avLst/>
              <a:gdLst>
                <a:gd name="connsiteX0" fmla="*/ 0 w 1146723"/>
                <a:gd name="connsiteY0" fmla="*/ 0 h 148925"/>
                <a:gd name="connsiteX1" fmla="*/ 1146723 w 1146723"/>
                <a:gd name="connsiteY1" fmla="*/ 0 h 148925"/>
                <a:gd name="connsiteX2" fmla="*/ 1146723 w 1146723"/>
                <a:gd name="connsiteY2" fmla="*/ 148925 h 148925"/>
                <a:gd name="connsiteX3" fmla="*/ 0 w 1146723"/>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46723" h="148925">
                  <a:moveTo>
                    <a:pt x="0" y="0"/>
                  </a:moveTo>
                  <a:lnTo>
                    <a:pt x="1146723" y="0"/>
                  </a:lnTo>
                  <a:lnTo>
                    <a:pt x="1146723" y="148925"/>
                  </a:lnTo>
                  <a:lnTo>
                    <a:pt x="0" y="148925"/>
                  </a:lnTo>
                  <a:close/>
                </a:path>
              </a:pathLst>
            </a:custGeom>
            <a:solidFill>
              <a:srgbClr val="214292"/>
            </a:solidFill>
            <a:ln w="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46080A59-9CEA-35C3-1028-ECFD73747090}"/>
                </a:ext>
              </a:extLst>
            </p:cNvPr>
            <p:cNvSpPr/>
            <p:nvPr/>
          </p:nvSpPr>
          <p:spPr>
            <a:xfrm>
              <a:off x="0" y="-11193"/>
              <a:ext cx="9144000" cy="148925"/>
            </a:xfrm>
            <a:custGeom>
              <a:avLst/>
              <a:gdLst>
                <a:gd name="connsiteX0" fmla="*/ 0 w 9144000"/>
                <a:gd name="connsiteY0" fmla="*/ 0 h 148925"/>
                <a:gd name="connsiteX1" fmla="*/ 9144000 w 9144000"/>
                <a:gd name="connsiteY1" fmla="*/ 0 h 148925"/>
                <a:gd name="connsiteX2" fmla="*/ 9144000 w 9144000"/>
                <a:gd name="connsiteY2" fmla="*/ 148925 h 148925"/>
                <a:gd name="connsiteX3" fmla="*/ 0 w 9144000"/>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9144000" h="148925">
                  <a:moveTo>
                    <a:pt x="0" y="0"/>
                  </a:moveTo>
                  <a:lnTo>
                    <a:pt x="9144000" y="0"/>
                  </a:lnTo>
                  <a:lnTo>
                    <a:pt x="9144000" y="148925"/>
                  </a:lnTo>
                  <a:lnTo>
                    <a:pt x="0" y="148925"/>
                  </a:lnTo>
                  <a:close/>
                </a:path>
              </a:pathLst>
            </a:custGeom>
            <a:no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08234856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stat_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3042D0E-C708-BD99-9939-1E7E0572DBA9}"/>
              </a:ext>
            </a:extLst>
          </p:cNvPr>
          <p:cNvSpPr>
            <a:spLocks noGrp="1"/>
          </p:cNvSpPr>
          <p:nvPr>
            <p:ph type="pic" sz="quarter" idx="10" hasCustomPrompt="1"/>
          </p:nvPr>
        </p:nvSpPr>
        <p:spPr>
          <a:xfrm>
            <a:off x="0" y="0"/>
            <a:ext cx="8462683" cy="6858000"/>
          </a:xfrm>
        </p:spPr>
        <p:txBody>
          <a:bodyPr anchor="ctr"/>
          <a:lstStyle>
            <a:lvl1pPr marL="0" indent="0" algn="ctr">
              <a:buFontTx/>
              <a:buNone/>
              <a:defRPr/>
            </a:lvl1pPr>
          </a:lstStyle>
          <a:p>
            <a:r>
              <a:rPr lang="en-US"/>
              <a:t>Click to add picture</a:t>
            </a:r>
          </a:p>
        </p:txBody>
      </p:sp>
      <p:sp>
        <p:nvSpPr>
          <p:cNvPr id="8" name="Text Placeholder 7">
            <a:extLst>
              <a:ext uri="{FF2B5EF4-FFF2-40B4-BE49-F238E27FC236}">
                <a16:creationId xmlns:a16="http://schemas.microsoft.com/office/drawing/2014/main" id="{4A34EC71-55DD-26F3-0C71-05DC10AFF469}"/>
              </a:ext>
            </a:extLst>
          </p:cNvPr>
          <p:cNvSpPr>
            <a:spLocks noGrp="1"/>
          </p:cNvSpPr>
          <p:nvPr>
            <p:ph type="body" sz="quarter" idx="11" hasCustomPrompt="1"/>
          </p:nvPr>
        </p:nvSpPr>
        <p:spPr>
          <a:xfrm>
            <a:off x="9076892" y="2079812"/>
            <a:ext cx="2660897" cy="1227169"/>
          </a:xfrm>
        </p:spPr>
        <p:txBody>
          <a:bodyPr anchor="ctr">
            <a:noAutofit/>
          </a:bodyPr>
          <a:lstStyle>
            <a:lvl1pPr marL="0" indent="0">
              <a:buNone/>
              <a:defRPr sz="7333" b="1">
                <a:solidFill>
                  <a:schemeClr val="accent4"/>
                </a:solidFill>
              </a:defRPr>
            </a:lvl1pPr>
          </a:lstStyle>
          <a:p>
            <a:pPr lvl="0"/>
            <a:r>
              <a:rPr lang="en-US"/>
              <a:t>XX%</a:t>
            </a:r>
          </a:p>
        </p:txBody>
      </p:sp>
      <p:sp>
        <p:nvSpPr>
          <p:cNvPr id="10" name="Text Placeholder 9">
            <a:extLst>
              <a:ext uri="{FF2B5EF4-FFF2-40B4-BE49-F238E27FC236}">
                <a16:creationId xmlns:a16="http://schemas.microsoft.com/office/drawing/2014/main" id="{AE7E1177-04AC-3400-436B-7DA492A69A69}"/>
              </a:ext>
            </a:extLst>
          </p:cNvPr>
          <p:cNvSpPr>
            <a:spLocks noGrp="1"/>
          </p:cNvSpPr>
          <p:nvPr>
            <p:ph type="body" sz="quarter" idx="12"/>
          </p:nvPr>
        </p:nvSpPr>
        <p:spPr>
          <a:xfrm>
            <a:off x="9076268" y="3221820"/>
            <a:ext cx="2660897" cy="961707"/>
          </a:xfrm>
        </p:spPr>
        <p:txBody>
          <a:bodyPr>
            <a:normAutofit/>
          </a:bodyPr>
          <a:lstStyle>
            <a:lvl1pPr marL="0" indent="0">
              <a:buNone/>
              <a:defRPr sz="1867"/>
            </a:lvl1pPr>
          </a:lstStyle>
          <a:p>
            <a:pPr lvl="0"/>
            <a:r>
              <a:rPr lang="en-US"/>
              <a:t>Click to edit Master text styles</a:t>
            </a:r>
          </a:p>
        </p:txBody>
      </p:sp>
    </p:spTree>
    <p:extLst>
      <p:ext uri="{BB962C8B-B14F-4D97-AF65-F5344CB8AC3E}">
        <p14:creationId xmlns:p14="http://schemas.microsoft.com/office/powerpoint/2010/main" val="2690238738"/>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quote_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3042D0E-C708-BD99-9939-1E7E0572DBA9}"/>
              </a:ext>
            </a:extLst>
          </p:cNvPr>
          <p:cNvSpPr>
            <a:spLocks noGrp="1"/>
          </p:cNvSpPr>
          <p:nvPr>
            <p:ph type="pic" sz="quarter" idx="10" hasCustomPrompt="1"/>
          </p:nvPr>
        </p:nvSpPr>
        <p:spPr>
          <a:xfrm>
            <a:off x="0" y="0"/>
            <a:ext cx="8462683" cy="6858000"/>
          </a:xfrm>
        </p:spPr>
        <p:txBody>
          <a:bodyPr anchor="ctr"/>
          <a:lstStyle>
            <a:lvl1pPr marL="0" indent="0" algn="ctr">
              <a:buFontTx/>
              <a:buNone/>
              <a:defRPr/>
            </a:lvl1pPr>
          </a:lstStyle>
          <a:p>
            <a:r>
              <a:rPr lang="en-US"/>
              <a:t>Click to add picture</a:t>
            </a:r>
          </a:p>
        </p:txBody>
      </p:sp>
      <p:sp>
        <p:nvSpPr>
          <p:cNvPr id="10" name="Text Placeholder 9">
            <a:extLst>
              <a:ext uri="{FF2B5EF4-FFF2-40B4-BE49-F238E27FC236}">
                <a16:creationId xmlns:a16="http://schemas.microsoft.com/office/drawing/2014/main" id="{AE7E1177-04AC-3400-436B-7DA492A69A69}"/>
              </a:ext>
            </a:extLst>
          </p:cNvPr>
          <p:cNvSpPr>
            <a:spLocks noGrp="1"/>
          </p:cNvSpPr>
          <p:nvPr>
            <p:ph type="body" sz="quarter" idx="12"/>
          </p:nvPr>
        </p:nvSpPr>
        <p:spPr>
          <a:xfrm>
            <a:off x="8996586" y="2193869"/>
            <a:ext cx="2660897" cy="1838256"/>
          </a:xfrm>
        </p:spPr>
        <p:txBody>
          <a:bodyPr anchor="ctr">
            <a:normAutofit/>
          </a:bodyPr>
          <a:lstStyle>
            <a:lvl1pPr marL="0" indent="0">
              <a:buNone/>
              <a:defRPr sz="1867"/>
            </a:lvl1pPr>
          </a:lstStyle>
          <a:p>
            <a:pPr lvl="0"/>
            <a:r>
              <a:rPr lang="en-US"/>
              <a:t>Click to edit Master text styles</a:t>
            </a:r>
          </a:p>
        </p:txBody>
      </p:sp>
      <p:pic>
        <p:nvPicPr>
          <p:cNvPr id="3" name="Graphic 2">
            <a:extLst>
              <a:ext uri="{FF2B5EF4-FFF2-40B4-BE49-F238E27FC236}">
                <a16:creationId xmlns:a16="http://schemas.microsoft.com/office/drawing/2014/main" id="{D0B3D504-DE50-0314-FB55-CE250EEAE9C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35718" y="1574301"/>
            <a:ext cx="535393" cy="401545"/>
          </a:xfrm>
          <a:prstGeom prst="rect">
            <a:avLst/>
          </a:prstGeom>
        </p:spPr>
      </p:pic>
      <p:pic>
        <p:nvPicPr>
          <p:cNvPr id="4" name="Graphic 3">
            <a:extLst>
              <a:ext uri="{FF2B5EF4-FFF2-40B4-BE49-F238E27FC236}">
                <a16:creationId xmlns:a16="http://schemas.microsoft.com/office/drawing/2014/main" id="{421B07F8-2743-BDE1-5D06-1AFB40141C4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11190448" y="4680457"/>
            <a:ext cx="535393" cy="401545"/>
          </a:xfrm>
          <a:prstGeom prst="rect">
            <a:avLst/>
          </a:prstGeom>
        </p:spPr>
      </p:pic>
      <p:sp>
        <p:nvSpPr>
          <p:cNvPr id="7" name="Text Placeholder 6">
            <a:extLst>
              <a:ext uri="{FF2B5EF4-FFF2-40B4-BE49-F238E27FC236}">
                <a16:creationId xmlns:a16="http://schemas.microsoft.com/office/drawing/2014/main" id="{52A7CA23-8659-3455-C436-947F0129C957}"/>
              </a:ext>
            </a:extLst>
          </p:cNvPr>
          <p:cNvSpPr>
            <a:spLocks noGrp="1"/>
          </p:cNvSpPr>
          <p:nvPr>
            <p:ph type="body" sz="quarter" idx="13"/>
          </p:nvPr>
        </p:nvSpPr>
        <p:spPr>
          <a:xfrm>
            <a:off x="8996585" y="4099244"/>
            <a:ext cx="2537883" cy="262467"/>
          </a:xfrm>
        </p:spPr>
        <p:txBody>
          <a:bodyPr>
            <a:noAutofit/>
          </a:bodyPr>
          <a:lstStyle>
            <a:lvl1pPr marL="0" indent="0" algn="l">
              <a:buNone/>
              <a:defRPr sz="1067"/>
            </a:lvl1pPr>
          </a:lstStyle>
          <a:p>
            <a:pPr lvl="0"/>
            <a:r>
              <a:rPr lang="en-US"/>
              <a:t>Click to edit Master text styles</a:t>
            </a:r>
          </a:p>
        </p:txBody>
      </p:sp>
    </p:spTree>
    <p:extLst>
      <p:ext uri="{BB962C8B-B14F-4D97-AF65-F5344CB8AC3E}">
        <p14:creationId xmlns:p14="http://schemas.microsoft.com/office/powerpoint/2010/main" val="164376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54022935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4_60-40 Blues Background">
    <p:bg>
      <p:bgPr>
        <a:solidFill>
          <a:schemeClr val="bg1"/>
        </a:solidFill>
        <a:effectLst/>
      </p:bgPr>
    </p:bg>
    <p:spTree>
      <p:nvGrpSpPr>
        <p:cNvPr id="1" name=""/>
        <p:cNvGrpSpPr/>
        <p:nvPr/>
      </p:nvGrpSpPr>
      <p:grpSpPr>
        <a:xfrm>
          <a:off x="0" y="0"/>
          <a:ext cx="0" cy="0"/>
          <a:chOff x="0" y="0"/>
          <a:chExt cx="0" cy="0"/>
        </a:xfrm>
      </p:grpSpPr>
      <p:sp>
        <p:nvSpPr>
          <p:cNvPr id="3" name="Footer Placeholder 1">
            <a:extLst>
              <a:ext uri="{FF2B5EF4-FFF2-40B4-BE49-F238E27FC236}">
                <a16:creationId xmlns:a16="http://schemas.microsoft.com/office/drawing/2014/main" id="{AA92D707-5575-31A6-1EA8-6184747ADEA8}"/>
              </a:ext>
            </a:extLst>
          </p:cNvPr>
          <p:cNvSpPr>
            <a:spLocks noGrp="1"/>
          </p:cNvSpPr>
          <p:nvPr>
            <p:ph type="ftr" sz="quarter" idx="10"/>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4" name="Slide Number Placeholder 3">
            <a:extLst>
              <a:ext uri="{FF2B5EF4-FFF2-40B4-BE49-F238E27FC236}">
                <a16:creationId xmlns:a16="http://schemas.microsoft.com/office/drawing/2014/main" id="{F6E1DE4B-47E6-145A-E9BA-52022E26BC6B}"/>
              </a:ext>
            </a:extLst>
          </p:cNvPr>
          <p:cNvSpPr>
            <a:spLocks noGrp="1"/>
          </p:cNvSpPr>
          <p:nvPr>
            <p:ph type="sldNum" sz="quarter" idx="11"/>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pic>
        <p:nvPicPr>
          <p:cNvPr id="5" name="Graphic 4">
            <a:extLst>
              <a:ext uri="{FF2B5EF4-FFF2-40B4-BE49-F238E27FC236}">
                <a16:creationId xmlns:a16="http://schemas.microsoft.com/office/drawing/2014/main" id="{4AF16EDE-91F2-BEDC-392D-C15EAEF868A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4240" y="5781056"/>
            <a:ext cx="1123401" cy="825037"/>
          </a:xfrm>
          <a:prstGeom prst="rect">
            <a:avLst/>
          </a:prstGeom>
        </p:spPr>
      </p:pic>
    </p:spTree>
    <p:extLst>
      <p:ext uri="{BB962C8B-B14F-4D97-AF65-F5344CB8AC3E}">
        <p14:creationId xmlns:p14="http://schemas.microsoft.com/office/powerpoint/2010/main" val="13453863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userDrawn="1">
  <p:cSld name="main_template_white_bg">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4F1FBB1-0B87-65FD-1598-9158E2C6D7CD}"/>
              </a:ext>
            </a:extLst>
          </p:cNvPr>
          <p:cNvSpPr>
            <a:spLocks noGrp="1"/>
          </p:cNvSpPr>
          <p:nvPr>
            <p:ph type="title" hasCustomPrompt="1"/>
          </p:nvPr>
        </p:nvSpPr>
        <p:spPr>
          <a:xfrm>
            <a:off x="609599" y="571282"/>
            <a:ext cx="10972800" cy="788604"/>
          </a:xfrm>
        </p:spPr>
        <p:txBody>
          <a:bodyPr/>
          <a:lstStyle>
            <a:lvl1pPr>
              <a:lnSpc>
                <a:spcPct val="100000"/>
              </a:lnSpc>
              <a:defRPr>
                <a:solidFill>
                  <a:srgbClr val="182A54"/>
                </a:solidFill>
              </a:defRPr>
            </a:lvl1pPr>
          </a:lstStyle>
          <a:p>
            <a:r>
              <a:rPr lang="en-US"/>
              <a:t>Click to edit master title style</a:t>
            </a:r>
          </a:p>
        </p:txBody>
      </p:sp>
      <p:sp>
        <p:nvSpPr>
          <p:cNvPr id="5" name="Text Placeholder 4">
            <a:extLst>
              <a:ext uri="{FF2B5EF4-FFF2-40B4-BE49-F238E27FC236}">
                <a16:creationId xmlns:a16="http://schemas.microsoft.com/office/drawing/2014/main" id="{B1FB4B52-D4C8-E872-4D2D-1A1228071F5C}"/>
              </a:ext>
            </a:extLst>
          </p:cNvPr>
          <p:cNvSpPr>
            <a:spLocks noGrp="1"/>
          </p:cNvSpPr>
          <p:nvPr>
            <p:ph type="body" sz="quarter" idx="10"/>
          </p:nvPr>
        </p:nvSpPr>
        <p:spPr>
          <a:xfrm>
            <a:off x="609601" y="1622323"/>
            <a:ext cx="10968567" cy="4343400"/>
          </a:xfrm>
        </p:spPr>
        <p:txBody>
          <a:bodyPr>
            <a:normAutofit/>
          </a:bodyPr>
          <a:lstStyle>
            <a:lvl1pPr>
              <a:buClr>
                <a:srgbClr val="4FC8EF"/>
              </a:buClr>
              <a:defRPr sz="2667">
                <a:solidFill>
                  <a:schemeClr val="tx2"/>
                </a:solidFill>
              </a:defRPr>
            </a:lvl1pPr>
            <a:lvl2pPr>
              <a:buClr>
                <a:srgbClr val="4FC8EF"/>
              </a:buClr>
              <a:defRPr sz="2667">
                <a:solidFill>
                  <a:schemeClr val="tx2"/>
                </a:solidFill>
              </a:defRPr>
            </a:lvl2pPr>
            <a:lvl3pPr>
              <a:buClr>
                <a:srgbClr val="4FC8EF"/>
              </a:buClr>
              <a:defRPr sz="2667">
                <a:solidFill>
                  <a:schemeClr val="tx2"/>
                </a:solidFill>
              </a:defRPr>
            </a:lvl3pPr>
            <a:lvl4pPr>
              <a:buClr>
                <a:srgbClr val="4FC8EF"/>
              </a:buClr>
              <a:defRPr sz="2667">
                <a:solidFill>
                  <a:schemeClr val="tx2"/>
                </a:solidFill>
              </a:defRPr>
            </a:lvl4pPr>
            <a:lvl5pPr>
              <a:buClr>
                <a:srgbClr val="4FC8EF"/>
              </a:buClr>
              <a:defRPr sz="2667">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1">
            <a:extLst>
              <a:ext uri="{FF2B5EF4-FFF2-40B4-BE49-F238E27FC236}">
                <a16:creationId xmlns:a16="http://schemas.microsoft.com/office/drawing/2014/main" id="{E856DF68-A1A3-AB46-3115-596C973DD223}"/>
              </a:ext>
            </a:extLst>
          </p:cNvPr>
          <p:cNvSpPr>
            <a:spLocks noGrp="1"/>
          </p:cNvSpPr>
          <p:nvPr>
            <p:ph type="ftr" sz="quarter" idx="11"/>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8" name="Slide Number Placeholder 3">
            <a:extLst>
              <a:ext uri="{FF2B5EF4-FFF2-40B4-BE49-F238E27FC236}">
                <a16:creationId xmlns:a16="http://schemas.microsoft.com/office/drawing/2014/main" id="{F441A704-7C6D-5A15-793F-4C15442300A4}"/>
              </a:ext>
            </a:extLst>
          </p:cNvPr>
          <p:cNvSpPr>
            <a:spLocks noGrp="1"/>
          </p:cNvSpPr>
          <p:nvPr>
            <p:ph type="sldNum" sz="quarter" idx="12"/>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pic>
        <p:nvPicPr>
          <p:cNvPr id="2" name="Graphic 1">
            <a:extLst>
              <a:ext uri="{FF2B5EF4-FFF2-40B4-BE49-F238E27FC236}">
                <a16:creationId xmlns:a16="http://schemas.microsoft.com/office/drawing/2014/main" id="{9863BDF4-106D-5107-70A1-0D3C1ABA8F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4240" y="5781056"/>
            <a:ext cx="1123401" cy="825037"/>
          </a:xfrm>
          <a:prstGeom prst="rect">
            <a:avLst/>
          </a:prstGeom>
        </p:spPr>
      </p:pic>
    </p:spTree>
    <p:extLst>
      <p:ext uri="{BB962C8B-B14F-4D97-AF65-F5344CB8AC3E}">
        <p14:creationId xmlns:p14="http://schemas.microsoft.com/office/powerpoint/2010/main" val="32010143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blue_bg_only">
    <p:bg>
      <p:bgRef idx="1001">
        <a:schemeClr val="bg2"/>
      </p:bgRef>
    </p:bg>
    <p:spTree>
      <p:nvGrpSpPr>
        <p:cNvPr id="1" name=""/>
        <p:cNvGrpSpPr/>
        <p:nvPr/>
      </p:nvGrpSpPr>
      <p:grpSpPr>
        <a:xfrm>
          <a:off x="0" y="0"/>
          <a:ext cx="0" cy="0"/>
          <a:chOff x="0" y="0"/>
          <a:chExt cx="0" cy="0"/>
        </a:xfrm>
      </p:grpSpPr>
      <p:sp>
        <p:nvSpPr>
          <p:cNvPr id="4" name="Footer Placeholder 1">
            <a:extLst>
              <a:ext uri="{FF2B5EF4-FFF2-40B4-BE49-F238E27FC236}">
                <a16:creationId xmlns:a16="http://schemas.microsoft.com/office/drawing/2014/main" id="{3B48693F-327D-5FDE-8D7A-492F4F09D9E0}"/>
              </a:ext>
            </a:extLst>
          </p:cNvPr>
          <p:cNvSpPr>
            <a:spLocks noGrp="1"/>
          </p:cNvSpPr>
          <p:nvPr>
            <p:ph type="ftr" sz="quarter" idx="10"/>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5" name="Slide Number Placeholder 3">
            <a:extLst>
              <a:ext uri="{FF2B5EF4-FFF2-40B4-BE49-F238E27FC236}">
                <a16:creationId xmlns:a16="http://schemas.microsoft.com/office/drawing/2014/main" id="{44626ED2-6552-4F89-A5D7-D5FC0B4F10D4}"/>
              </a:ext>
            </a:extLst>
          </p:cNvPr>
          <p:cNvSpPr>
            <a:spLocks noGrp="1"/>
          </p:cNvSpPr>
          <p:nvPr>
            <p:ph type="sldNum" sz="quarter" idx="11"/>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spTree>
    <p:extLst>
      <p:ext uri="{BB962C8B-B14F-4D97-AF65-F5344CB8AC3E}">
        <p14:creationId xmlns:p14="http://schemas.microsoft.com/office/powerpoint/2010/main" val="986789511"/>
      </p:ext>
    </p:extLst>
  </p:cSld>
  <p:clrMapOvr>
    <a:overrideClrMapping bg1="dk1" tx1="lt1" bg2="dk2" tx2="lt2" accent1="accent1" accent2="accent2" accent3="accent3" accent4="accent4" accent5="accent5" accent6="accent6" hlink="hlink" folHlink="folHlink"/>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1_blue_bg_only">
    <p:bg>
      <p:bgRef idx="1001">
        <a:schemeClr val="bg2"/>
      </p:bgRef>
    </p:bg>
    <p:spTree>
      <p:nvGrpSpPr>
        <p:cNvPr id="1" name=""/>
        <p:cNvGrpSpPr/>
        <p:nvPr/>
      </p:nvGrpSpPr>
      <p:grpSpPr>
        <a:xfrm>
          <a:off x="0" y="0"/>
          <a:ext cx="0" cy="0"/>
          <a:chOff x="0" y="0"/>
          <a:chExt cx="0" cy="0"/>
        </a:xfrm>
      </p:grpSpPr>
      <p:sp>
        <p:nvSpPr>
          <p:cNvPr id="4" name="Footer Placeholder 1">
            <a:extLst>
              <a:ext uri="{FF2B5EF4-FFF2-40B4-BE49-F238E27FC236}">
                <a16:creationId xmlns:a16="http://schemas.microsoft.com/office/drawing/2014/main" id="{3B48693F-327D-5FDE-8D7A-492F4F09D9E0}"/>
              </a:ext>
            </a:extLst>
          </p:cNvPr>
          <p:cNvSpPr>
            <a:spLocks noGrp="1"/>
          </p:cNvSpPr>
          <p:nvPr>
            <p:ph type="ftr" sz="quarter" idx="10"/>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5" name="Slide Number Placeholder 3">
            <a:extLst>
              <a:ext uri="{FF2B5EF4-FFF2-40B4-BE49-F238E27FC236}">
                <a16:creationId xmlns:a16="http://schemas.microsoft.com/office/drawing/2014/main" id="{44626ED2-6552-4F89-A5D7-D5FC0B4F10D4}"/>
              </a:ext>
            </a:extLst>
          </p:cNvPr>
          <p:cNvSpPr>
            <a:spLocks noGrp="1"/>
          </p:cNvSpPr>
          <p:nvPr>
            <p:ph type="sldNum" sz="quarter" idx="11"/>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pic>
        <p:nvPicPr>
          <p:cNvPr id="17" name="Picture 16" descr="A blue circle with yellow and green dots&#10;&#10;Description automatically generated">
            <a:extLst>
              <a:ext uri="{FF2B5EF4-FFF2-40B4-BE49-F238E27FC236}">
                <a16:creationId xmlns:a16="http://schemas.microsoft.com/office/drawing/2014/main" id="{09BD89B3-D880-F8BD-AA16-2A2CB6A6F6F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5643" t="14814" r="49106" b="7468"/>
          <a:stretch/>
        </p:blipFill>
        <p:spPr>
          <a:xfrm>
            <a:off x="6656149" y="0"/>
            <a:ext cx="5535852" cy="6912592"/>
          </a:xfrm>
          <a:prstGeom prst="rect">
            <a:avLst/>
          </a:prstGeom>
        </p:spPr>
      </p:pic>
    </p:spTree>
    <p:extLst>
      <p:ext uri="{BB962C8B-B14F-4D97-AF65-F5344CB8AC3E}">
        <p14:creationId xmlns:p14="http://schemas.microsoft.com/office/powerpoint/2010/main" val="2618704243"/>
      </p:ext>
    </p:extLst>
  </p:cSld>
  <p:clrMapOvr>
    <a:overrideClrMapping bg1="dk1" tx1="lt1" bg2="dk2" tx2="lt2" accent1="accent1" accent2="accent2" accent3="accent3" accent4="accent4" accent5="accent5" accent6="accent6" hlink="hlink" folHlink="folHlink"/>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3_blue_bg_only">
    <p:bg>
      <p:bgRef idx="1001">
        <a:schemeClr val="bg2"/>
      </p:bgRef>
    </p:bg>
    <p:spTree>
      <p:nvGrpSpPr>
        <p:cNvPr id="1" name=""/>
        <p:cNvGrpSpPr/>
        <p:nvPr/>
      </p:nvGrpSpPr>
      <p:grpSpPr>
        <a:xfrm>
          <a:off x="0" y="0"/>
          <a:ext cx="0" cy="0"/>
          <a:chOff x="0" y="0"/>
          <a:chExt cx="0" cy="0"/>
        </a:xfrm>
      </p:grpSpPr>
      <p:sp>
        <p:nvSpPr>
          <p:cNvPr id="4" name="Footer Placeholder 1">
            <a:extLst>
              <a:ext uri="{FF2B5EF4-FFF2-40B4-BE49-F238E27FC236}">
                <a16:creationId xmlns:a16="http://schemas.microsoft.com/office/drawing/2014/main" id="{3B48693F-327D-5FDE-8D7A-492F4F09D9E0}"/>
              </a:ext>
            </a:extLst>
          </p:cNvPr>
          <p:cNvSpPr>
            <a:spLocks noGrp="1"/>
          </p:cNvSpPr>
          <p:nvPr>
            <p:ph type="ftr" sz="quarter" idx="10"/>
          </p:nvPr>
        </p:nvSpPr>
        <p:spPr>
          <a:xfrm>
            <a:off x="-473634"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5" name="Slide Number Placeholder 3">
            <a:extLst>
              <a:ext uri="{FF2B5EF4-FFF2-40B4-BE49-F238E27FC236}">
                <a16:creationId xmlns:a16="http://schemas.microsoft.com/office/drawing/2014/main" id="{44626ED2-6552-4F89-A5D7-D5FC0B4F10D4}"/>
              </a:ext>
            </a:extLst>
          </p:cNvPr>
          <p:cNvSpPr>
            <a:spLocks noGrp="1"/>
          </p:cNvSpPr>
          <p:nvPr>
            <p:ph type="sldNum" sz="quarter" idx="11"/>
          </p:nvPr>
        </p:nvSpPr>
        <p:spPr>
          <a:xfrm>
            <a:off x="2774661"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pic>
        <p:nvPicPr>
          <p:cNvPr id="17" name="Picture 16" descr="A blue circle with yellow and green dots&#10;&#10;Description automatically generated">
            <a:extLst>
              <a:ext uri="{FF2B5EF4-FFF2-40B4-BE49-F238E27FC236}">
                <a16:creationId xmlns:a16="http://schemas.microsoft.com/office/drawing/2014/main" id="{09BD89B3-D880-F8BD-AA16-2A2CB6A6F6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5643" t="58488" r="52227" b="-1687"/>
          <a:stretch/>
        </p:blipFill>
        <p:spPr>
          <a:xfrm>
            <a:off x="2774661" y="0"/>
            <a:ext cx="9417339" cy="6858000"/>
          </a:xfrm>
          <a:prstGeom prst="rect">
            <a:avLst/>
          </a:prstGeom>
        </p:spPr>
      </p:pic>
    </p:spTree>
    <p:extLst>
      <p:ext uri="{BB962C8B-B14F-4D97-AF65-F5344CB8AC3E}">
        <p14:creationId xmlns:p14="http://schemas.microsoft.com/office/powerpoint/2010/main" val="2827787440"/>
      </p:ext>
    </p:extLst>
  </p:cSld>
  <p:clrMapOvr>
    <a:overrideClrMapping bg1="dk1" tx1="lt1" bg2="dk2" tx2="lt2" accent1="accent1" accent2="accent2" accent3="accent3" accent4="accent4" accent5="accent5" accent6="accent6" hlink="hlink" folHlink="folHlink"/>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2_blue_bg_only">
    <p:bg>
      <p:bgRef idx="1001">
        <a:schemeClr val="bg2"/>
      </p:bgRef>
    </p:bg>
    <p:spTree>
      <p:nvGrpSpPr>
        <p:cNvPr id="1" name=""/>
        <p:cNvGrpSpPr/>
        <p:nvPr/>
      </p:nvGrpSpPr>
      <p:grpSpPr>
        <a:xfrm>
          <a:off x="0" y="0"/>
          <a:ext cx="0" cy="0"/>
          <a:chOff x="0" y="0"/>
          <a:chExt cx="0" cy="0"/>
        </a:xfrm>
      </p:grpSpPr>
      <p:sp>
        <p:nvSpPr>
          <p:cNvPr id="4" name="Footer Placeholder 1">
            <a:extLst>
              <a:ext uri="{FF2B5EF4-FFF2-40B4-BE49-F238E27FC236}">
                <a16:creationId xmlns:a16="http://schemas.microsoft.com/office/drawing/2014/main" id="{3B48693F-327D-5FDE-8D7A-492F4F09D9E0}"/>
              </a:ext>
            </a:extLst>
          </p:cNvPr>
          <p:cNvSpPr>
            <a:spLocks noGrp="1"/>
          </p:cNvSpPr>
          <p:nvPr>
            <p:ph type="ftr" sz="quarter" idx="10"/>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5" name="Slide Number Placeholder 3">
            <a:extLst>
              <a:ext uri="{FF2B5EF4-FFF2-40B4-BE49-F238E27FC236}">
                <a16:creationId xmlns:a16="http://schemas.microsoft.com/office/drawing/2014/main" id="{44626ED2-6552-4F89-A5D7-D5FC0B4F10D4}"/>
              </a:ext>
            </a:extLst>
          </p:cNvPr>
          <p:cNvSpPr>
            <a:spLocks noGrp="1"/>
          </p:cNvSpPr>
          <p:nvPr>
            <p:ph type="sldNum" sz="quarter" idx="11"/>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pic>
        <p:nvPicPr>
          <p:cNvPr id="17" name="Picture 16" descr="A blue circle with yellow and green dots&#10;&#10;Description automatically generated">
            <a:extLst>
              <a:ext uri="{FF2B5EF4-FFF2-40B4-BE49-F238E27FC236}">
                <a16:creationId xmlns:a16="http://schemas.microsoft.com/office/drawing/2014/main" id="{09BD89B3-D880-F8BD-AA16-2A2CB6A6F6F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405" t="-4678" r="1" b="59640"/>
          <a:stretch/>
        </p:blipFill>
        <p:spPr>
          <a:xfrm>
            <a:off x="1" y="4219492"/>
            <a:ext cx="5831169" cy="2638509"/>
          </a:xfrm>
          <a:prstGeom prst="rect">
            <a:avLst/>
          </a:prstGeom>
        </p:spPr>
      </p:pic>
      <p:sp>
        <p:nvSpPr>
          <p:cNvPr id="9" name="Picture Placeholder 8">
            <a:extLst>
              <a:ext uri="{FF2B5EF4-FFF2-40B4-BE49-F238E27FC236}">
                <a16:creationId xmlns:a16="http://schemas.microsoft.com/office/drawing/2014/main" id="{0E7B99D3-3AA1-2B8E-D8E5-9F882CD55CBC}"/>
              </a:ext>
            </a:extLst>
          </p:cNvPr>
          <p:cNvSpPr>
            <a:spLocks noGrp="1"/>
          </p:cNvSpPr>
          <p:nvPr>
            <p:ph type="pic" sz="quarter" idx="12" hasCustomPrompt="1"/>
          </p:nvPr>
        </p:nvSpPr>
        <p:spPr>
          <a:xfrm>
            <a:off x="6096000" y="0"/>
            <a:ext cx="6096000" cy="6858000"/>
          </a:xfrm>
        </p:spPr>
        <p:txBody>
          <a:bodyPr anchor="ctr"/>
          <a:lstStyle>
            <a:lvl1pPr marL="0" indent="0" algn="ctr">
              <a:buNone/>
              <a:defRPr>
                <a:solidFill>
                  <a:schemeClr val="tx1"/>
                </a:solidFill>
              </a:defRPr>
            </a:lvl1pPr>
          </a:lstStyle>
          <a:p>
            <a:r>
              <a:rPr lang="en-US"/>
              <a:t>Click to add picture</a:t>
            </a:r>
          </a:p>
        </p:txBody>
      </p:sp>
    </p:spTree>
    <p:extLst>
      <p:ext uri="{BB962C8B-B14F-4D97-AF65-F5344CB8AC3E}">
        <p14:creationId xmlns:p14="http://schemas.microsoft.com/office/powerpoint/2010/main" val="142238406"/>
      </p:ext>
    </p:extLst>
  </p:cSld>
  <p:clrMapOvr>
    <a:overrideClrMapping bg1="dk1" tx1="lt1" bg2="dk2" tx2="lt2" accent1="accent1" accent2="accent2" accent3="accent3" accent4="accent4" accent5="accent5" accent6="accent6" hlink="hlink" folHlink="folHlink"/>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userDrawn="1">
  <p:cSld name="picture_left">
    <p:spTree>
      <p:nvGrpSpPr>
        <p:cNvPr id="1" name=""/>
        <p:cNvGrpSpPr/>
        <p:nvPr/>
      </p:nvGrpSpPr>
      <p:grpSpPr>
        <a:xfrm>
          <a:off x="0" y="0"/>
          <a:ext cx="0" cy="0"/>
          <a:chOff x="0" y="0"/>
          <a:chExt cx="0" cy="0"/>
        </a:xfrm>
      </p:grpSpPr>
      <p:sp>
        <p:nvSpPr>
          <p:cNvPr id="3" name="Picture Placeholder 2"/>
          <p:cNvSpPr>
            <a:spLocks noGrp="1" noChangeAspect="1"/>
          </p:cNvSpPr>
          <p:nvPr>
            <p:ph type="pic" sz="quarter" idx="10" hasCustomPrompt="1"/>
          </p:nvPr>
        </p:nvSpPr>
        <p:spPr>
          <a:xfrm>
            <a:off x="1" y="0"/>
            <a:ext cx="5601353" cy="6858000"/>
          </a:xfrm>
          <a:ln>
            <a:noFill/>
          </a:ln>
        </p:spPr>
        <p:txBody>
          <a:bodyPr anchor="ctr">
            <a:normAutofit/>
          </a:bodyPr>
          <a:lstStyle>
            <a:lvl1pPr marL="0" indent="0" algn="ctr">
              <a:buNone/>
              <a:defRPr sz="2400">
                <a:solidFill>
                  <a:schemeClr val="bg1"/>
                </a:solidFill>
              </a:defRPr>
            </a:lvl1pPr>
          </a:lstStyle>
          <a:p>
            <a:r>
              <a:rPr lang="en-US"/>
              <a:t>Click to add picture</a:t>
            </a:r>
          </a:p>
        </p:txBody>
      </p:sp>
      <p:sp>
        <p:nvSpPr>
          <p:cNvPr id="2" name="Footer Placeholder 1">
            <a:extLst>
              <a:ext uri="{FF2B5EF4-FFF2-40B4-BE49-F238E27FC236}">
                <a16:creationId xmlns:a16="http://schemas.microsoft.com/office/drawing/2014/main" id="{31DDFF15-E497-E4A8-B80C-94F1D61D546E}"/>
              </a:ext>
            </a:extLst>
          </p:cNvPr>
          <p:cNvSpPr>
            <a:spLocks noGrp="1"/>
          </p:cNvSpPr>
          <p:nvPr>
            <p:ph type="ftr" sz="quarter" idx="11"/>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6" name="Slide Number Placeholder 3">
            <a:extLst>
              <a:ext uri="{FF2B5EF4-FFF2-40B4-BE49-F238E27FC236}">
                <a16:creationId xmlns:a16="http://schemas.microsoft.com/office/drawing/2014/main" id="{8159310E-8242-E485-6136-312A3C0A467D}"/>
              </a:ext>
            </a:extLst>
          </p:cNvPr>
          <p:cNvSpPr>
            <a:spLocks noGrp="1"/>
          </p:cNvSpPr>
          <p:nvPr>
            <p:ph type="sldNum" sz="quarter" idx="12"/>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spTree>
    <p:extLst>
      <p:ext uri="{BB962C8B-B14F-4D97-AF65-F5344CB8AC3E}">
        <p14:creationId xmlns:p14="http://schemas.microsoft.com/office/powerpoint/2010/main" val="373769067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blank" preserve="1">
  <p:cSld name="logo_only_blue_bg">
    <p:spTree>
      <p:nvGrpSpPr>
        <p:cNvPr id="1" name=""/>
        <p:cNvGrpSpPr/>
        <p:nvPr/>
      </p:nvGrpSpPr>
      <p:grpSpPr>
        <a:xfrm>
          <a:off x="0" y="0"/>
          <a:ext cx="0" cy="0"/>
          <a:chOff x="0" y="0"/>
          <a:chExt cx="0" cy="0"/>
        </a:xfrm>
      </p:grpSpPr>
      <p:sp>
        <p:nvSpPr>
          <p:cNvPr id="5" name="Footer Placeholder 1">
            <a:extLst>
              <a:ext uri="{FF2B5EF4-FFF2-40B4-BE49-F238E27FC236}">
                <a16:creationId xmlns:a16="http://schemas.microsoft.com/office/drawing/2014/main" id="{08B9FC72-CD3F-FFEF-248E-C1DBD7608EA1}"/>
              </a:ext>
            </a:extLst>
          </p:cNvPr>
          <p:cNvSpPr>
            <a:spLocks noGrp="1"/>
          </p:cNvSpPr>
          <p:nvPr>
            <p:ph type="ftr" sz="quarter" idx="10"/>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6" name="Slide Number Placeholder 3">
            <a:extLst>
              <a:ext uri="{FF2B5EF4-FFF2-40B4-BE49-F238E27FC236}">
                <a16:creationId xmlns:a16="http://schemas.microsoft.com/office/drawing/2014/main" id="{394953FE-28EA-4B4B-71FD-574229289F3C}"/>
              </a:ext>
            </a:extLst>
          </p:cNvPr>
          <p:cNvSpPr>
            <a:spLocks noGrp="1"/>
          </p:cNvSpPr>
          <p:nvPr>
            <p:ph type="sldNum" sz="quarter" idx="11"/>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pic>
        <p:nvPicPr>
          <p:cNvPr id="3" name="Graphic 2">
            <a:extLst>
              <a:ext uri="{FF2B5EF4-FFF2-40B4-BE49-F238E27FC236}">
                <a16:creationId xmlns:a16="http://schemas.microsoft.com/office/drawing/2014/main" id="{3B6CB9E2-838B-9CBB-CCE8-7C1A5A9D8F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1055" y="5781054"/>
            <a:ext cx="1123403" cy="825039"/>
          </a:xfrm>
          <a:prstGeom prst="rect">
            <a:avLst/>
          </a:prstGeom>
        </p:spPr>
      </p:pic>
    </p:spTree>
    <p:extLst>
      <p:ext uri="{BB962C8B-B14F-4D97-AF65-F5344CB8AC3E}">
        <p14:creationId xmlns:p14="http://schemas.microsoft.com/office/powerpoint/2010/main" val="402634812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userDrawn="1">
  <p:cSld name="blue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138111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photo_text_lightblu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75E2EB6-4B98-8192-EEC9-F2FA75D7A018}"/>
              </a:ext>
            </a:extLst>
          </p:cNvPr>
          <p:cNvSpPr/>
          <p:nvPr userDrawn="1"/>
        </p:nvSpPr>
        <p:spPr>
          <a:xfrm>
            <a:off x="6096000" y="1"/>
            <a:ext cx="6096000" cy="6858000"/>
          </a:xfrm>
          <a:prstGeom prst="rect">
            <a:avLst/>
          </a:prstGeom>
          <a:solidFill>
            <a:srgbClr val="297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Mulish"/>
              <a:ea typeface="+mn-ea"/>
              <a:cs typeface="+mn-cs"/>
            </a:endParaRPr>
          </a:p>
        </p:txBody>
      </p:sp>
      <p:pic>
        <p:nvPicPr>
          <p:cNvPr id="7" name="Graphic 6">
            <a:extLst>
              <a:ext uri="{FF2B5EF4-FFF2-40B4-BE49-F238E27FC236}">
                <a16:creationId xmlns:a16="http://schemas.microsoft.com/office/drawing/2014/main" id="{1F538FF1-206A-4FD1-620F-DB46006937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86801" y="6049869"/>
            <a:ext cx="762000" cy="416104"/>
          </a:xfrm>
          <a:prstGeom prst="rect">
            <a:avLst/>
          </a:prstGeom>
        </p:spPr>
      </p:pic>
      <p:sp>
        <p:nvSpPr>
          <p:cNvPr id="5" name="Text Placeholder 8">
            <a:extLst>
              <a:ext uri="{FF2B5EF4-FFF2-40B4-BE49-F238E27FC236}">
                <a16:creationId xmlns:a16="http://schemas.microsoft.com/office/drawing/2014/main" id="{A667B74F-FE8F-505C-F9E2-20F2E9CC2917}"/>
              </a:ext>
            </a:extLst>
          </p:cNvPr>
          <p:cNvSpPr>
            <a:spLocks noGrp="1"/>
          </p:cNvSpPr>
          <p:nvPr>
            <p:ph type="body" sz="quarter" idx="10"/>
          </p:nvPr>
        </p:nvSpPr>
        <p:spPr>
          <a:xfrm>
            <a:off x="6720417" y="1635299"/>
            <a:ext cx="5226275" cy="2233925"/>
          </a:xfrm>
        </p:spPr>
        <p:txBody>
          <a:bodyPr>
            <a:noAutofit/>
          </a:bodyPr>
          <a:lstStyle>
            <a:lvl1pPr marL="0" indent="0">
              <a:lnSpc>
                <a:spcPts val="5091"/>
              </a:lnSpc>
              <a:spcBef>
                <a:spcPts val="0"/>
              </a:spcBef>
              <a:buNone/>
              <a:defRPr sz="5145" b="1">
                <a:solidFill>
                  <a:schemeClr val="bg1"/>
                </a:solidFill>
                <a:latin typeface="Arial" panose="020B0604020202020204" pitchFamily="34" charset="0"/>
                <a:cs typeface="Arial" panose="020B0604020202020204" pitchFamily="34" charset="0"/>
              </a:defRPr>
            </a:lvl1pPr>
            <a:lvl2pPr marL="608831" indent="0">
              <a:lnSpc>
                <a:spcPts val="5393"/>
              </a:lnSpc>
              <a:buNone/>
              <a:defRPr sz="5145" b="1">
                <a:solidFill>
                  <a:srgbClr val="0C2955"/>
                </a:solidFill>
              </a:defRPr>
            </a:lvl2pPr>
            <a:lvl3pPr marL="1217663" indent="0">
              <a:lnSpc>
                <a:spcPts val="5393"/>
              </a:lnSpc>
              <a:buNone/>
              <a:defRPr sz="5145" b="1">
                <a:solidFill>
                  <a:srgbClr val="0C2955"/>
                </a:solidFill>
              </a:defRPr>
            </a:lvl3pPr>
            <a:lvl4pPr marL="1826493" indent="0">
              <a:lnSpc>
                <a:spcPts val="5393"/>
              </a:lnSpc>
              <a:buNone/>
              <a:defRPr sz="5145" b="1">
                <a:solidFill>
                  <a:srgbClr val="0C2955"/>
                </a:solidFill>
              </a:defRPr>
            </a:lvl4pPr>
            <a:lvl5pPr marL="2435324" indent="0">
              <a:lnSpc>
                <a:spcPts val="5393"/>
              </a:lnSpc>
              <a:buNone/>
              <a:defRPr sz="5145" b="1">
                <a:solidFill>
                  <a:srgbClr val="0C2955"/>
                </a:solidFill>
              </a:defRPr>
            </a:lvl5pPr>
          </a:lstStyle>
          <a:p>
            <a:pPr lvl="0"/>
            <a:r>
              <a:rPr lang="en-US"/>
              <a:t>Click to edit Master text styles</a:t>
            </a:r>
          </a:p>
        </p:txBody>
      </p:sp>
      <p:sp>
        <p:nvSpPr>
          <p:cNvPr id="6" name="Text Placeholder 10">
            <a:extLst>
              <a:ext uri="{FF2B5EF4-FFF2-40B4-BE49-F238E27FC236}">
                <a16:creationId xmlns:a16="http://schemas.microsoft.com/office/drawing/2014/main" id="{F4DF0698-73F5-680B-041A-64359EA5DA65}"/>
              </a:ext>
            </a:extLst>
          </p:cNvPr>
          <p:cNvSpPr>
            <a:spLocks noGrp="1"/>
          </p:cNvSpPr>
          <p:nvPr>
            <p:ph type="body" sz="quarter" idx="11"/>
          </p:nvPr>
        </p:nvSpPr>
        <p:spPr>
          <a:xfrm>
            <a:off x="6720418" y="4479007"/>
            <a:ext cx="5169013" cy="964165"/>
          </a:xfrm>
        </p:spPr>
        <p:txBody>
          <a:bodyPr>
            <a:noAutofit/>
          </a:bodyPr>
          <a:lstStyle>
            <a:lvl1pPr marL="0" indent="0">
              <a:lnSpc>
                <a:spcPts val="2605"/>
              </a:lnSpc>
              <a:buNone/>
              <a:defRPr sz="2424">
                <a:solidFill>
                  <a:schemeClr val="bg1"/>
                </a:solidFill>
                <a:latin typeface="Arial" panose="020B0604020202020204" pitchFamily="34" charset="0"/>
                <a:cs typeface="Arial" panose="020B0604020202020204" pitchFamily="34" charset="0"/>
              </a:defRPr>
            </a:lvl1pPr>
            <a:lvl2pPr marL="608831" indent="0">
              <a:buNone/>
              <a:defRPr sz="2424">
                <a:solidFill>
                  <a:srgbClr val="0C2955"/>
                </a:solidFill>
              </a:defRPr>
            </a:lvl2pPr>
            <a:lvl3pPr marL="1217663" indent="0">
              <a:buNone/>
              <a:defRPr sz="2424">
                <a:solidFill>
                  <a:srgbClr val="0C2955"/>
                </a:solidFill>
              </a:defRPr>
            </a:lvl3pPr>
            <a:lvl4pPr marL="1826493" indent="0">
              <a:buNone/>
              <a:defRPr sz="2424">
                <a:solidFill>
                  <a:srgbClr val="0C2955"/>
                </a:solidFill>
              </a:defRPr>
            </a:lvl4pPr>
            <a:lvl5pPr marL="2435324" indent="0">
              <a:buNone/>
              <a:defRPr sz="2424">
                <a:solidFill>
                  <a:srgbClr val="0C2955"/>
                </a:solidFill>
              </a:defRPr>
            </a:lvl5pPr>
          </a:lstStyle>
          <a:p>
            <a:pPr lvl="0"/>
            <a:r>
              <a:rPr lang="en-US"/>
              <a:t>Click to edit Master text styles</a:t>
            </a:r>
          </a:p>
        </p:txBody>
      </p:sp>
      <p:sp>
        <p:nvSpPr>
          <p:cNvPr id="9" name="Slide Number Placeholder 11">
            <a:extLst>
              <a:ext uri="{FF2B5EF4-FFF2-40B4-BE49-F238E27FC236}">
                <a16:creationId xmlns:a16="http://schemas.microsoft.com/office/drawing/2014/main" id="{67C6EF32-DBA2-135A-BF2E-1FC1E8E331F1}"/>
              </a:ext>
            </a:extLst>
          </p:cNvPr>
          <p:cNvSpPr txBox="1">
            <a:spLocks/>
          </p:cNvSpPr>
          <p:nvPr userDrawn="1"/>
        </p:nvSpPr>
        <p:spPr>
          <a:xfrm>
            <a:off x="2362075" y="6423001"/>
            <a:ext cx="494212" cy="366183"/>
          </a:xfrm>
          <a:prstGeom prst="rect">
            <a:avLst/>
          </a:prstGeom>
        </p:spPr>
        <p:txBody>
          <a:bodyPr vert="horz" lIns="121920" tIns="60960" rIns="121920" bIns="60960" rtlCol="0" anchor="ctr"/>
          <a:lstStyle>
            <a:defPPr>
              <a:defRPr lang="en-US"/>
            </a:defPPr>
            <a:lvl1pPr marL="0" algn="r" defTabSz="914400" rtl="0" eaLnBrk="1" latinLnBrk="0" hangingPunct="1">
              <a:defRPr sz="5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3339436-1C1D-488C-BA1E-AD2E2B0C3E8D}" type="slidenum">
              <a:rPr lang="en-US" sz="667" smtClean="0"/>
              <a:pPr/>
              <a:t>‹#›</a:t>
            </a:fld>
            <a:endParaRPr lang="en-US" sz="667"/>
          </a:p>
        </p:txBody>
      </p:sp>
      <p:sp>
        <p:nvSpPr>
          <p:cNvPr id="3" name="Picture Placeholder 14">
            <a:extLst>
              <a:ext uri="{FF2B5EF4-FFF2-40B4-BE49-F238E27FC236}">
                <a16:creationId xmlns:a16="http://schemas.microsoft.com/office/drawing/2014/main" id="{E48652E5-0039-2C0A-32B5-C17ED691E106}"/>
              </a:ext>
            </a:extLst>
          </p:cNvPr>
          <p:cNvSpPr>
            <a:spLocks noGrp="1"/>
          </p:cNvSpPr>
          <p:nvPr>
            <p:ph type="pic" sz="quarter" idx="12" hasCustomPrompt="1"/>
          </p:nvPr>
        </p:nvSpPr>
        <p:spPr>
          <a:xfrm>
            <a:off x="0" y="0"/>
            <a:ext cx="6096000" cy="6858000"/>
          </a:xfrm>
        </p:spPr>
        <p:txBody>
          <a:bodyPr anchor="ctr">
            <a:normAutofit/>
          </a:bodyPr>
          <a:lstStyle>
            <a:lvl1pPr marL="0" indent="0" algn="ctr">
              <a:buNone/>
              <a:defRPr sz="2667">
                <a:solidFill>
                  <a:schemeClr val="tx1"/>
                </a:solidFill>
              </a:defRPr>
            </a:lvl1pPr>
          </a:lstStyle>
          <a:p>
            <a:pPr marL="0" marR="0" lvl="0" indent="0" algn="ctr" defTabSz="914377" rtl="0" eaLnBrk="1" fontAlgn="auto" latinLnBrk="0" hangingPunct="1">
              <a:lnSpc>
                <a:spcPct val="100000"/>
              </a:lnSpc>
              <a:spcBef>
                <a:spcPts val="800"/>
              </a:spcBef>
              <a:spcAft>
                <a:spcPts val="0"/>
              </a:spcAft>
              <a:buClr>
                <a:schemeClr val="accent3"/>
              </a:buClr>
              <a:buSzTx/>
              <a:buFont typeface="Wingdings" panose="05000000000000000000" pitchFamily="2" charset="2"/>
              <a:buNone/>
              <a:tabLst>
                <a:tab pos="300559" algn="l"/>
              </a:tabLst>
              <a:defRPr/>
            </a:pPr>
            <a:r>
              <a:rPr lang="en-US"/>
              <a:t>Click to add picture</a:t>
            </a:r>
          </a:p>
        </p:txBody>
      </p:sp>
    </p:spTree>
    <p:extLst>
      <p:ext uri="{BB962C8B-B14F-4D97-AF65-F5344CB8AC3E}">
        <p14:creationId xmlns:p14="http://schemas.microsoft.com/office/powerpoint/2010/main" val="2853187348"/>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727199"/>
            <a:ext cx="2628900" cy="44497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1727201"/>
            <a:ext cx="7734300" cy="4449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005874189"/>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photo_text_fadedblue">
    <p:bg>
      <p:bgRef idx="1001">
        <a:schemeClr val="bg1"/>
      </p:bgRef>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29894C3F-3D00-3644-6D5C-D2E203F9FA77}"/>
              </a:ext>
            </a:extLst>
          </p:cNvPr>
          <p:cNvSpPr>
            <a:spLocks noGrp="1"/>
          </p:cNvSpPr>
          <p:nvPr>
            <p:ph type="pic" sz="quarter" idx="12" hasCustomPrompt="1"/>
          </p:nvPr>
        </p:nvSpPr>
        <p:spPr>
          <a:xfrm>
            <a:off x="0" y="0"/>
            <a:ext cx="6096000" cy="6858000"/>
          </a:xfrm>
        </p:spPr>
        <p:txBody>
          <a:bodyPr anchor="ctr">
            <a:normAutofit/>
          </a:bodyPr>
          <a:lstStyle>
            <a:lvl1pPr marL="0" indent="0" algn="ctr">
              <a:buNone/>
              <a:defRPr sz="2667">
                <a:solidFill>
                  <a:schemeClr val="tx1"/>
                </a:solidFill>
              </a:defRPr>
            </a:lvl1pPr>
          </a:lstStyle>
          <a:p>
            <a:r>
              <a:rPr lang="en-US"/>
              <a:t>Click to add picture</a:t>
            </a:r>
          </a:p>
        </p:txBody>
      </p:sp>
      <p:sp>
        <p:nvSpPr>
          <p:cNvPr id="2" name="Slide Number">
            <a:extLst>
              <a:ext uri="{FF2B5EF4-FFF2-40B4-BE49-F238E27FC236}">
                <a16:creationId xmlns:a16="http://schemas.microsoft.com/office/drawing/2014/main" id="{536C868F-E916-F8B9-6678-2E5B0496BCBF}"/>
              </a:ext>
            </a:extLst>
          </p:cNvPr>
          <p:cNvSpPr txBox="1">
            <a:spLocks noGrp="1"/>
          </p:cNvSpPr>
          <p:nvPr>
            <p:ph type="sldNum" sz="quarter" idx="2"/>
          </p:nvPr>
        </p:nvSpPr>
        <p:spPr>
          <a:xfrm>
            <a:off x="11689774" y="6608521"/>
            <a:ext cx="256919" cy="105392"/>
          </a:xfrm>
          <a:prstGeom prst="rect">
            <a:avLst/>
          </a:prstGeom>
        </p:spPr>
        <p:txBody>
          <a:bodyPr/>
          <a:lstStyle>
            <a:lvl1pPr>
              <a:defRPr>
                <a:solidFill>
                  <a:schemeClr val="bg1">
                    <a:lumMod val="65000"/>
                  </a:schemeClr>
                </a:solidFill>
                <a:latin typeface="+mn-lt"/>
              </a:defRPr>
            </a:lvl1pPr>
          </a:lstStyle>
          <a:p>
            <a:fld id="{86CB4B4D-7CA3-9044-876B-883B54F8677D}" type="slidenum">
              <a:rPr lang="en-US" smtClean="0"/>
              <a:pPr/>
              <a:t>‹#›</a:t>
            </a:fld>
            <a:endParaRPr lang="en-US"/>
          </a:p>
        </p:txBody>
      </p:sp>
      <p:sp>
        <p:nvSpPr>
          <p:cNvPr id="4" name="Rectangle 3">
            <a:extLst>
              <a:ext uri="{FF2B5EF4-FFF2-40B4-BE49-F238E27FC236}">
                <a16:creationId xmlns:a16="http://schemas.microsoft.com/office/drawing/2014/main" id="{D836BD50-CF68-70A0-F4F5-64A9B3B3F149}"/>
              </a:ext>
            </a:extLst>
          </p:cNvPr>
          <p:cNvSpPr/>
          <p:nvPr userDrawn="1"/>
        </p:nvSpPr>
        <p:spPr>
          <a:xfrm>
            <a:off x="6096000" y="0"/>
            <a:ext cx="6096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91">
              <a:solidFill>
                <a:schemeClr val="bg1"/>
              </a:solidFill>
            </a:endParaRPr>
          </a:p>
        </p:txBody>
      </p:sp>
      <p:pic>
        <p:nvPicPr>
          <p:cNvPr id="7" name="Graphic 6">
            <a:extLst>
              <a:ext uri="{FF2B5EF4-FFF2-40B4-BE49-F238E27FC236}">
                <a16:creationId xmlns:a16="http://schemas.microsoft.com/office/drawing/2014/main" id="{1F538FF1-206A-4FD1-620F-DB46006937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86801" y="6049869"/>
            <a:ext cx="762000" cy="416104"/>
          </a:xfrm>
          <a:prstGeom prst="rect">
            <a:avLst/>
          </a:prstGeom>
        </p:spPr>
      </p:pic>
      <p:sp>
        <p:nvSpPr>
          <p:cNvPr id="5" name="Text Placeholder 8">
            <a:extLst>
              <a:ext uri="{FF2B5EF4-FFF2-40B4-BE49-F238E27FC236}">
                <a16:creationId xmlns:a16="http://schemas.microsoft.com/office/drawing/2014/main" id="{A667B74F-FE8F-505C-F9E2-20F2E9CC2917}"/>
              </a:ext>
            </a:extLst>
          </p:cNvPr>
          <p:cNvSpPr>
            <a:spLocks noGrp="1"/>
          </p:cNvSpPr>
          <p:nvPr>
            <p:ph type="body" sz="quarter" idx="10"/>
          </p:nvPr>
        </p:nvSpPr>
        <p:spPr>
          <a:xfrm>
            <a:off x="6720417" y="1635299"/>
            <a:ext cx="5226275" cy="2233925"/>
          </a:xfrm>
        </p:spPr>
        <p:txBody>
          <a:bodyPr>
            <a:noAutofit/>
          </a:bodyPr>
          <a:lstStyle>
            <a:lvl1pPr marL="0" indent="0">
              <a:lnSpc>
                <a:spcPts val="5091"/>
              </a:lnSpc>
              <a:spcBef>
                <a:spcPts val="0"/>
              </a:spcBef>
              <a:buNone/>
              <a:defRPr sz="5145" b="1">
                <a:solidFill>
                  <a:srgbClr val="214292"/>
                </a:solidFill>
                <a:latin typeface="Arial" panose="020B0604020202020204" pitchFamily="34" charset="0"/>
                <a:cs typeface="Arial" panose="020B0604020202020204" pitchFamily="34" charset="0"/>
              </a:defRPr>
            </a:lvl1pPr>
            <a:lvl2pPr marL="608831" indent="0">
              <a:lnSpc>
                <a:spcPts val="5393"/>
              </a:lnSpc>
              <a:buNone/>
              <a:defRPr sz="5145" b="1">
                <a:solidFill>
                  <a:srgbClr val="0C2955"/>
                </a:solidFill>
              </a:defRPr>
            </a:lvl2pPr>
            <a:lvl3pPr marL="1217663" indent="0">
              <a:lnSpc>
                <a:spcPts val="5393"/>
              </a:lnSpc>
              <a:buNone/>
              <a:defRPr sz="5145" b="1">
                <a:solidFill>
                  <a:srgbClr val="0C2955"/>
                </a:solidFill>
              </a:defRPr>
            </a:lvl3pPr>
            <a:lvl4pPr marL="1826493" indent="0">
              <a:lnSpc>
                <a:spcPts val="5393"/>
              </a:lnSpc>
              <a:buNone/>
              <a:defRPr sz="5145" b="1">
                <a:solidFill>
                  <a:srgbClr val="0C2955"/>
                </a:solidFill>
              </a:defRPr>
            </a:lvl4pPr>
            <a:lvl5pPr marL="2435324" indent="0">
              <a:lnSpc>
                <a:spcPts val="5393"/>
              </a:lnSpc>
              <a:buNone/>
              <a:defRPr sz="5145" b="1">
                <a:solidFill>
                  <a:srgbClr val="0C2955"/>
                </a:solidFill>
              </a:defRPr>
            </a:lvl5pPr>
          </a:lstStyle>
          <a:p>
            <a:pPr lvl="0"/>
            <a:r>
              <a:rPr lang="en-US"/>
              <a:t>Click to edit Master text styles</a:t>
            </a:r>
          </a:p>
        </p:txBody>
      </p:sp>
      <p:sp>
        <p:nvSpPr>
          <p:cNvPr id="6" name="Text Placeholder 10">
            <a:extLst>
              <a:ext uri="{FF2B5EF4-FFF2-40B4-BE49-F238E27FC236}">
                <a16:creationId xmlns:a16="http://schemas.microsoft.com/office/drawing/2014/main" id="{F4DF0698-73F5-680B-041A-64359EA5DA65}"/>
              </a:ext>
            </a:extLst>
          </p:cNvPr>
          <p:cNvSpPr>
            <a:spLocks noGrp="1"/>
          </p:cNvSpPr>
          <p:nvPr>
            <p:ph type="body" sz="quarter" idx="11"/>
          </p:nvPr>
        </p:nvSpPr>
        <p:spPr>
          <a:xfrm>
            <a:off x="6720418" y="4479007"/>
            <a:ext cx="5169013" cy="964165"/>
          </a:xfrm>
        </p:spPr>
        <p:txBody>
          <a:bodyPr>
            <a:noAutofit/>
          </a:bodyPr>
          <a:lstStyle>
            <a:lvl1pPr marL="0" indent="0">
              <a:lnSpc>
                <a:spcPts val="2605"/>
              </a:lnSpc>
              <a:buNone/>
              <a:defRPr sz="2424">
                <a:solidFill>
                  <a:srgbClr val="214292"/>
                </a:solidFill>
                <a:latin typeface="Arial" panose="020B0604020202020204" pitchFamily="34" charset="0"/>
                <a:cs typeface="Arial" panose="020B0604020202020204" pitchFamily="34" charset="0"/>
              </a:defRPr>
            </a:lvl1pPr>
            <a:lvl2pPr marL="608831" indent="0">
              <a:buNone/>
              <a:defRPr sz="2424">
                <a:solidFill>
                  <a:srgbClr val="0C2955"/>
                </a:solidFill>
              </a:defRPr>
            </a:lvl2pPr>
            <a:lvl3pPr marL="1217663" indent="0">
              <a:buNone/>
              <a:defRPr sz="2424">
                <a:solidFill>
                  <a:srgbClr val="0C2955"/>
                </a:solidFill>
              </a:defRPr>
            </a:lvl3pPr>
            <a:lvl4pPr marL="1826493" indent="0">
              <a:buNone/>
              <a:defRPr sz="2424">
                <a:solidFill>
                  <a:srgbClr val="0C2955"/>
                </a:solidFill>
              </a:defRPr>
            </a:lvl4pPr>
            <a:lvl5pPr marL="2435324" indent="0">
              <a:buNone/>
              <a:defRPr sz="2424">
                <a:solidFill>
                  <a:srgbClr val="0C2955"/>
                </a:solidFill>
              </a:defRPr>
            </a:lvl5pPr>
          </a:lstStyle>
          <a:p>
            <a:pPr lvl="0"/>
            <a:r>
              <a:rPr lang="en-US"/>
              <a:t>Click to edit Master text styles</a:t>
            </a:r>
          </a:p>
        </p:txBody>
      </p:sp>
      <p:sp>
        <p:nvSpPr>
          <p:cNvPr id="9" name="Slide Number Placeholder 11">
            <a:extLst>
              <a:ext uri="{FF2B5EF4-FFF2-40B4-BE49-F238E27FC236}">
                <a16:creationId xmlns:a16="http://schemas.microsoft.com/office/drawing/2014/main" id="{67C6EF32-DBA2-135A-BF2E-1FC1E8E331F1}"/>
              </a:ext>
            </a:extLst>
          </p:cNvPr>
          <p:cNvSpPr txBox="1">
            <a:spLocks/>
          </p:cNvSpPr>
          <p:nvPr userDrawn="1"/>
        </p:nvSpPr>
        <p:spPr>
          <a:xfrm>
            <a:off x="2362075" y="6423001"/>
            <a:ext cx="494212" cy="366183"/>
          </a:xfrm>
          <a:prstGeom prst="rect">
            <a:avLst/>
          </a:prstGeom>
        </p:spPr>
        <p:txBody>
          <a:bodyPr vert="horz" lIns="121920" tIns="60960" rIns="121920" bIns="60960" rtlCol="0" anchor="ctr"/>
          <a:lstStyle>
            <a:defPPr>
              <a:defRPr lang="en-US"/>
            </a:defPPr>
            <a:lvl1pPr marL="0" algn="r" defTabSz="914400" rtl="0" eaLnBrk="1" latinLnBrk="0" hangingPunct="1">
              <a:defRPr sz="5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3339436-1C1D-488C-BA1E-AD2E2B0C3E8D}" type="slidenum">
              <a:rPr lang="en-US" sz="667" smtClean="0"/>
              <a:pPr/>
              <a:t>‹#›</a:t>
            </a:fld>
            <a:endParaRPr lang="en-US" sz="667"/>
          </a:p>
        </p:txBody>
      </p:sp>
    </p:spTree>
    <p:extLst>
      <p:ext uri="{BB962C8B-B14F-4D97-AF65-F5344CB8AC3E}">
        <p14:creationId xmlns:p14="http://schemas.microsoft.com/office/powerpoint/2010/main" val="4199998181"/>
      </p:ext>
    </p:extLst>
  </p:cSld>
  <p:clrMapOvr>
    <a:overrideClrMapping bg1="lt1" tx1="dk1" bg2="lt2" tx2="dk2" accent1="accent1" accent2="accent2" accent3="accent3" accent4="accent4" accent5="accent5" accent6="accent6" hlink="hlink" folHlink="folHlink"/>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userDrawn="1">
  <p:cSld name="photo_text_blue">
    <p:bg>
      <p:bgRef idx="1001">
        <a:schemeClr val="bg1"/>
      </p:bgRef>
    </p:bg>
    <p:spTree>
      <p:nvGrpSpPr>
        <p:cNvPr id="1" name=""/>
        <p:cNvGrpSpPr/>
        <p:nvPr/>
      </p:nvGrpSpPr>
      <p:grpSpPr>
        <a:xfrm>
          <a:off x="0" y="0"/>
          <a:ext cx="0" cy="0"/>
          <a:chOff x="0" y="0"/>
          <a:chExt cx="0" cy="0"/>
        </a:xfrm>
      </p:grpSpPr>
      <p:sp>
        <p:nvSpPr>
          <p:cNvPr id="2" name="Slide Number">
            <a:extLst>
              <a:ext uri="{FF2B5EF4-FFF2-40B4-BE49-F238E27FC236}">
                <a16:creationId xmlns:a16="http://schemas.microsoft.com/office/drawing/2014/main" id="{536C868F-E916-F8B9-6678-2E5B0496BCBF}"/>
              </a:ext>
            </a:extLst>
          </p:cNvPr>
          <p:cNvSpPr txBox="1">
            <a:spLocks noGrp="1"/>
          </p:cNvSpPr>
          <p:nvPr>
            <p:ph type="sldNum" sz="quarter" idx="2"/>
          </p:nvPr>
        </p:nvSpPr>
        <p:spPr>
          <a:xfrm>
            <a:off x="11689774" y="6608521"/>
            <a:ext cx="256919" cy="105392"/>
          </a:xfrm>
          <a:prstGeom prst="rect">
            <a:avLst/>
          </a:prstGeom>
        </p:spPr>
        <p:txBody>
          <a:bodyPr/>
          <a:lstStyle>
            <a:lvl1pPr>
              <a:defRPr>
                <a:solidFill>
                  <a:schemeClr val="bg1">
                    <a:lumMod val="65000"/>
                  </a:schemeClr>
                </a:solidFill>
                <a:latin typeface="+mn-lt"/>
              </a:defRPr>
            </a:lvl1pPr>
          </a:lstStyle>
          <a:p>
            <a:fld id="{86CB4B4D-7CA3-9044-876B-883B54F8677D}" type="slidenum">
              <a:rPr lang="en-US" smtClean="0"/>
              <a:pPr/>
              <a:t>‹#›</a:t>
            </a:fld>
            <a:endParaRPr lang="en-US"/>
          </a:p>
        </p:txBody>
      </p:sp>
      <p:sp>
        <p:nvSpPr>
          <p:cNvPr id="4" name="Rectangle 3">
            <a:extLst>
              <a:ext uri="{FF2B5EF4-FFF2-40B4-BE49-F238E27FC236}">
                <a16:creationId xmlns:a16="http://schemas.microsoft.com/office/drawing/2014/main" id="{D836BD50-CF68-70A0-F4F5-64A9B3B3F149}"/>
              </a:ext>
            </a:extLst>
          </p:cNvPr>
          <p:cNvSpPr/>
          <p:nvPr userDrawn="1"/>
        </p:nvSpPr>
        <p:spPr>
          <a:xfrm>
            <a:off x="609600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91">
              <a:solidFill>
                <a:schemeClr val="bg1"/>
              </a:solidFill>
            </a:endParaRPr>
          </a:p>
        </p:txBody>
      </p:sp>
      <p:pic>
        <p:nvPicPr>
          <p:cNvPr id="7" name="Graphic 6">
            <a:extLst>
              <a:ext uri="{FF2B5EF4-FFF2-40B4-BE49-F238E27FC236}">
                <a16:creationId xmlns:a16="http://schemas.microsoft.com/office/drawing/2014/main" id="{1F538FF1-206A-4FD1-620F-DB46006937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86801" y="6049869"/>
            <a:ext cx="762000" cy="416104"/>
          </a:xfrm>
          <a:prstGeom prst="rect">
            <a:avLst/>
          </a:prstGeom>
        </p:spPr>
      </p:pic>
      <p:sp>
        <p:nvSpPr>
          <p:cNvPr id="5" name="Text Placeholder 8">
            <a:extLst>
              <a:ext uri="{FF2B5EF4-FFF2-40B4-BE49-F238E27FC236}">
                <a16:creationId xmlns:a16="http://schemas.microsoft.com/office/drawing/2014/main" id="{A667B74F-FE8F-505C-F9E2-20F2E9CC2917}"/>
              </a:ext>
            </a:extLst>
          </p:cNvPr>
          <p:cNvSpPr>
            <a:spLocks noGrp="1"/>
          </p:cNvSpPr>
          <p:nvPr>
            <p:ph type="body" sz="quarter" idx="10"/>
          </p:nvPr>
        </p:nvSpPr>
        <p:spPr>
          <a:xfrm>
            <a:off x="6720417" y="1635299"/>
            <a:ext cx="5226275" cy="2233925"/>
          </a:xfrm>
        </p:spPr>
        <p:txBody>
          <a:bodyPr>
            <a:noAutofit/>
          </a:bodyPr>
          <a:lstStyle>
            <a:lvl1pPr marL="0" indent="0">
              <a:lnSpc>
                <a:spcPts val="5091"/>
              </a:lnSpc>
              <a:spcBef>
                <a:spcPts val="0"/>
              </a:spcBef>
              <a:buNone/>
              <a:defRPr sz="5145" b="1">
                <a:solidFill>
                  <a:srgbClr val="4FC8EF"/>
                </a:solidFill>
                <a:latin typeface="Arial" panose="020B0604020202020204" pitchFamily="34" charset="0"/>
                <a:cs typeface="Arial" panose="020B0604020202020204" pitchFamily="34" charset="0"/>
              </a:defRPr>
            </a:lvl1pPr>
            <a:lvl2pPr marL="608831" indent="0">
              <a:lnSpc>
                <a:spcPts val="5393"/>
              </a:lnSpc>
              <a:buNone/>
              <a:defRPr sz="5145" b="1">
                <a:solidFill>
                  <a:srgbClr val="0C2955"/>
                </a:solidFill>
              </a:defRPr>
            </a:lvl2pPr>
            <a:lvl3pPr marL="1217663" indent="0">
              <a:lnSpc>
                <a:spcPts val="5393"/>
              </a:lnSpc>
              <a:buNone/>
              <a:defRPr sz="5145" b="1">
                <a:solidFill>
                  <a:srgbClr val="0C2955"/>
                </a:solidFill>
              </a:defRPr>
            </a:lvl3pPr>
            <a:lvl4pPr marL="1826493" indent="0">
              <a:lnSpc>
                <a:spcPts val="5393"/>
              </a:lnSpc>
              <a:buNone/>
              <a:defRPr sz="5145" b="1">
                <a:solidFill>
                  <a:srgbClr val="0C2955"/>
                </a:solidFill>
              </a:defRPr>
            </a:lvl4pPr>
            <a:lvl5pPr marL="2435324" indent="0">
              <a:lnSpc>
                <a:spcPts val="5393"/>
              </a:lnSpc>
              <a:buNone/>
              <a:defRPr sz="5145" b="1">
                <a:solidFill>
                  <a:srgbClr val="0C2955"/>
                </a:solidFill>
              </a:defRPr>
            </a:lvl5pPr>
          </a:lstStyle>
          <a:p>
            <a:pPr lvl="0"/>
            <a:r>
              <a:rPr lang="en-US"/>
              <a:t>Click to edit Master text styles</a:t>
            </a:r>
          </a:p>
        </p:txBody>
      </p:sp>
      <p:sp>
        <p:nvSpPr>
          <p:cNvPr id="6" name="Text Placeholder 10">
            <a:extLst>
              <a:ext uri="{FF2B5EF4-FFF2-40B4-BE49-F238E27FC236}">
                <a16:creationId xmlns:a16="http://schemas.microsoft.com/office/drawing/2014/main" id="{F4DF0698-73F5-680B-041A-64359EA5DA65}"/>
              </a:ext>
            </a:extLst>
          </p:cNvPr>
          <p:cNvSpPr>
            <a:spLocks noGrp="1"/>
          </p:cNvSpPr>
          <p:nvPr>
            <p:ph type="body" sz="quarter" idx="11"/>
          </p:nvPr>
        </p:nvSpPr>
        <p:spPr>
          <a:xfrm>
            <a:off x="6720418" y="4479007"/>
            <a:ext cx="5169013" cy="964165"/>
          </a:xfrm>
        </p:spPr>
        <p:txBody>
          <a:bodyPr>
            <a:noAutofit/>
          </a:bodyPr>
          <a:lstStyle>
            <a:lvl1pPr marL="0" indent="0">
              <a:lnSpc>
                <a:spcPts val="2605"/>
              </a:lnSpc>
              <a:buNone/>
              <a:defRPr sz="2424">
                <a:solidFill>
                  <a:srgbClr val="4FC8EF"/>
                </a:solidFill>
                <a:latin typeface="Arial" panose="020B0604020202020204" pitchFamily="34" charset="0"/>
                <a:cs typeface="Arial" panose="020B0604020202020204" pitchFamily="34" charset="0"/>
              </a:defRPr>
            </a:lvl1pPr>
            <a:lvl2pPr marL="608831" indent="0">
              <a:buNone/>
              <a:defRPr sz="2424">
                <a:solidFill>
                  <a:srgbClr val="0C2955"/>
                </a:solidFill>
              </a:defRPr>
            </a:lvl2pPr>
            <a:lvl3pPr marL="1217663" indent="0">
              <a:buNone/>
              <a:defRPr sz="2424">
                <a:solidFill>
                  <a:srgbClr val="0C2955"/>
                </a:solidFill>
              </a:defRPr>
            </a:lvl3pPr>
            <a:lvl4pPr marL="1826493" indent="0">
              <a:buNone/>
              <a:defRPr sz="2424">
                <a:solidFill>
                  <a:srgbClr val="0C2955"/>
                </a:solidFill>
              </a:defRPr>
            </a:lvl4pPr>
            <a:lvl5pPr marL="2435324" indent="0">
              <a:buNone/>
              <a:defRPr sz="2424">
                <a:solidFill>
                  <a:srgbClr val="0C2955"/>
                </a:solidFill>
              </a:defRPr>
            </a:lvl5pPr>
          </a:lstStyle>
          <a:p>
            <a:pPr lvl="0"/>
            <a:r>
              <a:rPr lang="en-US"/>
              <a:t>Click to edit Master text styles</a:t>
            </a:r>
          </a:p>
        </p:txBody>
      </p:sp>
      <p:sp>
        <p:nvSpPr>
          <p:cNvPr id="9" name="Slide Number Placeholder 11">
            <a:extLst>
              <a:ext uri="{FF2B5EF4-FFF2-40B4-BE49-F238E27FC236}">
                <a16:creationId xmlns:a16="http://schemas.microsoft.com/office/drawing/2014/main" id="{67C6EF32-DBA2-135A-BF2E-1FC1E8E331F1}"/>
              </a:ext>
            </a:extLst>
          </p:cNvPr>
          <p:cNvSpPr txBox="1">
            <a:spLocks/>
          </p:cNvSpPr>
          <p:nvPr userDrawn="1"/>
        </p:nvSpPr>
        <p:spPr>
          <a:xfrm>
            <a:off x="2362075" y="6423001"/>
            <a:ext cx="494212" cy="366183"/>
          </a:xfrm>
          <a:prstGeom prst="rect">
            <a:avLst/>
          </a:prstGeom>
        </p:spPr>
        <p:txBody>
          <a:bodyPr vert="horz" lIns="121920" tIns="60960" rIns="121920" bIns="60960" rtlCol="0" anchor="ctr"/>
          <a:lstStyle>
            <a:defPPr>
              <a:defRPr lang="en-US"/>
            </a:defPPr>
            <a:lvl1pPr marL="0" algn="r" defTabSz="914400" rtl="0" eaLnBrk="1" latinLnBrk="0" hangingPunct="1">
              <a:defRPr sz="5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3339436-1C1D-488C-BA1E-AD2E2B0C3E8D}" type="slidenum">
              <a:rPr lang="en-US" sz="667" smtClean="0"/>
              <a:pPr/>
              <a:t>‹#›</a:t>
            </a:fld>
            <a:endParaRPr lang="en-US" sz="667"/>
          </a:p>
        </p:txBody>
      </p:sp>
      <p:sp>
        <p:nvSpPr>
          <p:cNvPr id="3" name="Picture Placeholder 14">
            <a:extLst>
              <a:ext uri="{FF2B5EF4-FFF2-40B4-BE49-F238E27FC236}">
                <a16:creationId xmlns:a16="http://schemas.microsoft.com/office/drawing/2014/main" id="{FCE814D3-C509-FD12-A3ED-29CD6886B7BE}"/>
              </a:ext>
            </a:extLst>
          </p:cNvPr>
          <p:cNvSpPr>
            <a:spLocks noGrp="1"/>
          </p:cNvSpPr>
          <p:nvPr>
            <p:ph type="pic" sz="quarter" idx="12" hasCustomPrompt="1"/>
          </p:nvPr>
        </p:nvSpPr>
        <p:spPr>
          <a:xfrm>
            <a:off x="0" y="0"/>
            <a:ext cx="6096000" cy="6858000"/>
          </a:xfrm>
        </p:spPr>
        <p:txBody>
          <a:bodyPr anchor="ctr">
            <a:normAutofit/>
          </a:bodyPr>
          <a:lstStyle>
            <a:lvl1pPr marL="0" indent="0" algn="ctr">
              <a:buNone/>
              <a:defRPr sz="2667">
                <a:solidFill>
                  <a:schemeClr val="tx1"/>
                </a:solidFill>
              </a:defRPr>
            </a:lvl1pPr>
          </a:lstStyle>
          <a:p>
            <a:pPr marL="0" marR="0" lvl="0" indent="0" algn="ctr" defTabSz="914377" rtl="0" eaLnBrk="1" fontAlgn="auto" latinLnBrk="0" hangingPunct="1">
              <a:lnSpc>
                <a:spcPct val="100000"/>
              </a:lnSpc>
              <a:spcBef>
                <a:spcPts val="800"/>
              </a:spcBef>
              <a:spcAft>
                <a:spcPts val="0"/>
              </a:spcAft>
              <a:buClr>
                <a:schemeClr val="accent3"/>
              </a:buClr>
              <a:buSzTx/>
              <a:buFont typeface="Wingdings" panose="05000000000000000000" pitchFamily="2" charset="2"/>
              <a:buNone/>
              <a:tabLst>
                <a:tab pos="300559" algn="l"/>
              </a:tabLst>
              <a:defRPr/>
            </a:pPr>
            <a:r>
              <a:rPr lang="en-US"/>
              <a:t>Click to add picture</a:t>
            </a:r>
          </a:p>
        </p:txBody>
      </p:sp>
    </p:spTree>
    <p:extLst>
      <p:ext uri="{BB962C8B-B14F-4D97-AF65-F5344CB8AC3E}">
        <p14:creationId xmlns:p14="http://schemas.microsoft.com/office/powerpoint/2010/main" val="15325833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userDrawn="1">
  <p:cSld name="photo_r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9B0A19D-77D0-F501-9B49-9B9B04A75327}"/>
              </a:ext>
            </a:extLst>
          </p:cNvPr>
          <p:cNvSpPr/>
          <p:nvPr userDrawn="1"/>
        </p:nvSpPr>
        <p:spPr>
          <a:xfrm>
            <a:off x="0" y="5503162"/>
            <a:ext cx="12192000" cy="13548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Mulish" pitchFamily="2" charset="0"/>
              <a:ea typeface="+mn-ea"/>
              <a:cs typeface="+mn-cs"/>
            </a:endParaRPr>
          </a:p>
        </p:txBody>
      </p:sp>
      <p:pic>
        <p:nvPicPr>
          <p:cNvPr id="9" name="Picture 8" descr="Logo&#10;&#10;Description automatically generated">
            <a:extLst>
              <a:ext uri="{FF2B5EF4-FFF2-40B4-BE49-F238E27FC236}">
                <a16:creationId xmlns:a16="http://schemas.microsoft.com/office/drawing/2014/main" id="{B1011912-98A0-1FD8-213B-6EFFCB17963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75135" y="5822999"/>
            <a:ext cx="1653547" cy="735589"/>
          </a:xfrm>
          <a:prstGeom prst="rect">
            <a:avLst/>
          </a:prstGeom>
        </p:spPr>
      </p:pic>
      <p:sp>
        <p:nvSpPr>
          <p:cNvPr id="6" name="Picture Placeholder 4">
            <a:extLst>
              <a:ext uri="{FF2B5EF4-FFF2-40B4-BE49-F238E27FC236}">
                <a16:creationId xmlns:a16="http://schemas.microsoft.com/office/drawing/2014/main" id="{AF915AE3-5ACD-111F-E918-32112F0CEA8F}"/>
              </a:ext>
            </a:extLst>
          </p:cNvPr>
          <p:cNvSpPr>
            <a:spLocks noGrp="1"/>
          </p:cNvSpPr>
          <p:nvPr>
            <p:ph type="pic" sz="quarter" idx="11" hasCustomPrompt="1"/>
          </p:nvPr>
        </p:nvSpPr>
        <p:spPr>
          <a:xfrm>
            <a:off x="6088129" y="1"/>
            <a:ext cx="6103871" cy="5499552"/>
          </a:xfrm>
        </p:spPr>
        <p:txBody>
          <a:bodyPr anchor="ctr"/>
          <a:lstStyle>
            <a:lvl1pPr marL="0" indent="0" algn="ctr">
              <a:buNone/>
              <a:defRPr>
                <a:solidFill>
                  <a:schemeClr val="bg1"/>
                </a:solidFill>
              </a:defRPr>
            </a:lvl1pPr>
          </a:lstStyle>
          <a:p>
            <a:r>
              <a:rPr lang="en-US"/>
              <a:t>Click to add picture</a:t>
            </a:r>
          </a:p>
        </p:txBody>
      </p:sp>
      <p:pic>
        <p:nvPicPr>
          <p:cNvPr id="2" name="Graphic 1">
            <a:extLst>
              <a:ext uri="{FF2B5EF4-FFF2-40B4-BE49-F238E27FC236}">
                <a16:creationId xmlns:a16="http://schemas.microsoft.com/office/drawing/2014/main" id="{542676E4-164C-FA92-1E9B-CCD6266EA48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61055" y="5781054"/>
            <a:ext cx="1123403" cy="825039"/>
          </a:xfrm>
          <a:prstGeom prst="rect">
            <a:avLst/>
          </a:prstGeom>
        </p:spPr>
      </p:pic>
    </p:spTree>
    <p:extLst>
      <p:ext uri="{BB962C8B-B14F-4D97-AF65-F5344CB8AC3E}">
        <p14:creationId xmlns:p14="http://schemas.microsoft.com/office/powerpoint/2010/main" val="384654131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userDrawn="1">
  <p:cSld name="general_us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889BD48-0A46-40F6-950C-9BB17B05E3C0}"/>
              </a:ext>
            </a:extLst>
          </p:cNvPr>
          <p:cNvSpPr/>
          <p:nvPr userDrawn="1"/>
        </p:nvSpPr>
        <p:spPr>
          <a:xfrm>
            <a:off x="0" y="2"/>
            <a:ext cx="12192000" cy="8764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3956" b="0" i="0" u="none" strike="noStrike" kern="1200" cap="none" spc="0" normalizeH="0" baseline="0" noProof="0">
              <a:ln>
                <a:noFill/>
              </a:ln>
              <a:solidFill>
                <a:prstClr val="white"/>
              </a:solidFill>
              <a:effectLst/>
              <a:uLnTx/>
              <a:uFillTx/>
              <a:latin typeface="Mulish" pitchFamily="2" charset="0"/>
              <a:ea typeface="+mn-ea"/>
              <a:cs typeface="+mn-cs"/>
            </a:endParaRPr>
          </a:p>
        </p:txBody>
      </p:sp>
      <p:sp>
        <p:nvSpPr>
          <p:cNvPr id="9" name="Content Placeholder 2"/>
          <p:cNvSpPr>
            <a:spLocks noGrp="1"/>
          </p:cNvSpPr>
          <p:nvPr>
            <p:ph idx="1" hasCustomPrompt="1"/>
          </p:nvPr>
        </p:nvSpPr>
        <p:spPr>
          <a:xfrm>
            <a:off x="609599" y="1145298"/>
            <a:ext cx="10978407" cy="4807815"/>
          </a:xfrm>
          <a:prstGeom prst="rect">
            <a:avLst/>
          </a:prstGeom>
        </p:spPr>
        <p:txBody>
          <a:bodyPr>
            <a:normAutofit/>
          </a:bodyPr>
          <a:lstStyle>
            <a:lvl1pPr>
              <a:defRPr sz="2667">
                <a:solidFill>
                  <a:schemeClr val="tx2"/>
                </a:solidFill>
              </a:defRPr>
            </a:lvl1pPr>
            <a:lvl2pPr>
              <a:defRPr sz="2667">
                <a:solidFill>
                  <a:schemeClr val="tx2"/>
                </a:solidFill>
              </a:defRPr>
            </a:lvl2pPr>
            <a:lvl3pPr>
              <a:defRPr sz="2667">
                <a:solidFill>
                  <a:schemeClr val="tx2"/>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p:txBody>
      </p:sp>
      <p:sp>
        <p:nvSpPr>
          <p:cNvPr id="3" name="Title 2"/>
          <p:cNvSpPr>
            <a:spLocks noGrp="1"/>
          </p:cNvSpPr>
          <p:nvPr>
            <p:ph type="title" hasCustomPrompt="1"/>
          </p:nvPr>
        </p:nvSpPr>
        <p:spPr>
          <a:xfrm>
            <a:off x="609599" y="-108858"/>
            <a:ext cx="10972800" cy="876495"/>
          </a:xfrm>
        </p:spPr>
        <p:txBody>
          <a:bodyPr>
            <a:normAutofit/>
          </a:bodyPr>
          <a:lstStyle>
            <a:lvl1pPr>
              <a:lnSpc>
                <a:spcPct val="100000"/>
              </a:lnSpc>
              <a:defRPr sz="3200"/>
            </a:lvl1pPr>
          </a:lstStyle>
          <a:p>
            <a:r>
              <a:rPr lang="en-US"/>
              <a:t>Click to edit master title style</a:t>
            </a:r>
          </a:p>
        </p:txBody>
      </p:sp>
      <p:sp>
        <p:nvSpPr>
          <p:cNvPr id="4" name="Footer Placeholder 1">
            <a:extLst>
              <a:ext uri="{FF2B5EF4-FFF2-40B4-BE49-F238E27FC236}">
                <a16:creationId xmlns:a16="http://schemas.microsoft.com/office/drawing/2014/main" id="{C02853A9-2DCA-F631-103C-4B7F0D4213D9}"/>
              </a:ext>
            </a:extLst>
          </p:cNvPr>
          <p:cNvSpPr>
            <a:spLocks noGrp="1"/>
          </p:cNvSpPr>
          <p:nvPr>
            <p:ph type="ftr" sz="quarter" idx="10"/>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7" name="Slide Number Placeholder 3">
            <a:extLst>
              <a:ext uri="{FF2B5EF4-FFF2-40B4-BE49-F238E27FC236}">
                <a16:creationId xmlns:a16="http://schemas.microsoft.com/office/drawing/2014/main" id="{C144F84D-E63C-24A1-F60A-4408281A3134}"/>
              </a:ext>
            </a:extLst>
          </p:cNvPr>
          <p:cNvSpPr>
            <a:spLocks noGrp="1"/>
          </p:cNvSpPr>
          <p:nvPr>
            <p:ph type="sldNum" sz="quarter" idx="11"/>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pic>
        <p:nvPicPr>
          <p:cNvPr id="6" name="Graphic 5">
            <a:extLst>
              <a:ext uri="{FF2B5EF4-FFF2-40B4-BE49-F238E27FC236}">
                <a16:creationId xmlns:a16="http://schemas.microsoft.com/office/drawing/2014/main" id="{32C35F38-18AF-B7C9-1315-31193ED1E4E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4240" y="5781056"/>
            <a:ext cx="1123401" cy="825037"/>
          </a:xfrm>
          <a:prstGeom prst="rect">
            <a:avLst/>
          </a:prstGeom>
        </p:spPr>
      </p:pic>
      <p:pic>
        <p:nvPicPr>
          <p:cNvPr id="2" name="Picture 1" descr="A blue circle with yellow and green dots&#10;&#10;Description automatically generated">
            <a:extLst>
              <a:ext uri="{FF2B5EF4-FFF2-40B4-BE49-F238E27FC236}">
                <a16:creationId xmlns:a16="http://schemas.microsoft.com/office/drawing/2014/main" id="{96EC8B39-C35D-2D48-A05C-5C0CCB6A0B6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33606" t="58488" r="70190" b="28698"/>
          <a:stretch/>
        </p:blipFill>
        <p:spPr>
          <a:xfrm>
            <a:off x="8134350" y="1"/>
            <a:ext cx="4057649" cy="876495"/>
          </a:xfrm>
          <a:prstGeom prst="rect">
            <a:avLst/>
          </a:prstGeom>
        </p:spPr>
      </p:pic>
    </p:spTree>
    <p:extLst>
      <p:ext uri="{BB962C8B-B14F-4D97-AF65-F5344CB8AC3E}">
        <p14:creationId xmlns:p14="http://schemas.microsoft.com/office/powerpoint/2010/main" val="283499532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userDrawn="1">
  <p:cSld name="Data Option 1">
    <p:bg>
      <p:bgRef idx="1001">
        <a:schemeClr val="bg2"/>
      </p:bgRef>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968921" y="4790586"/>
            <a:ext cx="2817284" cy="789868"/>
          </a:xfrm>
          <a:prstGeom prst="rect">
            <a:avLst/>
          </a:prstGeom>
        </p:spPr>
        <p:txBody>
          <a:bodyPr>
            <a:noAutofit/>
          </a:bodyPr>
          <a:lstStyle>
            <a:lvl1pPr marL="0" indent="0" algn="ctr">
              <a:buNone/>
              <a:defRPr sz="1667">
                <a:solidFill>
                  <a:schemeClr val="tx1"/>
                </a:solidFill>
                <a:latin typeface="Arial" panose="020B0604020202020204" pitchFamily="34" charset="0"/>
                <a:cs typeface="Arial" panose="020B0604020202020204" pitchFamily="34" charset="0"/>
              </a:defRPr>
            </a:lvl1pPr>
            <a:lvl2pPr marL="457178" indent="0" algn="ctr">
              <a:buNone/>
              <a:defRPr sz="1667">
                <a:solidFill>
                  <a:schemeClr val="bg1"/>
                </a:solidFill>
                <a:latin typeface="Domine" panose="02040503040403060204" pitchFamily="18" charset="0"/>
              </a:defRPr>
            </a:lvl2pPr>
            <a:lvl3pPr marL="914354" indent="0" algn="ctr">
              <a:buNone/>
              <a:defRPr sz="1667">
                <a:solidFill>
                  <a:schemeClr val="bg1"/>
                </a:solidFill>
                <a:latin typeface="Domine" panose="02040503040403060204" pitchFamily="18" charset="0"/>
              </a:defRPr>
            </a:lvl3pPr>
            <a:lvl4pPr marL="1371532" indent="0" algn="ctr">
              <a:buNone/>
              <a:defRPr sz="1667">
                <a:solidFill>
                  <a:schemeClr val="bg1"/>
                </a:solidFill>
                <a:latin typeface="Domine" panose="02040503040403060204" pitchFamily="18" charset="0"/>
              </a:defRPr>
            </a:lvl4pPr>
            <a:lvl5pPr marL="1828709" indent="0" algn="ctr">
              <a:buNone/>
              <a:defRPr sz="1667">
                <a:solidFill>
                  <a:schemeClr val="bg1"/>
                </a:solidFill>
                <a:latin typeface="Domine" panose="02040503040403060204" pitchFamily="18" charset="0"/>
              </a:defRPr>
            </a:lvl5pPr>
          </a:lstStyle>
          <a:p>
            <a:pPr lvl="0"/>
            <a:r>
              <a:rPr lang="en-US"/>
              <a:t>Edit Master Text Styles</a:t>
            </a:r>
          </a:p>
        </p:txBody>
      </p:sp>
      <p:sp>
        <p:nvSpPr>
          <p:cNvPr id="17" name="Text Placeholder 5"/>
          <p:cNvSpPr>
            <a:spLocks noGrp="1"/>
          </p:cNvSpPr>
          <p:nvPr>
            <p:ph type="body" sz="quarter" idx="11" hasCustomPrompt="1"/>
          </p:nvPr>
        </p:nvSpPr>
        <p:spPr>
          <a:xfrm>
            <a:off x="4389642" y="4790586"/>
            <a:ext cx="2817284" cy="789868"/>
          </a:xfrm>
          <a:prstGeom prst="rect">
            <a:avLst/>
          </a:prstGeom>
        </p:spPr>
        <p:txBody>
          <a:bodyPr>
            <a:noAutofit/>
          </a:bodyPr>
          <a:lstStyle>
            <a:lvl1pPr marL="0" indent="0" algn="ctr">
              <a:buNone/>
              <a:defRPr sz="1667">
                <a:solidFill>
                  <a:schemeClr val="tx1"/>
                </a:solidFill>
                <a:latin typeface="Arial" panose="020B0604020202020204" pitchFamily="34" charset="0"/>
                <a:cs typeface="Arial" panose="020B0604020202020204" pitchFamily="34" charset="0"/>
              </a:defRPr>
            </a:lvl1pPr>
            <a:lvl2pPr marL="457178" indent="0" algn="ctr">
              <a:buNone/>
              <a:defRPr sz="1667">
                <a:solidFill>
                  <a:schemeClr val="bg1"/>
                </a:solidFill>
                <a:latin typeface="Domine" panose="02040503040403060204" pitchFamily="18" charset="0"/>
              </a:defRPr>
            </a:lvl2pPr>
            <a:lvl3pPr marL="914354" indent="0" algn="ctr">
              <a:buNone/>
              <a:defRPr sz="1667">
                <a:solidFill>
                  <a:schemeClr val="bg1"/>
                </a:solidFill>
                <a:latin typeface="Domine" panose="02040503040403060204" pitchFamily="18" charset="0"/>
              </a:defRPr>
            </a:lvl3pPr>
            <a:lvl4pPr marL="1371532" indent="0" algn="ctr">
              <a:buNone/>
              <a:defRPr sz="1667">
                <a:solidFill>
                  <a:schemeClr val="bg1"/>
                </a:solidFill>
                <a:latin typeface="Domine" panose="02040503040403060204" pitchFamily="18" charset="0"/>
              </a:defRPr>
            </a:lvl4pPr>
            <a:lvl5pPr marL="1828709" indent="0" algn="ctr">
              <a:buNone/>
              <a:defRPr sz="1667">
                <a:solidFill>
                  <a:schemeClr val="bg1"/>
                </a:solidFill>
                <a:latin typeface="Domine" panose="02040503040403060204" pitchFamily="18" charset="0"/>
              </a:defRPr>
            </a:lvl5pPr>
          </a:lstStyle>
          <a:p>
            <a:pPr lvl="0"/>
            <a:r>
              <a:rPr lang="en-US"/>
              <a:t>Edit Master Text Styles</a:t>
            </a:r>
          </a:p>
        </p:txBody>
      </p:sp>
      <p:sp>
        <p:nvSpPr>
          <p:cNvPr id="18" name="Text Placeholder 5"/>
          <p:cNvSpPr>
            <a:spLocks noGrp="1"/>
          </p:cNvSpPr>
          <p:nvPr>
            <p:ph type="body" sz="quarter" idx="12" hasCustomPrompt="1"/>
          </p:nvPr>
        </p:nvSpPr>
        <p:spPr>
          <a:xfrm>
            <a:off x="8006435" y="4790586"/>
            <a:ext cx="2817284" cy="789868"/>
          </a:xfrm>
          <a:prstGeom prst="rect">
            <a:avLst/>
          </a:prstGeom>
        </p:spPr>
        <p:txBody>
          <a:bodyPr>
            <a:noAutofit/>
          </a:bodyPr>
          <a:lstStyle>
            <a:lvl1pPr marL="0" indent="0" algn="ctr">
              <a:buNone/>
              <a:defRPr sz="1667">
                <a:solidFill>
                  <a:schemeClr val="tx1"/>
                </a:solidFill>
                <a:latin typeface="Arial" panose="020B0604020202020204" pitchFamily="34" charset="0"/>
                <a:cs typeface="Arial" panose="020B0604020202020204" pitchFamily="34" charset="0"/>
              </a:defRPr>
            </a:lvl1pPr>
            <a:lvl2pPr marL="457178" indent="0" algn="ctr">
              <a:buNone/>
              <a:defRPr sz="1667">
                <a:solidFill>
                  <a:schemeClr val="bg1"/>
                </a:solidFill>
                <a:latin typeface="Domine" panose="02040503040403060204" pitchFamily="18" charset="0"/>
              </a:defRPr>
            </a:lvl2pPr>
            <a:lvl3pPr marL="914354" indent="0" algn="ctr">
              <a:buNone/>
              <a:defRPr sz="1667">
                <a:solidFill>
                  <a:schemeClr val="bg1"/>
                </a:solidFill>
                <a:latin typeface="Domine" panose="02040503040403060204" pitchFamily="18" charset="0"/>
              </a:defRPr>
            </a:lvl3pPr>
            <a:lvl4pPr marL="1371532" indent="0" algn="ctr">
              <a:buNone/>
              <a:defRPr sz="1667">
                <a:solidFill>
                  <a:schemeClr val="bg1"/>
                </a:solidFill>
                <a:latin typeface="Domine" panose="02040503040403060204" pitchFamily="18" charset="0"/>
              </a:defRPr>
            </a:lvl4pPr>
            <a:lvl5pPr marL="1828709" indent="0" algn="ctr">
              <a:buNone/>
              <a:defRPr sz="1667">
                <a:solidFill>
                  <a:schemeClr val="bg1"/>
                </a:solidFill>
                <a:latin typeface="Domine" panose="02040503040403060204" pitchFamily="18" charset="0"/>
              </a:defRPr>
            </a:lvl5pPr>
          </a:lstStyle>
          <a:p>
            <a:pPr lvl="0"/>
            <a:r>
              <a:rPr lang="en-US"/>
              <a:t>Edit Master Text Styles</a:t>
            </a:r>
          </a:p>
        </p:txBody>
      </p:sp>
      <p:sp>
        <p:nvSpPr>
          <p:cNvPr id="29" name="Title 3"/>
          <p:cNvSpPr>
            <a:spLocks noGrp="1"/>
          </p:cNvSpPr>
          <p:nvPr>
            <p:ph type="title" hasCustomPrompt="1"/>
          </p:nvPr>
        </p:nvSpPr>
        <p:spPr>
          <a:xfrm>
            <a:off x="833565" y="633984"/>
            <a:ext cx="8871267" cy="911473"/>
          </a:xfrm>
        </p:spPr>
        <p:txBody>
          <a:bodyPr>
            <a:normAutofit/>
          </a:bodyPr>
          <a:lstStyle>
            <a:lvl1pPr>
              <a:lnSpc>
                <a:spcPct val="100000"/>
              </a:lnSpc>
              <a:defRPr sz="3467">
                <a:solidFill>
                  <a:schemeClr val="tx1"/>
                </a:solidFill>
              </a:defRPr>
            </a:lvl1pPr>
          </a:lstStyle>
          <a:p>
            <a:r>
              <a:rPr lang="en-US"/>
              <a:t>Click to edit master title style</a:t>
            </a:r>
          </a:p>
        </p:txBody>
      </p:sp>
      <p:sp>
        <p:nvSpPr>
          <p:cNvPr id="7" name="Footer Placeholder 1">
            <a:extLst>
              <a:ext uri="{FF2B5EF4-FFF2-40B4-BE49-F238E27FC236}">
                <a16:creationId xmlns:a16="http://schemas.microsoft.com/office/drawing/2014/main" id="{FAC15D32-FD66-81DF-8FB2-1CF9F4EFA984}"/>
              </a:ext>
            </a:extLst>
          </p:cNvPr>
          <p:cNvSpPr>
            <a:spLocks noGrp="1"/>
          </p:cNvSpPr>
          <p:nvPr>
            <p:ph type="ftr" sz="quarter" idx="13"/>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8" name="Slide Number Placeholder 3">
            <a:extLst>
              <a:ext uri="{FF2B5EF4-FFF2-40B4-BE49-F238E27FC236}">
                <a16:creationId xmlns:a16="http://schemas.microsoft.com/office/drawing/2014/main" id="{095CFFD2-CB1E-AE82-BFEB-51F0453DF5BE}"/>
              </a:ext>
            </a:extLst>
          </p:cNvPr>
          <p:cNvSpPr>
            <a:spLocks noGrp="1"/>
          </p:cNvSpPr>
          <p:nvPr>
            <p:ph type="sldNum" sz="quarter" idx="14"/>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pic>
        <p:nvPicPr>
          <p:cNvPr id="2" name="Graphic 1">
            <a:extLst>
              <a:ext uri="{FF2B5EF4-FFF2-40B4-BE49-F238E27FC236}">
                <a16:creationId xmlns:a16="http://schemas.microsoft.com/office/drawing/2014/main" id="{E6CD8703-3CBD-C2ED-8902-20E1556F77A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1055" y="5781054"/>
            <a:ext cx="1123403" cy="825039"/>
          </a:xfrm>
          <a:prstGeom prst="rect">
            <a:avLst/>
          </a:prstGeom>
        </p:spPr>
      </p:pic>
    </p:spTree>
    <p:extLst>
      <p:ext uri="{BB962C8B-B14F-4D97-AF65-F5344CB8AC3E}">
        <p14:creationId xmlns:p14="http://schemas.microsoft.com/office/powerpoint/2010/main" val="506321022"/>
      </p:ext>
    </p:extLst>
  </p:cSld>
  <p:clrMapOvr>
    <a:overrideClrMapping bg1="dk1" tx1="lt1" bg2="dk2" tx2="lt2" accent1="accent1" accent2="accent2" accent3="accent3" accent4="accent4" accent5="accent5" accent6="accent6" hlink="hlink" folHlink="folHlink"/>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cSld name="diver_slide_1">
    <p:bg>
      <p:bgRef idx="1001">
        <a:schemeClr val="bg2"/>
      </p:bgRef>
    </p:bg>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1354015" y="2535475"/>
            <a:ext cx="9355016" cy="900564"/>
          </a:xfrm>
          <a:prstGeom prst="rect">
            <a:avLst/>
          </a:prstGeom>
        </p:spPr>
        <p:txBody>
          <a:bodyPr/>
          <a:lstStyle>
            <a:lvl1pPr>
              <a:defRPr>
                <a:solidFill>
                  <a:schemeClr val="tx1"/>
                </a:solidFill>
              </a:defRPr>
            </a:lvl1pPr>
          </a:lstStyle>
          <a:p>
            <a:r>
              <a:rPr lang="en-US"/>
              <a:t>Click to Edit Master Title Style</a:t>
            </a:r>
          </a:p>
        </p:txBody>
      </p:sp>
      <p:sp>
        <p:nvSpPr>
          <p:cNvPr id="8" name="Subtitle 2"/>
          <p:cNvSpPr>
            <a:spLocks noGrp="1"/>
          </p:cNvSpPr>
          <p:nvPr>
            <p:ph type="subTitle" idx="1"/>
          </p:nvPr>
        </p:nvSpPr>
        <p:spPr>
          <a:xfrm>
            <a:off x="1354016" y="3471211"/>
            <a:ext cx="9355016" cy="784271"/>
          </a:xfrm>
          <a:prstGeom prst="rect">
            <a:avLst/>
          </a:prstGeom>
        </p:spPr>
        <p:txBody>
          <a:bodyPr/>
          <a:lstStyle>
            <a:lvl1pPr marL="0" indent="0" algn="l">
              <a:buNone/>
              <a:defRPr sz="2400" b="1">
                <a:solidFill>
                  <a:srgbClr val="4FC8EF"/>
                </a:solidFill>
              </a:defRPr>
            </a:lvl1pPr>
            <a:lvl2pPr marL="457155" indent="0" algn="ctr">
              <a:buNone/>
              <a:defRPr sz="2000"/>
            </a:lvl2pPr>
            <a:lvl3pPr marL="914309" indent="0" algn="ctr">
              <a:buNone/>
              <a:defRPr sz="1800"/>
            </a:lvl3pPr>
            <a:lvl4pPr marL="1371464" indent="0" algn="ctr">
              <a:buNone/>
              <a:defRPr sz="1600"/>
            </a:lvl4pPr>
            <a:lvl5pPr marL="1828618" indent="0" algn="ctr">
              <a:buNone/>
              <a:defRPr sz="1600"/>
            </a:lvl5pPr>
            <a:lvl6pPr marL="2285774" indent="0" algn="ctr">
              <a:buNone/>
              <a:defRPr sz="1600"/>
            </a:lvl6pPr>
            <a:lvl7pPr marL="2742926" indent="0" algn="ctr">
              <a:buNone/>
              <a:defRPr sz="1600"/>
            </a:lvl7pPr>
            <a:lvl8pPr marL="3200080" indent="0" algn="ctr">
              <a:buNone/>
              <a:defRPr sz="1600"/>
            </a:lvl8pPr>
            <a:lvl9pPr marL="3657235" indent="0" algn="ctr">
              <a:buNone/>
              <a:defRPr sz="1600"/>
            </a:lvl9pPr>
          </a:lstStyle>
          <a:p>
            <a:r>
              <a:rPr lang="en-US"/>
              <a:t>Click to edit Master subtitle style</a:t>
            </a:r>
          </a:p>
        </p:txBody>
      </p:sp>
      <p:sp>
        <p:nvSpPr>
          <p:cNvPr id="3" name="Footer Placeholder 1">
            <a:extLst>
              <a:ext uri="{FF2B5EF4-FFF2-40B4-BE49-F238E27FC236}">
                <a16:creationId xmlns:a16="http://schemas.microsoft.com/office/drawing/2014/main" id="{42272919-8A5F-F5C9-7272-57226A3602BC}"/>
              </a:ext>
            </a:extLst>
          </p:cNvPr>
          <p:cNvSpPr>
            <a:spLocks noGrp="1"/>
          </p:cNvSpPr>
          <p:nvPr>
            <p:ph type="ftr" sz="quarter" idx="10"/>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4" name="Slide Number Placeholder 3">
            <a:extLst>
              <a:ext uri="{FF2B5EF4-FFF2-40B4-BE49-F238E27FC236}">
                <a16:creationId xmlns:a16="http://schemas.microsoft.com/office/drawing/2014/main" id="{D260400A-F2D9-5DF5-99C6-9B6E117FCA07}"/>
              </a:ext>
            </a:extLst>
          </p:cNvPr>
          <p:cNvSpPr>
            <a:spLocks noGrp="1"/>
          </p:cNvSpPr>
          <p:nvPr>
            <p:ph type="sldNum" sz="quarter" idx="11"/>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pic>
        <p:nvPicPr>
          <p:cNvPr id="6" name="Graphic 5">
            <a:extLst>
              <a:ext uri="{FF2B5EF4-FFF2-40B4-BE49-F238E27FC236}">
                <a16:creationId xmlns:a16="http://schemas.microsoft.com/office/drawing/2014/main" id="{43AC9407-F132-AC4C-B9A8-F1FD21A22D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1055" y="5781054"/>
            <a:ext cx="1123403" cy="825039"/>
          </a:xfrm>
          <a:prstGeom prst="rect">
            <a:avLst/>
          </a:prstGeom>
        </p:spPr>
      </p:pic>
    </p:spTree>
    <p:extLst>
      <p:ext uri="{BB962C8B-B14F-4D97-AF65-F5344CB8AC3E}">
        <p14:creationId xmlns:p14="http://schemas.microsoft.com/office/powerpoint/2010/main" val="137847012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speaker_divider">
    <p:bg>
      <p:bgRef idx="1001">
        <a:schemeClr val="bg2"/>
      </p:bgRef>
    </p:bg>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1354015" y="2408619"/>
            <a:ext cx="9355016" cy="900564"/>
          </a:xfrm>
          <a:prstGeom prst="rect">
            <a:avLst/>
          </a:prstGeom>
        </p:spPr>
        <p:txBody>
          <a:bodyPr>
            <a:normAutofit/>
          </a:bodyPr>
          <a:lstStyle>
            <a:lvl1pPr>
              <a:defRPr sz="5333">
                <a:solidFill>
                  <a:schemeClr val="tx1"/>
                </a:solidFill>
              </a:defRPr>
            </a:lvl1pPr>
          </a:lstStyle>
          <a:p>
            <a:r>
              <a:rPr lang="en-US"/>
              <a:t>Name</a:t>
            </a:r>
          </a:p>
        </p:txBody>
      </p:sp>
      <p:sp>
        <p:nvSpPr>
          <p:cNvPr id="8" name="Subtitle 2"/>
          <p:cNvSpPr>
            <a:spLocks noGrp="1"/>
          </p:cNvSpPr>
          <p:nvPr>
            <p:ph type="subTitle" idx="1" hasCustomPrompt="1"/>
          </p:nvPr>
        </p:nvSpPr>
        <p:spPr>
          <a:xfrm>
            <a:off x="1354016" y="3217879"/>
            <a:ext cx="9355016" cy="539196"/>
          </a:xfrm>
          <a:prstGeom prst="rect">
            <a:avLst/>
          </a:prstGeom>
        </p:spPr>
        <p:txBody>
          <a:bodyPr>
            <a:noAutofit/>
          </a:bodyPr>
          <a:lstStyle>
            <a:lvl1pPr marL="0" indent="0" algn="l">
              <a:buNone/>
              <a:defRPr sz="3200" b="1">
                <a:solidFill>
                  <a:srgbClr val="4FC8EF"/>
                </a:solidFill>
              </a:defRPr>
            </a:lvl1pPr>
            <a:lvl2pPr marL="457155" indent="0" algn="ctr">
              <a:buNone/>
              <a:defRPr sz="2000"/>
            </a:lvl2pPr>
            <a:lvl3pPr marL="914309" indent="0" algn="ctr">
              <a:buNone/>
              <a:defRPr sz="1800"/>
            </a:lvl3pPr>
            <a:lvl4pPr marL="1371464" indent="0" algn="ctr">
              <a:buNone/>
              <a:defRPr sz="1600"/>
            </a:lvl4pPr>
            <a:lvl5pPr marL="1828618" indent="0" algn="ctr">
              <a:buNone/>
              <a:defRPr sz="1600"/>
            </a:lvl5pPr>
            <a:lvl6pPr marL="2285774" indent="0" algn="ctr">
              <a:buNone/>
              <a:defRPr sz="1600"/>
            </a:lvl6pPr>
            <a:lvl7pPr marL="2742926" indent="0" algn="ctr">
              <a:buNone/>
              <a:defRPr sz="1600"/>
            </a:lvl7pPr>
            <a:lvl8pPr marL="3200080" indent="0" algn="ctr">
              <a:buNone/>
              <a:defRPr sz="1600"/>
            </a:lvl8pPr>
            <a:lvl9pPr marL="3657235" indent="0" algn="ctr">
              <a:buNone/>
              <a:defRPr sz="1600"/>
            </a:lvl9pPr>
          </a:lstStyle>
          <a:p>
            <a:r>
              <a:rPr lang="en-US"/>
              <a:t>Title</a:t>
            </a:r>
          </a:p>
        </p:txBody>
      </p:sp>
      <p:sp>
        <p:nvSpPr>
          <p:cNvPr id="3" name="Footer Placeholder 1">
            <a:extLst>
              <a:ext uri="{FF2B5EF4-FFF2-40B4-BE49-F238E27FC236}">
                <a16:creationId xmlns:a16="http://schemas.microsoft.com/office/drawing/2014/main" id="{42272919-8A5F-F5C9-7272-57226A3602BC}"/>
              </a:ext>
            </a:extLst>
          </p:cNvPr>
          <p:cNvSpPr>
            <a:spLocks noGrp="1"/>
          </p:cNvSpPr>
          <p:nvPr>
            <p:ph type="ftr" sz="quarter" idx="10"/>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4" name="Slide Number Placeholder 3">
            <a:extLst>
              <a:ext uri="{FF2B5EF4-FFF2-40B4-BE49-F238E27FC236}">
                <a16:creationId xmlns:a16="http://schemas.microsoft.com/office/drawing/2014/main" id="{D260400A-F2D9-5DF5-99C6-9B6E117FCA07}"/>
              </a:ext>
            </a:extLst>
          </p:cNvPr>
          <p:cNvSpPr>
            <a:spLocks noGrp="1"/>
          </p:cNvSpPr>
          <p:nvPr>
            <p:ph type="sldNum" sz="quarter" idx="11"/>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sp>
        <p:nvSpPr>
          <p:cNvPr id="9" name="Text Placeholder 8">
            <a:extLst>
              <a:ext uri="{FF2B5EF4-FFF2-40B4-BE49-F238E27FC236}">
                <a16:creationId xmlns:a16="http://schemas.microsoft.com/office/drawing/2014/main" id="{8832DCFB-3C35-D0D6-4AC9-CA945B62CF8E}"/>
              </a:ext>
            </a:extLst>
          </p:cNvPr>
          <p:cNvSpPr>
            <a:spLocks noGrp="1"/>
          </p:cNvSpPr>
          <p:nvPr>
            <p:ph type="body" sz="quarter" idx="12" hasCustomPrompt="1"/>
          </p:nvPr>
        </p:nvSpPr>
        <p:spPr>
          <a:xfrm>
            <a:off x="1354015" y="3729513"/>
            <a:ext cx="5816600" cy="613404"/>
          </a:xfrm>
        </p:spPr>
        <p:txBody>
          <a:bodyPr>
            <a:normAutofit/>
          </a:bodyPr>
          <a:lstStyle>
            <a:lvl1pPr marL="0" indent="0">
              <a:buNone/>
              <a:defRPr sz="2400">
                <a:solidFill>
                  <a:srgbClr val="FBDF06"/>
                </a:solidFill>
              </a:defRPr>
            </a:lvl1pPr>
            <a:lvl2pPr marL="457189" indent="0">
              <a:buFont typeface="Arial" panose="020B0604020202020204" pitchFamily="34" charset="0"/>
              <a:buNone/>
              <a:defRPr sz="2400">
                <a:solidFill>
                  <a:srgbClr val="FBDF06"/>
                </a:solidFill>
              </a:defRPr>
            </a:lvl2pPr>
          </a:lstStyle>
          <a:p>
            <a:pPr lvl="0"/>
            <a:r>
              <a:rPr lang="en-US"/>
              <a:t>Company</a:t>
            </a:r>
          </a:p>
          <a:p>
            <a:pPr lvl="1"/>
            <a:endParaRPr lang="en-US"/>
          </a:p>
        </p:txBody>
      </p:sp>
      <p:pic>
        <p:nvPicPr>
          <p:cNvPr id="11" name="Graphic 10">
            <a:extLst>
              <a:ext uri="{FF2B5EF4-FFF2-40B4-BE49-F238E27FC236}">
                <a16:creationId xmlns:a16="http://schemas.microsoft.com/office/drawing/2014/main" id="{93E8EC1E-0175-CFB7-2947-7E58771C377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1055" y="5781054"/>
            <a:ext cx="1123403" cy="825039"/>
          </a:xfrm>
          <a:prstGeom prst="rect">
            <a:avLst/>
          </a:prstGeom>
        </p:spPr>
      </p:pic>
    </p:spTree>
    <p:extLst>
      <p:ext uri="{BB962C8B-B14F-4D97-AF65-F5344CB8AC3E}">
        <p14:creationId xmlns:p14="http://schemas.microsoft.com/office/powerpoint/2010/main" val="262419160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1_speaker_divider">
    <p:bg>
      <p:bgRef idx="1001">
        <a:schemeClr val="bg2"/>
      </p:bgRef>
    </p:bg>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5513265" y="2408619"/>
            <a:ext cx="3814884" cy="900564"/>
          </a:xfrm>
          <a:prstGeom prst="rect">
            <a:avLst/>
          </a:prstGeom>
        </p:spPr>
        <p:txBody>
          <a:bodyPr>
            <a:normAutofit/>
          </a:bodyPr>
          <a:lstStyle>
            <a:lvl1pPr>
              <a:defRPr sz="5333">
                <a:solidFill>
                  <a:schemeClr val="tx1"/>
                </a:solidFill>
              </a:defRPr>
            </a:lvl1pPr>
          </a:lstStyle>
          <a:p>
            <a:r>
              <a:rPr lang="en-US"/>
              <a:t>Name</a:t>
            </a:r>
          </a:p>
        </p:txBody>
      </p:sp>
      <p:sp>
        <p:nvSpPr>
          <p:cNvPr id="8" name="Subtitle 2"/>
          <p:cNvSpPr>
            <a:spLocks noGrp="1"/>
          </p:cNvSpPr>
          <p:nvPr>
            <p:ph type="subTitle" idx="1" hasCustomPrompt="1"/>
          </p:nvPr>
        </p:nvSpPr>
        <p:spPr>
          <a:xfrm>
            <a:off x="5513266" y="3217879"/>
            <a:ext cx="3814884" cy="539196"/>
          </a:xfrm>
          <a:prstGeom prst="rect">
            <a:avLst/>
          </a:prstGeom>
        </p:spPr>
        <p:txBody>
          <a:bodyPr>
            <a:noAutofit/>
          </a:bodyPr>
          <a:lstStyle>
            <a:lvl1pPr marL="0" indent="0" algn="l">
              <a:buNone/>
              <a:defRPr sz="3200" b="1">
                <a:solidFill>
                  <a:srgbClr val="4FC8EF"/>
                </a:solidFill>
              </a:defRPr>
            </a:lvl1pPr>
            <a:lvl2pPr marL="457155" indent="0" algn="ctr">
              <a:buNone/>
              <a:defRPr sz="2000"/>
            </a:lvl2pPr>
            <a:lvl3pPr marL="914309" indent="0" algn="ctr">
              <a:buNone/>
              <a:defRPr sz="1800"/>
            </a:lvl3pPr>
            <a:lvl4pPr marL="1371464" indent="0" algn="ctr">
              <a:buNone/>
              <a:defRPr sz="1600"/>
            </a:lvl4pPr>
            <a:lvl5pPr marL="1828618" indent="0" algn="ctr">
              <a:buNone/>
              <a:defRPr sz="1600"/>
            </a:lvl5pPr>
            <a:lvl6pPr marL="2285774" indent="0" algn="ctr">
              <a:buNone/>
              <a:defRPr sz="1600"/>
            </a:lvl6pPr>
            <a:lvl7pPr marL="2742926" indent="0" algn="ctr">
              <a:buNone/>
              <a:defRPr sz="1600"/>
            </a:lvl7pPr>
            <a:lvl8pPr marL="3200080" indent="0" algn="ctr">
              <a:buNone/>
              <a:defRPr sz="1600"/>
            </a:lvl8pPr>
            <a:lvl9pPr marL="3657235" indent="0" algn="ctr">
              <a:buNone/>
              <a:defRPr sz="1600"/>
            </a:lvl9pPr>
          </a:lstStyle>
          <a:p>
            <a:r>
              <a:rPr lang="en-US"/>
              <a:t>Title</a:t>
            </a:r>
          </a:p>
        </p:txBody>
      </p:sp>
      <p:sp>
        <p:nvSpPr>
          <p:cNvPr id="3" name="Footer Placeholder 1">
            <a:extLst>
              <a:ext uri="{FF2B5EF4-FFF2-40B4-BE49-F238E27FC236}">
                <a16:creationId xmlns:a16="http://schemas.microsoft.com/office/drawing/2014/main" id="{42272919-8A5F-F5C9-7272-57226A3602BC}"/>
              </a:ext>
            </a:extLst>
          </p:cNvPr>
          <p:cNvSpPr>
            <a:spLocks noGrp="1"/>
          </p:cNvSpPr>
          <p:nvPr>
            <p:ph type="ftr" sz="quarter" idx="10"/>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4" name="Slide Number Placeholder 3">
            <a:extLst>
              <a:ext uri="{FF2B5EF4-FFF2-40B4-BE49-F238E27FC236}">
                <a16:creationId xmlns:a16="http://schemas.microsoft.com/office/drawing/2014/main" id="{D260400A-F2D9-5DF5-99C6-9B6E117FCA07}"/>
              </a:ext>
            </a:extLst>
          </p:cNvPr>
          <p:cNvSpPr>
            <a:spLocks noGrp="1"/>
          </p:cNvSpPr>
          <p:nvPr>
            <p:ph type="sldNum" sz="quarter" idx="11"/>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sp>
        <p:nvSpPr>
          <p:cNvPr id="9" name="Text Placeholder 8">
            <a:extLst>
              <a:ext uri="{FF2B5EF4-FFF2-40B4-BE49-F238E27FC236}">
                <a16:creationId xmlns:a16="http://schemas.microsoft.com/office/drawing/2014/main" id="{8832DCFB-3C35-D0D6-4AC9-CA945B62CF8E}"/>
              </a:ext>
            </a:extLst>
          </p:cNvPr>
          <p:cNvSpPr>
            <a:spLocks noGrp="1"/>
          </p:cNvSpPr>
          <p:nvPr>
            <p:ph type="body" sz="quarter" idx="12" hasCustomPrompt="1"/>
          </p:nvPr>
        </p:nvSpPr>
        <p:spPr>
          <a:xfrm>
            <a:off x="5513265" y="3729513"/>
            <a:ext cx="3814884" cy="613404"/>
          </a:xfrm>
        </p:spPr>
        <p:txBody>
          <a:bodyPr>
            <a:normAutofit/>
          </a:bodyPr>
          <a:lstStyle>
            <a:lvl1pPr marL="0" indent="0">
              <a:buNone/>
              <a:defRPr sz="2400">
                <a:solidFill>
                  <a:srgbClr val="FBDF06"/>
                </a:solidFill>
              </a:defRPr>
            </a:lvl1pPr>
            <a:lvl2pPr marL="457189" indent="0">
              <a:buFont typeface="Arial" panose="020B0604020202020204" pitchFamily="34" charset="0"/>
              <a:buNone/>
              <a:defRPr sz="2400">
                <a:solidFill>
                  <a:srgbClr val="FBDF06"/>
                </a:solidFill>
              </a:defRPr>
            </a:lvl2pPr>
          </a:lstStyle>
          <a:p>
            <a:pPr lvl="0"/>
            <a:r>
              <a:rPr lang="en-US"/>
              <a:t>Company</a:t>
            </a:r>
          </a:p>
          <a:p>
            <a:pPr lvl="1"/>
            <a:endParaRPr lang="en-US"/>
          </a:p>
        </p:txBody>
      </p:sp>
      <p:pic>
        <p:nvPicPr>
          <p:cNvPr id="11" name="Graphic 10">
            <a:extLst>
              <a:ext uri="{FF2B5EF4-FFF2-40B4-BE49-F238E27FC236}">
                <a16:creationId xmlns:a16="http://schemas.microsoft.com/office/drawing/2014/main" id="{93E8EC1E-0175-CFB7-2947-7E58771C377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1055" y="5781054"/>
            <a:ext cx="1123403" cy="825039"/>
          </a:xfrm>
          <a:prstGeom prst="rect">
            <a:avLst/>
          </a:prstGeom>
        </p:spPr>
      </p:pic>
      <p:sp>
        <p:nvSpPr>
          <p:cNvPr id="2" name="Picture Placeholder 4">
            <a:extLst>
              <a:ext uri="{FF2B5EF4-FFF2-40B4-BE49-F238E27FC236}">
                <a16:creationId xmlns:a16="http://schemas.microsoft.com/office/drawing/2014/main" id="{6B555185-1A4E-B846-A5C1-421A29C9F6C4}"/>
              </a:ext>
            </a:extLst>
          </p:cNvPr>
          <p:cNvSpPr>
            <a:spLocks noGrp="1"/>
          </p:cNvSpPr>
          <p:nvPr>
            <p:ph type="pic" sz="quarter" idx="13" hasCustomPrompt="1"/>
          </p:nvPr>
        </p:nvSpPr>
        <p:spPr>
          <a:xfrm>
            <a:off x="1941578" y="1848368"/>
            <a:ext cx="3100321" cy="2921629"/>
          </a:xfrm>
          <a:prstGeom prst="ellipse">
            <a:avLst/>
          </a:prstGeom>
          <a:ln>
            <a:solidFill>
              <a:schemeClr val="accent1"/>
            </a:solidFill>
          </a:ln>
        </p:spPr>
        <p:txBody>
          <a:bodyPr anchor="ctr">
            <a:normAutofit/>
          </a:bodyPr>
          <a:lstStyle>
            <a:lvl1pPr marL="0" indent="0" algn="ctr">
              <a:buNone/>
              <a:defRPr sz="1867">
                <a:solidFill>
                  <a:schemeClr val="bg1"/>
                </a:solidFill>
              </a:defRPr>
            </a:lvl1pPr>
          </a:lstStyle>
          <a:p>
            <a:r>
              <a:rPr lang="en-US"/>
              <a:t>Click to add picture</a:t>
            </a:r>
          </a:p>
        </p:txBody>
      </p:sp>
    </p:spTree>
    <p:extLst>
      <p:ext uri="{BB962C8B-B14F-4D97-AF65-F5344CB8AC3E}">
        <p14:creationId xmlns:p14="http://schemas.microsoft.com/office/powerpoint/2010/main" val="118158505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userDrawn="1">
  <p:cSld name="2_speaker_divider">
    <p:bg>
      <p:bgRef idx="1001">
        <a:schemeClr val="bg2"/>
      </p:bgRef>
    </p:bg>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1455623" y="3053375"/>
            <a:ext cx="3006404" cy="636808"/>
          </a:xfrm>
          <a:prstGeom prst="rect">
            <a:avLst/>
          </a:prstGeom>
        </p:spPr>
        <p:txBody>
          <a:bodyPr>
            <a:normAutofit/>
          </a:bodyPr>
          <a:lstStyle>
            <a:lvl1pPr algn="ctr">
              <a:defRPr sz="2667">
                <a:solidFill>
                  <a:schemeClr val="tx1"/>
                </a:solidFill>
              </a:defRPr>
            </a:lvl1pPr>
          </a:lstStyle>
          <a:p>
            <a:r>
              <a:rPr lang="en-US"/>
              <a:t>Name</a:t>
            </a:r>
          </a:p>
        </p:txBody>
      </p:sp>
      <p:sp>
        <p:nvSpPr>
          <p:cNvPr id="8" name="Subtitle 2"/>
          <p:cNvSpPr>
            <a:spLocks noGrp="1"/>
          </p:cNvSpPr>
          <p:nvPr>
            <p:ph type="subTitle" idx="1" hasCustomPrompt="1"/>
          </p:nvPr>
        </p:nvSpPr>
        <p:spPr>
          <a:xfrm>
            <a:off x="1455625" y="3698223"/>
            <a:ext cx="3006404" cy="539196"/>
          </a:xfrm>
          <a:prstGeom prst="rect">
            <a:avLst/>
          </a:prstGeom>
        </p:spPr>
        <p:txBody>
          <a:bodyPr>
            <a:noAutofit/>
          </a:bodyPr>
          <a:lstStyle>
            <a:lvl1pPr marL="0" indent="0" algn="ctr">
              <a:buNone/>
              <a:defRPr sz="2133" b="1">
                <a:solidFill>
                  <a:srgbClr val="4FC8EF"/>
                </a:solidFill>
              </a:defRPr>
            </a:lvl1pPr>
            <a:lvl2pPr marL="457155" indent="0" algn="ctr">
              <a:buNone/>
              <a:defRPr sz="2000"/>
            </a:lvl2pPr>
            <a:lvl3pPr marL="914309" indent="0" algn="ctr">
              <a:buNone/>
              <a:defRPr sz="1800"/>
            </a:lvl3pPr>
            <a:lvl4pPr marL="1371464" indent="0" algn="ctr">
              <a:buNone/>
              <a:defRPr sz="1600"/>
            </a:lvl4pPr>
            <a:lvl5pPr marL="1828618" indent="0" algn="ctr">
              <a:buNone/>
              <a:defRPr sz="1600"/>
            </a:lvl5pPr>
            <a:lvl6pPr marL="2285774" indent="0" algn="ctr">
              <a:buNone/>
              <a:defRPr sz="1600"/>
            </a:lvl6pPr>
            <a:lvl7pPr marL="2742926" indent="0" algn="ctr">
              <a:buNone/>
              <a:defRPr sz="1600"/>
            </a:lvl7pPr>
            <a:lvl8pPr marL="3200080" indent="0" algn="ctr">
              <a:buNone/>
              <a:defRPr sz="1600"/>
            </a:lvl8pPr>
            <a:lvl9pPr marL="3657235" indent="0" algn="ctr">
              <a:buNone/>
              <a:defRPr sz="1600"/>
            </a:lvl9pPr>
          </a:lstStyle>
          <a:p>
            <a:r>
              <a:rPr lang="en-US"/>
              <a:t>Title</a:t>
            </a:r>
          </a:p>
        </p:txBody>
      </p:sp>
      <p:sp>
        <p:nvSpPr>
          <p:cNvPr id="3" name="Footer Placeholder 1">
            <a:extLst>
              <a:ext uri="{FF2B5EF4-FFF2-40B4-BE49-F238E27FC236}">
                <a16:creationId xmlns:a16="http://schemas.microsoft.com/office/drawing/2014/main" id="{42272919-8A5F-F5C9-7272-57226A3602BC}"/>
              </a:ext>
            </a:extLst>
          </p:cNvPr>
          <p:cNvSpPr>
            <a:spLocks noGrp="1"/>
          </p:cNvSpPr>
          <p:nvPr>
            <p:ph type="ftr" sz="quarter" idx="10"/>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4" name="Slide Number Placeholder 3">
            <a:extLst>
              <a:ext uri="{FF2B5EF4-FFF2-40B4-BE49-F238E27FC236}">
                <a16:creationId xmlns:a16="http://schemas.microsoft.com/office/drawing/2014/main" id="{D260400A-F2D9-5DF5-99C6-9B6E117FCA07}"/>
              </a:ext>
            </a:extLst>
          </p:cNvPr>
          <p:cNvSpPr>
            <a:spLocks noGrp="1"/>
          </p:cNvSpPr>
          <p:nvPr>
            <p:ph type="sldNum" sz="quarter" idx="11"/>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sp>
        <p:nvSpPr>
          <p:cNvPr id="9" name="Text Placeholder 8">
            <a:extLst>
              <a:ext uri="{FF2B5EF4-FFF2-40B4-BE49-F238E27FC236}">
                <a16:creationId xmlns:a16="http://schemas.microsoft.com/office/drawing/2014/main" id="{8832DCFB-3C35-D0D6-4AC9-CA945B62CF8E}"/>
              </a:ext>
            </a:extLst>
          </p:cNvPr>
          <p:cNvSpPr>
            <a:spLocks noGrp="1"/>
          </p:cNvSpPr>
          <p:nvPr>
            <p:ph type="body" sz="quarter" idx="12" hasCustomPrompt="1"/>
          </p:nvPr>
        </p:nvSpPr>
        <p:spPr>
          <a:xfrm>
            <a:off x="1455623" y="4228441"/>
            <a:ext cx="3006404" cy="613404"/>
          </a:xfrm>
        </p:spPr>
        <p:txBody>
          <a:bodyPr>
            <a:normAutofit/>
          </a:bodyPr>
          <a:lstStyle>
            <a:lvl1pPr marL="0" indent="0" algn="ctr">
              <a:buNone/>
              <a:defRPr sz="1600">
                <a:solidFill>
                  <a:srgbClr val="FBDF06"/>
                </a:solidFill>
              </a:defRPr>
            </a:lvl1pPr>
            <a:lvl2pPr marL="457189" indent="0">
              <a:buFont typeface="Arial" panose="020B0604020202020204" pitchFamily="34" charset="0"/>
              <a:buNone/>
              <a:defRPr sz="2400">
                <a:solidFill>
                  <a:srgbClr val="FBDF06"/>
                </a:solidFill>
              </a:defRPr>
            </a:lvl2pPr>
          </a:lstStyle>
          <a:p>
            <a:pPr lvl="0"/>
            <a:r>
              <a:rPr lang="en-US"/>
              <a:t>Company</a:t>
            </a:r>
          </a:p>
          <a:p>
            <a:pPr lvl="1"/>
            <a:endParaRPr lang="en-US"/>
          </a:p>
        </p:txBody>
      </p:sp>
      <p:pic>
        <p:nvPicPr>
          <p:cNvPr id="11" name="Graphic 10">
            <a:extLst>
              <a:ext uri="{FF2B5EF4-FFF2-40B4-BE49-F238E27FC236}">
                <a16:creationId xmlns:a16="http://schemas.microsoft.com/office/drawing/2014/main" id="{93E8EC1E-0175-CFB7-2947-7E58771C377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61055" y="5781054"/>
            <a:ext cx="1123403" cy="825039"/>
          </a:xfrm>
          <a:prstGeom prst="rect">
            <a:avLst/>
          </a:prstGeom>
        </p:spPr>
      </p:pic>
      <p:sp>
        <p:nvSpPr>
          <p:cNvPr id="2" name="Picture Placeholder 4">
            <a:extLst>
              <a:ext uri="{FF2B5EF4-FFF2-40B4-BE49-F238E27FC236}">
                <a16:creationId xmlns:a16="http://schemas.microsoft.com/office/drawing/2014/main" id="{6B555185-1A4E-B846-A5C1-421A29C9F6C4}"/>
              </a:ext>
            </a:extLst>
          </p:cNvPr>
          <p:cNvSpPr>
            <a:spLocks noGrp="1"/>
          </p:cNvSpPr>
          <p:nvPr>
            <p:ph type="pic" sz="quarter" idx="13" hasCustomPrompt="1"/>
          </p:nvPr>
        </p:nvSpPr>
        <p:spPr>
          <a:xfrm>
            <a:off x="1859860" y="941791"/>
            <a:ext cx="2197928" cy="2071247"/>
          </a:xfrm>
          <a:prstGeom prst="ellipse">
            <a:avLst/>
          </a:prstGeom>
          <a:ln>
            <a:solidFill>
              <a:schemeClr val="accent1"/>
            </a:solidFill>
          </a:ln>
        </p:spPr>
        <p:txBody>
          <a:bodyPr anchor="ctr">
            <a:normAutofit/>
          </a:bodyPr>
          <a:lstStyle>
            <a:lvl1pPr marL="0" indent="0" algn="ctr">
              <a:buNone/>
              <a:defRPr sz="1867">
                <a:solidFill>
                  <a:schemeClr val="accent2"/>
                </a:solidFill>
              </a:defRPr>
            </a:lvl1pPr>
          </a:lstStyle>
          <a:p>
            <a:r>
              <a:rPr lang="en-US"/>
              <a:t>Click to add picture</a:t>
            </a:r>
          </a:p>
        </p:txBody>
      </p:sp>
      <p:sp>
        <p:nvSpPr>
          <p:cNvPr id="16" name="Picture Placeholder 4">
            <a:extLst>
              <a:ext uri="{FF2B5EF4-FFF2-40B4-BE49-F238E27FC236}">
                <a16:creationId xmlns:a16="http://schemas.microsoft.com/office/drawing/2014/main" id="{D87EAF2B-CC93-AC17-0C44-03DE4E399A9B}"/>
              </a:ext>
            </a:extLst>
          </p:cNvPr>
          <p:cNvSpPr>
            <a:spLocks noGrp="1"/>
          </p:cNvSpPr>
          <p:nvPr>
            <p:ph type="pic" sz="quarter" idx="15" hasCustomPrompt="1"/>
          </p:nvPr>
        </p:nvSpPr>
        <p:spPr>
          <a:xfrm>
            <a:off x="4866264" y="941790"/>
            <a:ext cx="2197928" cy="2071247"/>
          </a:xfrm>
          <a:prstGeom prst="ellipse">
            <a:avLst/>
          </a:prstGeom>
          <a:ln>
            <a:solidFill>
              <a:srgbClr val="FDDF00"/>
            </a:solidFill>
          </a:ln>
        </p:spPr>
        <p:txBody>
          <a:bodyPr anchor="ctr">
            <a:normAutofit/>
          </a:bodyPr>
          <a:lstStyle>
            <a:lvl1pPr marL="0" indent="0" algn="ctr">
              <a:buNone/>
              <a:defRPr sz="1867">
                <a:solidFill>
                  <a:schemeClr val="accent2"/>
                </a:solidFill>
              </a:defRPr>
            </a:lvl1pPr>
          </a:lstStyle>
          <a:p>
            <a:r>
              <a:rPr lang="en-US"/>
              <a:t>Click to add picture</a:t>
            </a:r>
          </a:p>
        </p:txBody>
      </p:sp>
      <p:sp>
        <p:nvSpPr>
          <p:cNvPr id="20" name="Picture Placeholder 4">
            <a:extLst>
              <a:ext uri="{FF2B5EF4-FFF2-40B4-BE49-F238E27FC236}">
                <a16:creationId xmlns:a16="http://schemas.microsoft.com/office/drawing/2014/main" id="{E0DD4DF7-CAA9-8199-EEF7-68B8DFB9C55C}"/>
              </a:ext>
            </a:extLst>
          </p:cNvPr>
          <p:cNvSpPr>
            <a:spLocks noGrp="1"/>
          </p:cNvSpPr>
          <p:nvPr>
            <p:ph type="pic" sz="quarter" idx="17" hasCustomPrompt="1"/>
          </p:nvPr>
        </p:nvSpPr>
        <p:spPr>
          <a:xfrm>
            <a:off x="7872668" y="941790"/>
            <a:ext cx="2197928" cy="2071247"/>
          </a:xfrm>
          <a:prstGeom prst="ellipse">
            <a:avLst/>
          </a:prstGeom>
          <a:ln>
            <a:solidFill>
              <a:srgbClr val="60C5C0"/>
            </a:solidFill>
          </a:ln>
        </p:spPr>
        <p:txBody>
          <a:bodyPr anchor="ctr">
            <a:normAutofit/>
          </a:bodyPr>
          <a:lstStyle>
            <a:lvl1pPr marL="0" indent="0" algn="ctr">
              <a:buNone/>
              <a:defRPr sz="1867">
                <a:solidFill>
                  <a:schemeClr val="accent2"/>
                </a:solidFill>
              </a:defRPr>
            </a:lvl1pPr>
          </a:lstStyle>
          <a:p>
            <a:r>
              <a:rPr lang="en-US"/>
              <a:t>Click to add picture</a:t>
            </a:r>
          </a:p>
        </p:txBody>
      </p:sp>
    </p:spTree>
    <p:extLst>
      <p:ext uri="{BB962C8B-B14F-4D97-AF65-F5344CB8AC3E}">
        <p14:creationId xmlns:p14="http://schemas.microsoft.com/office/powerpoint/2010/main" val="12781742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3" y="428168"/>
            <a:ext cx="9163331" cy="712357"/>
          </a:xfrm>
        </p:spPr>
        <p:txBody>
          <a:bodyPr anchor="ctr">
            <a:normAutofit/>
          </a:bodyPr>
          <a:lstStyle>
            <a:lvl1pPr>
              <a:defRPr sz="2400">
                <a:solidFill>
                  <a:srgbClr val="ED5428"/>
                </a:solidFill>
                <a:latin typeface="Whitney HTF Book"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a:latin typeface="Whitney HTF Book" pitchFamily="2" charset="77"/>
              </a:defRPr>
            </a:lvl1pPr>
            <a:lvl2pPr marL="457200" indent="0">
              <a:buNone/>
              <a:defRPr sz="2000">
                <a:latin typeface="Whitney HTF Book" pitchFamily="2" charset="77"/>
              </a:defRPr>
            </a:lvl2pPr>
            <a:lvl3pPr marL="914400" indent="0">
              <a:buNone/>
              <a:defRPr sz="2000">
                <a:latin typeface="Whitney HTF Book" pitchFamily="2" charset="77"/>
              </a:defRPr>
            </a:lvl3pPr>
            <a:lvl4pPr marL="1371600" indent="0">
              <a:buNone/>
              <a:defRPr sz="2000">
                <a:latin typeface="Whitney HTF Book" pitchFamily="2" charset="77"/>
              </a:defRPr>
            </a:lvl4pPr>
            <a:lvl5pPr marL="1828800" indent="0">
              <a:buNone/>
              <a:defRPr sz="2000">
                <a:latin typeface="Whitney HTF Book"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11506200" y="6429832"/>
            <a:ext cx="2743200" cy="365125"/>
          </a:xfrm>
        </p:spPr>
        <p:txBody>
          <a:bodyPr/>
          <a:lstStyle>
            <a:lvl1pPr algn="l">
              <a:defRPr>
                <a:solidFill>
                  <a:srgbClr val="ED5428"/>
                </a:solidFill>
              </a:defRPr>
            </a:lvl1pPr>
          </a:lstStyle>
          <a:p>
            <a:fld id="{F8FAE547-70CE-0F40-8A9C-862AFD0C3D1D}" type="slidenum">
              <a:rPr lang="en-US" smtClean="0"/>
              <a:pPr/>
              <a:t>‹#›</a:t>
            </a:fld>
            <a:endParaRPr lang="en-US"/>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50" indent="-285750">
              <a:buSzPct val="100000"/>
              <a:buFont typeface="Wingdings" pitchFamily="2" charset="2"/>
              <a:buChar char="§"/>
              <a:defRPr sz="1400">
                <a:latin typeface="Whitney HTF Book" pitchFamily="2" charset="77"/>
              </a:defRPr>
            </a:lvl1pPr>
            <a:lvl2pPr marL="742950" indent="-285750">
              <a:buSzPct val="100000"/>
              <a:buFont typeface="Wingdings" pitchFamily="2" charset="2"/>
              <a:buChar char="§"/>
              <a:defRPr sz="1400">
                <a:latin typeface="Whitney HTF Book" pitchFamily="2" charset="77"/>
              </a:defRPr>
            </a:lvl2pPr>
            <a:lvl3pPr marL="1200150" indent="-285750">
              <a:buSzPct val="100000"/>
              <a:buFont typeface="Wingdings" pitchFamily="2" charset="2"/>
              <a:buChar char="§"/>
              <a:defRPr sz="1400">
                <a:latin typeface="Whitney HTF Book" pitchFamily="2" charset="77"/>
              </a:defRPr>
            </a:lvl3pPr>
            <a:lvl4pPr marL="1657350" indent="-285750">
              <a:buSzPct val="100000"/>
              <a:buFont typeface="Wingdings" pitchFamily="2" charset="2"/>
              <a:buChar char="§"/>
              <a:defRPr sz="1400">
                <a:latin typeface="Whitney HTF Book" pitchFamily="2" charset="77"/>
              </a:defRPr>
            </a:lvl4pPr>
            <a:lvl5pPr marL="2114550" indent="-285750">
              <a:buSzPct val="100000"/>
              <a:buFont typeface="Wingdings" pitchFamily="2" charset="2"/>
              <a:buChar char="§"/>
              <a:defRPr sz="1400">
                <a:latin typeface="Whitney HTF Book"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7561328" y="0"/>
            <a:ext cx="4831840" cy="3541007"/>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Tree>
    <p:extLst>
      <p:ext uri="{BB962C8B-B14F-4D97-AF65-F5344CB8AC3E}">
        <p14:creationId xmlns:p14="http://schemas.microsoft.com/office/powerpoint/2010/main" val="95061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blue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06295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122363"/>
            <a:ext cx="11506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457200" y="3602038"/>
            <a:ext cx="115062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6056352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1201255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7735772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725982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6823107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1"/>
            <a:ext cx="2743200" cy="365125"/>
          </a:xfrm>
          <a:prstGeom prst="rect">
            <a:avLst/>
          </a:prstGeom>
        </p:spPr>
        <p:txBody>
          <a:bodyPr/>
          <a:lstStyle/>
          <a:p>
            <a:endParaRPr 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9240241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38200" y="6356351"/>
            <a:ext cx="2743200" cy="365125"/>
          </a:xfrm>
          <a:prstGeom prst="rect">
            <a:avLst/>
          </a:prstGeom>
        </p:spPr>
        <p:txBody>
          <a:bodyPr/>
          <a:lstStyle/>
          <a:p>
            <a:endParaRPr lang="en-US"/>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4385277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endParaRPr lang="en-US"/>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6388786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8776508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9273123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67277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5714514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90080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8615" y="99630"/>
            <a:ext cx="10058400" cy="1450757"/>
          </a:xfrm>
        </p:spPr>
        <p:txBody>
          <a:bodyPr/>
          <a:lstStyle/>
          <a:p>
            <a:r>
              <a:rPr lang="en-US"/>
              <a:t>Click to edit Master title style</a:t>
            </a:r>
          </a:p>
        </p:txBody>
      </p:sp>
      <p:sp>
        <p:nvSpPr>
          <p:cNvPr id="3" name="Content Placeholder 2"/>
          <p:cNvSpPr>
            <a:spLocks noGrp="1"/>
          </p:cNvSpPr>
          <p:nvPr>
            <p:ph idx="1"/>
          </p:nvPr>
        </p:nvSpPr>
        <p:spPr>
          <a:xfrm>
            <a:off x="1130810" y="2436427"/>
            <a:ext cx="10058401"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97282" y="6459787"/>
            <a:ext cx="2472271" cy="365125"/>
          </a:xfrm>
          <a:prstGeom prst="rect">
            <a:avLst/>
          </a:prstGeom>
        </p:spPr>
        <p:txBody>
          <a:bodyPr/>
          <a:lstStyle/>
          <a:p>
            <a:endParaRPr lang="en-US"/>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a:p>
        </p:txBody>
      </p:sp>
    </p:spTree>
    <p:extLst>
      <p:ext uri="{BB962C8B-B14F-4D97-AF65-F5344CB8AC3E}">
        <p14:creationId xmlns:p14="http://schemas.microsoft.com/office/powerpoint/2010/main" val="27106778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097282" y="6459787"/>
            <a:ext cx="2472271" cy="365125"/>
          </a:xfrm>
          <a:prstGeom prst="rect">
            <a:avLst/>
          </a:prstGeom>
        </p:spPr>
        <p:txBody>
          <a:bodyPr/>
          <a:lstStyle/>
          <a:p>
            <a:endParaRPr lang="en-US"/>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3874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1780295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097282" y="6459787"/>
            <a:ext cx="2472271" cy="365125"/>
          </a:xfrm>
          <a:prstGeom prst="rect">
            <a:avLst/>
          </a:prstGeom>
        </p:spPr>
        <p:txBody>
          <a:bodyPr/>
          <a:lstStyle/>
          <a:p>
            <a:endParaRPr lang="en-US"/>
          </a:p>
        </p:txBody>
      </p:sp>
      <p:sp>
        <p:nvSpPr>
          <p:cNvPr id="6" name="Footer Placeholder 5"/>
          <p:cNvSpPr>
            <a:spLocks noGrp="1"/>
          </p:cNvSpPr>
          <p:nvPr>
            <p:ph type="ftr" sz="quarter" idx="11"/>
          </p:nvPr>
        </p:nvSpPr>
        <p:spPr>
          <a:xfrm>
            <a:off x="3686186" y="6459787"/>
            <a:ext cx="4822804" cy="365125"/>
          </a:xfrm>
          <a:prstGeom prst="rect">
            <a:avLst/>
          </a:prstGeom>
        </p:spPr>
        <p:txBody>
          <a:bodyPr/>
          <a:lstStyle/>
          <a:p>
            <a:endParaRPr lang="en-US"/>
          </a:p>
        </p:txBody>
      </p:sp>
    </p:spTree>
    <p:extLst>
      <p:ext uri="{BB962C8B-B14F-4D97-AF65-F5344CB8AC3E}">
        <p14:creationId xmlns:p14="http://schemas.microsoft.com/office/powerpoint/2010/main" val="7512186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97282" y="6459787"/>
            <a:ext cx="2472271" cy="365125"/>
          </a:xfrm>
          <a:prstGeom prst="rect">
            <a:avLst/>
          </a:prstGeom>
        </p:spPr>
        <p:txBody>
          <a:bodyPr/>
          <a:lstStyle/>
          <a:p>
            <a:endParaRPr lang="en-US"/>
          </a:p>
        </p:txBody>
      </p:sp>
      <p:sp>
        <p:nvSpPr>
          <p:cNvPr id="8" name="Footer Placeholder 7"/>
          <p:cNvSpPr>
            <a:spLocks noGrp="1"/>
          </p:cNvSpPr>
          <p:nvPr>
            <p:ph type="ftr" sz="quarter" idx="11"/>
          </p:nvPr>
        </p:nvSpPr>
        <p:spPr>
          <a:xfrm>
            <a:off x="3686186" y="6459787"/>
            <a:ext cx="4822804" cy="365125"/>
          </a:xfrm>
          <a:prstGeom prst="rect">
            <a:avLst/>
          </a:prstGeom>
        </p:spPr>
        <p:txBody>
          <a:bodyPr/>
          <a:lstStyle/>
          <a:p>
            <a:endParaRPr lang="en-US"/>
          </a:p>
        </p:txBody>
      </p:sp>
    </p:spTree>
    <p:extLst>
      <p:ext uri="{BB962C8B-B14F-4D97-AF65-F5344CB8AC3E}">
        <p14:creationId xmlns:p14="http://schemas.microsoft.com/office/powerpoint/2010/main" val="5254898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1097282" y="6459787"/>
            <a:ext cx="2472271" cy="365125"/>
          </a:xfrm>
          <a:prstGeom prst="rect">
            <a:avLst/>
          </a:prstGeom>
        </p:spPr>
        <p:txBody>
          <a:bodyPr/>
          <a:lstStyle/>
          <a:p>
            <a:endParaRPr lang="en-US"/>
          </a:p>
        </p:txBody>
      </p:sp>
      <p:sp>
        <p:nvSpPr>
          <p:cNvPr id="4" name="Footer Placeholder 3"/>
          <p:cNvSpPr>
            <a:spLocks noGrp="1"/>
          </p:cNvSpPr>
          <p:nvPr>
            <p:ph type="ftr" sz="quarter" idx="11"/>
          </p:nvPr>
        </p:nvSpPr>
        <p:spPr>
          <a:xfrm>
            <a:off x="3686186" y="6459787"/>
            <a:ext cx="4822804" cy="365125"/>
          </a:xfrm>
          <a:prstGeom prst="rect">
            <a:avLst/>
          </a:prstGeom>
        </p:spPr>
        <p:txBody>
          <a:bodyPr/>
          <a:lstStyle/>
          <a:p>
            <a:endParaRPr lang="en-US"/>
          </a:p>
        </p:txBody>
      </p:sp>
    </p:spTree>
    <p:extLst>
      <p:ext uri="{BB962C8B-B14F-4D97-AF65-F5344CB8AC3E}">
        <p14:creationId xmlns:p14="http://schemas.microsoft.com/office/powerpoint/2010/main" val="9445381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userDrawn="1"/>
        </p:nvSpPr>
        <p:spPr>
          <a:xfrm>
            <a:off x="3177" y="6553200"/>
            <a:ext cx="12188825" cy="3048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1320958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127554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1097280"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1097282" y="6459787"/>
            <a:ext cx="2472271" cy="365125"/>
          </a:xfrm>
          <a:prstGeom prst="rect">
            <a:avLst/>
          </a:prstGeom>
        </p:spPr>
        <p:txBody>
          <a:bodyPr/>
          <a:lstStyle/>
          <a:p>
            <a:endParaRPr lang="en-US"/>
          </a:p>
        </p:txBody>
      </p:sp>
      <p:sp>
        <p:nvSpPr>
          <p:cNvPr id="6" name="Footer Placeholder 5"/>
          <p:cNvSpPr>
            <a:spLocks noGrp="1"/>
          </p:cNvSpPr>
          <p:nvPr>
            <p:ph type="ftr" sz="quarter" idx="11"/>
          </p:nvPr>
        </p:nvSpPr>
        <p:spPr>
          <a:xfrm>
            <a:off x="3686186" y="6459787"/>
            <a:ext cx="4822804"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10668000" y="6446837"/>
            <a:ext cx="1312025" cy="365125"/>
          </a:xfrm>
          <a:prstGeom prst="rect">
            <a:avLst/>
          </a:prstGeom>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7307021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97282" y="6459787"/>
            <a:ext cx="2472271" cy="365125"/>
          </a:xfrm>
          <a:prstGeom prst="rect">
            <a:avLst/>
          </a:prstGeom>
        </p:spPr>
        <p:txBody>
          <a:bodyPr/>
          <a:lstStyle/>
          <a:p>
            <a:endParaRPr lang="en-US"/>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a:p>
        </p:txBody>
      </p:sp>
    </p:spTree>
    <p:extLst>
      <p:ext uri="{BB962C8B-B14F-4D97-AF65-F5344CB8AC3E}">
        <p14:creationId xmlns:p14="http://schemas.microsoft.com/office/powerpoint/2010/main" val="23554359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97282" y="6459787"/>
            <a:ext cx="2472271" cy="365125"/>
          </a:xfrm>
          <a:prstGeom prst="rect">
            <a:avLst/>
          </a:prstGeom>
        </p:spPr>
        <p:txBody>
          <a:bodyPr/>
          <a:lstStyle/>
          <a:p>
            <a:endParaRPr lang="en-US"/>
          </a:p>
        </p:txBody>
      </p:sp>
      <p:sp>
        <p:nvSpPr>
          <p:cNvPr id="5" name="Footer Placeholder 4"/>
          <p:cNvSpPr>
            <a:spLocks noGrp="1"/>
          </p:cNvSpPr>
          <p:nvPr>
            <p:ph type="ftr" sz="quarter" idx="11"/>
          </p:nvPr>
        </p:nvSpPr>
        <p:spPr>
          <a:xfrm>
            <a:off x="3686186" y="6459787"/>
            <a:ext cx="4822804"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68000" y="6446837"/>
            <a:ext cx="1312025" cy="365125"/>
          </a:xfrm>
          <a:prstGeom prst="rect">
            <a:avLst/>
          </a:prstGeom>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8736099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562876302"/>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124895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5856757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5315727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6733321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2458425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4750619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70241808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8752366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5627652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834449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05573073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330953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0699430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560BB41-D5FA-BE43-9ACE-C14CC15609BB}"/>
              </a:ext>
            </a:extLst>
          </p:cNvPr>
          <p:cNvSpPr/>
          <p:nvPr userDrawn="1"/>
        </p:nvSpPr>
        <p:spPr>
          <a:xfrm>
            <a:off x="-3102429" y="-2857500"/>
            <a:ext cx="16736786" cy="10825843"/>
          </a:xfrm>
          <a:prstGeom prst="rect">
            <a:avLst/>
          </a:prstGeom>
          <a:solidFill>
            <a:srgbClr val="FFC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4AF6DF92-7E38-C241-8CA4-7E17B7D1BFFF}"/>
              </a:ext>
            </a:extLst>
          </p:cNvPr>
          <p:cNvGrpSpPr/>
          <p:nvPr userDrawn="1"/>
        </p:nvGrpSpPr>
        <p:grpSpPr>
          <a:xfrm>
            <a:off x="-9038628" y="-6858000"/>
            <a:ext cx="14677363" cy="15810580"/>
            <a:chOff x="-8733763" y="-7225834"/>
            <a:chExt cx="13998523" cy="15810580"/>
          </a:xfrm>
        </p:grpSpPr>
        <p:sp>
          <p:nvSpPr>
            <p:cNvPr id="8" name="Rectangle 7">
              <a:extLst>
                <a:ext uri="{FF2B5EF4-FFF2-40B4-BE49-F238E27FC236}">
                  <a16:creationId xmlns:a16="http://schemas.microsoft.com/office/drawing/2014/main" id="{4A5D38D6-8B98-2647-BB43-E6A074B8B51D}"/>
                </a:ext>
              </a:extLst>
            </p:cNvPr>
            <p:cNvSpPr/>
            <p:nvPr userDrawn="1"/>
          </p:nvSpPr>
          <p:spPr>
            <a:xfrm rot="18306427">
              <a:off x="-9639791" y="-6319806"/>
              <a:ext cx="15810580" cy="13998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C3D0775-4768-0A48-9438-31DEABEA36B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5986" y="2029468"/>
              <a:ext cx="3025322" cy="1778020"/>
            </a:xfrm>
            <a:prstGeom prst="rect">
              <a:avLst/>
            </a:prstGeom>
          </p:spPr>
        </p:pic>
      </p:grpSp>
      <p:sp>
        <p:nvSpPr>
          <p:cNvPr id="4" name="Date Placeholder 3">
            <a:extLst>
              <a:ext uri="{FF2B5EF4-FFF2-40B4-BE49-F238E27FC236}">
                <a16:creationId xmlns:a16="http://schemas.microsoft.com/office/drawing/2014/main" id="{771A1903-AA69-7C48-8749-69B413B82FB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EF4A58-96CB-0A4C-9C18-276101814049}"/>
              </a:ext>
            </a:extLst>
          </p:cNvPr>
          <p:cNvSpPr>
            <a:spLocks noGrp="1"/>
          </p:cNvSpPr>
          <p:nvPr>
            <p:ph type="ftr" sz="quarter" idx="11"/>
          </p:nvPr>
        </p:nvSpPr>
        <p:spPr/>
        <p:txBody>
          <a:bodyPr/>
          <a:lstStyle/>
          <a:p>
            <a:endParaRPr lang="en-US"/>
          </a:p>
        </p:txBody>
      </p:sp>
      <p:sp>
        <p:nvSpPr>
          <p:cNvPr id="11" name="TextBox 10">
            <a:extLst>
              <a:ext uri="{FF2B5EF4-FFF2-40B4-BE49-F238E27FC236}">
                <a16:creationId xmlns:a16="http://schemas.microsoft.com/office/drawing/2014/main" id="{0A9EAE64-9EB1-6C4F-91F8-2BC4FB1FDCF9}"/>
              </a:ext>
            </a:extLst>
          </p:cNvPr>
          <p:cNvSpPr txBox="1"/>
          <p:nvPr userDrawn="1"/>
        </p:nvSpPr>
        <p:spPr>
          <a:xfrm>
            <a:off x="5299831" y="4016454"/>
            <a:ext cx="1510350" cy="461665"/>
          </a:xfrm>
          <a:prstGeom prst="rect">
            <a:avLst/>
          </a:prstGeom>
          <a:noFill/>
        </p:spPr>
        <p:txBody>
          <a:bodyPr wrap="none" rtlCol="0">
            <a:spAutoFit/>
          </a:bodyPr>
          <a:lstStyle/>
          <a:p>
            <a:pPr algn="l"/>
            <a:r>
              <a:rPr lang="en-US" sz="2400" b="1">
                <a:solidFill>
                  <a:schemeClr val="tx1"/>
                </a:solidFill>
                <a:latin typeface="Whitney HTF Book" pitchFamily="2" charset="77"/>
                <a:ea typeface="Calibri Light" charset="0"/>
                <a:cs typeface="Calibri Light" charset="0"/>
              </a:rPr>
              <a:t>SPEAKER:</a:t>
            </a:r>
          </a:p>
        </p:txBody>
      </p:sp>
      <p:sp>
        <p:nvSpPr>
          <p:cNvPr id="12" name="TextBox 11">
            <a:extLst>
              <a:ext uri="{FF2B5EF4-FFF2-40B4-BE49-F238E27FC236}">
                <a16:creationId xmlns:a16="http://schemas.microsoft.com/office/drawing/2014/main" id="{6FE83184-F17B-D142-8B4E-249C3322F558}"/>
              </a:ext>
            </a:extLst>
          </p:cNvPr>
          <p:cNvSpPr txBox="1"/>
          <p:nvPr userDrawn="1"/>
        </p:nvSpPr>
        <p:spPr>
          <a:xfrm>
            <a:off x="6343488" y="2566824"/>
            <a:ext cx="145905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chemeClr val="tx1"/>
                </a:solidFill>
                <a:latin typeface="Whitney HTF Book" pitchFamily="2" charset="77"/>
                <a:ea typeface="Calibri Light" charset="0"/>
                <a:cs typeface="Calibri Light" charset="0"/>
              </a:rPr>
              <a:t>SESSION:</a:t>
            </a:r>
          </a:p>
        </p:txBody>
      </p:sp>
      <p:sp>
        <p:nvSpPr>
          <p:cNvPr id="20" name="Text Placeholder 19">
            <a:extLst>
              <a:ext uri="{FF2B5EF4-FFF2-40B4-BE49-F238E27FC236}">
                <a16:creationId xmlns:a16="http://schemas.microsoft.com/office/drawing/2014/main" id="{B48EAFDD-1637-3B4D-9DBD-6C24F12EE7C6}"/>
              </a:ext>
            </a:extLst>
          </p:cNvPr>
          <p:cNvSpPr>
            <a:spLocks noGrp="1"/>
          </p:cNvSpPr>
          <p:nvPr>
            <p:ph type="body" sz="quarter" idx="13"/>
          </p:nvPr>
        </p:nvSpPr>
        <p:spPr>
          <a:xfrm>
            <a:off x="6748741" y="3543825"/>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a:t>Click to edit Master text styles</a:t>
            </a:r>
          </a:p>
          <a:p>
            <a:pPr lvl="1"/>
            <a:r>
              <a:rPr lang="en-US"/>
              <a:t>Second level</a:t>
            </a:r>
          </a:p>
        </p:txBody>
      </p:sp>
      <p:sp>
        <p:nvSpPr>
          <p:cNvPr id="21" name="Text Placeholder 19">
            <a:extLst>
              <a:ext uri="{FF2B5EF4-FFF2-40B4-BE49-F238E27FC236}">
                <a16:creationId xmlns:a16="http://schemas.microsoft.com/office/drawing/2014/main" id="{2F94F97C-D670-574F-BFC8-A5C401206D39}"/>
              </a:ext>
            </a:extLst>
          </p:cNvPr>
          <p:cNvSpPr>
            <a:spLocks noGrp="1"/>
          </p:cNvSpPr>
          <p:nvPr>
            <p:ph type="body" sz="quarter" idx="14"/>
          </p:nvPr>
        </p:nvSpPr>
        <p:spPr>
          <a:xfrm>
            <a:off x="7737534" y="2091880"/>
            <a:ext cx="4114801" cy="1430338"/>
          </a:xfrm>
        </p:spPr>
        <p:txBody>
          <a:bodyPr anchor="ctr">
            <a:normAutofit/>
          </a:bodyPr>
          <a:lstStyle>
            <a:lvl1pPr marL="0" indent="0">
              <a:buNone/>
              <a:defRPr sz="2000">
                <a:solidFill>
                  <a:schemeClr val="tx1"/>
                </a:solidFill>
                <a:latin typeface="Whitney HTF Book" pitchFamily="2" charset="77"/>
              </a:defRPr>
            </a:lvl1pPr>
            <a:lvl2pPr marL="457200" indent="0">
              <a:buNone/>
              <a:defRPr sz="2000">
                <a:solidFill>
                  <a:schemeClr val="tx1"/>
                </a:solidFill>
                <a:latin typeface="Whitney HTF Book" pitchFamily="2" charset="77"/>
              </a:defRPr>
            </a:lvl2pPr>
            <a:lvl3pPr marL="914400" indent="0">
              <a:buNone/>
              <a:defRPr>
                <a:solidFill>
                  <a:schemeClr val="bg2"/>
                </a:solidFill>
                <a:latin typeface="Whitney HTF Book" pitchFamily="2" charset="77"/>
              </a:defRPr>
            </a:lvl3pPr>
            <a:lvl4pPr marL="1371600" indent="0">
              <a:buNone/>
              <a:defRPr>
                <a:solidFill>
                  <a:schemeClr val="bg2"/>
                </a:solidFill>
                <a:latin typeface="Whitney HTF Book" pitchFamily="2" charset="77"/>
              </a:defRPr>
            </a:lvl4pPr>
            <a:lvl5pPr marL="1828800" indent="0">
              <a:buNone/>
              <a:defRPr>
                <a:solidFill>
                  <a:schemeClr val="bg2"/>
                </a:solidFill>
                <a:latin typeface="Whitney HTF Book" pitchFamily="2" charset="77"/>
              </a:defRPr>
            </a:lvl5pPr>
          </a:lstStyle>
          <a:p>
            <a:pPr lvl="0"/>
            <a:r>
              <a:rPr lang="en-US"/>
              <a:t>Click to edit Master text styles</a:t>
            </a:r>
          </a:p>
          <a:p>
            <a:pPr lvl="1"/>
            <a:r>
              <a:rPr lang="en-US"/>
              <a:t>Second level</a:t>
            </a:r>
          </a:p>
        </p:txBody>
      </p:sp>
      <p:grpSp>
        <p:nvGrpSpPr>
          <p:cNvPr id="23" name="Group 22">
            <a:extLst>
              <a:ext uri="{FF2B5EF4-FFF2-40B4-BE49-F238E27FC236}">
                <a16:creationId xmlns:a16="http://schemas.microsoft.com/office/drawing/2014/main" id="{5577ABB2-FD14-5C4C-AE75-1BDA82A27BC3}"/>
              </a:ext>
            </a:extLst>
          </p:cNvPr>
          <p:cNvGrpSpPr/>
          <p:nvPr userDrawn="1"/>
        </p:nvGrpSpPr>
        <p:grpSpPr>
          <a:xfrm>
            <a:off x="10543825" y="-1548940"/>
            <a:ext cx="16274001" cy="15810580"/>
            <a:chOff x="10543825" y="-1548940"/>
            <a:chExt cx="16274001" cy="15810580"/>
          </a:xfrm>
        </p:grpSpPr>
        <p:sp>
          <p:nvSpPr>
            <p:cNvPr id="10" name="Rectangle 9">
              <a:extLst>
                <a:ext uri="{FF2B5EF4-FFF2-40B4-BE49-F238E27FC236}">
                  <a16:creationId xmlns:a16="http://schemas.microsoft.com/office/drawing/2014/main" id="{2971A5F0-4F1D-374B-AA46-6076AF959F3F}"/>
                </a:ext>
              </a:extLst>
            </p:cNvPr>
            <p:cNvSpPr/>
            <p:nvPr userDrawn="1"/>
          </p:nvSpPr>
          <p:spPr>
            <a:xfrm rot="18306427">
              <a:off x="11573855" y="-982332"/>
              <a:ext cx="15810580" cy="14677363"/>
            </a:xfrm>
            <a:prstGeom prst="rect">
              <a:avLst/>
            </a:prstGeom>
            <a:solidFill>
              <a:srgbClr val="ED5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D84CDCC-72B0-DC43-BAE8-B95C44CA5E8F}"/>
                </a:ext>
              </a:extLst>
            </p:cNvPr>
            <p:cNvSpPr txBox="1"/>
            <p:nvPr userDrawn="1"/>
          </p:nvSpPr>
          <p:spPr>
            <a:xfrm>
              <a:off x="10543825" y="6275363"/>
              <a:ext cx="1686680" cy="400110"/>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a:solidFill>
                    <a:schemeClr val="bg2"/>
                  </a:solidFill>
                  <a:effectLst/>
                  <a:latin typeface="Whitney HTF Book" pitchFamily="2" charset="77"/>
                  <a:ea typeface="+mn-ea"/>
                  <a:cs typeface="+mn-cs"/>
                </a:rPr>
                <a:t>#ATDCORE4</a:t>
              </a:r>
            </a:p>
          </p:txBody>
        </p:sp>
      </p:grpSp>
    </p:spTree>
    <p:extLst>
      <p:ext uri="{BB962C8B-B14F-4D97-AF65-F5344CB8AC3E}">
        <p14:creationId xmlns:p14="http://schemas.microsoft.com/office/powerpoint/2010/main" val="3085997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2" presetClass="entr" presetSubtype="8" accel="50000" fill="hold" nodeType="withEffect">
                                  <p:stCondLst>
                                    <p:cond delay="50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50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1+#ppt_w/2"/>
                                          </p:val>
                                        </p:tav>
                                        <p:tav tm="100000">
                                          <p:val>
                                            <p:strVal val="#ppt_x"/>
                                          </p:val>
                                        </p:tav>
                                      </p:tavLst>
                                    </p:anim>
                                    <p:anim calcmode="lin" valueType="num">
                                      <p:cBhvr additive="base">
                                        <p:cTn id="15" dur="500" fill="hold"/>
                                        <p:tgtEl>
                                          <p:spTgt spid="23"/>
                                        </p:tgtEl>
                                        <p:attrNameLst>
                                          <p:attrName>ppt_y</p:attrName>
                                        </p:attrNameLst>
                                      </p:cBhvr>
                                      <p:tavLst>
                                        <p:tav tm="0">
                                          <p:val>
                                            <p:strVal val="#ppt_y"/>
                                          </p:val>
                                        </p:tav>
                                        <p:tav tm="100000">
                                          <p:val>
                                            <p:strVal val="#ppt_y"/>
                                          </p:val>
                                        </p:tav>
                                      </p:tavLst>
                                    </p:anim>
                                  </p:childTnLst>
                                </p:cTn>
                              </p:par>
                              <p:par>
                                <p:cTn id="16" presetID="10" presetClass="entr" presetSubtype="0" fill="hold" grpId="0" nodeType="with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1">
                                            <p:txEl>
                                              <p:pRg st="0" end="0"/>
                                            </p:txEl>
                                          </p:spTgt>
                                        </p:tgtEl>
                                        <p:attrNameLst>
                                          <p:attrName>style.visibility</p:attrName>
                                        </p:attrNameLst>
                                      </p:cBhvr>
                                      <p:to>
                                        <p:strVal val="visible"/>
                                      </p:to>
                                    </p:set>
                                    <p:animEffect transition="in" filter="fade">
                                      <p:cBhvr>
                                        <p:cTn id="21" dur="500"/>
                                        <p:tgtEl>
                                          <p:spTgt spid="21">
                                            <p:txEl>
                                              <p:pRg st="0" end="0"/>
                                            </p:txEl>
                                          </p:spTgt>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21">
                                            <p:txEl>
                                              <p:pRg st="1" end="1"/>
                                            </p:txEl>
                                          </p:spTgt>
                                        </p:tgtEl>
                                        <p:attrNameLst>
                                          <p:attrName>style.visibility</p:attrName>
                                        </p:attrNameLst>
                                      </p:cBhvr>
                                      <p:to>
                                        <p:strVal val="visible"/>
                                      </p:to>
                                    </p:set>
                                    <p:animEffect transition="in" filter="fade">
                                      <p:cBhvr>
                                        <p:cTn id="24" dur="500"/>
                                        <p:tgtEl>
                                          <p:spTgt spid="21">
                                            <p:txEl>
                                              <p:pRg st="1" end="1"/>
                                            </p:txEl>
                                          </p:spTgt>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100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par>
                                <p:cTn id="31" presetID="10" presetClass="entr" presetSubtype="0" fill="hold" grpId="0" nodeType="withEffect">
                                  <p:stCondLst>
                                    <p:cond delay="1000"/>
                                  </p:stCondLst>
                                  <p:childTnLst>
                                    <p:set>
                                      <p:cBhvr>
                                        <p:cTn id="32" dur="1" fill="hold">
                                          <p:stCondLst>
                                            <p:cond delay="0"/>
                                          </p:stCondLst>
                                        </p:cTn>
                                        <p:tgtEl>
                                          <p:spTgt spid="20">
                                            <p:txEl>
                                              <p:pRg st="1" end="1"/>
                                            </p:txEl>
                                          </p:spTgt>
                                        </p:tgtEl>
                                        <p:attrNameLst>
                                          <p:attrName>style.visibility</p:attrName>
                                        </p:attrNameLst>
                                      </p:cBhvr>
                                      <p:to>
                                        <p:strVal val="visible"/>
                                      </p:to>
                                    </p:set>
                                    <p:animEffect transition="in" filter="fade">
                                      <p:cBhvr>
                                        <p:cTn id="33"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P spid="12" grpId="0"/>
      <p:bldP spid="20" grpId="0" build="p">
        <p:tmplLst>
          <p:tmpl lvl="1">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504413" y="428168"/>
            <a:ext cx="9163331" cy="712357"/>
          </a:xfrm>
        </p:spPr>
        <p:txBody>
          <a:bodyPr anchor="ctr">
            <a:normAutofit/>
          </a:bodyPr>
          <a:lstStyle>
            <a:lvl1pPr>
              <a:defRPr sz="2400">
                <a:solidFill>
                  <a:srgbClr val="ED5428"/>
                </a:solidFill>
                <a:latin typeface="Whitney HTF Book"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648702" y="1823593"/>
            <a:ext cx="4627386" cy="4351338"/>
          </a:xfrm>
        </p:spPr>
        <p:txBody>
          <a:bodyPr>
            <a:noAutofit/>
          </a:bodyPr>
          <a:lstStyle>
            <a:lvl1pPr marL="0" indent="0">
              <a:buNone/>
              <a:defRPr sz="2000">
                <a:latin typeface="Whitney HTF Book" pitchFamily="2" charset="77"/>
              </a:defRPr>
            </a:lvl1pPr>
            <a:lvl2pPr marL="457200" indent="0">
              <a:buNone/>
              <a:defRPr sz="2000">
                <a:latin typeface="Whitney HTF Book" pitchFamily="2" charset="77"/>
              </a:defRPr>
            </a:lvl2pPr>
            <a:lvl3pPr marL="914400" indent="0">
              <a:buNone/>
              <a:defRPr sz="2000">
                <a:latin typeface="Whitney HTF Book" pitchFamily="2" charset="77"/>
              </a:defRPr>
            </a:lvl3pPr>
            <a:lvl4pPr marL="1371600" indent="0">
              <a:buNone/>
              <a:defRPr sz="2000">
                <a:latin typeface="Whitney HTF Book" pitchFamily="2" charset="77"/>
              </a:defRPr>
            </a:lvl4pPr>
            <a:lvl5pPr marL="1828800" indent="0">
              <a:buNone/>
              <a:defRPr sz="2000">
                <a:latin typeface="Whitney HTF Book"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5650470" y="1823593"/>
            <a:ext cx="4627386" cy="4351338"/>
          </a:xfrm>
        </p:spPr>
        <p:txBody>
          <a:bodyPr>
            <a:normAutofit/>
          </a:bodyPr>
          <a:lstStyle>
            <a:lvl1pPr marL="285750" indent="-285750">
              <a:buSzPct val="100000"/>
              <a:buFont typeface="Wingdings" pitchFamily="2" charset="2"/>
              <a:buChar char="§"/>
              <a:defRPr sz="1400">
                <a:latin typeface="Whitney HTF Book" pitchFamily="2" charset="77"/>
              </a:defRPr>
            </a:lvl1pPr>
            <a:lvl2pPr marL="742950" indent="-285750">
              <a:buSzPct val="100000"/>
              <a:buFont typeface="Wingdings" pitchFamily="2" charset="2"/>
              <a:buChar char="§"/>
              <a:defRPr sz="1400">
                <a:latin typeface="Whitney HTF Book" pitchFamily="2" charset="77"/>
              </a:defRPr>
            </a:lvl2pPr>
            <a:lvl3pPr marL="1200150" indent="-285750">
              <a:buSzPct val="100000"/>
              <a:buFont typeface="Wingdings" pitchFamily="2" charset="2"/>
              <a:buChar char="§"/>
              <a:defRPr sz="1400">
                <a:latin typeface="Whitney HTF Book" pitchFamily="2" charset="77"/>
              </a:defRPr>
            </a:lvl3pPr>
            <a:lvl4pPr marL="1657350" indent="-285750">
              <a:buSzPct val="100000"/>
              <a:buFont typeface="Wingdings" pitchFamily="2" charset="2"/>
              <a:buChar char="§"/>
              <a:defRPr sz="1400">
                <a:latin typeface="Whitney HTF Book" pitchFamily="2" charset="77"/>
              </a:defRPr>
            </a:lvl4pPr>
            <a:lvl5pPr marL="2114550" indent="-285750">
              <a:buSzPct val="100000"/>
              <a:buFont typeface="Wingdings" pitchFamily="2" charset="2"/>
              <a:buChar char="§"/>
              <a:defRPr sz="1400">
                <a:latin typeface="Whitney HTF Book"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7561328" y="0"/>
            <a:ext cx="4831840" cy="3541007"/>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6679908" y="1"/>
            <a:ext cx="1447800" cy="639064"/>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Tree>
    <p:extLst>
      <p:ext uri="{BB962C8B-B14F-4D97-AF65-F5344CB8AC3E}">
        <p14:creationId xmlns:p14="http://schemas.microsoft.com/office/powerpoint/2010/main" val="484587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6C0D716-8C80-7D45-98A1-E97876445EA9}"/>
              </a:ext>
            </a:extLst>
          </p:cNvPr>
          <p:cNvSpPr/>
          <p:nvPr userDrawn="1"/>
        </p:nvSpPr>
        <p:spPr>
          <a:xfrm>
            <a:off x="0" y="0"/>
            <a:ext cx="12192000" cy="6858000"/>
          </a:xfrm>
          <a:prstGeom prst="rect">
            <a:avLst/>
          </a:prstGeom>
          <a:solidFill>
            <a:srgbClr val="ED5428">
              <a:alpha val="6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1514335" y="3072822"/>
            <a:ext cx="9163331" cy="712357"/>
          </a:xfrm>
        </p:spPr>
        <p:txBody>
          <a:bodyPr anchor="ctr">
            <a:normAutofit/>
          </a:bodyPr>
          <a:lstStyle>
            <a:lvl1pPr algn="ctr">
              <a:defRPr sz="4400">
                <a:solidFill>
                  <a:schemeClr val="bg1"/>
                </a:solidFill>
                <a:latin typeface="Whitney HTF Book" pitchFamily="2" charset="77"/>
              </a:defRPr>
            </a:lvl1pPr>
          </a:lstStyle>
          <a:p>
            <a:r>
              <a:rPr lang="en-US"/>
              <a:t>CLICK TO EDIT MASTER TITLE STYLE</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291565" y="6356350"/>
            <a:ext cx="2743200" cy="365125"/>
          </a:xfrm>
        </p:spPr>
        <p:txBody>
          <a:bodyPr/>
          <a:lstStyle>
            <a:lvl1pPr algn="l">
              <a:defRPr>
                <a:solidFill>
                  <a:srgbClr val="FFC000"/>
                </a:solidFill>
              </a:defRPr>
            </a:lvl1pPr>
          </a:lstStyle>
          <a:p>
            <a:fld id="{F8FAE547-70CE-0F40-8A9C-862AFD0C3D1D}" type="slidenum">
              <a:rPr lang="en-US" smtClean="0"/>
              <a:pPr/>
              <a:t>‹#›</a:t>
            </a:fld>
            <a:endParaRPr lang="en-US"/>
          </a:p>
        </p:txBody>
      </p:sp>
    </p:spTree>
    <p:extLst>
      <p:ext uri="{BB962C8B-B14F-4D97-AF65-F5344CB8AC3E}">
        <p14:creationId xmlns:p14="http://schemas.microsoft.com/office/powerpoint/2010/main" val="20002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7"/>
        <p:cNvGrpSpPr/>
        <p:nvPr/>
      </p:nvGrpSpPr>
      <p:grpSpPr>
        <a:xfrm>
          <a:off x="0" y="0"/>
          <a:ext cx="0" cy="0"/>
          <a:chOff x="0" y="0"/>
          <a:chExt cx="0" cy="0"/>
        </a:xfrm>
      </p:grpSpPr>
      <p:sp>
        <p:nvSpPr>
          <p:cNvPr id="118" name="Google Shape;118;p8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8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8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8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198274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45"/>
        <p:cNvGrpSpPr/>
        <p:nvPr/>
      </p:nvGrpSpPr>
      <p:grpSpPr>
        <a:xfrm>
          <a:off x="0" y="0"/>
          <a:ext cx="0" cy="0"/>
          <a:chOff x="0" y="0"/>
          <a:chExt cx="0" cy="0"/>
        </a:xfrm>
      </p:grpSpPr>
      <p:sp>
        <p:nvSpPr>
          <p:cNvPr id="146" name="Google Shape;146;p10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10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8" name="Google Shape;148;p10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1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238086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51"/>
        <p:cNvGrpSpPr/>
        <p:nvPr/>
      </p:nvGrpSpPr>
      <p:grpSpPr>
        <a:xfrm>
          <a:off x="0" y="0"/>
          <a:ext cx="0" cy="0"/>
          <a:chOff x="0" y="0"/>
          <a:chExt cx="0" cy="0"/>
        </a:xfrm>
      </p:grpSpPr>
      <p:sp>
        <p:nvSpPr>
          <p:cNvPr id="152" name="Google Shape;152;p1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1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4" name="Google Shape;154;p1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6" name="Google Shape;156;p1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1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666064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60"/>
        <p:cNvGrpSpPr/>
        <p:nvPr/>
      </p:nvGrpSpPr>
      <p:grpSpPr>
        <a:xfrm>
          <a:off x="0" y="0"/>
          <a:ext cx="0" cy="0"/>
          <a:chOff x="0" y="0"/>
          <a:chExt cx="0" cy="0"/>
        </a:xfrm>
      </p:grpSpPr>
      <p:sp>
        <p:nvSpPr>
          <p:cNvPr id="161" name="Google Shape;161;p1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1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63" name="Google Shape;163;p1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4" name="Google Shape;164;p1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1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1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238249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67"/>
        <p:cNvGrpSpPr/>
        <p:nvPr/>
      </p:nvGrpSpPr>
      <p:grpSpPr>
        <a:xfrm>
          <a:off x="0" y="0"/>
          <a:ext cx="0" cy="0"/>
          <a:chOff x="0" y="0"/>
          <a:chExt cx="0" cy="0"/>
        </a:xfrm>
      </p:grpSpPr>
      <p:sp>
        <p:nvSpPr>
          <p:cNvPr id="168" name="Google Shape;168;p1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112"/>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70" name="Google Shape;170;p1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1" name="Google Shape;171;p1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1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1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770255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74"/>
        <p:cNvGrpSpPr/>
        <p:nvPr/>
      </p:nvGrpSpPr>
      <p:grpSpPr>
        <a:xfrm>
          <a:off x="0" y="0"/>
          <a:ext cx="0" cy="0"/>
          <a:chOff x="0" y="0"/>
          <a:chExt cx="0" cy="0"/>
        </a:xfrm>
      </p:grpSpPr>
      <p:sp>
        <p:nvSpPr>
          <p:cNvPr id="175" name="Google Shape;175;p1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1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1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5482284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80"/>
        <p:cNvGrpSpPr/>
        <p:nvPr/>
      </p:nvGrpSpPr>
      <p:grpSpPr>
        <a:xfrm>
          <a:off x="0" y="0"/>
          <a:ext cx="0" cy="0"/>
          <a:chOff x="0" y="0"/>
          <a:chExt cx="0" cy="0"/>
        </a:xfrm>
      </p:grpSpPr>
      <p:sp>
        <p:nvSpPr>
          <p:cNvPr id="181" name="Google Shape;181;p1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1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1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82596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0088197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785000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9448800" y="6492875"/>
            <a:ext cx="2743200" cy="365125"/>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95369955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143754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26370251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03077457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63825660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31523573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98740287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7766804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722501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6926652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0994811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F95804EA-1818-479F-A180-8D42F27C5E68}" type="slidenum">
              <a:rPr lang="en-US" smtClean="0"/>
              <a:pPr>
                <a:defRPr/>
              </a:pPr>
              <a:t>‹#›</a:t>
            </a:fld>
            <a:endParaRPr lang="en-US"/>
          </a:p>
        </p:txBody>
      </p:sp>
    </p:spTree>
    <p:extLst>
      <p:ext uri="{BB962C8B-B14F-4D97-AF65-F5344CB8AC3E}">
        <p14:creationId xmlns:p14="http://schemas.microsoft.com/office/powerpoint/2010/main" val="882377003"/>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277814"/>
            <a:ext cx="11887200" cy="1139825"/>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lvl1pPr>
              <a:buFont typeface="Arial" pitchFamily="34" charset="0"/>
              <a:buChar char="•"/>
              <a:defRPr/>
            </a:lvl1pPr>
          </a:lstStyle>
          <a:p>
            <a:pPr lvl="0"/>
            <a:endParaRPr lang="en-US" noProof="0"/>
          </a:p>
        </p:txBody>
      </p:sp>
      <p:sp>
        <p:nvSpPr>
          <p:cNvPr id="4" name="Rectangle 4"/>
          <p:cNvSpPr>
            <a:spLocks noGrp="1" noChangeArrowheads="1"/>
          </p:cNvSpPr>
          <p:nvPr>
            <p:ph type="dt" sz="half" idx="10"/>
          </p:nvPr>
        </p:nvSpPr>
        <p:spPr>
          <a:xfrm>
            <a:off x="609600" y="6248400"/>
            <a:ext cx="28448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3E7534-8D79-4361-ABD1-EDB37AC994BB}" type="slidenum">
              <a:rPr lang="en-US"/>
              <a:pPr>
                <a:defRPr/>
              </a:pPr>
              <a:t>‹#›</a:t>
            </a:fld>
            <a:endParaRPr lang="en-US"/>
          </a:p>
        </p:txBody>
      </p:sp>
    </p:spTree>
    <p:extLst>
      <p:ext uri="{BB962C8B-B14F-4D97-AF65-F5344CB8AC3E}">
        <p14:creationId xmlns:p14="http://schemas.microsoft.com/office/powerpoint/2010/main" val="10652752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Speaker_Slide">
    <p:bg>
      <p:bgPr>
        <a:blipFill dpi="0" rotWithShape="1">
          <a:blip r:embed="rId2">
            <a:alphaModFix amt="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15861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Blank Layout with Brand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292175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x">
  <p:cSld name="Image + Bullets">
    <p:spTree>
      <p:nvGrpSpPr>
        <p:cNvPr id="1" name=""/>
        <p:cNvGrpSpPr/>
        <p:nvPr/>
      </p:nvGrpSpPr>
      <p:grpSpPr>
        <a:xfrm>
          <a:off x="0" y="0"/>
          <a:ext cx="0" cy="0"/>
          <a:chOff x="0" y="0"/>
          <a:chExt cx="0" cy="0"/>
        </a:xfrm>
      </p:grpSpPr>
      <p:sp>
        <p:nvSpPr>
          <p:cNvPr id="21" name="Shape 21"/>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2500">
                <a:solidFill>
                  <a:srgbClr val="0C3B4A"/>
                </a:solidFill>
              </a:rPr>
              <a:t>Body Level One</a:t>
            </a:r>
          </a:p>
          <a:p>
            <a:pPr lvl="1">
              <a:defRPr sz="1800">
                <a:solidFill>
                  <a:srgbClr val="000000"/>
                </a:solidFill>
              </a:defRPr>
            </a:pPr>
            <a:r>
              <a:rPr sz="2500">
                <a:solidFill>
                  <a:srgbClr val="0C3B4A"/>
                </a:solidFill>
              </a:rPr>
              <a:t>Body Level Two</a:t>
            </a:r>
          </a:p>
          <a:p>
            <a:pPr lvl="2">
              <a:defRPr sz="1800">
                <a:solidFill>
                  <a:srgbClr val="000000"/>
                </a:solidFill>
              </a:defRPr>
            </a:pPr>
            <a:r>
              <a:rPr sz="2500">
                <a:solidFill>
                  <a:srgbClr val="0C3B4A"/>
                </a:solidFill>
              </a:rPr>
              <a:t>Body Level Three</a:t>
            </a:r>
          </a:p>
          <a:p>
            <a:pPr lvl="3">
              <a:defRPr sz="1800">
                <a:solidFill>
                  <a:srgbClr val="000000"/>
                </a:solidFill>
              </a:defRPr>
            </a:pPr>
            <a:r>
              <a:rPr sz="2500">
                <a:solidFill>
                  <a:srgbClr val="0C3B4A"/>
                </a:solidFill>
              </a:rPr>
              <a:t>Body Level Four</a:t>
            </a:r>
          </a:p>
          <a:p>
            <a:pPr lvl="4">
              <a:defRPr sz="1800">
                <a:solidFill>
                  <a:srgbClr val="000000"/>
                </a:solidFill>
              </a:defRPr>
            </a:pPr>
            <a:r>
              <a:rPr sz="2500">
                <a:solidFill>
                  <a:srgbClr val="0C3B4A"/>
                </a:solidFill>
              </a:rPr>
              <a:t>Body Level Five</a:t>
            </a:r>
          </a:p>
        </p:txBody>
      </p:sp>
      <p:sp>
        <p:nvSpPr>
          <p:cNvPr id="5" name="Shape 25"/>
          <p:cNvSpPr/>
          <p:nvPr userDrawn="1"/>
        </p:nvSpPr>
        <p:spPr>
          <a:xfrm>
            <a:off x="-18515" y="6630327"/>
            <a:ext cx="12229030" cy="242531"/>
          </a:xfrm>
          <a:prstGeom prst="rect">
            <a:avLst/>
          </a:prstGeom>
          <a:solidFill>
            <a:srgbClr val="800000"/>
          </a:solidFill>
          <a:ln w="12700">
            <a:miter lim="400000"/>
          </a:ln>
        </p:spPr>
        <p:txBody>
          <a:bodyPr lIns="0" tIns="0" rIns="0" bIns="0" anchor="ctr"/>
          <a:lstStyle/>
          <a:p>
            <a:pPr lvl="0" algn="l">
              <a:spcBef>
                <a:spcPts val="2250"/>
              </a:spcBef>
              <a:defRPr>
                <a:solidFill>
                  <a:srgbClr val="FFFFFF"/>
                </a:solidFill>
                <a:latin typeface="Raleway Medium"/>
                <a:ea typeface="Raleway Medium"/>
                <a:cs typeface="Raleway Medium"/>
                <a:sym typeface="Raleway Medium"/>
              </a:defRPr>
            </a:pPr>
            <a:endParaRPr sz="900">
              <a:solidFill>
                <a:schemeClr val="tx1">
                  <a:lumMod val="85000"/>
                  <a:lumOff val="15000"/>
                </a:schemeClr>
              </a:solidFill>
            </a:endParaRPr>
          </a:p>
        </p:txBody>
      </p:sp>
    </p:spTree>
    <p:extLst>
      <p:ext uri="{BB962C8B-B14F-4D97-AF65-F5344CB8AC3E}">
        <p14:creationId xmlns:p14="http://schemas.microsoft.com/office/powerpoint/2010/main" val="2532026103"/>
      </p:ext>
    </p:extLst>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2"/>
        <p:cNvGrpSpPr/>
        <p:nvPr/>
      </p:nvGrpSpPr>
      <p:grpSpPr>
        <a:xfrm>
          <a:off x="0" y="0"/>
          <a:ext cx="0" cy="0"/>
          <a:chOff x="0" y="0"/>
          <a:chExt cx="0" cy="0"/>
        </a:xfrm>
      </p:grpSpPr>
      <p:sp>
        <p:nvSpPr>
          <p:cNvPr id="195" name="Google Shape;195;p80"/>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5136681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04"/>
        <p:cNvGrpSpPr/>
        <p:nvPr/>
      </p:nvGrpSpPr>
      <p:grpSpPr>
        <a:xfrm>
          <a:off x="0" y="0"/>
          <a:ext cx="0" cy="0"/>
          <a:chOff x="0" y="0"/>
          <a:chExt cx="0" cy="0"/>
        </a:xfrm>
      </p:grpSpPr>
      <p:sp>
        <p:nvSpPr>
          <p:cNvPr id="205" name="Google Shape;205;p13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13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7" name="Google Shape;207;p13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13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p134"/>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5822772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0"/>
        <p:cNvGrpSpPr/>
        <p:nvPr/>
      </p:nvGrpSpPr>
      <p:grpSpPr>
        <a:xfrm>
          <a:off x="0" y="0"/>
          <a:ext cx="0" cy="0"/>
          <a:chOff x="0" y="0"/>
          <a:chExt cx="0" cy="0"/>
        </a:xfrm>
      </p:grpSpPr>
      <p:sp>
        <p:nvSpPr>
          <p:cNvPr id="211" name="Google Shape;211;p135"/>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 name="Google Shape;212;p1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 name="Google Shape;213;p135"/>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135"/>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 name="Google Shape;215;p135"/>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6725232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16"/>
        <p:cNvGrpSpPr/>
        <p:nvPr/>
      </p:nvGrpSpPr>
      <p:grpSpPr>
        <a:xfrm>
          <a:off x="0" y="0"/>
          <a:ext cx="0" cy="0"/>
          <a:chOff x="0" y="0"/>
          <a:chExt cx="0" cy="0"/>
        </a:xfrm>
      </p:grpSpPr>
      <p:sp>
        <p:nvSpPr>
          <p:cNvPr id="217" name="Google Shape;217;p136"/>
          <p:cNvSpPr txBox="1">
            <a:spLocks noGrp="1"/>
          </p:cNvSpPr>
          <p:nvPr>
            <p:ph type="title"/>
          </p:nvPr>
        </p:nvSpPr>
        <p:spPr>
          <a:xfrm>
            <a:off x="831851" y="1709739"/>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136"/>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19" name="Google Shape;219;p136"/>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136"/>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136"/>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63708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77507037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22"/>
        <p:cNvGrpSpPr/>
        <p:nvPr/>
      </p:nvGrpSpPr>
      <p:grpSpPr>
        <a:xfrm>
          <a:off x="0" y="0"/>
          <a:ext cx="0" cy="0"/>
          <a:chOff x="0" y="0"/>
          <a:chExt cx="0" cy="0"/>
        </a:xfrm>
      </p:grpSpPr>
      <p:sp>
        <p:nvSpPr>
          <p:cNvPr id="223" name="Google Shape;223;p137"/>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4" name="Google Shape;224;p137"/>
          <p:cNvSpPr txBox="1">
            <a:spLocks noGrp="1"/>
          </p:cNvSpPr>
          <p:nvPr>
            <p:ph type="body" idx="1"/>
          </p:nvPr>
        </p:nvSpPr>
        <p:spPr>
          <a:xfrm>
            <a:off x="838200" y="1825625"/>
            <a:ext cx="515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p137"/>
          <p:cNvSpPr txBox="1">
            <a:spLocks noGrp="1"/>
          </p:cNvSpPr>
          <p:nvPr>
            <p:ph type="body" idx="2"/>
          </p:nvPr>
        </p:nvSpPr>
        <p:spPr>
          <a:xfrm>
            <a:off x="6197600" y="1825625"/>
            <a:ext cx="515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6" name="Google Shape;226;p137"/>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137"/>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8" name="Google Shape;228;p137"/>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5039532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29"/>
        <p:cNvGrpSpPr/>
        <p:nvPr/>
      </p:nvGrpSpPr>
      <p:grpSpPr>
        <a:xfrm>
          <a:off x="0" y="0"/>
          <a:ext cx="0" cy="0"/>
          <a:chOff x="0" y="0"/>
          <a:chExt cx="0" cy="0"/>
        </a:xfrm>
      </p:grpSpPr>
      <p:sp>
        <p:nvSpPr>
          <p:cNvPr id="230" name="Google Shape;230;p138"/>
          <p:cNvSpPr txBox="1">
            <a:spLocks noGrp="1"/>
          </p:cNvSpPr>
          <p:nvPr>
            <p:ph type="title"/>
          </p:nvPr>
        </p:nvSpPr>
        <p:spPr>
          <a:xfrm>
            <a:off x="840317"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1" name="Google Shape;231;p138"/>
          <p:cNvSpPr txBox="1">
            <a:spLocks noGrp="1"/>
          </p:cNvSpPr>
          <p:nvPr>
            <p:ph type="body" idx="1"/>
          </p:nvPr>
        </p:nvSpPr>
        <p:spPr>
          <a:xfrm>
            <a:off x="840318" y="1681163"/>
            <a:ext cx="5158316"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2" name="Google Shape;232;p138"/>
          <p:cNvSpPr txBox="1">
            <a:spLocks noGrp="1"/>
          </p:cNvSpPr>
          <p:nvPr>
            <p:ph type="body" idx="2"/>
          </p:nvPr>
        </p:nvSpPr>
        <p:spPr>
          <a:xfrm>
            <a:off x="840318" y="2505075"/>
            <a:ext cx="5158316"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3" name="Google Shape;233;p138"/>
          <p:cNvSpPr txBox="1">
            <a:spLocks noGrp="1"/>
          </p:cNvSpPr>
          <p:nvPr>
            <p:ph type="body" idx="3"/>
          </p:nvPr>
        </p:nvSpPr>
        <p:spPr>
          <a:xfrm>
            <a:off x="6172200" y="1681163"/>
            <a:ext cx="518371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4" name="Google Shape;234;p138"/>
          <p:cNvSpPr txBox="1">
            <a:spLocks noGrp="1"/>
          </p:cNvSpPr>
          <p:nvPr>
            <p:ph type="body" idx="4"/>
          </p:nvPr>
        </p:nvSpPr>
        <p:spPr>
          <a:xfrm>
            <a:off x="6172200" y="2505075"/>
            <a:ext cx="518371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 name="Google Shape;235;p138"/>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6" name="Google Shape;236;p138"/>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 name="Google Shape;237;p138"/>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9233483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38"/>
        <p:cNvGrpSpPr/>
        <p:nvPr/>
      </p:nvGrpSpPr>
      <p:grpSpPr>
        <a:xfrm>
          <a:off x="0" y="0"/>
          <a:ext cx="0" cy="0"/>
          <a:chOff x="0" y="0"/>
          <a:chExt cx="0" cy="0"/>
        </a:xfrm>
      </p:grpSpPr>
      <p:sp>
        <p:nvSpPr>
          <p:cNvPr id="239" name="Google Shape;239;p139"/>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 name="Google Shape;240;p139"/>
          <p:cNvSpPr txBox="1">
            <a:spLocks noGrp="1"/>
          </p:cNvSpPr>
          <p:nvPr>
            <p:ph type="body" idx="1"/>
          </p:nvPr>
        </p:nvSpPr>
        <p:spPr>
          <a:xfrm>
            <a:off x="5183717" y="987426"/>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41" name="Google Shape;241;p139"/>
          <p:cNvSpPr txBox="1">
            <a:spLocks noGrp="1"/>
          </p:cNvSpPr>
          <p:nvPr>
            <p:ph type="body" idx="2"/>
          </p:nvPr>
        </p:nvSpPr>
        <p:spPr>
          <a:xfrm>
            <a:off x="840318" y="2057400"/>
            <a:ext cx="393276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42" name="Google Shape;242;p13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3" name="Google Shape;243;p13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 name="Google Shape;244;p139"/>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2998193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45"/>
        <p:cNvGrpSpPr/>
        <p:nvPr/>
      </p:nvGrpSpPr>
      <p:grpSpPr>
        <a:xfrm>
          <a:off x="0" y="0"/>
          <a:ext cx="0" cy="0"/>
          <a:chOff x="0" y="0"/>
          <a:chExt cx="0" cy="0"/>
        </a:xfrm>
      </p:grpSpPr>
      <p:sp>
        <p:nvSpPr>
          <p:cNvPr id="246" name="Google Shape;246;p140"/>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7" name="Google Shape;247;p140"/>
          <p:cNvSpPr>
            <a:spLocks noGrp="1"/>
          </p:cNvSpPr>
          <p:nvPr>
            <p:ph type="pic" idx="2"/>
          </p:nvPr>
        </p:nvSpPr>
        <p:spPr>
          <a:xfrm>
            <a:off x="5183717" y="987426"/>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248" name="Google Shape;248;p140"/>
          <p:cNvSpPr txBox="1">
            <a:spLocks noGrp="1"/>
          </p:cNvSpPr>
          <p:nvPr>
            <p:ph type="body" idx="1"/>
          </p:nvPr>
        </p:nvSpPr>
        <p:spPr>
          <a:xfrm>
            <a:off x="840318" y="2057400"/>
            <a:ext cx="393276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49" name="Google Shape;249;p140"/>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0" name="Google Shape;250;p140"/>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1" name="Google Shape;251;p140"/>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9230613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52"/>
        <p:cNvGrpSpPr/>
        <p:nvPr/>
      </p:nvGrpSpPr>
      <p:grpSpPr>
        <a:xfrm>
          <a:off x="0" y="0"/>
          <a:ext cx="0" cy="0"/>
          <a:chOff x="0" y="0"/>
          <a:chExt cx="0" cy="0"/>
        </a:xfrm>
      </p:grpSpPr>
      <p:sp>
        <p:nvSpPr>
          <p:cNvPr id="253" name="Google Shape;253;p141"/>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4" name="Google Shape;254;p14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5" name="Google Shape;255;p14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6" name="Google Shape;256;p14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7" name="Google Shape;257;p14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4032098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58"/>
        <p:cNvGrpSpPr/>
        <p:nvPr/>
      </p:nvGrpSpPr>
      <p:grpSpPr>
        <a:xfrm>
          <a:off x="0" y="0"/>
          <a:ext cx="0" cy="0"/>
          <a:chOff x="0" y="0"/>
          <a:chExt cx="0" cy="0"/>
        </a:xfrm>
      </p:grpSpPr>
      <p:sp>
        <p:nvSpPr>
          <p:cNvPr id="259" name="Google Shape;259;p142"/>
          <p:cNvSpPr txBox="1">
            <a:spLocks noGrp="1"/>
          </p:cNvSpPr>
          <p:nvPr>
            <p:ph type="title"/>
          </p:nvPr>
        </p:nvSpPr>
        <p:spPr>
          <a:xfrm rot="5400000">
            <a:off x="7133432"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0" name="Google Shape;260;p142"/>
          <p:cNvSpPr txBox="1">
            <a:spLocks noGrp="1"/>
          </p:cNvSpPr>
          <p:nvPr>
            <p:ph type="body" idx="1"/>
          </p:nvPr>
        </p:nvSpPr>
        <p:spPr>
          <a:xfrm rot="5400000">
            <a:off x="1774032" y="-570706"/>
            <a:ext cx="5811838" cy="7683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14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2" name="Google Shape;262;p142"/>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3" name="Google Shape;263;p142"/>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341508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Slide with Image">
  <p:cSld name="Title Slide with Image">
    <p:spTree>
      <p:nvGrpSpPr>
        <p:cNvPr id="1" name="Shape 11"/>
        <p:cNvGrpSpPr/>
        <p:nvPr/>
      </p:nvGrpSpPr>
      <p:grpSpPr>
        <a:xfrm>
          <a:off x="0" y="0"/>
          <a:ext cx="0" cy="0"/>
          <a:chOff x="0" y="0"/>
          <a:chExt cx="0" cy="0"/>
        </a:xfrm>
      </p:grpSpPr>
      <p:sp>
        <p:nvSpPr>
          <p:cNvPr id="12" name="Google Shape;12;p58"/>
          <p:cNvSpPr/>
          <p:nvPr/>
        </p:nvSpPr>
        <p:spPr>
          <a:xfrm rot="10800000" flipH="1">
            <a:off x="0" y="-6"/>
            <a:ext cx="9158990" cy="4212242"/>
          </a:xfrm>
          <a:prstGeom prst="rtTriangle">
            <a:avLst/>
          </a:prstGeom>
          <a:solidFill>
            <a:srgbClr val="D0CE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0" b="0" i="0" u="none" strike="noStrike" cap="none">
              <a:solidFill>
                <a:schemeClr val="lt1"/>
              </a:solidFill>
              <a:latin typeface="Calibri"/>
              <a:ea typeface="Calibri"/>
              <a:cs typeface="Calibri"/>
              <a:sym typeface="Calibri"/>
            </a:endParaRPr>
          </a:p>
        </p:txBody>
      </p:sp>
      <p:sp>
        <p:nvSpPr>
          <p:cNvPr id="13" name="Google Shape;13;p58"/>
          <p:cNvSpPr>
            <a:spLocks noGrp="1"/>
          </p:cNvSpPr>
          <p:nvPr>
            <p:ph type="pic" idx="2"/>
          </p:nvPr>
        </p:nvSpPr>
        <p:spPr>
          <a:xfrm>
            <a:off x="1683399" y="860945"/>
            <a:ext cx="4428523" cy="5137089"/>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58" title="Title"/>
          <p:cNvSpPr txBox="1">
            <a:spLocks noGrp="1"/>
          </p:cNvSpPr>
          <p:nvPr>
            <p:ph type="ctrTitle"/>
          </p:nvPr>
        </p:nvSpPr>
        <p:spPr>
          <a:xfrm>
            <a:off x="6375722" y="2006084"/>
            <a:ext cx="4853573" cy="161625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300"/>
              <a:buFont typeface="Calibri"/>
              <a:buNone/>
              <a:defRPr sz="43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58" title="Subtitle"/>
          <p:cNvSpPr txBox="1">
            <a:spLocks noGrp="1"/>
          </p:cNvSpPr>
          <p:nvPr>
            <p:ph type="subTitle" idx="1"/>
          </p:nvPr>
        </p:nvSpPr>
        <p:spPr>
          <a:xfrm>
            <a:off x="6375215" y="3640998"/>
            <a:ext cx="4854339" cy="12575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accent6"/>
              </a:buClr>
              <a:buSzPts val="2400"/>
              <a:buNone/>
              <a:defRPr sz="2400" b="0" i="0">
                <a:solidFill>
                  <a:schemeClr val="accent6"/>
                </a:solidFill>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3258965763"/>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
        <p:cNvGrpSpPr/>
        <p:nvPr/>
      </p:nvGrpSpPr>
      <p:grpSpPr>
        <a:xfrm>
          <a:off x="0" y="0"/>
          <a:ext cx="0" cy="0"/>
          <a:chOff x="0" y="0"/>
          <a:chExt cx="0" cy="0"/>
        </a:xfrm>
      </p:grpSpPr>
      <p:sp>
        <p:nvSpPr>
          <p:cNvPr id="23" name="Google Shape;23;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190571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6"/>
        <p:cNvGrpSpPr/>
        <p:nvPr/>
      </p:nvGrpSpPr>
      <p:grpSpPr>
        <a:xfrm>
          <a:off x="0" y="0"/>
          <a:ext cx="0" cy="0"/>
          <a:chOff x="0" y="0"/>
          <a:chExt cx="0" cy="0"/>
        </a:xfrm>
      </p:grpSpPr>
      <p:sp>
        <p:nvSpPr>
          <p:cNvPr id="27" name="Google Shape;27;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6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0013197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3"/>
        <p:cNvGrpSpPr/>
        <p:nvPr/>
      </p:nvGrpSpPr>
      <p:grpSpPr>
        <a:xfrm>
          <a:off x="0" y="0"/>
          <a:ext cx="0" cy="0"/>
          <a:chOff x="0" y="0"/>
          <a:chExt cx="0" cy="0"/>
        </a:xfrm>
      </p:grpSpPr>
      <p:sp>
        <p:nvSpPr>
          <p:cNvPr id="34" name="Google Shape;34;p7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7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60506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theme" Target="../theme/theme1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26" Type="http://schemas.openxmlformats.org/officeDocument/2006/relationships/slideLayout" Target="../slideLayouts/slideLayout145.xml"/><Relationship Id="rId39" Type="http://schemas.openxmlformats.org/officeDocument/2006/relationships/slideLayout" Target="../slideLayouts/slideLayout158.xml"/><Relationship Id="rId21" Type="http://schemas.openxmlformats.org/officeDocument/2006/relationships/slideLayout" Target="../slideLayouts/slideLayout140.xml"/><Relationship Id="rId34" Type="http://schemas.openxmlformats.org/officeDocument/2006/relationships/slideLayout" Target="../slideLayouts/slideLayout153.xml"/><Relationship Id="rId42" Type="http://schemas.openxmlformats.org/officeDocument/2006/relationships/oleObject" Target="../embeddings/oleObject1.bin"/><Relationship Id="rId7" Type="http://schemas.openxmlformats.org/officeDocument/2006/relationships/slideLayout" Target="../slideLayouts/slideLayout12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29" Type="http://schemas.openxmlformats.org/officeDocument/2006/relationships/slideLayout" Target="../slideLayouts/slideLayout148.xml"/><Relationship Id="rId41" Type="http://schemas.openxmlformats.org/officeDocument/2006/relationships/tags" Target="../tags/tag2.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24" Type="http://schemas.openxmlformats.org/officeDocument/2006/relationships/slideLayout" Target="../slideLayouts/slideLayout143.xml"/><Relationship Id="rId32" Type="http://schemas.openxmlformats.org/officeDocument/2006/relationships/slideLayout" Target="../slideLayouts/slideLayout151.xml"/><Relationship Id="rId37" Type="http://schemas.openxmlformats.org/officeDocument/2006/relationships/slideLayout" Target="../slideLayouts/slideLayout156.xml"/><Relationship Id="rId40" Type="http://schemas.openxmlformats.org/officeDocument/2006/relationships/theme" Target="../theme/theme11.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23" Type="http://schemas.openxmlformats.org/officeDocument/2006/relationships/slideLayout" Target="../slideLayouts/slideLayout142.xml"/><Relationship Id="rId28" Type="http://schemas.openxmlformats.org/officeDocument/2006/relationships/slideLayout" Target="../slideLayouts/slideLayout147.xml"/><Relationship Id="rId36" Type="http://schemas.openxmlformats.org/officeDocument/2006/relationships/slideLayout" Target="../slideLayouts/slideLayout155.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31" Type="http://schemas.openxmlformats.org/officeDocument/2006/relationships/slideLayout" Target="../slideLayouts/slideLayout150.xml"/><Relationship Id="rId44" Type="http://schemas.openxmlformats.org/officeDocument/2006/relationships/image" Target="../media/image8.emf"/><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 Id="rId22" Type="http://schemas.openxmlformats.org/officeDocument/2006/relationships/slideLayout" Target="../slideLayouts/slideLayout141.xml"/><Relationship Id="rId27" Type="http://schemas.openxmlformats.org/officeDocument/2006/relationships/slideLayout" Target="../slideLayouts/slideLayout146.xml"/><Relationship Id="rId30" Type="http://schemas.openxmlformats.org/officeDocument/2006/relationships/slideLayout" Target="../slideLayouts/slideLayout149.xml"/><Relationship Id="rId35" Type="http://schemas.openxmlformats.org/officeDocument/2006/relationships/slideLayout" Target="../slideLayouts/slideLayout154.xml"/><Relationship Id="rId43" Type="http://schemas.openxmlformats.org/officeDocument/2006/relationships/image" Target="../media/image7.emf"/><Relationship Id="rId8" Type="http://schemas.openxmlformats.org/officeDocument/2006/relationships/slideLayout" Target="../slideLayouts/slideLayout127.xml"/><Relationship Id="rId3" Type="http://schemas.openxmlformats.org/officeDocument/2006/relationships/slideLayout" Target="../slideLayouts/slideLayout122.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5" Type="http://schemas.openxmlformats.org/officeDocument/2006/relationships/slideLayout" Target="../slideLayouts/slideLayout144.xml"/><Relationship Id="rId33" Type="http://schemas.openxmlformats.org/officeDocument/2006/relationships/slideLayout" Target="../slideLayouts/slideLayout152.xml"/><Relationship Id="rId38" Type="http://schemas.openxmlformats.org/officeDocument/2006/relationships/slideLayout" Target="../slideLayouts/slideLayout157.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171.xml"/><Relationship Id="rId18" Type="http://schemas.openxmlformats.org/officeDocument/2006/relationships/slideLayout" Target="../slideLayouts/slideLayout176.xml"/><Relationship Id="rId26" Type="http://schemas.openxmlformats.org/officeDocument/2006/relationships/slideLayout" Target="../slideLayouts/slideLayout184.xml"/><Relationship Id="rId39" Type="http://schemas.openxmlformats.org/officeDocument/2006/relationships/slideLayout" Target="../slideLayouts/slideLayout197.xml"/><Relationship Id="rId21" Type="http://schemas.openxmlformats.org/officeDocument/2006/relationships/slideLayout" Target="../slideLayouts/slideLayout179.xml"/><Relationship Id="rId34" Type="http://schemas.openxmlformats.org/officeDocument/2006/relationships/slideLayout" Target="../slideLayouts/slideLayout192.xml"/><Relationship Id="rId42" Type="http://schemas.openxmlformats.org/officeDocument/2006/relationships/slideLayout" Target="../slideLayouts/slideLayout200.xml"/><Relationship Id="rId47" Type="http://schemas.openxmlformats.org/officeDocument/2006/relationships/slideLayout" Target="../slideLayouts/slideLayout205.xml"/><Relationship Id="rId50" Type="http://schemas.openxmlformats.org/officeDocument/2006/relationships/slideLayout" Target="../slideLayouts/slideLayout208.xml"/><Relationship Id="rId55" Type="http://schemas.openxmlformats.org/officeDocument/2006/relationships/slideLayout" Target="../slideLayouts/slideLayout213.xml"/><Relationship Id="rId7" Type="http://schemas.openxmlformats.org/officeDocument/2006/relationships/slideLayout" Target="../slideLayouts/slideLayout165.xml"/><Relationship Id="rId2" Type="http://schemas.openxmlformats.org/officeDocument/2006/relationships/slideLayout" Target="../slideLayouts/slideLayout160.xml"/><Relationship Id="rId16" Type="http://schemas.openxmlformats.org/officeDocument/2006/relationships/slideLayout" Target="../slideLayouts/slideLayout174.xml"/><Relationship Id="rId29" Type="http://schemas.openxmlformats.org/officeDocument/2006/relationships/slideLayout" Target="../slideLayouts/slideLayout187.xml"/><Relationship Id="rId11" Type="http://schemas.openxmlformats.org/officeDocument/2006/relationships/slideLayout" Target="../slideLayouts/slideLayout169.xml"/><Relationship Id="rId24" Type="http://schemas.openxmlformats.org/officeDocument/2006/relationships/slideLayout" Target="../slideLayouts/slideLayout182.xml"/><Relationship Id="rId32" Type="http://schemas.openxmlformats.org/officeDocument/2006/relationships/slideLayout" Target="../slideLayouts/slideLayout190.xml"/><Relationship Id="rId37" Type="http://schemas.openxmlformats.org/officeDocument/2006/relationships/slideLayout" Target="../slideLayouts/slideLayout195.xml"/><Relationship Id="rId40" Type="http://schemas.openxmlformats.org/officeDocument/2006/relationships/slideLayout" Target="../slideLayouts/slideLayout198.xml"/><Relationship Id="rId45" Type="http://schemas.openxmlformats.org/officeDocument/2006/relationships/slideLayout" Target="../slideLayouts/slideLayout203.xml"/><Relationship Id="rId53" Type="http://schemas.openxmlformats.org/officeDocument/2006/relationships/slideLayout" Target="../slideLayouts/slideLayout211.xml"/><Relationship Id="rId58" Type="http://schemas.openxmlformats.org/officeDocument/2006/relationships/oleObject" Target="../embeddings/oleObject2.bin"/><Relationship Id="rId5" Type="http://schemas.openxmlformats.org/officeDocument/2006/relationships/slideLayout" Target="../slideLayouts/slideLayout163.xml"/><Relationship Id="rId19" Type="http://schemas.openxmlformats.org/officeDocument/2006/relationships/slideLayout" Target="../slideLayouts/slideLayout177.xml"/><Relationship Id="rId4" Type="http://schemas.openxmlformats.org/officeDocument/2006/relationships/slideLayout" Target="../slideLayouts/slideLayout162.xml"/><Relationship Id="rId9" Type="http://schemas.openxmlformats.org/officeDocument/2006/relationships/slideLayout" Target="../slideLayouts/slideLayout167.xml"/><Relationship Id="rId14" Type="http://schemas.openxmlformats.org/officeDocument/2006/relationships/slideLayout" Target="../slideLayouts/slideLayout172.xml"/><Relationship Id="rId22" Type="http://schemas.openxmlformats.org/officeDocument/2006/relationships/slideLayout" Target="../slideLayouts/slideLayout180.xml"/><Relationship Id="rId27" Type="http://schemas.openxmlformats.org/officeDocument/2006/relationships/slideLayout" Target="../slideLayouts/slideLayout185.xml"/><Relationship Id="rId30" Type="http://schemas.openxmlformats.org/officeDocument/2006/relationships/slideLayout" Target="../slideLayouts/slideLayout188.xml"/><Relationship Id="rId35" Type="http://schemas.openxmlformats.org/officeDocument/2006/relationships/slideLayout" Target="../slideLayouts/slideLayout193.xml"/><Relationship Id="rId43" Type="http://schemas.openxmlformats.org/officeDocument/2006/relationships/slideLayout" Target="../slideLayouts/slideLayout201.xml"/><Relationship Id="rId48" Type="http://schemas.openxmlformats.org/officeDocument/2006/relationships/slideLayout" Target="../slideLayouts/slideLayout206.xml"/><Relationship Id="rId56" Type="http://schemas.openxmlformats.org/officeDocument/2006/relationships/theme" Target="../theme/theme12.xml"/><Relationship Id="rId8" Type="http://schemas.openxmlformats.org/officeDocument/2006/relationships/slideLayout" Target="../slideLayouts/slideLayout166.xml"/><Relationship Id="rId51" Type="http://schemas.openxmlformats.org/officeDocument/2006/relationships/slideLayout" Target="../slideLayouts/slideLayout209.xml"/><Relationship Id="rId3" Type="http://schemas.openxmlformats.org/officeDocument/2006/relationships/slideLayout" Target="../slideLayouts/slideLayout161.xml"/><Relationship Id="rId12" Type="http://schemas.openxmlformats.org/officeDocument/2006/relationships/slideLayout" Target="../slideLayouts/slideLayout170.xml"/><Relationship Id="rId17" Type="http://schemas.openxmlformats.org/officeDocument/2006/relationships/slideLayout" Target="../slideLayouts/slideLayout175.xml"/><Relationship Id="rId25" Type="http://schemas.openxmlformats.org/officeDocument/2006/relationships/slideLayout" Target="../slideLayouts/slideLayout183.xml"/><Relationship Id="rId33" Type="http://schemas.openxmlformats.org/officeDocument/2006/relationships/slideLayout" Target="../slideLayouts/slideLayout191.xml"/><Relationship Id="rId38" Type="http://schemas.openxmlformats.org/officeDocument/2006/relationships/slideLayout" Target="../slideLayouts/slideLayout196.xml"/><Relationship Id="rId46" Type="http://schemas.openxmlformats.org/officeDocument/2006/relationships/slideLayout" Target="../slideLayouts/slideLayout204.xml"/><Relationship Id="rId59" Type="http://schemas.openxmlformats.org/officeDocument/2006/relationships/image" Target="../media/image7.emf"/><Relationship Id="rId20" Type="http://schemas.openxmlformats.org/officeDocument/2006/relationships/slideLayout" Target="../slideLayouts/slideLayout178.xml"/><Relationship Id="rId41" Type="http://schemas.openxmlformats.org/officeDocument/2006/relationships/slideLayout" Target="../slideLayouts/slideLayout199.xml"/><Relationship Id="rId54" Type="http://schemas.openxmlformats.org/officeDocument/2006/relationships/slideLayout" Target="../slideLayouts/slideLayout212.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5" Type="http://schemas.openxmlformats.org/officeDocument/2006/relationships/slideLayout" Target="../slideLayouts/slideLayout173.xml"/><Relationship Id="rId23" Type="http://schemas.openxmlformats.org/officeDocument/2006/relationships/slideLayout" Target="../slideLayouts/slideLayout181.xml"/><Relationship Id="rId28" Type="http://schemas.openxmlformats.org/officeDocument/2006/relationships/slideLayout" Target="../slideLayouts/slideLayout186.xml"/><Relationship Id="rId36" Type="http://schemas.openxmlformats.org/officeDocument/2006/relationships/slideLayout" Target="../slideLayouts/slideLayout194.xml"/><Relationship Id="rId49" Type="http://schemas.openxmlformats.org/officeDocument/2006/relationships/slideLayout" Target="../slideLayouts/slideLayout207.xml"/><Relationship Id="rId57" Type="http://schemas.openxmlformats.org/officeDocument/2006/relationships/tags" Target="../tags/tag3.xml"/><Relationship Id="rId10" Type="http://schemas.openxmlformats.org/officeDocument/2006/relationships/slideLayout" Target="../slideLayouts/slideLayout168.xml"/><Relationship Id="rId31" Type="http://schemas.openxmlformats.org/officeDocument/2006/relationships/slideLayout" Target="../slideLayouts/slideLayout189.xml"/><Relationship Id="rId44" Type="http://schemas.openxmlformats.org/officeDocument/2006/relationships/slideLayout" Target="../slideLayouts/slideLayout202.xml"/><Relationship Id="rId52" Type="http://schemas.openxmlformats.org/officeDocument/2006/relationships/slideLayout" Target="../slideLayouts/slideLayout210.xml"/><Relationship Id="rId60" Type="http://schemas.openxmlformats.org/officeDocument/2006/relationships/image" Target="../media/image8.emf"/></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18" Type="http://schemas.openxmlformats.org/officeDocument/2006/relationships/slideLayout" Target="../slideLayouts/slideLayout231.xml"/><Relationship Id="rId26" Type="http://schemas.openxmlformats.org/officeDocument/2006/relationships/theme" Target="../theme/theme13.xml"/><Relationship Id="rId3" Type="http://schemas.openxmlformats.org/officeDocument/2006/relationships/slideLayout" Target="../slideLayouts/slideLayout216.xml"/><Relationship Id="rId21" Type="http://schemas.openxmlformats.org/officeDocument/2006/relationships/slideLayout" Target="../slideLayouts/slideLayout234.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17" Type="http://schemas.openxmlformats.org/officeDocument/2006/relationships/slideLayout" Target="../slideLayouts/slideLayout230.xml"/><Relationship Id="rId25" Type="http://schemas.openxmlformats.org/officeDocument/2006/relationships/slideLayout" Target="../slideLayouts/slideLayout238.xml"/><Relationship Id="rId2" Type="http://schemas.openxmlformats.org/officeDocument/2006/relationships/slideLayout" Target="../slideLayouts/slideLayout215.xml"/><Relationship Id="rId16" Type="http://schemas.openxmlformats.org/officeDocument/2006/relationships/slideLayout" Target="../slideLayouts/slideLayout229.xml"/><Relationship Id="rId20" Type="http://schemas.openxmlformats.org/officeDocument/2006/relationships/slideLayout" Target="../slideLayouts/slideLayout233.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24" Type="http://schemas.openxmlformats.org/officeDocument/2006/relationships/slideLayout" Target="../slideLayouts/slideLayout237.xml"/><Relationship Id="rId5" Type="http://schemas.openxmlformats.org/officeDocument/2006/relationships/slideLayout" Target="../slideLayouts/slideLayout218.xml"/><Relationship Id="rId15" Type="http://schemas.openxmlformats.org/officeDocument/2006/relationships/slideLayout" Target="../slideLayouts/slideLayout228.xml"/><Relationship Id="rId23" Type="http://schemas.openxmlformats.org/officeDocument/2006/relationships/slideLayout" Target="../slideLayouts/slideLayout236.xml"/><Relationship Id="rId28" Type="http://schemas.openxmlformats.org/officeDocument/2006/relationships/image" Target="../media/image16.svg"/><Relationship Id="rId10" Type="http://schemas.openxmlformats.org/officeDocument/2006/relationships/slideLayout" Target="../slideLayouts/slideLayout223.xml"/><Relationship Id="rId19" Type="http://schemas.openxmlformats.org/officeDocument/2006/relationships/slideLayout" Target="../slideLayouts/slideLayout232.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slideLayout" Target="../slideLayouts/slideLayout227.xml"/><Relationship Id="rId22" Type="http://schemas.openxmlformats.org/officeDocument/2006/relationships/slideLayout" Target="../slideLayouts/slideLayout235.xml"/><Relationship Id="rId27" Type="http://schemas.openxmlformats.org/officeDocument/2006/relationships/image" Target="../media/image1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theme" Target="../theme/theme5.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65.xml"/><Relationship Id="rId7" Type="http://schemas.openxmlformats.org/officeDocument/2006/relationships/slideLayout" Target="../slideLayouts/slideLayout6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5" Type="http://schemas.openxmlformats.org/officeDocument/2006/relationships/slideLayout" Target="../slideLayouts/slideLayout67.xml"/><Relationship Id="rId4"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image" Target="../media/image3.pn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theme" Target="../theme/theme7.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theme" Target="../theme/theme8.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9.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3521846689"/>
      </p:ext>
    </p:extLst>
  </p:cSld>
  <p:clrMap bg1="lt1" tx1="dk1" bg2="lt2" tx2="dk2" accent1="accent1" accent2="accent2" accent3="accent3" accent4="accent4" accent5="accent5" accent6="accent6" hlink="hlink" folHlink="folHlink"/>
  <p:sldLayoutIdLst>
    <p:sldLayoutId id="2147485082" r:id="rId1"/>
    <p:sldLayoutId id="2147485083" r:id="rId2"/>
    <p:sldLayoutId id="2147485084" r:id="rId3"/>
    <p:sldLayoutId id="2147485085" r:id="rId4"/>
    <p:sldLayoutId id="2147485086" r:id="rId5"/>
    <p:sldLayoutId id="2147485087" r:id="rId6"/>
    <p:sldLayoutId id="2147485088" r:id="rId7"/>
    <p:sldLayoutId id="2147485089" r:id="rId8"/>
    <p:sldLayoutId id="2147485090" r:id="rId9"/>
    <p:sldLayoutId id="2147485091" r:id="rId10"/>
    <p:sldLayoutId id="2147485092" r:id="rId11"/>
    <p:sldLayoutId id="2147485297"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02972-9A87-9744-85B8-2788E8B1FD53}" type="slidenum">
              <a:rPr lang="en-US" smtClean="0"/>
              <a:t>‹#›</a:t>
            </a:fld>
            <a:endParaRPr lang="en-US"/>
          </a:p>
        </p:txBody>
      </p:sp>
    </p:spTree>
    <p:extLst>
      <p:ext uri="{BB962C8B-B14F-4D97-AF65-F5344CB8AC3E}">
        <p14:creationId xmlns:p14="http://schemas.microsoft.com/office/powerpoint/2010/main" val="1391049875"/>
      </p:ext>
    </p:extLst>
  </p:cSld>
  <p:clrMap bg1="lt1" tx1="dk1" bg2="lt2" tx2="dk2" accent1="accent1" accent2="accent2" accent3="accent3" accent4="accent4" accent5="accent5" accent6="accent6" hlink="hlink" folHlink="folHlink"/>
  <p:sldLayoutIdLst>
    <p:sldLayoutId id="2147485441" r:id="rId1"/>
    <p:sldLayoutId id="2147485442" r:id="rId2"/>
    <p:sldLayoutId id="2147485443" r:id="rId3"/>
    <p:sldLayoutId id="2147485444" r:id="rId4"/>
    <p:sldLayoutId id="2147485445" r:id="rId5"/>
    <p:sldLayoutId id="2147485446" r:id="rId6"/>
    <p:sldLayoutId id="2147485447" r:id="rId7"/>
    <p:sldLayoutId id="2147485448" r:id="rId8"/>
    <p:sldLayoutId id="2147485449" r:id="rId9"/>
    <p:sldLayoutId id="2147485450" r:id="rId10"/>
    <p:sldLayoutId id="2147485451" r:id="rId11"/>
    <p:sldLayoutId id="214748545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18C2EB0-E150-4708-ABEE-2E8F9AC5534A}"/>
              </a:ext>
            </a:extLst>
          </p:cNvPr>
          <p:cNvGraphicFramePr>
            <a:graphicFrameLocks noChangeAspect="1"/>
          </p:cNvGraphicFramePr>
          <p:nvPr userDrawn="1">
            <p:custDataLst>
              <p:tags r:id="rId41"/>
            </p:custDataLst>
            <p:extLst>
              <p:ext uri="{D42A27DB-BD31-4B8C-83A1-F6EECF244321}">
                <p14:modId xmlns:p14="http://schemas.microsoft.com/office/powerpoint/2010/main" val="10788905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383" imgH="384" progId="TCLayout.ActiveDocument.1">
                  <p:embed/>
                </p:oleObj>
              </mc:Choice>
              <mc:Fallback>
                <p:oleObj name="think-cell Slide" r:id="rId42" imgW="383" imgH="384" progId="TCLayout.ActiveDocument.1">
                  <p:embed/>
                  <p:pic>
                    <p:nvPicPr>
                      <p:cNvPr id="5" name="Object 4" hidden="1">
                        <a:extLst>
                          <a:ext uri="{FF2B5EF4-FFF2-40B4-BE49-F238E27FC236}">
                            <a16:creationId xmlns:a16="http://schemas.microsoft.com/office/drawing/2014/main" id="{618C2EB0-E150-4708-ABEE-2E8F9AC5534A}"/>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38200" y="365125"/>
            <a:ext cx="10515600" cy="1325563"/>
          </a:xfrm>
          <a:prstGeom prst="rect">
            <a:avLst/>
          </a:prstGeom>
        </p:spPr>
        <p:txBody>
          <a:bodyPr vert="horz" lIns="9000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000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B49C19BA-C2E1-E74C-8924-E74BBF254505}"/>
              </a:ext>
            </a:extLst>
          </p:cNvPr>
          <p:cNvSpPr/>
          <p:nvPr userDrawn="1"/>
        </p:nvSpPr>
        <p:spPr>
          <a:xfrm>
            <a:off x="0" y="6471444"/>
            <a:ext cx="12192000" cy="38655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Subtitle 2">
            <a:extLst>
              <a:ext uri="{FF2B5EF4-FFF2-40B4-BE49-F238E27FC236}">
                <a16:creationId xmlns:a16="http://schemas.microsoft.com/office/drawing/2014/main" id="{D8D6A5A7-6F47-C247-9CEC-994E827A1BBB}"/>
              </a:ext>
            </a:extLst>
          </p:cNvPr>
          <p:cNvSpPr txBox="1">
            <a:spLocks/>
          </p:cNvSpPr>
          <p:nvPr userDrawn="1"/>
        </p:nvSpPr>
        <p:spPr>
          <a:xfrm>
            <a:off x="4401605" y="6566627"/>
            <a:ext cx="3388790" cy="206608"/>
          </a:xfrm>
          <a:prstGeom prst="rect">
            <a:avLst/>
          </a:prstGeom>
        </p:spPr>
        <p:txBody>
          <a:bodyPr vert="horz" lIns="0" tIns="0" rIns="0" bIns="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baseline="0">
                <a:solidFill>
                  <a:schemeClr val="tx2"/>
                </a:solidFill>
                <a:latin typeface="Arial" panose="020B0604020202020204" pitchFamily="34" charset="0"/>
              </a:rPr>
              <a:t>©2024 Papa John’s International, Inc. All Rights Reserved</a:t>
            </a:r>
            <a:r>
              <a:rPr lang="en-US" sz="800">
                <a:solidFill>
                  <a:schemeClr val="tx2"/>
                </a:solidFill>
              </a:rPr>
              <a:t>.</a:t>
            </a:r>
          </a:p>
        </p:txBody>
      </p:sp>
      <p:sp>
        <p:nvSpPr>
          <p:cNvPr id="9" name="Slide Number Placeholder 5">
            <a:extLst>
              <a:ext uri="{FF2B5EF4-FFF2-40B4-BE49-F238E27FC236}">
                <a16:creationId xmlns:a16="http://schemas.microsoft.com/office/drawing/2014/main" id="{A3A3DC13-5564-C443-A281-D5BA19F2860A}"/>
              </a:ext>
            </a:extLst>
          </p:cNvPr>
          <p:cNvSpPr>
            <a:spLocks noGrp="1"/>
          </p:cNvSpPr>
          <p:nvPr>
            <p:ph type="sldNum" sz="quarter" idx="4"/>
          </p:nvPr>
        </p:nvSpPr>
        <p:spPr>
          <a:xfrm>
            <a:off x="11249728" y="6471444"/>
            <a:ext cx="750936" cy="386556"/>
          </a:xfrm>
          <a:prstGeom prst="rect">
            <a:avLst/>
          </a:prstGeom>
        </p:spPr>
        <p:txBody>
          <a:bodyPr vert="horz" lIns="0" tIns="0" rIns="0" bIns="0" rtlCol="0" anchor="ctr"/>
          <a:lstStyle>
            <a:lvl1pPr algn="r">
              <a:defRPr sz="800" b="0" i="0">
                <a:solidFill>
                  <a:schemeClr val="tx2"/>
                </a:solidFill>
                <a:latin typeface="Arial" panose="020B0604020202020204" pitchFamily="34" charset="0"/>
                <a:cs typeface="Arial" panose="020B0604020202020204" pitchFamily="34" charset="0"/>
              </a:defRPr>
            </a:lvl1pPr>
          </a:lstStyle>
          <a:p>
            <a:fld id="{BF1B362E-304B-D74F-8E05-F581CCD55911}" type="slidenum">
              <a:rPr lang="en-US" smtClean="0"/>
              <a:pPr/>
              <a:t>‹#›</a:t>
            </a:fld>
            <a:endParaRPr lang="en-US"/>
          </a:p>
        </p:txBody>
      </p:sp>
      <p:pic>
        <p:nvPicPr>
          <p:cNvPr id="12" name="Picture 11">
            <a:extLst>
              <a:ext uri="{FF2B5EF4-FFF2-40B4-BE49-F238E27FC236}">
                <a16:creationId xmlns:a16="http://schemas.microsoft.com/office/drawing/2014/main" id="{36388F87-4870-7744-BEFE-1F497AD68BE9}"/>
              </a:ext>
            </a:extLst>
          </p:cNvPr>
          <p:cNvPicPr>
            <a:picLocks noChangeAspect="1"/>
          </p:cNvPicPr>
          <p:nvPr userDrawn="1"/>
        </p:nvPicPr>
        <p:blipFill>
          <a:blip r:embed="rId44"/>
          <a:stretch>
            <a:fillRect/>
          </a:stretch>
        </p:blipFill>
        <p:spPr>
          <a:xfrm>
            <a:off x="191336" y="6599955"/>
            <a:ext cx="1005745" cy="129963"/>
          </a:xfrm>
          <a:prstGeom prst="rect">
            <a:avLst/>
          </a:prstGeom>
        </p:spPr>
      </p:pic>
    </p:spTree>
    <p:extLst>
      <p:ext uri="{BB962C8B-B14F-4D97-AF65-F5344CB8AC3E}">
        <p14:creationId xmlns:p14="http://schemas.microsoft.com/office/powerpoint/2010/main" val="2237428072"/>
      </p:ext>
    </p:extLst>
  </p:cSld>
  <p:clrMap bg1="lt1" tx1="dk1" bg2="lt2" tx2="dk2" accent1="accent1" accent2="accent2" accent3="accent3" accent4="accent4" accent5="accent5" accent6="accent6" hlink="hlink" folHlink="folHlink"/>
  <p:sldLayoutIdLst>
    <p:sldLayoutId id="2147485454" r:id="rId1"/>
    <p:sldLayoutId id="2147485455" r:id="rId2"/>
    <p:sldLayoutId id="2147485456" r:id="rId3"/>
    <p:sldLayoutId id="2147485457" r:id="rId4"/>
    <p:sldLayoutId id="2147485458" r:id="rId5"/>
    <p:sldLayoutId id="2147485459" r:id="rId6"/>
    <p:sldLayoutId id="2147485460" r:id="rId7"/>
    <p:sldLayoutId id="2147485461" r:id="rId8"/>
    <p:sldLayoutId id="2147485462" r:id="rId9"/>
    <p:sldLayoutId id="2147485463" r:id="rId10"/>
    <p:sldLayoutId id="2147485464" r:id="rId11"/>
    <p:sldLayoutId id="2147485465" r:id="rId12"/>
    <p:sldLayoutId id="2147485466" r:id="rId13"/>
    <p:sldLayoutId id="2147485467" r:id="rId14"/>
    <p:sldLayoutId id="2147485468" r:id="rId15"/>
    <p:sldLayoutId id="2147485469" r:id="rId16"/>
    <p:sldLayoutId id="2147485470" r:id="rId17"/>
    <p:sldLayoutId id="2147485471" r:id="rId18"/>
    <p:sldLayoutId id="2147485472" r:id="rId19"/>
    <p:sldLayoutId id="2147485473" r:id="rId20"/>
    <p:sldLayoutId id="2147485474" r:id="rId21"/>
    <p:sldLayoutId id="2147485475" r:id="rId22"/>
    <p:sldLayoutId id="2147485476" r:id="rId23"/>
    <p:sldLayoutId id="2147485477" r:id="rId24"/>
    <p:sldLayoutId id="2147485478" r:id="rId25"/>
    <p:sldLayoutId id="2147485479" r:id="rId26"/>
    <p:sldLayoutId id="2147485480" r:id="rId27"/>
    <p:sldLayoutId id="2147485481" r:id="rId28"/>
    <p:sldLayoutId id="2147485482" r:id="rId29"/>
    <p:sldLayoutId id="2147485483" r:id="rId30"/>
    <p:sldLayoutId id="2147485484" r:id="rId31"/>
    <p:sldLayoutId id="2147485485" r:id="rId32"/>
    <p:sldLayoutId id="2147485486" r:id="rId33"/>
    <p:sldLayoutId id="2147485487" r:id="rId34"/>
    <p:sldLayoutId id="2147485488" r:id="rId35"/>
    <p:sldLayoutId id="2147485489" r:id="rId36"/>
    <p:sldLayoutId id="2147485490" r:id="rId37"/>
    <p:sldLayoutId id="2147485491" r:id="rId38"/>
    <p:sldLayoutId id="2147485492" r:id="rId39"/>
  </p:sldLayoutIdLst>
  <p:hf hdr="0" ftr="0" dt="0"/>
  <p:txStyles>
    <p:titleStyle>
      <a:lvl1pPr algn="l" defTabSz="914400" rtl="0" eaLnBrk="1" latinLnBrk="0" hangingPunct="1">
        <a:lnSpc>
          <a:spcPct val="90000"/>
        </a:lnSpc>
        <a:spcBef>
          <a:spcPct val="0"/>
        </a:spcBef>
        <a:buNone/>
        <a:defRPr sz="6000" kern="1200" baseline="0">
          <a:solidFill>
            <a:schemeClr val="tx1"/>
          </a:solidFill>
          <a:latin typeface="Impact" panose="020B0806030902050204" pitchFamily="34" charset="0"/>
          <a:ea typeface="+mj-ea"/>
          <a:cs typeface="+mj-cs"/>
        </a:defRPr>
      </a:lvl1pPr>
    </p:titleStyle>
    <p:bodyStyle>
      <a:lvl1pPr marL="228600" indent="-228600" algn="l" defTabSz="914400" rtl="0" eaLnBrk="1" latinLnBrk="0" hangingPunct="1">
        <a:lnSpc>
          <a:spcPct val="90000"/>
        </a:lnSpc>
        <a:spcBef>
          <a:spcPts val="0"/>
        </a:spcBef>
        <a:spcAft>
          <a:spcPts val="600"/>
        </a:spcAft>
        <a:buClr>
          <a:schemeClr val="tx1"/>
        </a:buClr>
        <a:buFont typeface="Arial" panose="020B0604020202020204" pitchFamily="34" charset="0"/>
        <a:buChar char="•"/>
        <a:defRPr sz="200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0"/>
        </a:spcBef>
        <a:spcAft>
          <a:spcPts val="600"/>
        </a:spcAft>
        <a:buClr>
          <a:schemeClr val="tx1"/>
        </a:buClr>
        <a:buFont typeface="Arial" panose="020B0604020202020204" pitchFamily="34" charset="0"/>
        <a:buChar char="•"/>
        <a:defRPr sz="18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0"/>
        </a:spcBef>
        <a:spcAft>
          <a:spcPts val="600"/>
        </a:spcAft>
        <a:buClr>
          <a:schemeClr val="tx1"/>
        </a:buClr>
        <a:buFont typeface="Arial" panose="020B0604020202020204" pitchFamily="34" charset="0"/>
        <a:buChar char="•"/>
        <a:defRPr sz="16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0"/>
        </a:spcBef>
        <a:spcAft>
          <a:spcPts val="600"/>
        </a:spcAft>
        <a:buClr>
          <a:schemeClr val="tx1"/>
        </a:buClr>
        <a:buFont typeface="Arial" panose="020B0604020202020204" pitchFamily="34" charset="0"/>
        <a:buChar char="•"/>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0"/>
        </a:spcBef>
        <a:spcAft>
          <a:spcPts val="600"/>
        </a:spcAft>
        <a:buClr>
          <a:schemeClr val="tx1"/>
        </a:buClr>
        <a:buFont typeface="Arial" panose="020B0604020202020204" pitchFamily="34" charset="0"/>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6">
          <p15:clr>
            <a:srgbClr val="F26B43"/>
          </p15:clr>
        </p15:guide>
        <p15:guide id="2" pos="7434">
          <p15:clr>
            <a:srgbClr val="F26B43"/>
          </p15:clr>
        </p15:guide>
        <p15:guide id="3" orient="horz" pos="244">
          <p15:clr>
            <a:srgbClr val="F26B43"/>
          </p15:clr>
        </p15:guide>
        <p15:guide id="4" orient="horz" pos="4077">
          <p15:clr>
            <a:srgbClr val="F26B43"/>
          </p15:clr>
        </p15:guide>
        <p15:guide id="16" pos="3840">
          <p15:clr>
            <a:srgbClr val="F26B43"/>
          </p15:clr>
        </p15:guide>
        <p15:guide id="17" orient="horz" pos="216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1026" name="Object 4" hidden="1">
            <a:extLst>
              <a:ext uri="{FF2B5EF4-FFF2-40B4-BE49-F238E27FC236}">
                <a16:creationId xmlns:a16="http://schemas.microsoft.com/office/drawing/2014/main" id="{A19AA2ED-A6E8-4AC0-81F4-C80CEAFB21D5}"/>
              </a:ext>
            </a:extLst>
          </p:cNvPr>
          <p:cNvGraphicFramePr>
            <a:graphicFrameLocks noChangeAspect="1"/>
          </p:cNvGraphicFramePr>
          <p:nvPr userDrawn="1">
            <p:custDataLst>
              <p:tags r:id="rId57"/>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8" imgW="360" imgH="360" progId="TCLayout.ActiveDocument.1">
                  <p:embed/>
                </p:oleObj>
              </mc:Choice>
              <mc:Fallback>
                <p:oleObj name="think-cell Slide" r:id="rId58" imgW="360" imgH="360" progId="TCLayout.ActiveDocument.1">
                  <p:embed/>
                  <p:pic>
                    <p:nvPicPr>
                      <p:cNvPr id="1026" name="Object 4" hidden="1">
                        <a:extLst>
                          <a:ext uri="{FF2B5EF4-FFF2-40B4-BE49-F238E27FC236}">
                            <a16:creationId xmlns:a16="http://schemas.microsoft.com/office/drawing/2014/main" id="{A19AA2ED-A6E8-4AC0-81F4-C80CEAFB21D5}"/>
                          </a:ext>
                        </a:extLst>
                      </p:cNvPr>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7" name="Title Placeholder 1">
            <a:extLst>
              <a:ext uri="{FF2B5EF4-FFF2-40B4-BE49-F238E27FC236}">
                <a16:creationId xmlns:a16="http://schemas.microsoft.com/office/drawing/2014/main" id="{1C0E7047-3083-4AA1-BE08-DBFF0E129AA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id="{CCC30FC0-8011-4C6F-8598-A4B3EA9038DC}"/>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Rectangle 5">
            <a:extLst>
              <a:ext uri="{FF2B5EF4-FFF2-40B4-BE49-F238E27FC236}">
                <a16:creationId xmlns:a16="http://schemas.microsoft.com/office/drawing/2014/main" id="{54FE2F21-745A-4713-B253-F7440659051F}"/>
              </a:ext>
            </a:extLst>
          </p:cNvPr>
          <p:cNvSpPr/>
          <p:nvPr userDrawn="1"/>
        </p:nvSpPr>
        <p:spPr>
          <a:xfrm>
            <a:off x="0" y="6472238"/>
            <a:ext cx="12192000" cy="3857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900"/>
          </a:p>
        </p:txBody>
      </p:sp>
      <p:sp>
        <p:nvSpPr>
          <p:cNvPr id="8" name="Subtitle 2">
            <a:extLst>
              <a:ext uri="{FF2B5EF4-FFF2-40B4-BE49-F238E27FC236}">
                <a16:creationId xmlns:a16="http://schemas.microsoft.com/office/drawing/2014/main" id="{A6383147-3C59-406D-BE48-68D3D227287F}"/>
              </a:ext>
            </a:extLst>
          </p:cNvPr>
          <p:cNvSpPr txBox="1">
            <a:spLocks/>
          </p:cNvSpPr>
          <p:nvPr userDrawn="1"/>
        </p:nvSpPr>
        <p:spPr>
          <a:xfrm>
            <a:off x="4402138" y="6565900"/>
            <a:ext cx="3387725" cy="207963"/>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r>
              <a:rPr lang="en-US" sz="800">
                <a:solidFill>
                  <a:schemeClr val="tx2"/>
                </a:solidFill>
              </a:rPr>
              <a:t>©2024 Papa Johns International, Inc. All Rights Reserved.</a:t>
            </a:r>
          </a:p>
        </p:txBody>
      </p:sp>
      <p:sp>
        <p:nvSpPr>
          <p:cNvPr id="9" name="Slide Number Placeholder 5">
            <a:extLst>
              <a:ext uri="{FF2B5EF4-FFF2-40B4-BE49-F238E27FC236}">
                <a16:creationId xmlns:a16="http://schemas.microsoft.com/office/drawing/2014/main" id="{BDF9EFD7-F24E-4427-ADB1-6CA1C861A052}"/>
              </a:ext>
            </a:extLst>
          </p:cNvPr>
          <p:cNvSpPr>
            <a:spLocks noGrp="1"/>
          </p:cNvSpPr>
          <p:nvPr>
            <p:ph type="sldNum" sz="quarter" idx="4"/>
          </p:nvPr>
        </p:nvSpPr>
        <p:spPr>
          <a:xfrm>
            <a:off x="11249025" y="6472238"/>
            <a:ext cx="750888" cy="385762"/>
          </a:xfrm>
          <a:prstGeom prst="rect">
            <a:avLst/>
          </a:prstGeom>
        </p:spPr>
        <p:txBody>
          <a:bodyPr vert="horz" lIns="0" tIns="0" rIns="0" bIns="0" rtlCol="0" anchor="ctr"/>
          <a:lstStyle>
            <a:lvl1pPr algn="r" eaLnBrk="1" fontAlgn="auto" hangingPunct="1">
              <a:spcBef>
                <a:spcPts val="0"/>
              </a:spcBef>
              <a:spcAft>
                <a:spcPts val="0"/>
              </a:spcAft>
              <a:defRPr sz="800" b="0" i="0">
                <a:solidFill>
                  <a:schemeClr val="tx2"/>
                </a:solidFill>
                <a:latin typeface="Arial" panose="020B0604020202020204" pitchFamily="34" charset="0"/>
                <a:cs typeface="Arial" panose="020B0604020202020204" pitchFamily="34" charset="0"/>
              </a:defRPr>
            </a:lvl1pPr>
          </a:lstStyle>
          <a:p>
            <a:pPr>
              <a:defRPr/>
            </a:pPr>
            <a:fld id="{A5003754-3CB0-45A8-8879-4CD9E8789B6D}" type="slidenum">
              <a:rPr lang="en-US"/>
              <a:pPr>
                <a:defRPr/>
              </a:pPr>
              <a:t>‹#›</a:t>
            </a:fld>
            <a:endParaRPr lang="en-US"/>
          </a:p>
        </p:txBody>
      </p:sp>
      <p:pic>
        <p:nvPicPr>
          <p:cNvPr id="1032" name="Picture 11">
            <a:extLst>
              <a:ext uri="{FF2B5EF4-FFF2-40B4-BE49-F238E27FC236}">
                <a16:creationId xmlns:a16="http://schemas.microsoft.com/office/drawing/2014/main" id="{28AB81C5-582D-4BD7-9FE1-80C4C73842B3}"/>
              </a:ext>
            </a:extLst>
          </p:cNvPr>
          <p:cNvPicPr>
            <a:picLocks noChangeAspect="1" noChangeArrowheads="1"/>
          </p:cNvPicPr>
          <p:nvPr userDrawn="1"/>
        </p:nvPicPr>
        <p:blipFill>
          <a:blip r:embed="rId60">
            <a:extLst>
              <a:ext uri="{28A0092B-C50C-407E-A947-70E740481C1C}">
                <a14:useLocalDpi xmlns:a14="http://schemas.microsoft.com/office/drawing/2010/main" val="0"/>
              </a:ext>
            </a:extLst>
          </a:blip>
          <a:srcRect/>
          <a:stretch>
            <a:fillRect/>
          </a:stretch>
        </p:blipFill>
        <p:spPr bwMode="auto">
          <a:xfrm>
            <a:off x="192088" y="6599238"/>
            <a:ext cx="10048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429216"/>
      </p:ext>
    </p:extLst>
  </p:cSld>
  <p:clrMap bg1="lt1" tx1="dk1" bg2="lt2" tx2="dk2" accent1="accent1" accent2="accent2" accent3="accent3" accent4="accent4" accent5="accent5" accent6="accent6" hlink="hlink" folHlink="folHlink"/>
  <p:sldLayoutIdLst>
    <p:sldLayoutId id="2147485494" r:id="rId1"/>
    <p:sldLayoutId id="2147485495" r:id="rId2"/>
    <p:sldLayoutId id="2147485496" r:id="rId3"/>
    <p:sldLayoutId id="2147485497" r:id="rId4"/>
    <p:sldLayoutId id="2147485498" r:id="rId5"/>
    <p:sldLayoutId id="2147485499" r:id="rId6"/>
    <p:sldLayoutId id="2147485500" r:id="rId7"/>
    <p:sldLayoutId id="2147485501" r:id="rId8"/>
    <p:sldLayoutId id="2147485502" r:id="rId9"/>
    <p:sldLayoutId id="2147485503" r:id="rId10"/>
    <p:sldLayoutId id="2147485504" r:id="rId11"/>
    <p:sldLayoutId id="2147485505" r:id="rId12"/>
    <p:sldLayoutId id="2147485506" r:id="rId13"/>
    <p:sldLayoutId id="2147485507" r:id="rId14"/>
    <p:sldLayoutId id="2147485508" r:id="rId15"/>
    <p:sldLayoutId id="2147485509" r:id="rId16"/>
    <p:sldLayoutId id="2147485510" r:id="rId17"/>
    <p:sldLayoutId id="2147485511" r:id="rId18"/>
    <p:sldLayoutId id="2147485512" r:id="rId19"/>
    <p:sldLayoutId id="2147485513" r:id="rId20"/>
    <p:sldLayoutId id="2147485514" r:id="rId21"/>
    <p:sldLayoutId id="2147485515" r:id="rId22"/>
    <p:sldLayoutId id="2147485516" r:id="rId23"/>
    <p:sldLayoutId id="2147485517" r:id="rId24"/>
    <p:sldLayoutId id="2147485518" r:id="rId25"/>
    <p:sldLayoutId id="2147485519" r:id="rId26"/>
    <p:sldLayoutId id="2147485520" r:id="rId27"/>
    <p:sldLayoutId id="2147485521" r:id="rId28"/>
    <p:sldLayoutId id="2147485522" r:id="rId29"/>
    <p:sldLayoutId id="2147485523" r:id="rId30"/>
    <p:sldLayoutId id="2147485524" r:id="rId31"/>
    <p:sldLayoutId id="2147485525" r:id="rId32"/>
    <p:sldLayoutId id="2147485526" r:id="rId33"/>
    <p:sldLayoutId id="2147485527" r:id="rId34"/>
    <p:sldLayoutId id="2147485528" r:id="rId35"/>
    <p:sldLayoutId id="2147485529" r:id="rId36"/>
    <p:sldLayoutId id="2147485530" r:id="rId37"/>
    <p:sldLayoutId id="2147485531" r:id="rId38"/>
    <p:sldLayoutId id="2147485532" r:id="rId39"/>
    <p:sldLayoutId id="2147485533" r:id="rId40"/>
    <p:sldLayoutId id="2147485534" r:id="rId41"/>
    <p:sldLayoutId id="2147485535" r:id="rId42"/>
    <p:sldLayoutId id="2147485536" r:id="rId43"/>
    <p:sldLayoutId id="2147485537" r:id="rId44"/>
    <p:sldLayoutId id="2147485538" r:id="rId45"/>
    <p:sldLayoutId id="2147485539" r:id="rId46"/>
    <p:sldLayoutId id="2147485540" r:id="rId47"/>
    <p:sldLayoutId id="2147485541" r:id="rId48"/>
    <p:sldLayoutId id="2147485542" r:id="rId49"/>
    <p:sldLayoutId id="2147485543" r:id="rId50"/>
    <p:sldLayoutId id="2147485544" r:id="rId51"/>
    <p:sldLayoutId id="2147485545" r:id="rId52"/>
    <p:sldLayoutId id="2147485546" r:id="rId53"/>
    <p:sldLayoutId id="2147485547" r:id="rId54"/>
    <p:sldLayoutId id="2147485548" r:id="rId55"/>
  </p:sldLayoutIdLst>
  <p:hf hdr="0" ftr="0" dt="0"/>
  <p:txStyles>
    <p:titleStyle>
      <a:lvl1pPr algn="l" rtl="0" eaLnBrk="0" fontAlgn="base" hangingPunct="0">
        <a:lnSpc>
          <a:spcPct val="90000"/>
        </a:lnSpc>
        <a:spcBef>
          <a:spcPct val="0"/>
        </a:spcBef>
        <a:spcAft>
          <a:spcPct val="0"/>
        </a:spcAft>
        <a:defRPr sz="6000" kern="1200">
          <a:solidFill>
            <a:schemeClr val="tx1"/>
          </a:solidFill>
          <a:latin typeface="Impact" panose="020B0806030902050204" pitchFamily="34" charset="0"/>
          <a:ea typeface="+mj-ea"/>
          <a:cs typeface="+mj-cs"/>
        </a:defRPr>
      </a:lvl1pPr>
      <a:lvl2pPr algn="l" rtl="0" eaLnBrk="0" fontAlgn="base" hangingPunct="0">
        <a:lnSpc>
          <a:spcPct val="90000"/>
        </a:lnSpc>
        <a:spcBef>
          <a:spcPct val="0"/>
        </a:spcBef>
        <a:spcAft>
          <a:spcPct val="0"/>
        </a:spcAft>
        <a:defRPr sz="6000">
          <a:solidFill>
            <a:schemeClr val="tx1"/>
          </a:solidFill>
          <a:latin typeface="Impact" panose="020B0806030902050204" pitchFamily="34" charset="0"/>
        </a:defRPr>
      </a:lvl2pPr>
      <a:lvl3pPr algn="l" rtl="0" eaLnBrk="0" fontAlgn="base" hangingPunct="0">
        <a:lnSpc>
          <a:spcPct val="90000"/>
        </a:lnSpc>
        <a:spcBef>
          <a:spcPct val="0"/>
        </a:spcBef>
        <a:spcAft>
          <a:spcPct val="0"/>
        </a:spcAft>
        <a:defRPr sz="6000">
          <a:solidFill>
            <a:schemeClr val="tx1"/>
          </a:solidFill>
          <a:latin typeface="Impact" panose="020B0806030902050204" pitchFamily="34" charset="0"/>
        </a:defRPr>
      </a:lvl3pPr>
      <a:lvl4pPr algn="l" rtl="0" eaLnBrk="0" fontAlgn="base" hangingPunct="0">
        <a:lnSpc>
          <a:spcPct val="90000"/>
        </a:lnSpc>
        <a:spcBef>
          <a:spcPct val="0"/>
        </a:spcBef>
        <a:spcAft>
          <a:spcPct val="0"/>
        </a:spcAft>
        <a:defRPr sz="6000">
          <a:solidFill>
            <a:schemeClr val="tx1"/>
          </a:solidFill>
          <a:latin typeface="Impact" panose="020B0806030902050204" pitchFamily="34" charset="0"/>
        </a:defRPr>
      </a:lvl4pPr>
      <a:lvl5pPr algn="l" rtl="0" eaLnBrk="0" fontAlgn="base" hangingPunct="0">
        <a:lnSpc>
          <a:spcPct val="90000"/>
        </a:lnSpc>
        <a:spcBef>
          <a:spcPct val="0"/>
        </a:spcBef>
        <a:spcAft>
          <a:spcPct val="0"/>
        </a:spcAft>
        <a:defRPr sz="6000">
          <a:solidFill>
            <a:schemeClr val="tx1"/>
          </a:solidFill>
          <a:latin typeface="Impact" panose="020B0806030902050204" pitchFamily="34" charset="0"/>
        </a:defRPr>
      </a:lvl5pPr>
      <a:lvl6pPr marL="457200" algn="l" rtl="0" fontAlgn="base">
        <a:lnSpc>
          <a:spcPct val="90000"/>
        </a:lnSpc>
        <a:spcBef>
          <a:spcPct val="0"/>
        </a:spcBef>
        <a:spcAft>
          <a:spcPct val="0"/>
        </a:spcAft>
        <a:defRPr sz="6000">
          <a:solidFill>
            <a:schemeClr val="tx1"/>
          </a:solidFill>
          <a:latin typeface="Impact" panose="020B0806030902050204" pitchFamily="34" charset="0"/>
        </a:defRPr>
      </a:lvl6pPr>
      <a:lvl7pPr marL="914400" algn="l" rtl="0" fontAlgn="base">
        <a:lnSpc>
          <a:spcPct val="90000"/>
        </a:lnSpc>
        <a:spcBef>
          <a:spcPct val="0"/>
        </a:spcBef>
        <a:spcAft>
          <a:spcPct val="0"/>
        </a:spcAft>
        <a:defRPr sz="6000">
          <a:solidFill>
            <a:schemeClr val="tx1"/>
          </a:solidFill>
          <a:latin typeface="Impact" panose="020B0806030902050204" pitchFamily="34" charset="0"/>
        </a:defRPr>
      </a:lvl7pPr>
      <a:lvl8pPr marL="1371600" algn="l" rtl="0" fontAlgn="base">
        <a:lnSpc>
          <a:spcPct val="90000"/>
        </a:lnSpc>
        <a:spcBef>
          <a:spcPct val="0"/>
        </a:spcBef>
        <a:spcAft>
          <a:spcPct val="0"/>
        </a:spcAft>
        <a:defRPr sz="6000">
          <a:solidFill>
            <a:schemeClr val="tx1"/>
          </a:solidFill>
          <a:latin typeface="Impact" panose="020B0806030902050204" pitchFamily="34" charset="0"/>
        </a:defRPr>
      </a:lvl8pPr>
      <a:lvl9pPr marL="1828800" algn="l" rtl="0" fontAlgn="base">
        <a:lnSpc>
          <a:spcPct val="90000"/>
        </a:lnSpc>
        <a:spcBef>
          <a:spcPct val="0"/>
        </a:spcBef>
        <a:spcAft>
          <a:spcPct val="0"/>
        </a:spcAft>
        <a:defRPr sz="6000">
          <a:solidFill>
            <a:schemeClr val="tx1"/>
          </a:solidFill>
          <a:latin typeface="Impact" panose="020B0806030902050204" pitchFamily="34" charset="0"/>
        </a:defRPr>
      </a:lvl9pPr>
    </p:titleStyle>
    <p:bodyStyle>
      <a:lvl1pPr marL="228600" indent="-228600" algn="l" rtl="0" eaLnBrk="0" fontAlgn="base" hangingPunct="0">
        <a:lnSpc>
          <a:spcPct val="90000"/>
        </a:lnSpc>
        <a:spcBef>
          <a:spcPct val="0"/>
        </a:spcBef>
        <a:spcAft>
          <a:spcPts val="600"/>
        </a:spcAft>
        <a:buClr>
          <a:schemeClr val="tx1"/>
        </a:buClr>
        <a:buFont typeface="Arial" panose="020B0604020202020204" pitchFamily="34" charset="0"/>
        <a:buChar char="•"/>
        <a:defRPr sz="2000" kern="1200">
          <a:solidFill>
            <a:schemeClr val="tx1"/>
          </a:solidFill>
          <a:latin typeface="Arial" panose="020B0604020202020204" pitchFamily="34" charset="0"/>
          <a:ea typeface="+mn-ea"/>
          <a:cs typeface="+mn-cs"/>
        </a:defRPr>
      </a:lvl1pPr>
      <a:lvl2pPr marL="685800" indent="-228600" algn="l" rtl="0" eaLnBrk="0" fontAlgn="base" hangingPunct="0">
        <a:lnSpc>
          <a:spcPct val="90000"/>
        </a:lnSpc>
        <a:spcBef>
          <a:spcPct val="0"/>
        </a:spcBef>
        <a:spcAft>
          <a:spcPts val="600"/>
        </a:spcAft>
        <a:buClr>
          <a:schemeClr val="tx1"/>
        </a:buClr>
        <a:buFont typeface="Arial" panose="020B0604020202020204" pitchFamily="34" charset="0"/>
        <a:buChar char="•"/>
        <a:defRPr kern="1200">
          <a:solidFill>
            <a:schemeClr val="tx1"/>
          </a:solidFill>
          <a:latin typeface="Arial" panose="020B0604020202020204" pitchFamily="34" charset="0"/>
          <a:ea typeface="+mn-ea"/>
          <a:cs typeface="+mn-cs"/>
        </a:defRPr>
      </a:lvl2pPr>
      <a:lvl3pPr marL="1143000" indent="-228600" algn="l" rtl="0" eaLnBrk="0" fontAlgn="base" hangingPunct="0">
        <a:lnSpc>
          <a:spcPct val="90000"/>
        </a:lnSpc>
        <a:spcBef>
          <a:spcPct val="0"/>
        </a:spcBef>
        <a:spcAft>
          <a:spcPts val="60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mn-cs"/>
        </a:defRPr>
      </a:lvl3pPr>
      <a:lvl4pPr marL="1600200" indent="-228600" algn="l" rtl="0" eaLnBrk="0" fontAlgn="base" hangingPunct="0">
        <a:lnSpc>
          <a:spcPct val="90000"/>
        </a:lnSpc>
        <a:spcBef>
          <a:spcPct val="0"/>
        </a:spcBef>
        <a:spcAft>
          <a:spcPts val="600"/>
        </a:spcAft>
        <a:buClr>
          <a:schemeClr val="tx1"/>
        </a:buClr>
        <a:buFont typeface="Arial" panose="020B0604020202020204" pitchFamily="34" charset="0"/>
        <a:buChar char="•"/>
        <a:defRPr sz="1400" kern="1200">
          <a:solidFill>
            <a:schemeClr val="tx1"/>
          </a:solidFill>
          <a:latin typeface="Arial" panose="020B0604020202020204" pitchFamily="34" charset="0"/>
          <a:ea typeface="+mn-ea"/>
          <a:cs typeface="+mn-cs"/>
        </a:defRPr>
      </a:lvl4pPr>
      <a:lvl5pPr marL="2057400" indent="-228600" algn="l" rtl="0" eaLnBrk="0" fontAlgn="base" hangingPunct="0">
        <a:lnSpc>
          <a:spcPct val="90000"/>
        </a:lnSpc>
        <a:spcBef>
          <a:spcPct val="0"/>
        </a:spcBef>
        <a:spcAft>
          <a:spcPts val="600"/>
        </a:spcAft>
        <a:buClr>
          <a:schemeClr val="tx1"/>
        </a:buClr>
        <a:buFont typeface="Arial" panose="020B0604020202020204" pitchFamily="34" charset="0"/>
        <a:buChar char="•"/>
        <a:defRPr sz="14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3" name="Title Placeholder 12"/>
          <p:cNvSpPr>
            <a:spLocks noGrp="1"/>
          </p:cNvSpPr>
          <p:nvPr>
            <p:ph type="title"/>
          </p:nvPr>
        </p:nvSpPr>
        <p:spPr>
          <a:xfrm>
            <a:off x="609599" y="170184"/>
            <a:ext cx="10972800" cy="987664"/>
          </a:xfrm>
          <a:prstGeom prst="rect">
            <a:avLst/>
          </a:prstGeom>
          <a:noFill/>
        </p:spPr>
        <p:txBody>
          <a:bodyPr vert="horz" lIns="91440" tIns="45720" rIns="91440" bIns="45720" rtlCol="0" anchor="b">
            <a:normAutofit/>
          </a:bodyPr>
          <a:lstStyle/>
          <a:p>
            <a:r>
              <a:rPr lang="en-US"/>
              <a:t>Click to edit master title style</a:t>
            </a:r>
          </a:p>
        </p:txBody>
      </p:sp>
      <p:sp>
        <p:nvSpPr>
          <p:cNvPr id="2" name="Text Placeholder 1"/>
          <p:cNvSpPr>
            <a:spLocks noGrp="1"/>
          </p:cNvSpPr>
          <p:nvPr>
            <p:ph type="body" idx="1"/>
          </p:nvPr>
        </p:nvSpPr>
        <p:spPr>
          <a:xfrm>
            <a:off x="604740" y="1340112"/>
            <a:ext cx="10972800" cy="459913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p:txBody>
      </p:sp>
      <p:sp>
        <p:nvSpPr>
          <p:cNvPr id="6" name="Footer Placeholder 1">
            <a:extLst>
              <a:ext uri="{FF2B5EF4-FFF2-40B4-BE49-F238E27FC236}">
                <a16:creationId xmlns:a16="http://schemas.microsoft.com/office/drawing/2014/main" id="{9D09C8EF-85CB-2188-A1E3-1E5B4B1CD5EE}"/>
              </a:ext>
            </a:extLst>
          </p:cNvPr>
          <p:cNvSpPr>
            <a:spLocks noGrp="1"/>
          </p:cNvSpPr>
          <p:nvPr>
            <p:ph type="ftr" sz="quarter" idx="3"/>
          </p:nvPr>
        </p:nvSpPr>
        <p:spPr>
          <a:xfrm>
            <a:off x="7948470" y="6494688"/>
            <a:ext cx="3224017" cy="274320"/>
          </a:xfrm>
          <a:prstGeom prst="rect">
            <a:avLst/>
          </a:prstGeom>
        </p:spPr>
        <p:txBody>
          <a:bodyPr/>
          <a:lstStyle>
            <a:lvl1pPr algn="r">
              <a:defRPr sz="667">
                <a:latin typeface="Arial" panose="020B0604020202020204" pitchFamily="34" charset="0"/>
                <a:cs typeface="Arial" panose="020B0604020202020204" pitchFamily="34" charset="0"/>
              </a:defRPr>
            </a:lvl1pPr>
          </a:lstStyle>
          <a:p>
            <a:pPr>
              <a:defRPr/>
            </a:pPr>
            <a:r>
              <a:rPr lang="en-US">
                <a:solidFill>
                  <a:srgbClr val="EEEEEE">
                    <a:lumMod val="75000"/>
                  </a:srgbClr>
                </a:solidFill>
              </a:rPr>
              <a:t>© 2024 Bright Horizons Family Solutions LLC</a:t>
            </a:r>
          </a:p>
        </p:txBody>
      </p:sp>
      <p:sp>
        <p:nvSpPr>
          <p:cNvPr id="7" name="Slide Number Placeholder 3">
            <a:extLst>
              <a:ext uri="{FF2B5EF4-FFF2-40B4-BE49-F238E27FC236}">
                <a16:creationId xmlns:a16="http://schemas.microsoft.com/office/drawing/2014/main" id="{09CC49C4-1633-F814-D15D-12AD47DFBC21}"/>
              </a:ext>
            </a:extLst>
          </p:cNvPr>
          <p:cNvSpPr>
            <a:spLocks noGrp="1"/>
          </p:cNvSpPr>
          <p:nvPr>
            <p:ph type="sldNum" sz="quarter" idx="4"/>
          </p:nvPr>
        </p:nvSpPr>
        <p:spPr>
          <a:xfrm>
            <a:off x="11196765" y="6494688"/>
            <a:ext cx="609600" cy="274320"/>
          </a:xfrm>
          <a:prstGeom prst="rect">
            <a:avLst/>
          </a:prstGeom>
        </p:spPr>
        <p:txBody>
          <a:bodyPr/>
          <a:lstStyle>
            <a:lvl1pPr algn="ctr">
              <a:defRPr sz="667">
                <a:latin typeface="Arial" panose="020B0604020202020204" pitchFamily="34" charset="0"/>
                <a:cs typeface="Arial" panose="020B0604020202020204" pitchFamily="34" charset="0"/>
              </a:defRPr>
            </a:lvl1pPr>
          </a:lstStyle>
          <a:p>
            <a:pPr>
              <a:defRPr/>
            </a:pPr>
            <a:fld id="{219F92D6-C436-4C47-A687-ED1BFDA31FCE}" type="slidenum">
              <a:rPr lang="en-US" smtClean="0">
                <a:solidFill>
                  <a:srgbClr val="EEEEEE">
                    <a:lumMod val="75000"/>
                  </a:srgbClr>
                </a:solidFill>
              </a:rPr>
              <a:pPr>
                <a:defRPr/>
              </a:pPr>
              <a:t>‹#›</a:t>
            </a:fld>
            <a:endParaRPr lang="en-US">
              <a:solidFill>
                <a:srgbClr val="EEEEEE">
                  <a:lumMod val="75000"/>
                </a:srgbClr>
              </a:solidFill>
            </a:endParaRPr>
          </a:p>
        </p:txBody>
      </p:sp>
      <p:pic>
        <p:nvPicPr>
          <p:cNvPr id="3" name="Graphic 2">
            <a:extLst>
              <a:ext uri="{FF2B5EF4-FFF2-40B4-BE49-F238E27FC236}">
                <a16:creationId xmlns:a16="http://schemas.microsoft.com/office/drawing/2014/main" id="{CE6EBB18-2E30-7D22-936B-2282B65D845D}"/>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661055" y="5781054"/>
            <a:ext cx="1123403" cy="825039"/>
          </a:xfrm>
          <a:prstGeom prst="rect">
            <a:avLst/>
          </a:prstGeom>
        </p:spPr>
      </p:pic>
    </p:spTree>
    <p:extLst>
      <p:ext uri="{BB962C8B-B14F-4D97-AF65-F5344CB8AC3E}">
        <p14:creationId xmlns:p14="http://schemas.microsoft.com/office/powerpoint/2010/main" val="488717815"/>
      </p:ext>
    </p:extLst>
  </p:cSld>
  <p:clrMap bg1="lt1" tx1="dk1" bg2="lt2" tx2="dk2" accent1="accent1" accent2="accent2" accent3="accent3" accent4="accent4" accent5="accent5" accent6="accent6" hlink="hlink" folHlink="folHlink"/>
  <p:sldLayoutIdLst>
    <p:sldLayoutId id="2147485551" r:id="rId1"/>
    <p:sldLayoutId id="2147485552" r:id="rId2"/>
    <p:sldLayoutId id="2147485553" r:id="rId3"/>
    <p:sldLayoutId id="2147485554" r:id="rId4"/>
    <p:sldLayoutId id="2147485555" r:id="rId5"/>
    <p:sldLayoutId id="2147485556" r:id="rId6"/>
    <p:sldLayoutId id="2147485557" r:id="rId7"/>
    <p:sldLayoutId id="2147485558" r:id="rId8"/>
    <p:sldLayoutId id="2147485559" r:id="rId9"/>
    <p:sldLayoutId id="2147485560" r:id="rId10"/>
    <p:sldLayoutId id="2147485561" r:id="rId11"/>
    <p:sldLayoutId id="2147485562" r:id="rId12"/>
    <p:sldLayoutId id="2147485563" r:id="rId13"/>
    <p:sldLayoutId id="2147485564" r:id="rId14"/>
    <p:sldLayoutId id="2147485565" r:id="rId15"/>
    <p:sldLayoutId id="2147485566" r:id="rId16"/>
    <p:sldLayoutId id="2147485567" r:id="rId17"/>
    <p:sldLayoutId id="2147485568" r:id="rId18"/>
    <p:sldLayoutId id="2147485569" r:id="rId19"/>
    <p:sldLayoutId id="2147485570" r:id="rId20"/>
    <p:sldLayoutId id="2147485571" r:id="rId21"/>
    <p:sldLayoutId id="2147485572" r:id="rId22"/>
    <p:sldLayoutId id="2147485573" r:id="rId23"/>
    <p:sldLayoutId id="2147485574" r:id="rId24"/>
    <p:sldLayoutId id="2147485575" r:id="rId25"/>
  </p:sldLayoutIdLst>
  <p:hf hdr="0" dt="0"/>
  <p:txStyles>
    <p:titleStyle>
      <a:lvl1pPr algn="l" defTabSz="914377" rtl="0" eaLnBrk="1" latinLnBrk="0" hangingPunct="1">
        <a:lnSpc>
          <a:spcPct val="90000"/>
        </a:lnSpc>
        <a:spcBef>
          <a:spcPct val="0"/>
        </a:spcBef>
        <a:buNone/>
        <a:defRPr sz="3733" b="1" kern="1200">
          <a:solidFill>
            <a:schemeClr val="bg1"/>
          </a:solidFill>
          <a:latin typeface="Arial" panose="020B0604020202020204" pitchFamily="34" charset="0"/>
          <a:ea typeface="+mj-ea"/>
          <a:cs typeface="Arial" panose="020B0604020202020204" pitchFamily="34" charset="0"/>
        </a:defRPr>
      </a:lvl1pPr>
    </p:titleStyle>
    <p:bodyStyle>
      <a:lvl1pPr marL="300559" indent="-300559" algn="l" defTabSz="914377" rtl="0" eaLnBrk="1" latinLnBrk="0" hangingPunct="1">
        <a:lnSpc>
          <a:spcPct val="100000"/>
        </a:lnSpc>
        <a:spcBef>
          <a:spcPts val="800"/>
        </a:spcBef>
        <a:buClr>
          <a:schemeClr val="accent3"/>
        </a:buClr>
        <a:buFont typeface="Wingdings" panose="05000000000000000000" pitchFamily="2" charset="2"/>
        <a:buChar char="§"/>
        <a:tabLst>
          <a:tab pos="300559" algn="l"/>
        </a:tabLst>
        <a:defRPr sz="3200" kern="1200">
          <a:solidFill>
            <a:schemeClr val="bg1"/>
          </a:solidFill>
          <a:latin typeface="Arial" panose="020B0604020202020204" pitchFamily="34" charset="0"/>
          <a:ea typeface="+mn-ea"/>
          <a:cs typeface="Arial" panose="020B0604020202020204" pitchFamily="34" charset="0"/>
        </a:defRPr>
      </a:lvl1pPr>
      <a:lvl2pPr marL="759865" indent="-302676" algn="l" defTabSz="914377" rtl="0" eaLnBrk="1" latinLnBrk="0" hangingPunct="1">
        <a:lnSpc>
          <a:spcPct val="100000"/>
        </a:lnSpc>
        <a:spcBef>
          <a:spcPts val="800"/>
        </a:spcBef>
        <a:buClr>
          <a:schemeClr val="accent3"/>
        </a:buClr>
        <a:buFont typeface="Calibri" panose="020F0502020204030204" pitchFamily="34" charset="0"/>
        <a:buChar char="̶"/>
        <a:tabLst>
          <a:tab pos="759865" algn="l"/>
        </a:tabLst>
        <a:defRPr sz="2667" kern="1200">
          <a:solidFill>
            <a:schemeClr val="bg1"/>
          </a:solidFill>
          <a:latin typeface="Arial" panose="020B0604020202020204" pitchFamily="34" charset="0"/>
          <a:ea typeface="+mn-ea"/>
          <a:cs typeface="Arial" panose="020B0604020202020204" pitchFamily="34" charset="0"/>
        </a:defRPr>
      </a:lvl2pPr>
      <a:lvl3pPr marL="1219170" indent="-304792" algn="l" defTabSz="914377" rtl="0" eaLnBrk="1" latinLnBrk="0" hangingPunct="1">
        <a:lnSpc>
          <a:spcPct val="100000"/>
        </a:lnSpc>
        <a:spcBef>
          <a:spcPts val="800"/>
        </a:spcBef>
        <a:buClr>
          <a:schemeClr val="accent3"/>
        </a:buClr>
        <a:buFont typeface="Arial" panose="020B0604020202020204" pitchFamily="34" charset="0"/>
        <a:buChar char="•"/>
        <a:tabLst>
          <a:tab pos="1219170" algn="l"/>
        </a:tabLst>
        <a:defRPr sz="2400" kern="1200">
          <a:solidFill>
            <a:schemeClr val="bg1"/>
          </a:solidFill>
          <a:latin typeface="Arial" panose="020B0604020202020204" pitchFamily="34" charset="0"/>
          <a:ea typeface="+mn-ea"/>
          <a:cs typeface="Arial" panose="020B0604020202020204" pitchFamily="34" charset="0"/>
        </a:defRPr>
      </a:lvl3pPr>
      <a:lvl4pPr marL="1519729" indent="-300559" algn="l" defTabSz="914377" rtl="0" eaLnBrk="1" latinLnBrk="0" hangingPunct="1">
        <a:lnSpc>
          <a:spcPct val="100000"/>
        </a:lnSpc>
        <a:spcBef>
          <a:spcPts val="896"/>
        </a:spcBef>
        <a:buClr>
          <a:schemeClr val="accent3"/>
        </a:buClr>
        <a:buFont typeface="Wingdings" panose="05000000000000000000" pitchFamily="2" charset="2"/>
        <a:buChar char="ü"/>
        <a:tabLst>
          <a:tab pos="1519729" algn="l"/>
        </a:tabLst>
        <a:defRPr sz="2400" kern="1200">
          <a:solidFill>
            <a:schemeClr val="tx1"/>
          </a:solidFill>
          <a:latin typeface="+mn-lt"/>
          <a:ea typeface="+mn-ea"/>
          <a:cs typeface="+mn-cs"/>
        </a:defRPr>
      </a:lvl4pPr>
      <a:lvl5pPr marL="1837221" indent="-317492" algn="l" defTabSz="914377" rtl="0" eaLnBrk="1" latinLnBrk="0" hangingPunct="1">
        <a:lnSpc>
          <a:spcPct val="100000"/>
        </a:lnSpc>
        <a:spcBef>
          <a:spcPts val="896"/>
        </a:spcBef>
        <a:buClr>
          <a:schemeClr val="accent3"/>
        </a:buClr>
        <a:buFont typeface="Courier New" panose="02070309020205020404" pitchFamily="49" charset="0"/>
        <a:buChar char="o"/>
        <a:tabLst>
          <a:tab pos="1837221" algn="l"/>
        </a:tabLst>
        <a:defRPr sz="2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640114"/>
            <a:ext cx="10515600" cy="88015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699657"/>
            <a:ext cx="10515600" cy="34773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324122045"/>
      </p:ext>
    </p:extLst>
  </p:cSld>
  <p:clrMap bg1="lt1" tx1="dk1" bg2="lt2" tx2="dk2" accent1="accent1" accent2="accent2" accent3="accent3" accent4="accent4" accent5="accent5" accent6="accent6" hlink="hlink" folHlink="folHlink"/>
  <p:sldLayoutIdLst>
    <p:sldLayoutId id="2147485196" r:id="rId1"/>
    <p:sldLayoutId id="2147485197" r:id="rId2"/>
    <p:sldLayoutId id="2147485198" r:id="rId3"/>
    <p:sldLayoutId id="2147485199" r:id="rId4"/>
    <p:sldLayoutId id="2147485200" r:id="rId5"/>
    <p:sldLayoutId id="2147485201" r:id="rId6"/>
    <p:sldLayoutId id="2147485202" r:id="rId7"/>
    <p:sldLayoutId id="2147485203" r:id="rId8"/>
    <p:sldLayoutId id="2147485204" r:id="rId9"/>
    <p:sldLayoutId id="2147485205" r:id="rId10"/>
    <p:sldLayoutId id="2147485206" r:id="rId11"/>
    <p:sldLayoutId id="2147485439" r:id="rId12"/>
    <p:sldLayoutId id="2147485549" r:id="rId13"/>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365126"/>
            <a:ext cx="115824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81000" y="1825625"/>
            <a:ext cx="115824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2202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1616151472"/>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 id="2147485228" r:id="rId9"/>
    <p:sldLayoutId id="2147485229" r:id="rId10"/>
    <p:sldLayoutId id="214748523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381001" y="286606"/>
            <a:ext cx="11599024" cy="123739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296488" y="1917478"/>
            <a:ext cx="11599024"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9232039"/>
      </p:ext>
    </p:extLst>
  </p:cSld>
  <p:clrMap bg1="lt1" tx1="dk1" bg2="lt2" tx2="dk2" accent1="accent1" accent2="accent2" accent3="accent3" accent4="accent4" accent5="accent5" accent6="accent6" hlink="hlink" folHlink="folHlink"/>
  <p:sldLayoutIdLst>
    <p:sldLayoutId id="2147485232" r:id="rId1"/>
    <p:sldLayoutId id="2147485233" r:id="rId2"/>
    <p:sldLayoutId id="2147485234" r:id="rId3"/>
    <p:sldLayoutId id="2147485235" r:id="rId4"/>
    <p:sldLayoutId id="2147485236" r:id="rId5"/>
    <p:sldLayoutId id="2147485237" r:id="rId6"/>
    <p:sldLayoutId id="2147485238" r:id="rId7"/>
    <p:sldLayoutId id="2147485239" r:id="rId8"/>
    <p:sldLayoutId id="2147485240" r:id="rId9"/>
    <p:sldLayoutId id="2147485241" r:id="rId10"/>
    <p:sldLayoutId id="2147485242" r:id="rId11"/>
    <p:sldLayoutId id="2147485243" r:id="rId12"/>
  </p:sldLayoutIdLst>
  <p:hf hdr="0" ftr="0" dt="0"/>
  <p:txStyles>
    <p:titleStyle>
      <a:lvl1pPr algn="l" defTabSz="914400" rtl="0" eaLnBrk="1" latinLnBrk="0" hangingPunct="1">
        <a:lnSpc>
          <a:spcPct val="85000"/>
        </a:lnSpc>
        <a:spcBef>
          <a:spcPct val="0"/>
        </a:spcBef>
        <a:buNone/>
        <a:defRPr sz="5400" b="1" kern="1200" spc="-50" baseline="0">
          <a:solidFill>
            <a:schemeClr val="tx1">
              <a:lumMod val="75000"/>
              <a:lumOff val="25000"/>
            </a:schemeClr>
          </a:solidFill>
          <a:latin typeface="Calibri" panose="020F0502020204030204" pitchFamily="34" charset="0"/>
          <a:ea typeface="+mj-ea"/>
          <a:cs typeface="Calibri" panose="020F0502020204030204"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36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2155045312"/>
      </p:ext>
    </p:extLst>
  </p:cSld>
  <p:clrMap bg1="lt1" tx1="dk1" bg2="lt2" tx2="dk2" accent1="accent1" accent2="accent2" accent3="accent3" accent4="accent4" accent5="accent5" accent6="accent6" hlink="hlink" folHlink="folHlink"/>
  <p:sldLayoutIdLst>
    <p:sldLayoutId id="2147485315" r:id="rId1"/>
    <p:sldLayoutId id="2147485316" r:id="rId2"/>
    <p:sldLayoutId id="2147485317" r:id="rId3"/>
    <p:sldLayoutId id="2147485318" r:id="rId4"/>
    <p:sldLayoutId id="2147485319" r:id="rId5"/>
    <p:sldLayoutId id="2147485320" r:id="rId6"/>
    <p:sldLayoutId id="2147485321" r:id="rId7"/>
    <p:sldLayoutId id="2147485322" r:id="rId8"/>
    <p:sldLayoutId id="2147485323" r:id="rId9"/>
    <p:sldLayoutId id="2147485324" r:id="rId10"/>
    <p:sldLayoutId id="2147485325" r:id="rId11"/>
    <p:sldLayoutId id="2147485326" r:id="rId12"/>
    <p:sldLayoutId id="2147485327" r:id="rId13"/>
    <p:sldLayoutId id="2147485328"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7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9" name="Google Shape;99;p7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1" name="Google Shape;101;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2" name="Google Shape;102;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45896082"/>
      </p:ext>
    </p:extLst>
  </p:cSld>
  <p:clrMap bg1="lt1" tx1="dk1" bg2="dk2" tx2="lt2" accent1="accent1" accent2="accent2" accent3="accent3" accent4="accent4" accent5="accent5" accent6="accent6" hlink="hlink" folHlink="folHlink"/>
  <p:sldLayoutIdLst>
    <p:sldLayoutId id="2147485350" r:id="rId1"/>
    <p:sldLayoutId id="2147485351" r:id="rId2"/>
    <p:sldLayoutId id="2147485352" r:id="rId3"/>
    <p:sldLayoutId id="2147485353" r:id="rId4"/>
    <p:sldLayoutId id="2147485354" r:id="rId5"/>
    <p:sldLayoutId id="2147485355" r:id="rId6"/>
    <p:sldLayoutId id="2147485356"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EDC32-54A6-47F9-995D-CF87818BE538}" type="slidenum">
              <a:rPr lang="en-US" smtClean="0"/>
              <a:t>‹#›</a:t>
            </a:fld>
            <a:endParaRPr lang="en-US"/>
          </a:p>
        </p:txBody>
      </p:sp>
      <p:grpSp>
        <p:nvGrpSpPr>
          <p:cNvPr id="7" name="Group 6">
            <a:extLst>
              <a:ext uri="{FF2B5EF4-FFF2-40B4-BE49-F238E27FC236}">
                <a16:creationId xmlns:a16="http://schemas.microsoft.com/office/drawing/2014/main" id="{9A6E53CC-D93D-40BE-AABA-38C0DF47E13C}"/>
              </a:ext>
            </a:extLst>
          </p:cNvPr>
          <p:cNvGrpSpPr/>
          <p:nvPr userDrawn="1"/>
        </p:nvGrpSpPr>
        <p:grpSpPr>
          <a:xfrm>
            <a:off x="129747" y="185738"/>
            <a:ext cx="2353961" cy="915499"/>
            <a:chOff x="1226248" y="431482"/>
            <a:chExt cx="3228975" cy="1415606"/>
          </a:xfrm>
        </p:grpSpPr>
        <p:sp>
          <p:nvSpPr>
            <p:cNvPr id="8" name="Isosceles Triangle 7">
              <a:extLst>
                <a:ext uri="{FF2B5EF4-FFF2-40B4-BE49-F238E27FC236}">
                  <a16:creationId xmlns:a16="http://schemas.microsoft.com/office/drawing/2014/main" id="{99F88D2D-9B08-493E-8D13-046D1F7172D3}"/>
                </a:ext>
              </a:extLst>
            </p:cNvPr>
            <p:cNvSpPr/>
            <p:nvPr/>
          </p:nvSpPr>
          <p:spPr>
            <a:xfrm rot="10800000">
              <a:off x="1306828" y="1183957"/>
              <a:ext cx="1064516" cy="663131"/>
            </a:xfrm>
            <a:prstGeom prst="triangle">
              <a:avLst/>
            </a:prstGeom>
            <a:solidFill>
              <a:srgbClr val="820E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306BC39-1AB7-4D8F-92ED-202E41868D6D}"/>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226248" y="431482"/>
              <a:ext cx="3228975" cy="752475"/>
            </a:xfrm>
            <a:prstGeom prst="rect">
              <a:avLst/>
            </a:prstGeom>
            <a:ln>
              <a:solidFill>
                <a:schemeClr val="tx1"/>
              </a:solidFill>
            </a:ln>
            <a:effectLst>
              <a:outerShdw blurRad="292100" dist="139700" dir="2700000" algn="tl" rotWithShape="0">
                <a:srgbClr val="333333">
                  <a:alpha val="65000"/>
                </a:srgbClr>
              </a:outerShdw>
            </a:effectLst>
          </p:spPr>
        </p:pic>
      </p:grpSp>
      <p:cxnSp>
        <p:nvCxnSpPr>
          <p:cNvPr id="15" name="Straight Connector 14">
            <a:extLst>
              <a:ext uri="{FF2B5EF4-FFF2-40B4-BE49-F238E27FC236}">
                <a16:creationId xmlns:a16="http://schemas.microsoft.com/office/drawing/2014/main" id="{4BF06D30-07E8-4652-B056-F7A2AE3103A1}"/>
              </a:ext>
            </a:extLst>
          </p:cNvPr>
          <p:cNvCxnSpPr>
            <a:cxnSpLocks/>
          </p:cNvCxnSpPr>
          <p:nvPr userDrawn="1"/>
        </p:nvCxnSpPr>
        <p:spPr>
          <a:xfrm>
            <a:off x="2483708" y="672378"/>
            <a:ext cx="8870092"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122582"/>
      </p:ext>
    </p:extLst>
  </p:cSld>
  <p:clrMap bg1="lt1" tx1="dk1" bg2="lt2" tx2="dk2" accent1="accent1" accent2="accent2" accent3="accent3" accent4="accent4" accent5="accent5" accent6="accent6" hlink="hlink" folHlink="folHlink"/>
  <p:sldLayoutIdLst>
    <p:sldLayoutId id="2147485358" r:id="rId1"/>
    <p:sldLayoutId id="2147485359" r:id="rId2"/>
    <p:sldLayoutId id="2147485360" r:id="rId3"/>
    <p:sldLayoutId id="2147485361" r:id="rId4"/>
    <p:sldLayoutId id="2147485362" r:id="rId5"/>
    <p:sldLayoutId id="2147485363" r:id="rId6"/>
    <p:sldLayoutId id="2147485364" r:id="rId7"/>
    <p:sldLayoutId id="2147485365" r:id="rId8"/>
    <p:sldLayoutId id="2147485366" r:id="rId9"/>
    <p:sldLayoutId id="2147485367" r:id="rId10"/>
    <p:sldLayoutId id="2147485368" r:id="rId11"/>
    <p:sldLayoutId id="2147485369" r:id="rId12"/>
    <p:sldLayoutId id="2147485370" r:id="rId13"/>
    <p:sldLayoutId id="2147485371" r:id="rId14"/>
    <p:sldLayoutId id="2147485372" r:id="rId15"/>
    <p:sldLayoutId id="2147485373"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6"/>
        <p:cNvGrpSpPr/>
        <p:nvPr/>
      </p:nvGrpSpPr>
      <p:grpSpPr>
        <a:xfrm>
          <a:off x="0" y="0"/>
          <a:ext cx="0" cy="0"/>
          <a:chOff x="0" y="0"/>
          <a:chExt cx="0" cy="0"/>
        </a:xfrm>
      </p:grpSpPr>
      <p:sp>
        <p:nvSpPr>
          <p:cNvPr id="187" name="Google Shape;187;p79"/>
          <p:cNvSpPr txBox="1">
            <a:spLocks noGrp="1"/>
          </p:cNvSpPr>
          <p:nvPr>
            <p:ph type="title"/>
          </p:nvPr>
        </p:nvSpPr>
        <p:spPr>
          <a:xfrm>
            <a:off x="838200" y="365126"/>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8" name="Google Shape;188;p7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9" name="Google Shape;189;p7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0" name="Google Shape;190;p7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1" name="Google Shape;191;p79"/>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52849279"/>
      </p:ext>
    </p:extLst>
  </p:cSld>
  <p:clrMap bg1="lt1" tx1="dk1" bg2="dk2" tx2="lt2" accent1="accent1" accent2="accent2" accent3="accent3" accent4="accent4" accent5="accent5" accent6="accent6" hlink="hlink" folHlink="folHlink"/>
  <p:sldLayoutIdLst>
    <p:sldLayoutId id="2147485375" r:id="rId1"/>
    <p:sldLayoutId id="2147485376" r:id="rId2"/>
    <p:sldLayoutId id="2147485377" r:id="rId3"/>
    <p:sldLayoutId id="2147485378" r:id="rId4"/>
    <p:sldLayoutId id="2147485379" r:id="rId5"/>
    <p:sldLayoutId id="2147485380" r:id="rId6"/>
    <p:sldLayoutId id="2147485381" r:id="rId7"/>
    <p:sldLayoutId id="2147485382" r:id="rId8"/>
    <p:sldLayoutId id="2147485383" r:id="rId9"/>
    <p:sldLayoutId id="2147485384"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10060476"/>
      </p:ext>
    </p:extLst>
  </p:cSld>
  <p:clrMap bg1="lt1" tx1="dk1" bg2="dk2" tx2="lt2" accent1="accent1" accent2="accent2" accent3="accent3" accent4="accent4" accent5="accent5" accent6="accent6" hlink="hlink" folHlink="folHlink"/>
  <p:sldLayoutIdLst>
    <p:sldLayoutId id="2147485417" r:id="rId1"/>
    <p:sldLayoutId id="2147485418" r:id="rId2"/>
    <p:sldLayoutId id="2147485419" r:id="rId3"/>
    <p:sldLayoutId id="2147485420" r:id="rId4"/>
    <p:sldLayoutId id="2147485421" r:id="rId5"/>
    <p:sldLayoutId id="2147485422" r:id="rId6"/>
    <p:sldLayoutId id="2147485423" r:id="rId7"/>
    <p:sldLayoutId id="2147485424" r:id="rId8"/>
    <p:sldLayoutId id="2147485425" r:id="rId9"/>
    <p:sldLayoutId id="2147485426" r:id="rId10"/>
    <p:sldLayoutId id="2147485427" r:id="rId11"/>
    <p:sldLayoutId id="2147485428"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31.png"/></Relationships>
</file>

<file path=ppt/slides/_rels/slide1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6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32.xml"/><Relationship Id="rId5" Type="http://schemas.openxmlformats.org/officeDocument/2006/relationships/image" Target="../media/image33.jpeg"/><Relationship Id="rId4" Type="http://schemas.openxmlformats.org/officeDocument/2006/relationships/image" Target="../media/image32.jpeg"/></Relationships>
</file>

<file path=ppt/slides/_rels/slide2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110.xml"/></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56.sv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7.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35.jpeg"/></Relationships>
</file>

<file path=ppt/slides/_rels/slide3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71.xml"/><Relationship Id="rId5" Type="http://schemas.openxmlformats.org/officeDocument/2006/relationships/image" Target="../media/image64.svg"/><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1.xml"/></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195.xml"/><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5.xml"/></Relationships>
</file>

<file path=ppt/slides/_rels/slide3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2.xml"/><Relationship Id="rId1" Type="http://schemas.openxmlformats.org/officeDocument/2006/relationships/slideLayout" Target="../slideLayouts/slideLayout195.xml"/><Relationship Id="rId4" Type="http://schemas.openxmlformats.org/officeDocument/2006/relationships/chart" Target="../charts/chart5.xml"/></Relationships>
</file>

<file path=ppt/slides/_rels/slide3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18/10/relationships/comments" Target="../comments/modernComment_565_8EEEB876.xml"/><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36.jpeg"/></Relationships>
</file>

<file path=ppt/slides/_rels/slide40.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24.xml"/><Relationship Id="rId1" Type="http://schemas.openxmlformats.org/officeDocument/2006/relationships/slideLayout" Target="../slideLayouts/slideLayout86.xml"/><Relationship Id="rId6" Type="http://schemas.openxmlformats.org/officeDocument/2006/relationships/image" Target="../media/image72.tiff"/><Relationship Id="rId5" Type="http://schemas.openxmlformats.org/officeDocument/2006/relationships/image" Target="../media/image71.jpeg"/><Relationship Id="rId4" Type="http://schemas.openxmlformats.org/officeDocument/2006/relationships/image" Target="../media/image70.png"/></Relationships>
</file>

<file path=ppt/slides/_rels/slide4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roiinstitute.net/roicertification/" TargetMode="External"/><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24.xml"/></Relationships>
</file>

<file path=ppt/slides/_rels/slide4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6.xml"/><Relationship Id="rId1" Type="http://schemas.openxmlformats.org/officeDocument/2006/relationships/slideLayout" Target="../slideLayouts/slideLayout226.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97.xml"/></Relationships>
</file>

<file path=ppt/slides/_rels/slide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9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background with yellow and green dots&#10;&#10;Description automatically generated">
            <a:extLst>
              <a:ext uri="{FF2B5EF4-FFF2-40B4-BE49-F238E27FC236}">
                <a16:creationId xmlns:a16="http://schemas.microsoft.com/office/drawing/2014/main" id="{28B1CCD6-6B7F-8AFE-27E4-B82BC65353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hidden="1">
            <a:extLst>
              <a:ext uri="{FF2B5EF4-FFF2-40B4-BE49-F238E27FC236}">
                <a16:creationId xmlns:a16="http://schemas.microsoft.com/office/drawing/2014/main" id="{1B0B4EF6-D231-FD84-65F7-6CB44CA7A9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9191" y="5734169"/>
            <a:ext cx="1202959" cy="902219"/>
          </a:xfrm>
          <a:prstGeom prst="rect">
            <a:avLst/>
          </a:prstGeom>
        </p:spPr>
      </p:pic>
      <p:pic>
        <p:nvPicPr>
          <p:cNvPr id="4" name="Graphic 3">
            <a:extLst>
              <a:ext uri="{FF2B5EF4-FFF2-40B4-BE49-F238E27FC236}">
                <a16:creationId xmlns:a16="http://schemas.microsoft.com/office/drawing/2014/main" id="{67641A40-D706-7831-DF8A-2AB8B64083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22407" y="1360271"/>
            <a:ext cx="5067143" cy="3721365"/>
          </a:xfrm>
          <a:prstGeom prst="rect">
            <a:avLst/>
          </a:prstGeom>
        </p:spPr>
      </p:pic>
    </p:spTree>
    <p:extLst>
      <p:ext uri="{BB962C8B-B14F-4D97-AF65-F5344CB8AC3E}">
        <p14:creationId xmlns:p14="http://schemas.microsoft.com/office/powerpoint/2010/main" val="3901024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3"/>
        <p:cNvGrpSpPr/>
        <p:nvPr/>
      </p:nvGrpSpPr>
      <p:grpSpPr>
        <a:xfrm>
          <a:off x="0" y="0"/>
          <a:ext cx="0" cy="0"/>
          <a:chOff x="0" y="0"/>
          <a:chExt cx="0" cy="0"/>
        </a:xfrm>
      </p:grpSpPr>
      <p:sp>
        <p:nvSpPr>
          <p:cNvPr id="864" name="Google Shape;864;p16"/>
          <p:cNvSpPr/>
          <p:nvPr/>
        </p:nvSpPr>
        <p:spPr>
          <a:xfrm>
            <a:off x="338328" y="303591"/>
            <a:ext cx="4335327" cy="5896743"/>
          </a:xfrm>
          <a:prstGeom prst="rect">
            <a:avLst/>
          </a:prstGeom>
          <a:solidFill>
            <a:schemeClr val="dk1">
              <a:alpha val="14901"/>
            </a:schemeClr>
          </a:solidFill>
          <a:ln w="127000" cap="sq" cmpd="thinThick">
            <a:solidFill>
              <a:schemeClr val="dk1">
                <a:alpha val="9803"/>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mj-lt"/>
              <a:ea typeface="Calibri"/>
              <a:cs typeface="Calibri"/>
              <a:sym typeface="Calibri"/>
            </a:endParaRPr>
          </a:p>
        </p:txBody>
      </p:sp>
      <p:grpSp>
        <p:nvGrpSpPr>
          <p:cNvPr id="865" name="Google Shape;865;p16"/>
          <p:cNvGrpSpPr/>
          <p:nvPr/>
        </p:nvGrpSpPr>
        <p:grpSpPr>
          <a:xfrm>
            <a:off x="5166985" y="304094"/>
            <a:ext cx="6588691" cy="5895735"/>
            <a:chOff x="0" y="503"/>
            <a:chExt cx="6588691" cy="5895735"/>
          </a:xfrm>
        </p:grpSpPr>
        <p:sp>
          <p:nvSpPr>
            <p:cNvPr id="866" name="Google Shape;866;p16"/>
            <p:cNvSpPr/>
            <p:nvPr/>
          </p:nvSpPr>
          <p:spPr>
            <a:xfrm>
              <a:off x="0" y="503"/>
              <a:ext cx="6588691" cy="6936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67" name="Google Shape;867;p16"/>
            <p:cNvSpPr/>
            <p:nvPr/>
          </p:nvSpPr>
          <p:spPr>
            <a:xfrm>
              <a:off x="209818" y="156567"/>
              <a:ext cx="381488" cy="381488"/>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68" name="Google Shape;868;p16"/>
            <p:cNvSpPr/>
            <p:nvPr/>
          </p:nvSpPr>
          <p:spPr>
            <a:xfrm>
              <a:off x="801126" y="503"/>
              <a:ext cx="5787564" cy="6936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69" name="Google Shape;869;p16"/>
            <p:cNvSpPr txBox="1"/>
            <p:nvPr/>
          </p:nvSpPr>
          <p:spPr>
            <a:xfrm>
              <a:off x="801126" y="503"/>
              <a:ext cx="5787564" cy="693615"/>
            </a:xfrm>
            <a:prstGeom prst="rect">
              <a:avLst/>
            </a:prstGeom>
            <a:noFill/>
            <a:ln>
              <a:noFill/>
            </a:ln>
          </p:spPr>
          <p:txBody>
            <a:bodyPr spcFirstLastPara="1" wrap="square" lIns="73400" tIns="73400" rIns="73400" bIns="73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mj-lt"/>
                  <a:ea typeface="Calibri"/>
                  <a:cs typeface="Calibri"/>
                  <a:sym typeface="Calibri"/>
                </a:rPr>
                <a:t>Cost of the program</a:t>
              </a: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70" name="Google Shape;870;p16"/>
            <p:cNvSpPr/>
            <p:nvPr/>
          </p:nvSpPr>
          <p:spPr>
            <a:xfrm>
              <a:off x="0" y="867523"/>
              <a:ext cx="6588691" cy="6936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71" name="Google Shape;871;p16"/>
            <p:cNvSpPr/>
            <p:nvPr/>
          </p:nvSpPr>
          <p:spPr>
            <a:xfrm>
              <a:off x="209818" y="1023587"/>
              <a:ext cx="381488" cy="381488"/>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72" name="Google Shape;872;p16"/>
            <p:cNvSpPr/>
            <p:nvPr/>
          </p:nvSpPr>
          <p:spPr>
            <a:xfrm>
              <a:off x="801126" y="867523"/>
              <a:ext cx="5787564" cy="6936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73" name="Google Shape;873;p16"/>
            <p:cNvSpPr txBox="1"/>
            <p:nvPr/>
          </p:nvSpPr>
          <p:spPr>
            <a:xfrm>
              <a:off x="801126" y="867523"/>
              <a:ext cx="5787564" cy="693615"/>
            </a:xfrm>
            <a:prstGeom prst="rect">
              <a:avLst/>
            </a:prstGeom>
            <a:noFill/>
            <a:ln>
              <a:noFill/>
            </a:ln>
          </p:spPr>
          <p:txBody>
            <a:bodyPr spcFirstLastPara="1" wrap="square" lIns="73400" tIns="73400" rIns="73400" bIns="73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mj-lt"/>
                  <a:ea typeface="Calibri"/>
                  <a:cs typeface="Calibri"/>
                  <a:sym typeface="Calibri"/>
                </a:rPr>
                <a:t>Linkage of program to operational goals and issues</a:t>
              </a: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74" name="Google Shape;874;p16"/>
            <p:cNvSpPr/>
            <p:nvPr/>
          </p:nvSpPr>
          <p:spPr>
            <a:xfrm>
              <a:off x="0" y="1734543"/>
              <a:ext cx="6588691" cy="6936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75" name="Google Shape;875;p16"/>
            <p:cNvSpPr/>
            <p:nvPr/>
          </p:nvSpPr>
          <p:spPr>
            <a:xfrm>
              <a:off x="209818" y="1890607"/>
              <a:ext cx="381488" cy="381488"/>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76" name="Google Shape;876;p16"/>
            <p:cNvSpPr/>
            <p:nvPr/>
          </p:nvSpPr>
          <p:spPr>
            <a:xfrm>
              <a:off x="801126" y="1734543"/>
              <a:ext cx="5787564" cy="6936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77" name="Google Shape;877;p16"/>
            <p:cNvSpPr txBox="1"/>
            <p:nvPr/>
          </p:nvSpPr>
          <p:spPr>
            <a:xfrm>
              <a:off x="801126" y="1734543"/>
              <a:ext cx="5787564" cy="693615"/>
            </a:xfrm>
            <a:prstGeom prst="rect">
              <a:avLst/>
            </a:prstGeom>
            <a:noFill/>
            <a:ln>
              <a:noFill/>
            </a:ln>
          </p:spPr>
          <p:txBody>
            <a:bodyPr spcFirstLastPara="1" wrap="square" lIns="73400" tIns="73400" rIns="73400" bIns="73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mj-lt"/>
                  <a:ea typeface="Calibri"/>
                  <a:cs typeface="Calibri"/>
                  <a:sym typeface="Calibri"/>
                </a:rPr>
                <a:t>Importance of program to strategic objectives</a:t>
              </a: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78" name="Google Shape;878;p16"/>
            <p:cNvSpPr/>
            <p:nvPr/>
          </p:nvSpPr>
          <p:spPr>
            <a:xfrm>
              <a:off x="0" y="2601563"/>
              <a:ext cx="6588691" cy="6936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79" name="Google Shape;879;p16"/>
            <p:cNvSpPr/>
            <p:nvPr/>
          </p:nvSpPr>
          <p:spPr>
            <a:xfrm>
              <a:off x="209818" y="2757627"/>
              <a:ext cx="381488" cy="381488"/>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80" name="Google Shape;880;p16"/>
            <p:cNvSpPr/>
            <p:nvPr/>
          </p:nvSpPr>
          <p:spPr>
            <a:xfrm>
              <a:off x="801126" y="2601563"/>
              <a:ext cx="5787564" cy="6936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81" name="Google Shape;881;p16"/>
            <p:cNvSpPr txBox="1"/>
            <p:nvPr/>
          </p:nvSpPr>
          <p:spPr>
            <a:xfrm>
              <a:off x="801126" y="2601563"/>
              <a:ext cx="5787564" cy="693615"/>
            </a:xfrm>
            <a:prstGeom prst="rect">
              <a:avLst/>
            </a:prstGeom>
            <a:noFill/>
            <a:ln>
              <a:noFill/>
            </a:ln>
          </p:spPr>
          <p:txBody>
            <a:bodyPr spcFirstLastPara="1" wrap="square" lIns="73400" tIns="73400" rIns="73400" bIns="73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mj-lt"/>
                  <a:ea typeface="Calibri"/>
                  <a:cs typeface="Calibri"/>
                  <a:sym typeface="Calibri"/>
                </a:rPr>
                <a:t>Top executive interest in the evaluation</a:t>
              </a: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82" name="Google Shape;882;p16"/>
            <p:cNvSpPr/>
            <p:nvPr/>
          </p:nvSpPr>
          <p:spPr>
            <a:xfrm>
              <a:off x="0" y="3468583"/>
              <a:ext cx="6588691" cy="6936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83" name="Google Shape;883;p16"/>
            <p:cNvSpPr/>
            <p:nvPr/>
          </p:nvSpPr>
          <p:spPr>
            <a:xfrm>
              <a:off x="209818" y="3624647"/>
              <a:ext cx="381488" cy="381488"/>
            </a:xfrm>
            <a:prstGeom prst="rect">
              <a:avLst/>
            </a:pr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84" name="Google Shape;884;p16"/>
            <p:cNvSpPr/>
            <p:nvPr/>
          </p:nvSpPr>
          <p:spPr>
            <a:xfrm>
              <a:off x="801126" y="3468583"/>
              <a:ext cx="5787564" cy="6936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85" name="Google Shape;885;p16"/>
            <p:cNvSpPr txBox="1"/>
            <p:nvPr/>
          </p:nvSpPr>
          <p:spPr>
            <a:xfrm>
              <a:off x="801126" y="3468583"/>
              <a:ext cx="5787564" cy="693615"/>
            </a:xfrm>
            <a:prstGeom prst="rect">
              <a:avLst/>
            </a:prstGeom>
            <a:noFill/>
            <a:ln>
              <a:noFill/>
            </a:ln>
          </p:spPr>
          <p:txBody>
            <a:bodyPr spcFirstLastPara="1" wrap="square" lIns="73400" tIns="73400" rIns="73400" bIns="73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mj-lt"/>
                  <a:ea typeface="Calibri"/>
                  <a:cs typeface="Calibri"/>
                  <a:sym typeface="Calibri"/>
                </a:rPr>
                <a:t>Visibility of the program</a:t>
              </a: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86" name="Google Shape;886;p16"/>
            <p:cNvSpPr/>
            <p:nvPr/>
          </p:nvSpPr>
          <p:spPr>
            <a:xfrm>
              <a:off x="0" y="4335603"/>
              <a:ext cx="6588691" cy="6936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87" name="Google Shape;887;p16"/>
            <p:cNvSpPr/>
            <p:nvPr/>
          </p:nvSpPr>
          <p:spPr>
            <a:xfrm>
              <a:off x="209818" y="4491666"/>
              <a:ext cx="381488" cy="381488"/>
            </a:xfrm>
            <a:prstGeom prst="rect">
              <a:avLst/>
            </a:pr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88" name="Google Shape;888;p16"/>
            <p:cNvSpPr/>
            <p:nvPr/>
          </p:nvSpPr>
          <p:spPr>
            <a:xfrm>
              <a:off x="801126" y="4335603"/>
              <a:ext cx="5787564" cy="6936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89" name="Google Shape;889;p16"/>
            <p:cNvSpPr txBox="1"/>
            <p:nvPr/>
          </p:nvSpPr>
          <p:spPr>
            <a:xfrm>
              <a:off x="801126" y="4335603"/>
              <a:ext cx="5787564" cy="693615"/>
            </a:xfrm>
            <a:prstGeom prst="rect">
              <a:avLst/>
            </a:prstGeom>
            <a:noFill/>
            <a:ln>
              <a:noFill/>
            </a:ln>
          </p:spPr>
          <p:txBody>
            <a:bodyPr spcFirstLastPara="1" wrap="square" lIns="73400" tIns="73400" rIns="73400" bIns="73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mj-lt"/>
                  <a:ea typeface="Calibri"/>
                  <a:cs typeface="Calibri"/>
                  <a:sym typeface="Calibri"/>
                </a:rPr>
                <a:t>Size of target audience</a:t>
              </a: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90" name="Google Shape;890;p16"/>
            <p:cNvSpPr/>
            <p:nvPr/>
          </p:nvSpPr>
          <p:spPr>
            <a:xfrm>
              <a:off x="0" y="5202623"/>
              <a:ext cx="6588691" cy="693615"/>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91" name="Google Shape;891;p16"/>
            <p:cNvSpPr/>
            <p:nvPr/>
          </p:nvSpPr>
          <p:spPr>
            <a:xfrm>
              <a:off x="209818" y="5358686"/>
              <a:ext cx="381488" cy="381488"/>
            </a:xfrm>
            <a:prstGeom prst="rect">
              <a:avLst/>
            </a:pr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92" name="Google Shape;892;p16"/>
            <p:cNvSpPr/>
            <p:nvPr/>
          </p:nvSpPr>
          <p:spPr>
            <a:xfrm>
              <a:off x="801126" y="5202623"/>
              <a:ext cx="5787564" cy="6936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j-lt"/>
                <a:cs typeface="Arial"/>
                <a:sym typeface="Arial"/>
              </a:endParaRPr>
            </a:p>
          </p:txBody>
        </p:sp>
        <p:sp>
          <p:nvSpPr>
            <p:cNvPr id="893" name="Google Shape;893;p16"/>
            <p:cNvSpPr txBox="1"/>
            <p:nvPr/>
          </p:nvSpPr>
          <p:spPr>
            <a:xfrm>
              <a:off x="801126" y="5202623"/>
              <a:ext cx="5787564" cy="693615"/>
            </a:xfrm>
            <a:prstGeom prst="rect">
              <a:avLst/>
            </a:prstGeom>
            <a:noFill/>
            <a:ln>
              <a:noFill/>
            </a:ln>
          </p:spPr>
          <p:txBody>
            <a:bodyPr spcFirstLastPara="1" wrap="square" lIns="73400" tIns="73400" rIns="73400" bIns="734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Calibri"/>
                <a:buNone/>
                <a:tabLst/>
                <a:defRPr/>
              </a:pPr>
              <a:r>
                <a:rPr kumimoji="0" lang="en-US" sz="2000" b="0" i="0" u="none" strike="noStrike" kern="0" cap="none" spc="0" normalizeH="0" baseline="0" noProof="0">
                  <a:ln>
                    <a:noFill/>
                  </a:ln>
                  <a:solidFill>
                    <a:srgbClr val="000000"/>
                  </a:solidFill>
                  <a:effectLst/>
                  <a:uLnTx/>
                  <a:uFillTx/>
                  <a:latin typeface="+mj-lt"/>
                  <a:ea typeface="Calibri"/>
                  <a:cs typeface="Calibri"/>
                  <a:sym typeface="Calibri"/>
                </a:rPr>
                <a:t>Investment of time required</a:t>
              </a:r>
              <a:endParaRPr kumimoji="0" sz="1400" b="0" i="0" u="none" strike="noStrike" kern="0" cap="none" spc="0" normalizeH="0" baseline="0" noProof="0">
                <a:ln>
                  <a:noFill/>
                </a:ln>
                <a:solidFill>
                  <a:srgbClr val="000000"/>
                </a:solidFill>
                <a:effectLst/>
                <a:uLnTx/>
                <a:uFillTx/>
                <a:latin typeface="+mj-lt"/>
                <a:cs typeface="Arial"/>
                <a:sym typeface="Arial"/>
              </a:endParaRPr>
            </a:p>
          </p:txBody>
        </p:sp>
      </p:grpSp>
      <p:sp>
        <p:nvSpPr>
          <p:cNvPr id="894" name="Google Shape;894;p16"/>
          <p:cNvSpPr/>
          <p:nvPr/>
        </p:nvSpPr>
        <p:spPr>
          <a:xfrm>
            <a:off x="520242" y="1987000"/>
            <a:ext cx="3971498" cy="230828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0000"/>
                </a:solidFill>
                <a:effectLst/>
                <a:uLnTx/>
                <a:uFillTx/>
                <a:latin typeface="+mj-lt"/>
                <a:ea typeface="Calibri"/>
                <a:cs typeface="Calibri"/>
                <a:sym typeface="Calibri"/>
              </a:rPr>
              <a:t>Characteristics of programs suitable for impact &amp; ROI</a:t>
            </a:r>
            <a:endParaRPr kumimoji="0" lang="en-US" sz="4000" b="0" i="0" u="none" strike="noStrike" kern="0" cap="none" spc="0" normalizeH="0" baseline="0" noProof="0" dirty="0">
              <a:ln>
                <a:noFill/>
              </a:ln>
              <a:solidFill>
                <a:srgbClr val="000000"/>
              </a:solidFill>
              <a:effectLst/>
              <a:uLnTx/>
              <a:uFillTx/>
              <a:latin typeface="+mj-lt"/>
              <a:cs typeface="Arial"/>
              <a:sym typeface="Arial"/>
            </a:endParaRPr>
          </a:p>
        </p:txBody>
      </p:sp>
      <p:sp>
        <p:nvSpPr>
          <p:cNvPr id="895" name="Google Shape;895;p16"/>
          <p:cNvSpPr txBox="1">
            <a:spLocks noGrp="1"/>
          </p:cNvSpPr>
          <p:nvPr>
            <p:ph type="sldNum" idx="12"/>
          </p:nvPr>
        </p:nvSpPr>
        <p:spPr>
          <a:xfrm>
            <a:off x="9448780" y="6492865"/>
            <a:ext cx="2743200" cy="365125"/>
          </a:xfrm>
          <a:prstGeom prst="rect">
            <a:avLst/>
          </a:prstGeom>
          <a:noFill/>
          <a:ln>
            <a:noFill/>
          </a:ln>
        </p:spPr>
        <p:txBody>
          <a:bodyPr spcFirstLastPara="1" wrap="square" lIns="91425" tIns="45700" rIns="91425" bIns="45700" anchor="ctr" anchorCtr="0">
            <a:normAutofit/>
          </a:bodyPr>
          <a:lstStyle/>
          <a:p>
            <a:pPr marL="0" marR="0" lvl="0" indent="0" algn="r" defTabSz="914400" rtl="0" eaLnBrk="1" fontAlgn="auto" latinLnBrk="0" hangingPunct="1">
              <a:lnSpc>
                <a:spcPct val="100000"/>
              </a:lnSpc>
              <a:spcBef>
                <a:spcPts val="0"/>
              </a:spcBef>
              <a:spcAft>
                <a:spcPts val="0"/>
              </a:spcAft>
              <a:buClr>
                <a:srgbClr val="7F7F7F"/>
              </a:buClr>
              <a:buSzPts val="1200"/>
              <a:buFont typeface="Calibri"/>
              <a:buNone/>
              <a:tabLst/>
              <a:defRPr/>
            </a:pPr>
            <a:fld id="{00000000-1234-1234-1234-123412341234}" type="slidenum">
              <a:rPr kumimoji="0" lang="en-US" sz="1200" b="0" i="0" u="none" strike="noStrike" kern="0" cap="none" spc="0" normalizeH="0" baseline="0" noProof="0">
                <a:ln>
                  <a:noFill/>
                </a:ln>
                <a:solidFill>
                  <a:srgbClr val="7F7F7F"/>
                </a:solidFill>
                <a:effectLst/>
                <a:uLnTx/>
                <a:uFillTx/>
                <a:latin typeface="+mj-lt"/>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7F7F7F"/>
                </a:buClr>
                <a:buSzPts val="1200"/>
                <a:buFont typeface="Calibri"/>
                <a:buNone/>
                <a:tabLst/>
                <a:defRPr/>
              </a:pPr>
              <a:t>10</a:t>
            </a:fld>
            <a:endParaRPr kumimoji="0" sz="1200" b="1" i="0" u="none" strike="noStrike" kern="0" cap="none" spc="0" normalizeH="0" baseline="0" noProof="0">
              <a:ln>
                <a:noFill/>
              </a:ln>
              <a:solidFill>
                <a:srgbClr val="7F7F7F"/>
              </a:solidFill>
              <a:effectLst/>
              <a:uLnTx/>
              <a:uFillTx/>
              <a:latin typeface="+mj-lt"/>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1"/>
          <p:cNvSpPr>
            <a:spLocks noChangeArrowheads="1"/>
          </p:cNvSpPr>
          <p:nvPr/>
        </p:nvSpPr>
        <p:spPr bwMode="auto">
          <a:xfrm rot="10800000">
            <a:off x="2919892" y="2376167"/>
            <a:ext cx="2646586" cy="3276600"/>
          </a:xfrm>
          <a:prstGeom prst="roundRect">
            <a:avLst>
              <a:gd name="adj" fmla="val 9278"/>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cxnSp>
        <p:nvCxnSpPr>
          <p:cNvPr id="74" name="Straight Arrow Connector 52">
            <a:extLst>
              <a:ext uri="{FF2B5EF4-FFF2-40B4-BE49-F238E27FC236}">
                <a16:creationId xmlns:a16="http://schemas.microsoft.com/office/drawing/2014/main" id="{1507E658-E9E9-496E-B9E4-84B891A3F521}"/>
              </a:ext>
            </a:extLst>
          </p:cNvPr>
          <p:cNvCxnSpPr/>
          <p:nvPr/>
        </p:nvCxnSpPr>
        <p:spPr bwMode="auto">
          <a:xfrm>
            <a:off x="3215556" y="4059653"/>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5" name="Rounded Rectangle 4"/>
          <p:cNvSpPr/>
          <p:nvPr/>
        </p:nvSpPr>
        <p:spPr>
          <a:xfrm flipH="1">
            <a:off x="165780" y="1180008"/>
            <a:ext cx="5103785" cy="456688"/>
          </a:xfrm>
          <a:prstGeom prst="roundRect">
            <a:avLst>
              <a:gd name="adj" fmla="val 3895"/>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1351"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6" name="Rectangle 5"/>
          <p:cNvSpPr/>
          <p:nvPr/>
        </p:nvSpPr>
        <p:spPr>
          <a:xfrm>
            <a:off x="113588" y="282345"/>
            <a:ext cx="10259642" cy="769441"/>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ROI Methodology Process Model</a:t>
            </a:r>
            <a:endParaRPr kumimoji="0" lang="ar-SA" sz="4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9" name="Rectangle 88"/>
          <p:cNvSpPr/>
          <p:nvPr/>
        </p:nvSpPr>
        <p:spPr>
          <a:xfrm>
            <a:off x="168131" y="1183648"/>
            <a:ext cx="11329739" cy="400110"/>
          </a:xfrm>
          <a:prstGeom prst="rect">
            <a:avLst/>
          </a:prstGeom>
        </p:spPr>
        <p:txBody>
          <a:bodyPr wrap="square" anchor="t">
            <a:spAutoFit/>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Designing for the Delivery of Business Results</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Rectangle 20"/>
          <p:cNvSpPr>
            <a:spLocks noChangeArrowheads="1"/>
          </p:cNvSpPr>
          <p:nvPr/>
        </p:nvSpPr>
        <p:spPr bwMode="auto">
          <a:xfrm rot="10800000">
            <a:off x="28453" y="2376167"/>
            <a:ext cx="2791277" cy="3276600"/>
          </a:xfrm>
          <a:prstGeom prst="roundRect">
            <a:avLst>
              <a:gd name="adj" fmla="val 10176"/>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6" name="Rectangle 15"/>
          <p:cNvSpPr/>
          <p:nvPr/>
        </p:nvSpPr>
        <p:spPr>
          <a:xfrm>
            <a:off x="106826" y="2546766"/>
            <a:ext cx="2894080" cy="33855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EVALUATION PLANNING</a:t>
            </a:r>
          </a:p>
        </p:txBody>
      </p:sp>
      <p:sp>
        <p:nvSpPr>
          <p:cNvPr id="17" name="Rectangle 16"/>
          <p:cNvSpPr/>
          <p:nvPr/>
        </p:nvSpPr>
        <p:spPr>
          <a:xfrm>
            <a:off x="3360980" y="2525134"/>
            <a:ext cx="229854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DATA COLLECTION</a:t>
            </a:r>
          </a:p>
        </p:txBody>
      </p:sp>
      <p:sp>
        <p:nvSpPr>
          <p:cNvPr id="10" name="Rectangle 22"/>
          <p:cNvSpPr>
            <a:spLocks noChangeArrowheads="1"/>
          </p:cNvSpPr>
          <p:nvPr/>
        </p:nvSpPr>
        <p:spPr bwMode="auto">
          <a:xfrm rot="10800000">
            <a:off x="5645792" y="2375815"/>
            <a:ext cx="3685352" cy="3276600"/>
          </a:xfrm>
          <a:prstGeom prst="roundRect">
            <a:avLst>
              <a:gd name="adj" fmla="val 7470"/>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8" name="Rectangle 17"/>
          <p:cNvSpPr/>
          <p:nvPr/>
        </p:nvSpPr>
        <p:spPr>
          <a:xfrm>
            <a:off x="6102755" y="2546988"/>
            <a:ext cx="201717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DATA ANALYSIS</a:t>
            </a:r>
          </a:p>
        </p:txBody>
      </p:sp>
      <p:sp>
        <p:nvSpPr>
          <p:cNvPr id="11" name="Rectangle 29"/>
          <p:cNvSpPr>
            <a:spLocks noChangeArrowheads="1"/>
          </p:cNvSpPr>
          <p:nvPr/>
        </p:nvSpPr>
        <p:spPr bwMode="auto">
          <a:xfrm rot="10800000">
            <a:off x="9357082" y="2382025"/>
            <a:ext cx="2682700" cy="3276600"/>
          </a:xfrm>
          <a:prstGeom prst="roundRect">
            <a:avLst>
              <a:gd name="adj" fmla="val 12184"/>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9" name="Rectangle 18"/>
          <p:cNvSpPr/>
          <p:nvPr/>
        </p:nvSpPr>
        <p:spPr>
          <a:xfrm>
            <a:off x="9404056" y="2531544"/>
            <a:ext cx="2541175" cy="338554"/>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OPTIMIZE RESULTS</a:t>
            </a:r>
            <a:endParaRPr kumimoji="0" lang="en-US" sz="16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p:txBody>
      </p:sp>
      <p:sp>
        <p:nvSpPr>
          <p:cNvPr id="21" name="Rectangle 20"/>
          <p:cNvSpPr/>
          <p:nvPr/>
        </p:nvSpPr>
        <p:spPr>
          <a:xfrm>
            <a:off x="8014883" y="4336355"/>
            <a:ext cx="1194752"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LEVEL 5: </a:t>
            </a:r>
            <a:r>
              <a:rPr kumimoji="0" lang="en-US" sz="9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ROI</a:t>
            </a: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2" name="Rectangle 21"/>
          <p:cNvSpPr/>
          <p:nvPr/>
        </p:nvSpPr>
        <p:spPr>
          <a:xfrm>
            <a:off x="3124596" y="3162181"/>
            <a:ext cx="1516063" cy="3693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LEVEL 1: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REACTION AND PLANNED ACTION</a:t>
            </a:r>
          </a:p>
        </p:txBody>
      </p:sp>
      <p:sp>
        <p:nvSpPr>
          <p:cNvPr id="23" name="Rectangle 22"/>
          <p:cNvSpPr/>
          <p:nvPr/>
        </p:nvSpPr>
        <p:spPr>
          <a:xfrm>
            <a:off x="4569465" y="3163107"/>
            <a:ext cx="1025844" cy="374398"/>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LEVEL 3:</a:t>
            </a:r>
            <a:endParaRPr kumimoji="0" lang="en-US" sz="933" b="1"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APPLICATION</a:t>
            </a:r>
          </a:p>
        </p:txBody>
      </p:sp>
      <p:sp>
        <p:nvSpPr>
          <p:cNvPr id="24" name="Rectangle 23"/>
          <p:cNvSpPr/>
          <p:nvPr/>
        </p:nvSpPr>
        <p:spPr>
          <a:xfrm>
            <a:off x="3126269" y="4702413"/>
            <a:ext cx="139700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LEVEL 2: </a:t>
            </a:r>
            <a:r>
              <a:rPr kumimoji="0" lang="en-US" sz="9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LEARNING</a:t>
            </a:r>
          </a:p>
        </p:txBody>
      </p:sp>
      <p:sp>
        <p:nvSpPr>
          <p:cNvPr id="25" name="Rectangle 24"/>
          <p:cNvSpPr/>
          <p:nvPr/>
        </p:nvSpPr>
        <p:spPr>
          <a:xfrm>
            <a:off x="4510250" y="4698581"/>
            <a:ext cx="1183640" cy="230832"/>
          </a:xfrm>
          <a:prstGeom prst="rect">
            <a:avLst/>
          </a:prstGeom>
        </p:spPr>
        <p:txBody>
          <a:bodyPr wrap="square"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LEVEL 4: </a:t>
            </a:r>
            <a:r>
              <a:rPr kumimoji="0" lang="en-US" sz="9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IMPACT</a:t>
            </a:r>
            <a:endParaRPr kumimoji="0" lang="en-US" sz="933" b="1"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p:txBody>
      </p:sp>
      <p:sp>
        <p:nvSpPr>
          <p:cNvPr id="26" name="Rectangle 25"/>
          <p:cNvSpPr/>
          <p:nvPr/>
        </p:nvSpPr>
        <p:spPr>
          <a:xfrm>
            <a:off x="7848119" y="5413204"/>
            <a:ext cx="1638325" cy="2358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INTANGIBLE BENEFITS</a:t>
            </a:r>
          </a:p>
        </p:txBody>
      </p:sp>
      <p:cxnSp>
        <p:nvCxnSpPr>
          <p:cNvPr id="27" name="Straight Arrow Connector 26"/>
          <p:cNvCxnSpPr/>
          <p:nvPr/>
        </p:nvCxnSpPr>
        <p:spPr bwMode="auto">
          <a:xfrm>
            <a:off x="1088476" y="4042485"/>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4" name="Straight Arrow Connector 33"/>
          <p:cNvCxnSpPr/>
          <p:nvPr/>
        </p:nvCxnSpPr>
        <p:spPr bwMode="auto">
          <a:xfrm>
            <a:off x="8558975" y="3370893"/>
            <a:ext cx="0" cy="27432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3" name="Straight Arrow Connector 32"/>
          <p:cNvCxnSpPr>
            <a:cxnSpLocks/>
          </p:cNvCxnSpPr>
          <p:nvPr/>
        </p:nvCxnSpPr>
        <p:spPr bwMode="auto">
          <a:xfrm flipV="1">
            <a:off x="8790979" y="4053100"/>
            <a:ext cx="614185" cy="13105"/>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5" name="Straight Arrow Connector 34"/>
          <p:cNvCxnSpPr/>
          <p:nvPr/>
        </p:nvCxnSpPr>
        <p:spPr bwMode="auto">
          <a:xfrm flipH="1" flipV="1">
            <a:off x="9311998" y="4616350"/>
            <a:ext cx="0" cy="533399"/>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6" name="Straight Arrow Connector 35"/>
          <p:cNvCxnSpPr/>
          <p:nvPr/>
        </p:nvCxnSpPr>
        <p:spPr bwMode="auto">
          <a:xfrm flipH="1">
            <a:off x="8367399" y="5133951"/>
            <a:ext cx="947157" cy="0"/>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32" name="Straight Arrow Connector 31"/>
          <p:cNvCxnSpPr/>
          <p:nvPr/>
        </p:nvCxnSpPr>
        <p:spPr bwMode="auto">
          <a:xfrm>
            <a:off x="7804438" y="4044430"/>
            <a:ext cx="419707"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7" name="Straight Arrow Connector 36"/>
          <p:cNvCxnSpPr>
            <a:cxnSpLocks/>
          </p:cNvCxnSpPr>
          <p:nvPr/>
        </p:nvCxnSpPr>
        <p:spPr bwMode="auto">
          <a:xfrm flipV="1">
            <a:off x="7898602" y="4032298"/>
            <a:ext cx="20257" cy="1052363"/>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38" name="Straight Arrow Connector 37"/>
          <p:cNvCxnSpPr/>
          <p:nvPr/>
        </p:nvCxnSpPr>
        <p:spPr bwMode="auto">
          <a:xfrm flipV="1">
            <a:off x="7898602" y="5084661"/>
            <a:ext cx="231377" cy="12831"/>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0" name="Straight Arrow Connector 49"/>
          <p:cNvCxnSpPr/>
          <p:nvPr/>
        </p:nvCxnSpPr>
        <p:spPr bwMode="auto">
          <a:xfrm>
            <a:off x="4382399" y="4034733"/>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3" name="Straight Arrow Connector 52"/>
          <p:cNvCxnSpPr/>
          <p:nvPr/>
        </p:nvCxnSpPr>
        <p:spPr bwMode="auto">
          <a:xfrm>
            <a:off x="2273408" y="4042485"/>
            <a:ext cx="216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4" name="Straight Arrow Connector 53"/>
          <p:cNvCxnSpPr/>
          <p:nvPr/>
        </p:nvCxnSpPr>
        <p:spPr bwMode="auto">
          <a:xfrm>
            <a:off x="5510505" y="4044417"/>
            <a:ext cx="1828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5" name="Straight Arrow Connector 54"/>
          <p:cNvCxnSpPr/>
          <p:nvPr/>
        </p:nvCxnSpPr>
        <p:spPr bwMode="auto">
          <a:xfrm>
            <a:off x="6419216" y="4037019"/>
            <a:ext cx="27432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47" name="Rounded Rectangle 46"/>
          <p:cNvSpPr/>
          <p:nvPr/>
        </p:nvSpPr>
        <p:spPr bwMode="auto">
          <a:xfrm>
            <a:off x="86424" y="3508053"/>
            <a:ext cx="1006942" cy="112128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lIns="109728"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Start with Why</a:t>
            </a: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Align Programs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With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Business</a:t>
            </a:r>
          </a:p>
        </p:txBody>
      </p:sp>
      <p:sp>
        <p:nvSpPr>
          <p:cNvPr id="46" name="Rounded Rectangle 45"/>
          <p:cNvSpPr/>
          <p:nvPr/>
        </p:nvSpPr>
        <p:spPr bwMode="auto">
          <a:xfrm>
            <a:off x="1264544" y="3530533"/>
            <a:ext cx="1057048"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Make it Feasible</a:t>
            </a:r>
            <a:r>
              <a:rPr kumimoji="0" lang="en-US" sz="105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Select the Right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Solution</a:t>
            </a:r>
          </a:p>
        </p:txBody>
      </p:sp>
      <p:sp>
        <p:nvSpPr>
          <p:cNvPr id="52" name="Rounded Rectangle 51"/>
          <p:cNvSpPr/>
          <p:nvPr/>
        </p:nvSpPr>
        <p:spPr bwMode="auto">
          <a:xfrm>
            <a:off x="3369310" y="3543921"/>
            <a:ext cx="1025787" cy="112128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lIns="13716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t>
            </a: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ake it Matter:</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Design for Input,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Reaction 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Learning</a:t>
            </a:r>
          </a:p>
        </p:txBody>
      </p:sp>
      <p:sp>
        <p:nvSpPr>
          <p:cNvPr id="43" name="Rounded Rectangle 42"/>
          <p:cNvSpPr/>
          <p:nvPr/>
        </p:nvSpPr>
        <p:spPr bwMode="auto">
          <a:xfrm>
            <a:off x="5692591" y="3525024"/>
            <a:ext cx="856860" cy="114017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Make 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Credible: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Isolate 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Effects</a:t>
            </a:r>
          </a:p>
        </p:txBody>
      </p:sp>
      <p:sp>
        <p:nvSpPr>
          <p:cNvPr id="42" name="Rounded Rectangle 41"/>
          <p:cNvSpPr/>
          <p:nvPr/>
        </p:nvSpPr>
        <p:spPr bwMode="auto">
          <a:xfrm>
            <a:off x="6679711" y="3508054"/>
            <a:ext cx="1169668" cy="1157150"/>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Make it Credible: </a:t>
            </a:r>
            <a:endParaRPr kumimoji="0" lang="en-US" sz="1067"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Convert Data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Monetary Value</a:t>
            </a:r>
          </a:p>
        </p:txBody>
      </p:sp>
      <p:sp>
        <p:nvSpPr>
          <p:cNvPr id="41" name="Rounded Rectangle 40"/>
          <p:cNvSpPr/>
          <p:nvPr/>
        </p:nvSpPr>
        <p:spPr bwMode="auto">
          <a:xfrm>
            <a:off x="7973752" y="2523779"/>
            <a:ext cx="1279019" cy="932501"/>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Make it Credible: </a:t>
            </a:r>
            <a:endParaRPr kumimoji="0" lang="en-US" sz="1067"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Tabulate Costs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Program</a:t>
            </a:r>
          </a:p>
        </p:txBody>
      </p:sp>
      <p:sp>
        <p:nvSpPr>
          <p:cNvPr id="40" name="Rounded Rectangle 39"/>
          <p:cNvSpPr/>
          <p:nvPr/>
        </p:nvSpPr>
        <p:spPr bwMode="auto">
          <a:xfrm>
            <a:off x="7983278" y="3611043"/>
            <a:ext cx="1269495" cy="71249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Make it Credible: </a:t>
            </a:r>
            <a:endParaRPr kumimoji="0" lang="en-US" sz="1067"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Calculate ROI</a:t>
            </a:r>
          </a:p>
        </p:txBody>
      </p:sp>
      <p:sp>
        <p:nvSpPr>
          <p:cNvPr id="39" name="Rounded Rectangle 38"/>
          <p:cNvSpPr/>
          <p:nvPr/>
        </p:nvSpPr>
        <p:spPr bwMode="auto">
          <a:xfrm>
            <a:off x="7857846" y="4588471"/>
            <a:ext cx="1394927" cy="775385"/>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Make it Credible: </a:t>
            </a:r>
            <a:endParaRPr kumimoji="0" lang="en-US" sz="1067"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Identify Intangibles</a:t>
            </a:r>
          </a:p>
        </p:txBody>
      </p:sp>
      <p:sp>
        <p:nvSpPr>
          <p:cNvPr id="20" name="Oval 19"/>
          <p:cNvSpPr/>
          <p:nvPr/>
        </p:nvSpPr>
        <p:spPr bwMode="auto">
          <a:xfrm>
            <a:off x="9350003" y="3432821"/>
            <a:ext cx="1247775" cy="1193854"/>
          </a:xfrm>
          <a:prstGeom prst="ellipse">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Tell the Story:</a:t>
            </a:r>
            <a:endParaRPr kumimoji="0" lang="en-US" sz="1067"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Communicate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Results to Key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Stakeholders</a:t>
            </a:r>
          </a:p>
        </p:txBody>
      </p:sp>
      <p:sp>
        <p:nvSpPr>
          <p:cNvPr id="72" name="Rounded Rectangle 45">
            <a:extLst>
              <a:ext uri="{FF2B5EF4-FFF2-40B4-BE49-F238E27FC236}">
                <a16:creationId xmlns:a16="http://schemas.microsoft.com/office/drawing/2014/main" id="{08B0C439-0C07-4E67-A317-276F86A66AA1}"/>
              </a:ext>
            </a:extLst>
          </p:cNvPr>
          <p:cNvSpPr/>
          <p:nvPr/>
        </p:nvSpPr>
        <p:spPr bwMode="auto">
          <a:xfrm>
            <a:off x="2472476" y="3544025"/>
            <a:ext cx="758480" cy="110845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Expect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Success</a:t>
            </a:r>
            <a:r>
              <a:rPr kumimoji="0" lang="en-US" sz="106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Plan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Results</a:t>
            </a:r>
          </a:p>
        </p:txBody>
      </p:sp>
      <p:sp>
        <p:nvSpPr>
          <p:cNvPr id="75" name="Rounded Rectangle 51">
            <a:extLst>
              <a:ext uri="{FF2B5EF4-FFF2-40B4-BE49-F238E27FC236}">
                <a16:creationId xmlns:a16="http://schemas.microsoft.com/office/drawing/2014/main" id="{2280BCAC-CA1F-4B58-B1A9-2C6DB44D6A5C}"/>
              </a:ext>
            </a:extLst>
          </p:cNvPr>
          <p:cNvSpPr/>
          <p:nvPr/>
        </p:nvSpPr>
        <p:spPr bwMode="auto">
          <a:xfrm>
            <a:off x="4558802" y="3544879"/>
            <a:ext cx="949980" cy="1121283"/>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lIns="13716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t>
            </a: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ake it Stick:</a:t>
            </a: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Design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Application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and Impact</a:t>
            </a:r>
          </a:p>
        </p:txBody>
      </p:sp>
      <p:cxnSp>
        <p:nvCxnSpPr>
          <p:cNvPr id="76" name="Straight Arrow Connector 32">
            <a:extLst>
              <a:ext uri="{FF2B5EF4-FFF2-40B4-BE49-F238E27FC236}">
                <a16:creationId xmlns:a16="http://schemas.microsoft.com/office/drawing/2014/main" id="{59C10623-C876-402F-9D87-45DA806ABF0C}"/>
              </a:ext>
            </a:extLst>
          </p:cNvPr>
          <p:cNvCxnSpPr>
            <a:cxnSpLocks/>
          </p:cNvCxnSpPr>
          <p:nvPr/>
        </p:nvCxnSpPr>
        <p:spPr bwMode="auto">
          <a:xfrm>
            <a:off x="10597778" y="4044417"/>
            <a:ext cx="173944"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14336" name="Losange 14335">
            <a:extLst>
              <a:ext uri="{FF2B5EF4-FFF2-40B4-BE49-F238E27FC236}">
                <a16:creationId xmlns:a16="http://schemas.microsoft.com/office/drawing/2014/main" id="{F5A7412C-3F29-470D-B136-E9F7FF272E16}"/>
              </a:ext>
            </a:extLst>
          </p:cNvPr>
          <p:cNvSpPr/>
          <p:nvPr/>
        </p:nvSpPr>
        <p:spPr>
          <a:xfrm>
            <a:off x="10761482" y="3379358"/>
            <a:ext cx="1284652" cy="1347484"/>
          </a:xfrm>
          <a:prstGeom prst="diamond">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tIns="987552" anchor="b"/>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b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67" b="1" dirty="0">
              <a:solidFill>
                <a:prstClr val="white"/>
              </a:solidFill>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Optimize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Results:</a:t>
            </a:r>
            <a:endParaRPr kumimoji="0" lang="en-US" sz="10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 Black Box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Thinking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Increase </a:t>
            </a:r>
            <a:b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Funding</a:t>
            </a:r>
          </a:p>
        </p:txBody>
      </p:sp>
      <p:sp>
        <p:nvSpPr>
          <p:cNvPr id="45" name="Rectangle 44">
            <a:extLst>
              <a:ext uri="{FF2B5EF4-FFF2-40B4-BE49-F238E27FC236}">
                <a16:creationId xmlns:a16="http://schemas.microsoft.com/office/drawing/2014/main" id="{BC7A6874-2B40-4A8A-8FDA-BBDBD075FD0E}"/>
              </a:ext>
            </a:extLst>
          </p:cNvPr>
          <p:cNvSpPr/>
          <p:nvPr/>
        </p:nvSpPr>
        <p:spPr>
          <a:xfrm>
            <a:off x="919876" y="3294261"/>
            <a:ext cx="1516063" cy="230832"/>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LEVEL 0: INPUT</a:t>
            </a:r>
            <a:endParaRPr kumimoji="0" lang="en-US" sz="9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p:txBody>
      </p:sp>
      <p:sp>
        <p:nvSpPr>
          <p:cNvPr id="51" name="TextBox 50">
            <a:extLst>
              <a:ext uri="{FF2B5EF4-FFF2-40B4-BE49-F238E27FC236}">
                <a16:creationId xmlns:a16="http://schemas.microsoft.com/office/drawing/2014/main" id="{8FEB5521-56AE-A540-B620-877487D9D7B7}"/>
              </a:ext>
            </a:extLst>
          </p:cNvPr>
          <p:cNvSpPr txBox="1"/>
          <p:nvPr/>
        </p:nvSpPr>
        <p:spPr>
          <a:xfrm>
            <a:off x="152400" y="6553200"/>
            <a:ext cx="8301868" cy="215444"/>
          </a:xfrm>
          <a:prstGeom prst="rect">
            <a:avLst/>
          </a:prstGeom>
          <a:noFill/>
        </p:spPr>
        <p:txBody>
          <a:bodyPr wrap="square" rtlCol="0">
            <a:spAutoFit/>
          </a:bodyPr>
          <a:lstStyle/>
          <a:p>
            <a:r>
              <a:rPr lang="en-US" sz="800" b="1">
                <a:latin typeface="Arial" panose="020B0604020202020204" pitchFamily="34" charset="0"/>
                <a:cs typeface="Arial" panose="020B0604020202020204" pitchFamily="34" charset="0"/>
              </a:rPr>
              <a:t>©2024 ROI Institute Inc. </a:t>
            </a:r>
            <a:r>
              <a:rPr lang="en-US" sz="800">
                <a:latin typeface="Arial" panose="020B0604020202020204" pitchFamily="34" charset="0"/>
                <a:cs typeface="Arial" panose="020B0604020202020204" pitchFamily="34" charset="0"/>
              </a:rPr>
              <a:t>– No part of this document can be reproduced, stored in a retrieval system, or transmitted in any form without written permission from ROI Institute, Inc. </a:t>
            </a:r>
          </a:p>
        </p:txBody>
      </p:sp>
      <p:pic>
        <p:nvPicPr>
          <p:cNvPr id="48" name="Picture 2" descr="INSTITI ">
            <a:extLst>
              <a:ext uri="{FF2B5EF4-FFF2-40B4-BE49-F238E27FC236}">
                <a16:creationId xmlns:a16="http://schemas.microsoft.com/office/drawing/2014/main" id="{3D89F181-0797-AD45-8CF6-3884D0073C7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486443" y="6345067"/>
            <a:ext cx="2458787" cy="35217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DFD9AB0A-2ADE-12AC-39FD-B10A58F95526}"/>
              </a:ext>
            </a:extLst>
          </p:cNvPr>
          <p:cNvSpPr>
            <a:spLocks noGrp="1"/>
          </p:cNvSpPr>
          <p:nvPr>
            <p:ph type="sldNum" sz="quarter" idx="12"/>
          </p:nvPr>
        </p:nvSpPr>
        <p:spPr/>
        <p:txBody>
          <a:bodyPr/>
          <a:lstStyle/>
          <a:p>
            <a:fld id="{5A007396-4EF8-4446-A4A3-FA7862915E1A}" type="slidenum">
              <a:rPr lang="en-US" smtClean="0">
                <a:latin typeface="Arial" panose="020B0604020202020204" pitchFamily="34" charset="0"/>
                <a:cs typeface="Arial" panose="020B0604020202020204" pitchFamily="34" charset="0"/>
              </a:rPr>
              <a:t>11</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0778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816F28-E204-DCCC-2016-ECE91B0E1BDA}"/>
              </a:ext>
            </a:extLst>
          </p:cNvPr>
          <p:cNvSpPr>
            <a:spLocks noGrp="1"/>
          </p:cNvSpPr>
          <p:nvPr>
            <p:ph type="sldNum" sz="quarter" idx="12"/>
          </p:nvPr>
        </p:nvSpPr>
        <p:spPr/>
        <p:txBody>
          <a:bodyPr/>
          <a:lstStyle/>
          <a:p>
            <a:fld id="{5A007396-4EF8-4446-A4A3-FA7862915E1A}" type="slidenum">
              <a:rPr lang="en-US" smtClean="0">
                <a:latin typeface="Arial" panose="020B0604020202020204" pitchFamily="34" charset="0"/>
                <a:cs typeface="Arial" panose="020B0604020202020204" pitchFamily="34" charset="0"/>
              </a:rPr>
              <a:t>12</a:t>
            </a:fld>
            <a:endParaRPr lang="en-US">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EF984A54-AE66-ED7E-159A-D055BC7DC5C8}"/>
              </a:ext>
            </a:extLst>
          </p:cNvPr>
          <p:cNvSpPr/>
          <p:nvPr/>
        </p:nvSpPr>
        <p:spPr>
          <a:xfrm>
            <a:off x="0" y="1066800"/>
            <a:ext cx="6096000" cy="4876800"/>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B038DFB-172F-4F1D-AD98-8C6747DEFDB0}"/>
              </a:ext>
            </a:extLst>
          </p:cNvPr>
          <p:cNvSpPr txBox="1"/>
          <p:nvPr/>
        </p:nvSpPr>
        <p:spPr>
          <a:xfrm>
            <a:off x="304800" y="1990144"/>
            <a:ext cx="5334000" cy="1615827"/>
          </a:xfrm>
          <a:prstGeom prst="rect">
            <a:avLst/>
          </a:prstGeom>
          <a:noFill/>
        </p:spPr>
        <p:txBody>
          <a:bodyPr wrap="square" rtlCol="0">
            <a:spAutoFit/>
          </a:bodyPr>
          <a:lstStyle/>
          <a:p>
            <a:pPr algn="ctr">
              <a:defRPr/>
            </a:pPr>
            <a:endParaRPr lang="en-US" sz="1000" b="1" dirty="0">
              <a:latin typeface="Arial" panose="020B0604020202020204" pitchFamily="34" charset="0"/>
              <a:cs typeface="Arial" panose="020B0604020202020204" pitchFamily="34" charset="0"/>
            </a:endParaRPr>
          </a:p>
          <a:p>
            <a:pPr algn="ctr">
              <a:defRPr/>
            </a:pPr>
            <a:r>
              <a:rPr lang="en-US" sz="4400" b="1" dirty="0">
                <a:latin typeface="Arial" panose="020B0604020202020204" pitchFamily="34" charset="0"/>
                <a:cs typeface="Arial" panose="020B0604020202020204" pitchFamily="34" charset="0"/>
              </a:rPr>
              <a:t>Start with why</a:t>
            </a:r>
            <a:endParaRPr lang="en-US" b="1" dirty="0">
              <a:latin typeface="Arial" panose="020B0604020202020204" pitchFamily="34" charset="0"/>
              <a:cs typeface="Arial" panose="020B0604020202020204" pitchFamily="34" charset="0"/>
            </a:endParaRPr>
          </a:p>
          <a:p>
            <a:pPr algn="ctr">
              <a:defRPr/>
            </a:pPr>
            <a:r>
              <a:rPr lang="en-US" sz="2400" dirty="0">
                <a:latin typeface="Arial" panose="020B0604020202020204" pitchFamily="34" charset="0"/>
                <a:cs typeface="Arial" panose="020B0604020202020204" pitchFamily="34" charset="0"/>
              </a:rPr>
              <a:t>Align programs with the business</a:t>
            </a:r>
          </a:p>
          <a:p>
            <a:pPr algn="ctr">
              <a:defRPr/>
            </a:pPr>
            <a:endParaRPr lang="en-US" sz="200" dirty="0">
              <a:latin typeface="Arial" panose="020B0604020202020204" pitchFamily="34" charset="0"/>
              <a:cs typeface="Arial" panose="020B0604020202020204" pitchFamily="34" charset="0"/>
            </a:endParaRPr>
          </a:p>
          <a:p>
            <a:pPr algn="ctr">
              <a:defRPr/>
            </a:pPr>
            <a:endParaRPr lang="en-US" sz="900" b="1" dirty="0">
              <a:latin typeface="Arial" panose="020B0604020202020204" pitchFamily="34" charset="0"/>
              <a:cs typeface="Arial" panose="020B0604020202020204" pitchFamily="34" charset="0"/>
            </a:endParaRPr>
          </a:p>
          <a:p>
            <a:pPr algn="ctr">
              <a:defRPr/>
            </a:pPr>
            <a:endParaRPr lang="en-US"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042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820E2E"/>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25F4DA-15EB-BE61-D22E-EC73C87216BF}"/>
              </a:ext>
            </a:extLst>
          </p:cNvPr>
          <p:cNvSpPr>
            <a:spLocks noGrp="1"/>
          </p:cNvSpPr>
          <p:nvPr>
            <p:ph type="sldNum" sz="quarter" idx="12"/>
          </p:nvPr>
        </p:nvSpPr>
        <p:spPr>
          <a:xfrm>
            <a:off x="8610600" y="6356351"/>
            <a:ext cx="2743200" cy="365125"/>
          </a:xfrm>
        </p:spPr>
        <p:txBody>
          <a:bodyPr vert="horz" lIns="91440" tIns="45720" rIns="91440" bIns="45720" rtlCol="0" anchor="ctr">
            <a:normAutofit/>
          </a:bodyPr>
          <a:lstStyle/>
          <a:p>
            <a:fld id="{5A007396-4EF8-4446-A4A3-FA7862915E1A}" type="slidenum">
              <a:rPr lang="en-US" smtClean="0">
                <a:latin typeface="Arial" panose="020B0604020202020204" pitchFamily="34" charset="0"/>
                <a:cs typeface="Arial" panose="020B0604020202020204" pitchFamily="34" charset="0"/>
              </a:rPr>
              <a:pPr/>
              <a:t>13</a:t>
            </a:fld>
            <a:endParaRPr lang="en-US">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61E51053-D23B-B4AF-7AC9-0004D3BA4986}"/>
              </a:ext>
            </a:extLst>
          </p:cNvPr>
          <p:cNvSpPr txBox="1">
            <a:spLocks/>
          </p:cNvSpPr>
          <p:nvPr/>
        </p:nvSpPr>
        <p:spPr>
          <a:xfrm>
            <a:off x="2273686" y="2053457"/>
            <a:ext cx="7644627" cy="2751086"/>
          </a:xfrm>
          <a:prstGeom prst="rect">
            <a:avLst/>
          </a:prstGeom>
        </p:spPr>
        <p:txBody>
          <a:bodyPr vert="horz" lIns="91440" tIns="45720" rIns="91440" bIns="4572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en-US" sz="5100" b="1" dirty="0">
                <a:solidFill>
                  <a:schemeClr val="bg1"/>
                </a:solidFill>
                <a:latin typeface="Arial" panose="020B0604020202020204" pitchFamily="34" charset="0"/>
                <a:cs typeface="Arial" panose="020B0604020202020204" pitchFamily="34" charset="0"/>
              </a:rPr>
              <a:t>How often do you align your programs to the business in the beginning? </a:t>
            </a:r>
          </a:p>
        </p:txBody>
      </p:sp>
    </p:spTree>
    <p:extLst>
      <p:ext uri="{BB962C8B-B14F-4D97-AF65-F5344CB8AC3E}">
        <p14:creationId xmlns:p14="http://schemas.microsoft.com/office/powerpoint/2010/main" val="3321314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6F400F-DF28-43BC-8D8E-4929793B3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72C795-F536-CBA1-46AE-9A21494EF512}"/>
              </a:ext>
            </a:extLst>
          </p:cNvPr>
          <p:cNvSpPr>
            <a:spLocks noGrp="1"/>
          </p:cNvSpPr>
          <p:nvPr>
            <p:ph type="title"/>
          </p:nvPr>
        </p:nvSpPr>
        <p:spPr>
          <a:xfrm>
            <a:off x="838200" y="668377"/>
            <a:ext cx="10515600" cy="1325563"/>
          </a:xfrm>
        </p:spPr>
        <p:txBody>
          <a:bodyPr>
            <a:normAutofit/>
          </a:bodyPr>
          <a:lstStyle/>
          <a:p>
            <a:r>
              <a:rPr lang="en-US">
                <a:latin typeface="Arial" panose="020B0604020202020204" pitchFamily="34" charset="0"/>
                <a:cs typeface="Arial" panose="020B0604020202020204" pitchFamily="34" charset="0"/>
              </a:rPr>
              <a:t>Key Metrics to Examine</a:t>
            </a:r>
          </a:p>
        </p:txBody>
      </p:sp>
      <p:sp>
        <p:nvSpPr>
          <p:cNvPr id="3" name="Content Placeholder 2">
            <a:extLst>
              <a:ext uri="{FF2B5EF4-FFF2-40B4-BE49-F238E27FC236}">
                <a16:creationId xmlns:a16="http://schemas.microsoft.com/office/drawing/2014/main" id="{BA69A913-4893-833C-D465-E5EF42B03825}"/>
              </a:ext>
            </a:extLst>
          </p:cNvPr>
          <p:cNvSpPr>
            <a:spLocks noGrp="1"/>
          </p:cNvSpPr>
          <p:nvPr>
            <p:ph sz="half" idx="1"/>
          </p:nvPr>
        </p:nvSpPr>
        <p:spPr>
          <a:xfrm>
            <a:off x="838200" y="2177456"/>
            <a:ext cx="5097780" cy="3795748"/>
          </a:xfrm>
        </p:spPr>
        <p:txBody>
          <a:bodyPr>
            <a:normAutofit/>
          </a:bodyPr>
          <a:lstStyle/>
          <a:p>
            <a:r>
              <a:rPr lang="en-US" sz="2400" dirty="0">
                <a:latin typeface="Arial" panose="020B0604020202020204" pitchFamily="34" charset="0"/>
                <a:cs typeface="Arial" panose="020B0604020202020204" pitchFamily="34" charset="0"/>
              </a:rPr>
              <a:t>Talent retention</a:t>
            </a:r>
          </a:p>
          <a:p>
            <a:r>
              <a:rPr lang="en-US" sz="2400" dirty="0">
                <a:latin typeface="Arial" panose="020B0604020202020204" pitchFamily="34" charset="0"/>
                <a:cs typeface="Arial" panose="020B0604020202020204" pitchFamily="34" charset="0"/>
              </a:rPr>
              <a:t>Talent attraction</a:t>
            </a:r>
          </a:p>
          <a:p>
            <a:r>
              <a:rPr lang="en-US" sz="2400" dirty="0">
                <a:latin typeface="Arial" panose="020B0604020202020204" pitchFamily="34" charset="0"/>
                <a:cs typeface="Arial" panose="020B0604020202020204" pitchFamily="34" charset="0"/>
              </a:rPr>
              <a:t>Productivity</a:t>
            </a:r>
          </a:p>
          <a:p>
            <a:r>
              <a:rPr lang="en-US" sz="2400" dirty="0">
                <a:latin typeface="Arial" panose="020B0604020202020204" pitchFamily="34" charset="0"/>
                <a:cs typeface="Arial" panose="020B0604020202020204" pitchFamily="34" charset="0"/>
              </a:rPr>
              <a:t>Performance </a:t>
            </a:r>
          </a:p>
          <a:p>
            <a:r>
              <a:rPr lang="en-US" sz="2400" dirty="0">
                <a:latin typeface="Arial" panose="020B0604020202020204" pitchFamily="34" charset="0"/>
                <a:cs typeface="Arial" panose="020B0604020202020204" pitchFamily="34" charset="0"/>
              </a:rPr>
              <a:t>Quality of work</a:t>
            </a:r>
          </a:p>
          <a:p>
            <a:r>
              <a:rPr lang="en-US" sz="2400" dirty="0">
                <a:latin typeface="Arial" panose="020B0604020202020204" pitchFamily="34" charset="0"/>
                <a:cs typeface="Arial" panose="020B0604020202020204" pitchFamily="34" charset="0"/>
              </a:rPr>
              <a:t>Unplanned absenteeism </a:t>
            </a:r>
          </a:p>
          <a:p>
            <a:r>
              <a:rPr lang="en-US" sz="2400" dirty="0">
                <a:latin typeface="Arial" panose="020B0604020202020204" pitchFamily="34" charset="0"/>
                <a:cs typeface="Arial" panose="020B0604020202020204" pitchFamily="34" charset="0"/>
              </a:rPr>
              <a:t>Net promoter score</a:t>
            </a:r>
          </a:p>
          <a:p>
            <a:r>
              <a:rPr lang="en-US" sz="2400" dirty="0">
                <a:latin typeface="Arial" panose="020B0604020202020204" pitchFamily="34" charset="0"/>
                <a:cs typeface="Arial" panose="020B0604020202020204" pitchFamily="34" charset="0"/>
              </a:rPr>
              <a:t>Engagement</a:t>
            </a:r>
          </a:p>
        </p:txBody>
      </p:sp>
      <p:sp>
        <p:nvSpPr>
          <p:cNvPr id="4" name="Content Placeholder 3">
            <a:extLst>
              <a:ext uri="{FF2B5EF4-FFF2-40B4-BE49-F238E27FC236}">
                <a16:creationId xmlns:a16="http://schemas.microsoft.com/office/drawing/2014/main" id="{990C5E21-380E-9A49-5B44-C4FCEA1050D5}"/>
              </a:ext>
            </a:extLst>
          </p:cNvPr>
          <p:cNvSpPr>
            <a:spLocks noGrp="1"/>
          </p:cNvSpPr>
          <p:nvPr>
            <p:ph sz="half" idx="2"/>
          </p:nvPr>
        </p:nvSpPr>
        <p:spPr>
          <a:xfrm>
            <a:off x="6256020" y="2177456"/>
            <a:ext cx="5097780" cy="3795748"/>
          </a:xfrm>
        </p:spPr>
        <p:txBody>
          <a:bodyPr>
            <a:normAutofit/>
          </a:bodyPr>
          <a:lstStyle/>
          <a:p>
            <a:r>
              <a:rPr lang="en-US" sz="2400">
                <a:latin typeface="Arial" panose="020B0604020202020204" pitchFamily="34" charset="0"/>
                <a:cs typeface="Arial" panose="020B0604020202020204" pitchFamily="34" charset="0"/>
              </a:rPr>
              <a:t>Work experience </a:t>
            </a:r>
          </a:p>
          <a:p>
            <a:r>
              <a:rPr lang="en-US" sz="2400">
                <a:latin typeface="Arial" panose="020B0604020202020204" pitchFamily="34" charset="0"/>
                <a:cs typeface="Arial" panose="020B0604020202020204" pitchFamily="34" charset="0"/>
              </a:rPr>
              <a:t>Burnout</a:t>
            </a:r>
          </a:p>
          <a:p>
            <a:r>
              <a:rPr lang="en-US" sz="2400">
                <a:latin typeface="Arial" panose="020B0604020202020204" pitchFamily="34" charset="0"/>
                <a:cs typeface="Arial" panose="020B0604020202020204" pitchFamily="34" charset="0"/>
              </a:rPr>
              <a:t>Stress</a:t>
            </a:r>
          </a:p>
          <a:p>
            <a:r>
              <a:rPr lang="en-US" sz="2400">
                <a:latin typeface="Arial" panose="020B0604020202020204" pitchFamily="34" charset="0"/>
                <a:cs typeface="Arial" panose="020B0604020202020204" pitchFamily="34" charset="0"/>
              </a:rPr>
              <a:t>Career satisfaction</a:t>
            </a:r>
          </a:p>
          <a:p>
            <a:r>
              <a:rPr lang="en-US" sz="2400">
                <a:latin typeface="Arial" panose="020B0604020202020204" pitchFamily="34" charset="0"/>
                <a:cs typeface="Arial" panose="020B0604020202020204" pitchFamily="34" charset="0"/>
              </a:rPr>
              <a:t>Brand </a:t>
            </a:r>
          </a:p>
          <a:p>
            <a:r>
              <a:rPr lang="en-US" sz="2400">
                <a:latin typeface="Arial" panose="020B0604020202020204" pitchFamily="34" charset="0"/>
                <a:cs typeface="Arial" panose="020B0604020202020204" pitchFamily="34" charset="0"/>
              </a:rPr>
              <a:t>Reputation </a:t>
            </a:r>
          </a:p>
          <a:p>
            <a:r>
              <a:rPr lang="en-US" sz="2400">
                <a:latin typeface="Arial" panose="020B0604020202020204" pitchFamily="34" charset="0"/>
                <a:cs typeface="Arial" panose="020B0604020202020204" pitchFamily="34" charset="0"/>
              </a:rPr>
              <a:t>Work-life balance</a:t>
            </a:r>
          </a:p>
          <a:p>
            <a:r>
              <a:rPr lang="en-US" sz="2400">
                <a:latin typeface="Arial" panose="020B0604020202020204" pitchFamily="34" charset="0"/>
                <a:cs typeface="Arial" panose="020B0604020202020204" pitchFamily="34" charset="0"/>
              </a:rPr>
              <a:t>Loyalty</a:t>
            </a:r>
          </a:p>
        </p:txBody>
      </p:sp>
      <p:sp>
        <p:nvSpPr>
          <p:cNvPr id="5" name="Slide Number Placeholder 4">
            <a:extLst>
              <a:ext uri="{FF2B5EF4-FFF2-40B4-BE49-F238E27FC236}">
                <a16:creationId xmlns:a16="http://schemas.microsoft.com/office/drawing/2014/main" id="{459650A0-45CE-F54C-2C9B-A130177A951B}"/>
              </a:ext>
            </a:extLst>
          </p:cNvPr>
          <p:cNvSpPr>
            <a:spLocks noGrp="1"/>
          </p:cNvSpPr>
          <p:nvPr>
            <p:ph type="sldNum" sz="quarter" idx="12"/>
          </p:nvPr>
        </p:nvSpPr>
        <p:spPr>
          <a:xfrm>
            <a:off x="8610600" y="6152426"/>
            <a:ext cx="2743200" cy="365125"/>
          </a:xfrm>
        </p:spPr>
        <p:txBody>
          <a:bodyPr>
            <a:normAutofit/>
          </a:bodyPr>
          <a:lstStyle/>
          <a:p>
            <a:pPr>
              <a:spcAft>
                <a:spcPts val="600"/>
              </a:spcAft>
            </a:pPr>
            <a:fld id="{5A007396-4EF8-4446-A4A3-FA7862915E1A}" type="slidenum">
              <a:rPr lang="en-US" smtClean="0">
                <a:latin typeface="Arial" panose="020B0604020202020204" pitchFamily="34" charset="0"/>
                <a:cs typeface="Arial" panose="020B0604020202020204" pitchFamily="34" charset="0"/>
              </a:rPr>
              <a:pPr>
                <a:spcAft>
                  <a:spcPts val="600"/>
                </a:spcAft>
              </a:pPr>
              <a:t>14</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27835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2448C7F-E378-D32E-ACD8-A0137E1102E3}"/>
              </a:ext>
            </a:extLst>
          </p:cNvPr>
          <p:cNvSpPr/>
          <p:nvPr/>
        </p:nvSpPr>
        <p:spPr>
          <a:xfrm>
            <a:off x="6096000" y="762000"/>
            <a:ext cx="6096000" cy="4876800"/>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TextBox 3"/>
          <p:cNvSpPr txBox="1"/>
          <p:nvPr/>
        </p:nvSpPr>
        <p:spPr>
          <a:xfrm>
            <a:off x="5981700" y="1938516"/>
            <a:ext cx="6324600" cy="1785104"/>
          </a:xfrm>
          <a:prstGeom prst="rect">
            <a:avLst/>
          </a:prstGeom>
          <a:noFill/>
        </p:spPr>
        <p:txBody>
          <a:bodyPr wrap="square" rtlCol="0">
            <a:spAutoFit/>
          </a:bodyPr>
          <a:lstStyle/>
          <a:p>
            <a:pPr algn="ctr">
              <a:defRPr/>
            </a:pPr>
            <a:endParaRPr lang="en-US" sz="900" b="1" dirty="0">
              <a:latin typeface="Arial" panose="020B0604020202020204" pitchFamily="34" charset="0"/>
              <a:cs typeface="Arial" panose="020B0604020202020204" pitchFamily="34" charset="0"/>
            </a:endParaRPr>
          </a:p>
          <a:p>
            <a:pPr algn="ctr">
              <a:defRPr/>
            </a:pPr>
            <a:r>
              <a:rPr lang="en-US" sz="4400" b="1" dirty="0">
                <a:latin typeface="Arial" panose="020B0604020202020204" pitchFamily="34" charset="0"/>
                <a:cs typeface="Arial" panose="020B0604020202020204" pitchFamily="34" charset="0"/>
              </a:rPr>
              <a:t>Make it feasible</a:t>
            </a:r>
          </a:p>
          <a:p>
            <a:pPr algn="ctr">
              <a:defRPr/>
            </a:pPr>
            <a:r>
              <a:rPr lang="en-US" sz="2400" dirty="0">
                <a:latin typeface="Arial" panose="020B0604020202020204" pitchFamily="34" charset="0"/>
                <a:cs typeface="Arial" panose="020B0604020202020204" pitchFamily="34" charset="0"/>
              </a:rPr>
              <a:t>Select the right solution</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uLnTx/>
              <a:uFillTx/>
              <a:latin typeface="Arial" panose="020B0604020202020204" pitchFamily="34" charset="0"/>
              <a:cs typeface="Arial" panose="020B0604020202020204" pitchFamily="34" charset="0"/>
            </a:endParaRPr>
          </a:p>
          <a:p>
            <a:pPr algn="ctr">
              <a:defRPr/>
            </a:pPr>
            <a:endParaRPr kumimoji="0" lang="en-US" sz="900" b="1" i="0" u="none" strike="noStrike" kern="1200" cap="none" spc="0" normalizeH="0" baseline="0" noProof="0" dirty="0">
              <a:ln>
                <a:noFill/>
              </a:ln>
              <a:uLnTx/>
              <a:uFillTx/>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ECD3762F-835A-0F81-EC92-837EDF1CFB3D}"/>
              </a:ext>
            </a:extLst>
          </p:cNvPr>
          <p:cNvSpPr>
            <a:spLocks noGrp="1"/>
          </p:cNvSpPr>
          <p:nvPr>
            <p:ph type="sldNum" sz="quarter" idx="12"/>
          </p:nvPr>
        </p:nvSpPr>
        <p:spPr/>
        <p:txBody>
          <a:bodyPr/>
          <a:lstStyle/>
          <a:p>
            <a:fld id="{5A007396-4EF8-4446-A4A3-FA7862915E1A}" type="slidenum">
              <a:rPr lang="en-US" smtClean="0">
                <a:latin typeface="Arial" panose="020B0604020202020204" pitchFamily="34" charset="0"/>
                <a:cs typeface="Arial" panose="020B0604020202020204" pitchFamily="34" charset="0"/>
              </a:rPr>
              <a:t>15</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2952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9CFE897-30CF-0E6D-0D1B-48C0A248206A}"/>
              </a:ext>
            </a:extLst>
          </p:cNvPr>
          <p:cNvSpPr/>
          <p:nvPr/>
        </p:nvSpPr>
        <p:spPr>
          <a:xfrm>
            <a:off x="6103219" y="914400"/>
            <a:ext cx="6096000" cy="4876800"/>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Rectangle 9"/>
          <p:cNvSpPr/>
          <p:nvPr/>
        </p:nvSpPr>
        <p:spPr>
          <a:xfrm>
            <a:off x="6344011" y="2598747"/>
            <a:ext cx="5486400" cy="1508105"/>
          </a:xfrm>
          <a:prstGeom prst="rect">
            <a:avLst/>
          </a:prstGeom>
          <a:noFill/>
        </p:spPr>
        <p:txBody>
          <a:bodyPr wrap="square">
            <a:spAutoFit/>
          </a:bodyPr>
          <a:lstStyle/>
          <a:p>
            <a:pPr algn="ctr">
              <a:defRPr/>
            </a:pPr>
            <a:r>
              <a:rPr lang="en-US" sz="4400" b="1" dirty="0">
                <a:solidFill>
                  <a:schemeClr val="tx1">
                    <a:lumMod val="85000"/>
                    <a:lumOff val="15000"/>
                  </a:schemeClr>
                </a:solidFill>
                <a:latin typeface="Arial" panose="020B0604020202020204" pitchFamily="34" charset="0"/>
                <a:ea typeface="+mj-ea"/>
                <a:cs typeface="Arial" panose="020B0604020202020204" pitchFamily="34" charset="0"/>
              </a:rPr>
              <a:t>Expect success</a:t>
            </a:r>
          </a:p>
          <a:p>
            <a:pPr algn="ctr">
              <a:defRPr/>
            </a:pPr>
            <a:r>
              <a:rPr lang="en-US" sz="2400" dirty="0">
                <a:solidFill>
                  <a:schemeClr val="tx1">
                    <a:lumMod val="85000"/>
                    <a:lumOff val="15000"/>
                  </a:schemeClr>
                </a:solidFill>
                <a:latin typeface="Arial" panose="020B0604020202020204" pitchFamily="34" charset="0"/>
                <a:ea typeface="+mj-ea"/>
                <a:cs typeface="Arial" panose="020B0604020202020204" pitchFamily="34" charset="0"/>
              </a:rPr>
              <a:t>Design for results</a:t>
            </a:r>
          </a:p>
          <a:p>
            <a:pPr algn="ctr">
              <a:defRPr/>
            </a:pPr>
            <a:endParaRPr lang="en-US" sz="2400" b="1" dirty="0">
              <a:solidFill>
                <a:schemeClr val="tx1">
                  <a:lumMod val="85000"/>
                  <a:lumOff val="15000"/>
                </a:schemeClr>
              </a:solidFill>
              <a:latin typeface="Arial" panose="020B0604020202020204" pitchFamily="34" charset="0"/>
              <a:ea typeface="+mj-ea"/>
              <a:cs typeface="Arial" panose="020B0604020202020204" pitchFamily="34" charset="0"/>
            </a:endParaRPr>
          </a:p>
        </p:txBody>
      </p:sp>
      <p:sp>
        <p:nvSpPr>
          <p:cNvPr id="2" name="Slide Number Placeholder 1">
            <a:extLst>
              <a:ext uri="{FF2B5EF4-FFF2-40B4-BE49-F238E27FC236}">
                <a16:creationId xmlns:a16="http://schemas.microsoft.com/office/drawing/2014/main" id="{3F0DB137-5CF6-90FF-5CB6-B011C003978A}"/>
              </a:ext>
            </a:extLst>
          </p:cNvPr>
          <p:cNvSpPr>
            <a:spLocks noGrp="1"/>
          </p:cNvSpPr>
          <p:nvPr>
            <p:ph type="sldNum" sz="quarter" idx="12"/>
          </p:nvPr>
        </p:nvSpPr>
        <p:spPr/>
        <p:txBody>
          <a:bodyPr/>
          <a:lstStyle/>
          <a:p>
            <a:fld id="{5A007396-4EF8-4446-A4A3-FA7862915E1A}" type="slidenum">
              <a:rPr lang="en-US" smtClean="0">
                <a:latin typeface="Arial" panose="020B0604020202020204" pitchFamily="34" charset="0"/>
                <a:cs typeface="Arial" panose="020B0604020202020204" pitchFamily="34" charset="0"/>
              </a:rPr>
              <a:t>16</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2739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B6FFCF2-11D7-E441-BCAD-282EF5ED82CA}"/>
              </a:ext>
            </a:extLst>
          </p:cNvPr>
          <p:cNvGraphicFramePr>
            <a:graphicFrameLocks noGrp="1"/>
          </p:cNvGraphicFramePr>
          <p:nvPr>
            <p:extLst>
              <p:ext uri="{D42A27DB-BD31-4B8C-83A1-F6EECF244321}">
                <p14:modId xmlns:p14="http://schemas.microsoft.com/office/powerpoint/2010/main" val="2809474131"/>
              </p:ext>
            </p:extLst>
          </p:nvPr>
        </p:nvGraphicFramePr>
        <p:xfrm>
          <a:off x="878714" y="1330294"/>
          <a:ext cx="10434569" cy="5132732"/>
        </p:xfrm>
        <a:graphic>
          <a:graphicData uri="http://schemas.openxmlformats.org/drawingml/2006/table">
            <a:tbl>
              <a:tblPr firstRow="1" firstCol="1" bandRow="1">
                <a:tableStyleId>{8799B23B-EC83-4686-B30A-512413B5E67A}</a:tableStyleId>
              </a:tblPr>
              <a:tblGrid>
                <a:gridCol w="2344166">
                  <a:extLst>
                    <a:ext uri="{9D8B030D-6E8A-4147-A177-3AD203B41FA5}">
                      <a16:colId xmlns:a16="http://schemas.microsoft.com/office/drawing/2014/main" val="3741499424"/>
                    </a:ext>
                  </a:extLst>
                </a:gridCol>
                <a:gridCol w="8090403">
                  <a:extLst>
                    <a:ext uri="{9D8B030D-6E8A-4147-A177-3AD203B41FA5}">
                      <a16:colId xmlns:a16="http://schemas.microsoft.com/office/drawing/2014/main" val="1159159981"/>
                    </a:ext>
                  </a:extLst>
                </a:gridCol>
              </a:tblGrid>
              <a:tr h="442985">
                <a:tc>
                  <a:txBody>
                    <a:bodyPr/>
                    <a:lstStyle/>
                    <a:p>
                      <a:pPr marL="0" marR="0" algn="ctr">
                        <a:spcBef>
                          <a:spcPts val="600"/>
                        </a:spcBef>
                        <a:spcAft>
                          <a:spcPts val="600"/>
                        </a:spcAft>
                      </a:pPr>
                      <a:r>
                        <a:rPr lang="en-US" sz="2000">
                          <a:solidFill>
                            <a:schemeClr val="bg1"/>
                          </a:solidFill>
                          <a:effectLst/>
                          <a:latin typeface="Arial" panose="020B0604020202020204" pitchFamily="34" charset="0"/>
                          <a:cs typeface="Arial" panose="020B0604020202020204" pitchFamily="34" charset="0"/>
                        </a:rPr>
                        <a:t>Levels</a:t>
                      </a:r>
                      <a:endParaRPr lang="en-US" sz="200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820E2E"/>
                    </a:solidFill>
                  </a:tcPr>
                </a:tc>
                <a:tc>
                  <a:txBody>
                    <a:bodyPr/>
                    <a:lstStyle/>
                    <a:p>
                      <a:pPr marL="0" marR="0" algn="ctr">
                        <a:spcBef>
                          <a:spcPts val="600"/>
                        </a:spcBef>
                        <a:spcAft>
                          <a:spcPts val="600"/>
                        </a:spcAft>
                      </a:pPr>
                      <a:r>
                        <a:rPr lang="en-US" sz="2000">
                          <a:solidFill>
                            <a:schemeClr val="bg1"/>
                          </a:solidFill>
                          <a:effectLst/>
                          <a:latin typeface="Arial" panose="020B0604020202020204" pitchFamily="34" charset="0"/>
                          <a:cs typeface="Arial" panose="020B0604020202020204" pitchFamily="34" charset="0"/>
                        </a:rPr>
                        <a:t>Focus</a:t>
                      </a:r>
                      <a:endParaRPr lang="en-US" sz="200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E2E"/>
                    </a:solidFill>
                  </a:tcPr>
                </a:tc>
                <a:extLst>
                  <a:ext uri="{0D108BD9-81ED-4DB2-BD59-A6C34878D82A}">
                    <a16:rowId xmlns:a16="http://schemas.microsoft.com/office/drawing/2014/main" val="2133805475"/>
                  </a:ext>
                </a:extLst>
              </a:tr>
              <a:tr h="868425">
                <a:tc>
                  <a:txBody>
                    <a:bodyPr/>
                    <a:lstStyle/>
                    <a:p>
                      <a:pPr marL="0" marR="0">
                        <a:spcBef>
                          <a:spcPts val="600"/>
                        </a:spcBef>
                        <a:spcAft>
                          <a:spcPts val="600"/>
                        </a:spcAft>
                      </a:pPr>
                      <a:r>
                        <a:rPr lang="en-US" sz="2000">
                          <a:effectLst/>
                          <a:latin typeface="Arial" panose="020B0604020202020204" pitchFamily="34" charset="0"/>
                          <a:cs typeface="Arial" panose="020B0604020202020204" pitchFamily="34" charset="0"/>
                        </a:rPr>
                        <a:t>Level 1, Reaction</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L w="12700" cap="flat" cmpd="sng" algn="ctr">
                      <a:solidFill>
                        <a:schemeClr val="tx1"/>
                      </a:solidFill>
                      <a:prstDash val="solid"/>
                      <a:round/>
                      <a:headEnd type="none" w="med" len="med"/>
                      <a:tailEnd type="none" w="med" len="med"/>
                    </a:lnL>
                    <a:solidFill>
                      <a:schemeClr val="bg1">
                        <a:lumMod val="75000"/>
                        <a:alpha val="20000"/>
                      </a:schemeClr>
                    </a:solidFill>
                  </a:tcPr>
                </a:tc>
                <a:tc>
                  <a:txBody>
                    <a:bodyPr/>
                    <a:lstStyle/>
                    <a:p>
                      <a:pPr marL="0" marR="0">
                        <a:spcBef>
                          <a:spcPts val="600"/>
                        </a:spcBef>
                        <a:spcAft>
                          <a:spcPts val="600"/>
                        </a:spcAft>
                      </a:pPr>
                      <a:r>
                        <a:rPr lang="en-US" sz="2000" dirty="0">
                          <a:effectLst/>
                          <a:latin typeface="Arial" panose="020B0604020202020204" pitchFamily="34" charset="0"/>
                          <a:cs typeface="Arial" panose="020B0604020202020204" pitchFamily="34" charset="0"/>
                        </a:rPr>
                        <a:t>Defines specific measures of expected reaction to the program as it is revealed and communicated to the stakeholders</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R w="12700" cap="flat" cmpd="sng" algn="ctr">
                      <a:solidFill>
                        <a:schemeClr val="tx1"/>
                      </a:solidFill>
                      <a:prstDash val="solid"/>
                      <a:round/>
                      <a:headEnd type="none" w="med" len="med"/>
                      <a:tailEnd type="none" w="med" len="med"/>
                    </a:lnR>
                    <a:solidFill>
                      <a:schemeClr val="bg1">
                        <a:lumMod val="75000"/>
                        <a:alpha val="20000"/>
                      </a:schemeClr>
                    </a:solidFill>
                  </a:tcPr>
                </a:tc>
                <a:extLst>
                  <a:ext uri="{0D108BD9-81ED-4DB2-BD59-A6C34878D82A}">
                    <a16:rowId xmlns:a16="http://schemas.microsoft.com/office/drawing/2014/main" val="4285412057"/>
                  </a:ext>
                </a:extLst>
              </a:tr>
              <a:tr h="1111616">
                <a:tc>
                  <a:txBody>
                    <a:bodyPr/>
                    <a:lstStyle/>
                    <a:p>
                      <a:pPr marL="0" marR="0">
                        <a:spcBef>
                          <a:spcPts val="600"/>
                        </a:spcBef>
                        <a:spcAft>
                          <a:spcPts val="600"/>
                        </a:spcAft>
                      </a:pPr>
                      <a:r>
                        <a:rPr lang="en-US" sz="2000">
                          <a:effectLst/>
                          <a:latin typeface="Arial" panose="020B0604020202020204" pitchFamily="34" charset="0"/>
                          <a:cs typeface="Arial" panose="020B0604020202020204" pitchFamily="34" charset="0"/>
                        </a:rPr>
                        <a:t>Level 2, Learning</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L w="12700" cap="flat" cmpd="sng" algn="ctr">
                      <a:solidFill>
                        <a:schemeClr val="tx1"/>
                      </a:solidFill>
                      <a:prstDash val="solid"/>
                      <a:round/>
                      <a:headEnd type="none" w="med" len="med"/>
                      <a:tailEnd type="none" w="med" len="med"/>
                    </a:lnL>
                  </a:tcPr>
                </a:tc>
                <a:tc>
                  <a:txBody>
                    <a:bodyPr/>
                    <a:lstStyle/>
                    <a:p>
                      <a:pPr marL="0" marR="0">
                        <a:spcBef>
                          <a:spcPts val="600"/>
                        </a:spcBef>
                        <a:spcAft>
                          <a:spcPts val="600"/>
                        </a:spcAft>
                      </a:pPr>
                      <a:r>
                        <a:rPr lang="en-US" sz="2000">
                          <a:effectLst/>
                          <a:latin typeface="Arial" panose="020B0604020202020204" pitchFamily="34" charset="0"/>
                          <a:cs typeface="Arial" panose="020B0604020202020204" pitchFamily="34" charset="0"/>
                        </a:rPr>
                        <a:t>Defines specific measures of improvement in knowledge, information, contacts, and skills as the participants and other stakeholders learn how to make the program successful</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25798279"/>
                  </a:ext>
                </a:extLst>
              </a:tr>
              <a:tr h="823195">
                <a:tc>
                  <a:txBody>
                    <a:bodyPr/>
                    <a:lstStyle/>
                    <a:p>
                      <a:pPr marL="0" marR="0">
                        <a:spcBef>
                          <a:spcPts val="600"/>
                        </a:spcBef>
                        <a:spcAft>
                          <a:spcPts val="600"/>
                        </a:spcAft>
                      </a:pPr>
                      <a:r>
                        <a:rPr lang="en-US" sz="2000" dirty="0">
                          <a:effectLst/>
                          <a:latin typeface="Arial" panose="020B0604020202020204" pitchFamily="34" charset="0"/>
                          <a:cs typeface="Arial" panose="020B0604020202020204" pitchFamily="34" charset="0"/>
                        </a:rPr>
                        <a:t>Level 3, Application</a:t>
                      </a:r>
                    </a:p>
                  </a:txBody>
                  <a:tcPr marL="72552" marR="72552" marT="0" marB="0" anchor="ctr">
                    <a:lnL w="12700" cap="flat" cmpd="sng" algn="ctr">
                      <a:solidFill>
                        <a:schemeClr val="tx1"/>
                      </a:solidFill>
                      <a:prstDash val="solid"/>
                      <a:round/>
                      <a:headEnd type="none" w="med" len="med"/>
                      <a:tailEnd type="none" w="med" len="med"/>
                    </a:lnL>
                    <a:solidFill>
                      <a:schemeClr val="bg1">
                        <a:lumMod val="75000"/>
                        <a:alpha val="20000"/>
                      </a:schemeClr>
                    </a:solidFill>
                  </a:tcPr>
                </a:tc>
                <a:tc>
                  <a:txBody>
                    <a:bodyPr/>
                    <a:lstStyle/>
                    <a:p>
                      <a:pPr marL="0" marR="0">
                        <a:spcBef>
                          <a:spcPts val="600"/>
                        </a:spcBef>
                        <a:spcAft>
                          <a:spcPts val="600"/>
                        </a:spcAft>
                      </a:pPr>
                      <a:r>
                        <a:rPr lang="en-US" sz="2000">
                          <a:effectLst/>
                          <a:latin typeface="Arial" panose="020B0604020202020204" pitchFamily="34" charset="0"/>
                          <a:cs typeface="Arial" panose="020B0604020202020204" pitchFamily="34" charset="0"/>
                        </a:rPr>
                        <a:t>Defines specific measures of actions taken that define success with application and implementation of program</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R w="12700" cap="flat" cmpd="sng" algn="ctr">
                      <a:solidFill>
                        <a:schemeClr val="tx1"/>
                      </a:solidFill>
                      <a:prstDash val="solid"/>
                      <a:round/>
                      <a:headEnd type="none" w="med" len="med"/>
                      <a:tailEnd type="none" w="med" len="med"/>
                    </a:lnR>
                    <a:solidFill>
                      <a:schemeClr val="bg1">
                        <a:lumMod val="75000"/>
                        <a:alpha val="20000"/>
                      </a:schemeClr>
                    </a:solidFill>
                  </a:tcPr>
                </a:tc>
                <a:extLst>
                  <a:ext uri="{0D108BD9-81ED-4DB2-BD59-A6C34878D82A}">
                    <a16:rowId xmlns:a16="http://schemas.microsoft.com/office/drawing/2014/main" val="4024034087"/>
                  </a:ext>
                </a:extLst>
              </a:tr>
              <a:tr h="1018086">
                <a:tc>
                  <a:txBody>
                    <a:bodyPr/>
                    <a:lstStyle/>
                    <a:p>
                      <a:pPr marL="0" marR="0">
                        <a:spcBef>
                          <a:spcPts val="600"/>
                        </a:spcBef>
                        <a:spcAft>
                          <a:spcPts val="600"/>
                        </a:spcAft>
                      </a:pPr>
                      <a:r>
                        <a:rPr lang="en-US" sz="2000">
                          <a:effectLst/>
                          <a:latin typeface="Arial" panose="020B0604020202020204" pitchFamily="34" charset="0"/>
                          <a:cs typeface="Arial" panose="020B0604020202020204" pitchFamily="34" charset="0"/>
                        </a:rPr>
                        <a:t>Level 4, Impact</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L w="12700" cap="flat" cmpd="sng" algn="ctr">
                      <a:solidFill>
                        <a:schemeClr val="tx1"/>
                      </a:solidFill>
                      <a:prstDash val="solid"/>
                      <a:round/>
                      <a:headEnd type="none" w="med" len="med"/>
                      <a:tailEnd type="none" w="med" len="med"/>
                    </a:lnL>
                  </a:tcPr>
                </a:tc>
                <a:tc>
                  <a:txBody>
                    <a:bodyPr/>
                    <a:lstStyle/>
                    <a:p>
                      <a:pPr marL="0" marR="0">
                        <a:spcBef>
                          <a:spcPts val="600"/>
                        </a:spcBef>
                        <a:spcAft>
                          <a:spcPts val="600"/>
                        </a:spcAft>
                      </a:pPr>
                      <a:r>
                        <a:rPr lang="en-US" sz="2000">
                          <a:effectLst/>
                          <a:latin typeface="Arial" panose="020B0604020202020204" pitchFamily="34" charset="0"/>
                          <a:cs typeface="Arial" panose="020B0604020202020204" pitchFamily="34" charset="0"/>
                        </a:rPr>
                        <a:t>Defines the specific impact measures that will change or improve as a consequence of the program’s implementation</a:t>
                      </a:r>
                    </a:p>
                  </a:txBody>
                  <a:tcPr marL="72552" marR="72552"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17923729"/>
                  </a:ext>
                </a:extLst>
              </a:tr>
              <a:tr h="868425">
                <a:tc>
                  <a:txBody>
                    <a:bodyPr/>
                    <a:lstStyle/>
                    <a:p>
                      <a:pPr marL="0" marR="0">
                        <a:spcBef>
                          <a:spcPts val="600"/>
                        </a:spcBef>
                        <a:spcAft>
                          <a:spcPts val="600"/>
                        </a:spcAft>
                      </a:pPr>
                      <a:r>
                        <a:rPr lang="en-US" sz="2000">
                          <a:effectLst/>
                          <a:latin typeface="Arial" panose="020B0604020202020204" pitchFamily="34" charset="0"/>
                          <a:cs typeface="Arial" panose="020B0604020202020204" pitchFamily="34" charset="0"/>
                        </a:rPr>
                        <a:t>Level 5, ROI</a:t>
                      </a:r>
                      <a:endParaRPr lang="en-US" sz="200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75000"/>
                        <a:alpha val="20000"/>
                      </a:schemeClr>
                    </a:solidFill>
                  </a:tcPr>
                </a:tc>
                <a:tc>
                  <a:txBody>
                    <a:bodyPr/>
                    <a:lstStyle/>
                    <a:p>
                      <a:pPr marL="0" marR="0">
                        <a:spcBef>
                          <a:spcPts val="600"/>
                        </a:spcBef>
                        <a:spcAft>
                          <a:spcPts val="600"/>
                        </a:spcAft>
                      </a:pPr>
                      <a:r>
                        <a:rPr lang="en-US" sz="2000" dirty="0">
                          <a:effectLst/>
                          <a:latin typeface="Arial" panose="020B0604020202020204" pitchFamily="34" charset="0"/>
                          <a:cs typeface="Arial" panose="020B0604020202020204" pitchFamily="34" charset="0"/>
                        </a:rPr>
                        <a:t>Defines the minimum return on investment from the program, comparing program costs with monetary benefits from the program</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L="72552" marR="72552"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75000"/>
                        <a:alpha val="20000"/>
                      </a:schemeClr>
                    </a:solidFill>
                  </a:tcPr>
                </a:tc>
                <a:extLst>
                  <a:ext uri="{0D108BD9-81ED-4DB2-BD59-A6C34878D82A}">
                    <a16:rowId xmlns:a16="http://schemas.microsoft.com/office/drawing/2014/main" val="1753958967"/>
                  </a:ext>
                </a:extLst>
              </a:tr>
            </a:tbl>
          </a:graphicData>
        </a:graphic>
      </p:graphicFrame>
      <p:sp>
        <p:nvSpPr>
          <p:cNvPr id="3" name="TextBox 2">
            <a:extLst>
              <a:ext uri="{FF2B5EF4-FFF2-40B4-BE49-F238E27FC236}">
                <a16:creationId xmlns:a16="http://schemas.microsoft.com/office/drawing/2014/main" id="{C4BC8FE7-431A-4620-963D-194BC33F609C}"/>
              </a:ext>
            </a:extLst>
          </p:cNvPr>
          <p:cNvSpPr txBox="1"/>
          <p:nvPr/>
        </p:nvSpPr>
        <p:spPr>
          <a:xfrm>
            <a:off x="967487" y="302403"/>
            <a:ext cx="1025702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a:latin typeface="Arial" panose="020B0604020202020204" pitchFamily="34" charset="0"/>
                <a:cs typeface="Arial" panose="020B0604020202020204" pitchFamily="34" charset="0"/>
              </a:rPr>
              <a:t>Developing Objectives for Each Level</a:t>
            </a:r>
          </a:p>
        </p:txBody>
      </p:sp>
      <p:sp>
        <p:nvSpPr>
          <p:cNvPr id="2" name="Slide Number Placeholder 1">
            <a:extLst>
              <a:ext uri="{FF2B5EF4-FFF2-40B4-BE49-F238E27FC236}">
                <a16:creationId xmlns:a16="http://schemas.microsoft.com/office/drawing/2014/main" id="{55C0E204-9C1F-2983-6449-003AC0DF8E26}"/>
              </a:ext>
            </a:extLst>
          </p:cNvPr>
          <p:cNvSpPr>
            <a:spLocks noGrp="1"/>
          </p:cNvSpPr>
          <p:nvPr>
            <p:ph type="sldNum" sz="quarter" idx="12"/>
          </p:nvPr>
        </p:nvSpPr>
        <p:spPr/>
        <p:txBody>
          <a:bodyPr/>
          <a:lstStyle/>
          <a:p>
            <a:fld id="{5A007396-4EF8-4446-A4A3-FA7862915E1A}" type="slidenum">
              <a:rPr lang="en-US" smtClean="0">
                <a:latin typeface="Arial" panose="020B0604020202020204" pitchFamily="34" charset="0"/>
                <a:cs typeface="Arial" panose="020B0604020202020204" pitchFamily="34" charset="0"/>
              </a:rPr>
              <a:t>17</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1903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89192965-7B37-4AC2-ACA8-2898C3992278}"/>
              </a:ext>
            </a:extLst>
          </p:cNvPr>
          <p:cNvSpPr>
            <a:spLocks noGrp="1"/>
          </p:cNvSpPr>
          <p:nvPr>
            <p:ph type="title"/>
          </p:nvPr>
        </p:nvSpPr>
        <p:spPr>
          <a:xfrm>
            <a:off x="4553733" y="548464"/>
            <a:ext cx="6798541" cy="1675623"/>
          </a:xfrm>
        </p:spPr>
        <p:txBody>
          <a:bodyPr anchor="b">
            <a:normAutofit/>
          </a:bodyPr>
          <a:lstStyle/>
          <a:p>
            <a:r>
              <a:rPr lang="en-US" sz="4000" b="1" dirty="0">
                <a:latin typeface="Arial" panose="020B0604020202020204" pitchFamily="34" charset="0"/>
                <a:cs typeface="Arial" panose="020B0604020202020204" pitchFamily="34" charset="0"/>
              </a:rPr>
              <a:t>Rules for Objectives </a:t>
            </a:r>
          </a:p>
        </p:txBody>
      </p:sp>
      <p:pic>
        <p:nvPicPr>
          <p:cNvPr id="3" name="Picture 2" descr="A picture containing text, sitting, laptop, open&#10;&#10;Description automatically generated">
            <a:extLst>
              <a:ext uri="{FF2B5EF4-FFF2-40B4-BE49-F238E27FC236}">
                <a16:creationId xmlns:a16="http://schemas.microsoft.com/office/drawing/2014/main" id="{24A59F1A-1230-2D45-ACAA-86003056239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1725" b="22906"/>
          <a:stretch/>
        </p:blipFill>
        <p:spPr>
          <a:xfrm>
            <a:off x="1" y="10"/>
            <a:ext cx="4196496" cy="6857990"/>
          </a:xfrm>
          <a:prstGeom prst="rect">
            <a:avLst/>
          </a:prstGeom>
          <a:effectLst/>
        </p:spPr>
      </p:pic>
      <p:sp>
        <p:nvSpPr>
          <p:cNvPr id="5" name="Content Placeholder 2">
            <a:extLst>
              <a:ext uri="{FF2B5EF4-FFF2-40B4-BE49-F238E27FC236}">
                <a16:creationId xmlns:a16="http://schemas.microsoft.com/office/drawing/2014/main" id="{B24B2299-E92E-4639-ACA5-4E5B0228E108}"/>
              </a:ext>
            </a:extLst>
          </p:cNvPr>
          <p:cNvSpPr>
            <a:spLocks noGrp="1"/>
          </p:cNvSpPr>
          <p:nvPr>
            <p:ph idx="1"/>
          </p:nvPr>
        </p:nvSpPr>
        <p:spPr>
          <a:xfrm>
            <a:off x="4553734" y="2409830"/>
            <a:ext cx="6798539" cy="3705217"/>
          </a:xfrm>
        </p:spPr>
        <p:txBody>
          <a:bodyPr>
            <a:normAutofit/>
          </a:bodyPr>
          <a:lstStyle/>
          <a:p>
            <a:pPr marL="514350" lvl="0" indent="-514350">
              <a:buFont typeface="+mj-lt"/>
              <a:buAutoNum type="arabicPeriod"/>
            </a:pPr>
            <a:r>
              <a:rPr lang="en-US" sz="1400" dirty="0">
                <a:latin typeface="Arial" panose="020B0604020202020204" pitchFamily="34" charset="0"/>
                <a:cs typeface="Arial" panose="020B0604020202020204" pitchFamily="34" charset="0"/>
              </a:rPr>
              <a:t>Must be measurable and represent minimum acceptable performance.</a:t>
            </a:r>
          </a:p>
          <a:p>
            <a:pPr marL="514350" lvl="0" indent="-514350">
              <a:buFont typeface="+mj-lt"/>
              <a:buAutoNum type="arabicPeriod"/>
            </a:pPr>
            <a:r>
              <a:rPr lang="en-US" sz="1400" dirty="0">
                <a:latin typeface="Arial" panose="020B0604020202020204" pitchFamily="34" charset="0"/>
                <a:cs typeface="Arial" panose="020B0604020202020204" pitchFamily="34" charset="0"/>
              </a:rPr>
              <a:t>Fewer objectives are better than many objectives.</a:t>
            </a:r>
          </a:p>
          <a:p>
            <a:pPr marL="514350" lvl="0" indent="-514350">
              <a:buFont typeface="+mj-lt"/>
              <a:buAutoNum type="arabicPeriod"/>
            </a:pPr>
            <a:r>
              <a:rPr lang="en-US" sz="1400" dirty="0">
                <a:latin typeface="Arial" panose="020B0604020202020204" pitchFamily="34" charset="0"/>
                <a:cs typeface="Arial" panose="020B0604020202020204" pitchFamily="34" charset="0"/>
              </a:rPr>
              <a:t>Involve subject-matter experts and key stakeholders. </a:t>
            </a:r>
          </a:p>
          <a:p>
            <a:pPr marL="514350" lvl="0" indent="-514350">
              <a:buFont typeface="+mj-lt"/>
              <a:buAutoNum type="arabicPeriod"/>
            </a:pPr>
            <a:r>
              <a:rPr lang="en-US" sz="1400" dirty="0">
                <a:latin typeface="Arial" panose="020B0604020202020204" pitchFamily="34" charset="0"/>
                <a:cs typeface="Arial" panose="020B0604020202020204" pitchFamily="34" charset="0"/>
              </a:rPr>
              <a:t>Keep them relevant to the situation, program, and key stakeholders.</a:t>
            </a:r>
          </a:p>
          <a:p>
            <a:pPr marL="514350" lvl="0" indent="-514350">
              <a:buFont typeface="+mj-lt"/>
              <a:buAutoNum type="arabicPeriod"/>
            </a:pPr>
            <a:r>
              <a:rPr lang="en-US" sz="1400" dirty="0">
                <a:latin typeface="Arial" panose="020B0604020202020204" pitchFamily="34" charset="0"/>
                <a:cs typeface="Arial" panose="020B0604020202020204" pitchFamily="34" charset="0"/>
              </a:rPr>
              <a:t>Create stretch objectives, but make sure they are achievable.</a:t>
            </a:r>
          </a:p>
          <a:p>
            <a:pPr marL="514350" lvl="0" indent="-514350">
              <a:buFont typeface="+mj-lt"/>
              <a:buAutoNum type="arabicPeriod" startAt="6"/>
            </a:pPr>
            <a:r>
              <a:rPr lang="en-US" sz="1400" dirty="0">
                <a:latin typeface="Arial" panose="020B0604020202020204" pitchFamily="34" charset="0"/>
                <a:cs typeface="Arial" panose="020B0604020202020204" pitchFamily="34" charset="0"/>
              </a:rPr>
              <a:t>Allow for the flexibility to change as conditions change.</a:t>
            </a:r>
          </a:p>
          <a:p>
            <a:pPr marL="514350" lvl="0" indent="-514350">
              <a:buFont typeface="+mj-lt"/>
              <a:buAutoNum type="arabicPeriod" startAt="6"/>
            </a:pPr>
            <a:r>
              <a:rPr lang="en-US" sz="1400" dirty="0">
                <a:latin typeface="Arial" panose="020B0604020202020204" pitchFamily="34" charset="0"/>
                <a:cs typeface="Arial" panose="020B0604020202020204" pitchFamily="34" charset="0"/>
              </a:rPr>
              <a:t>Failure is OK; process improvement is the key.</a:t>
            </a:r>
          </a:p>
          <a:p>
            <a:pPr marL="514350" lvl="0" indent="-514350">
              <a:buFont typeface="+mj-lt"/>
              <a:buAutoNum type="arabicPeriod" startAt="6"/>
            </a:pPr>
            <a:r>
              <a:rPr lang="en-US" sz="1400" dirty="0">
                <a:latin typeface="Arial" panose="020B0604020202020204" pitchFamily="34" charset="0"/>
                <a:cs typeface="Arial" panose="020B0604020202020204" pitchFamily="34" charset="0"/>
              </a:rPr>
              <a:t>Objectives are tools for progress, not weapons for performance review.</a:t>
            </a:r>
          </a:p>
          <a:p>
            <a:pPr marL="514350" lvl="0" indent="-514350">
              <a:buFont typeface="+mj-lt"/>
              <a:buAutoNum type="arabicPeriod" startAt="6"/>
            </a:pPr>
            <a:r>
              <a:rPr lang="en-US" sz="1400" dirty="0">
                <a:latin typeface="Arial" panose="020B0604020202020204" pitchFamily="34" charset="0"/>
                <a:cs typeface="Arial" panose="020B0604020202020204" pitchFamily="34" charset="0"/>
              </a:rPr>
              <a:t>Most objectives should be time-bound.</a:t>
            </a:r>
          </a:p>
          <a:p>
            <a:pPr marL="514350" lvl="0" indent="-514350">
              <a:buFont typeface="+mj-lt"/>
              <a:buAutoNum type="arabicPeriod" startAt="6"/>
            </a:pPr>
            <a:r>
              <a:rPr lang="en-US" sz="1400" dirty="0">
                <a:latin typeface="Arial" panose="020B0604020202020204" pitchFamily="34" charset="0"/>
                <a:cs typeface="Arial" panose="020B0604020202020204" pitchFamily="34" charset="0"/>
              </a:rPr>
              <a:t>Objectives provide the focus for design, development, implementation, and evaluation.</a:t>
            </a:r>
          </a:p>
        </p:txBody>
      </p:sp>
      <p:sp>
        <p:nvSpPr>
          <p:cNvPr id="2" name="Slide Number Placeholder 1">
            <a:extLst>
              <a:ext uri="{FF2B5EF4-FFF2-40B4-BE49-F238E27FC236}">
                <a16:creationId xmlns:a16="http://schemas.microsoft.com/office/drawing/2014/main" id="{7955976D-C146-0713-A760-5CDA06083BF4}"/>
              </a:ext>
            </a:extLst>
          </p:cNvPr>
          <p:cNvSpPr>
            <a:spLocks noGrp="1"/>
          </p:cNvSpPr>
          <p:nvPr>
            <p:ph type="sldNum" sz="quarter" idx="12"/>
          </p:nvPr>
        </p:nvSpPr>
        <p:spPr>
          <a:xfrm>
            <a:off x="9193686" y="6356350"/>
            <a:ext cx="2160114" cy="365125"/>
          </a:xfrm>
        </p:spPr>
        <p:txBody>
          <a:bodyPr>
            <a:normAutofit/>
          </a:bodyPr>
          <a:lstStyle/>
          <a:p>
            <a:pPr>
              <a:spcAft>
                <a:spcPts val="600"/>
              </a:spcAft>
            </a:pPr>
            <a:fld id="{5A007396-4EF8-4446-A4A3-FA7862915E1A}" type="slidenum">
              <a:rPr lang="en-US" smtClean="0">
                <a:latin typeface="Arial" panose="020B0604020202020204" pitchFamily="34" charset="0"/>
                <a:cs typeface="Arial" panose="020B0604020202020204" pitchFamily="34" charset="0"/>
              </a:rPr>
              <a:pPr>
                <a:spcAft>
                  <a:spcPts val="600"/>
                </a:spcAft>
              </a:pPr>
              <a:t>18</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5116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3EC797-5450-EDDA-7B2F-84ED078C6221}"/>
              </a:ext>
            </a:extLst>
          </p:cNvPr>
          <p:cNvSpPr/>
          <p:nvPr/>
        </p:nvSpPr>
        <p:spPr>
          <a:xfrm>
            <a:off x="0" y="990600"/>
            <a:ext cx="6324600" cy="4876800"/>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983CE07C-D7CF-1C40-AED2-D37BD95F7D51}"/>
              </a:ext>
            </a:extLst>
          </p:cNvPr>
          <p:cNvSpPr>
            <a:spLocks noGrp="1"/>
          </p:cNvSpPr>
          <p:nvPr>
            <p:ph type="sldNum" sz="quarter" idx="10"/>
          </p:nvPr>
        </p:nvSpPr>
        <p:spPr/>
        <p:txBody>
          <a:bodyPr/>
          <a:lstStyle/>
          <a:p>
            <a:pPr>
              <a:defRPr/>
            </a:pPr>
            <a:fld id="{F95804EA-1818-479F-A180-8D42F27C5E68}" type="slidenum">
              <a:rPr lang="en-US" smtClean="0"/>
              <a:pPr>
                <a:defRPr/>
              </a:pPr>
              <a:t>19</a:t>
            </a:fld>
            <a:endParaRPr lang="en-US"/>
          </a:p>
        </p:txBody>
      </p:sp>
      <p:sp>
        <p:nvSpPr>
          <p:cNvPr id="4" name="Rectangle 3">
            <a:extLst>
              <a:ext uri="{FF2B5EF4-FFF2-40B4-BE49-F238E27FC236}">
                <a16:creationId xmlns:a16="http://schemas.microsoft.com/office/drawing/2014/main" id="{52EC5B2F-0402-C951-2200-D6412DF95E3D}"/>
              </a:ext>
            </a:extLst>
          </p:cNvPr>
          <p:cNvSpPr/>
          <p:nvPr/>
        </p:nvSpPr>
        <p:spPr>
          <a:xfrm>
            <a:off x="76200" y="2013228"/>
            <a:ext cx="5943600" cy="1908215"/>
          </a:xfrm>
          <a:prstGeom prst="rect">
            <a:avLst/>
          </a:prstGeom>
          <a:noFill/>
        </p:spPr>
        <p:txBody>
          <a:bodyPr wrap="square">
            <a:spAutoFit/>
          </a:bodyPr>
          <a:lstStyle/>
          <a:p>
            <a:pPr algn="ctr">
              <a:defRPr/>
            </a:pPr>
            <a:endParaRPr lang="en-US" sz="900" b="1" dirty="0">
              <a:latin typeface="Calibri" panose="020F0502020204030204" pitchFamily="34" charset="0"/>
              <a:ea typeface="+mj-ea"/>
              <a:cs typeface="Calibri" panose="020F0502020204030204" pitchFamily="34" charset="0"/>
            </a:endParaRPr>
          </a:p>
          <a:p>
            <a:pPr algn="ctr">
              <a:defRPr/>
            </a:pPr>
            <a:r>
              <a:rPr lang="en-US" sz="4400" b="1" dirty="0">
                <a:latin typeface="Calibri" panose="020F0502020204030204" pitchFamily="34" charset="0"/>
                <a:ea typeface="+mj-ea"/>
                <a:cs typeface="Calibri" panose="020F0502020204030204" pitchFamily="34" charset="0"/>
              </a:rPr>
              <a:t>Make it matter</a:t>
            </a:r>
          </a:p>
          <a:p>
            <a:pPr algn="ctr">
              <a:defRPr/>
            </a:pPr>
            <a:r>
              <a:rPr lang="en-US" sz="2800" dirty="0">
                <a:latin typeface="Calibri" panose="020F0502020204030204" pitchFamily="34" charset="0"/>
                <a:ea typeface="+mj-ea"/>
                <a:cs typeface="Calibri" panose="020F0502020204030204" pitchFamily="34" charset="0"/>
              </a:rPr>
              <a:t>Design for input, reaction, and learning</a:t>
            </a:r>
          </a:p>
          <a:p>
            <a:pPr algn="ctr">
              <a:defRPr/>
            </a:pPr>
            <a:endParaRPr lang="en-US" sz="2800" b="1" dirty="0">
              <a:latin typeface="Calibri" panose="020F0502020204030204" pitchFamily="34" charset="0"/>
              <a:ea typeface="+mj-ea"/>
              <a:cs typeface="Calibri" panose="020F0502020204030204" pitchFamily="34" charset="0"/>
            </a:endParaRPr>
          </a:p>
          <a:p>
            <a:pPr algn="ctr">
              <a:defRPr/>
            </a:pPr>
            <a:endParaRPr lang="en-US" sz="900" b="1" dirty="0">
              <a:latin typeface="Calibri" panose="020F0502020204030204" pitchFamily="34" charset="0"/>
              <a:ea typeface="ＭＳ Ｐゴシック" pitchFamily="34" charset="-128"/>
              <a:cs typeface="Calibri" panose="020F0502020204030204" pitchFamily="34" charset="0"/>
            </a:endParaRPr>
          </a:p>
        </p:txBody>
      </p:sp>
    </p:spTree>
    <p:extLst>
      <p:ext uri="{BB962C8B-B14F-4D97-AF65-F5344CB8AC3E}">
        <p14:creationId xmlns:p14="http://schemas.microsoft.com/office/powerpoint/2010/main" val="300686445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E9D7FBD-5AD3-0A31-6D22-DE7F320F45E7}"/>
              </a:ext>
            </a:extLst>
          </p:cNvPr>
          <p:cNvSpPr txBox="1">
            <a:spLocks/>
          </p:cNvSpPr>
          <p:nvPr/>
        </p:nvSpPr>
        <p:spPr>
          <a:xfrm>
            <a:off x="729192" y="2148324"/>
            <a:ext cx="5044017" cy="1060537"/>
          </a:xfrm>
          <a:prstGeom prst="rect">
            <a:avLst/>
          </a:prstGeom>
          <a:noFill/>
        </p:spPr>
        <p:txBody>
          <a:bodyPr vert="horz" lIns="0" tIns="60960" rIns="121920" bIns="0" rtlCol="0" anchor="ctr">
            <a:noAutofit/>
          </a:bodyPr>
          <a:lstStyle>
            <a:lvl1pPr algn="l" defTabSz="912254" rtl="0" eaLnBrk="1" latinLnBrk="0" hangingPunct="1">
              <a:lnSpc>
                <a:spcPct val="80000"/>
              </a:lnSpc>
              <a:spcBef>
                <a:spcPct val="0"/>
              </a:spcBef>
              <a:buNone/>
              <a:defRPr sz="2395" b="0" kern="1200" cap="none" baseline="0">
                <a:solidFill>
                  <a:schemeClr val="tx2"/>
                </a:solidFill>
                <a:latin typeface="Mulish ExtraBold" pitchFamily="2" charset="0"/>
                <a:ea typeface="+mj-ea"/>
                <a:cs typeface="+mj-cs"/>
              </a:defRPr>
            </a:lvl1pPr>
          </a:lstStyle>
          <a:p>
            <a:pPr defTabSz="1216308" fontAlgn="auto">
              <a:spcAft>
                <a:spcPts val="0"/>
              </a:spcAft>
            </a:pPr>
            <a:endParaRPr lang="en-US" sz="4267" b="1" dirty="0">
              <a:solidFill>
                <a:prstClr val="white"/>
              </a:solidFill>
              <a:latin typeface="Arial" panose="020B0604020202020204" pitchFamily="34" charset="0"/>
              <a:cs typeface="Arial" panose="020B0604020202020204" pitchFamily="34" charset="0"/>
            </a:endParaRPr>
          </a:p>
        </p:txBody>
      </p:sp>
      <p:sp>
        <p:nvSpPr>
          <p:cNvPr id="4" name="Text Placeholder 2">
            <a:extLst>
              <a:ext uri="{FF2B5EF4-FFF2-40B4-BE49-F238E27FC236}">
                <a16:creationId xmlns:a16="http://schemas.microsoft.com/office/drawing/2014/main" id="{DECBEA30-54B4-5498-5F08-61CAEB512EF9}"/>
              </a:ext>
            </a:extLst>
          </p:cNvPr>
          <p:cNvSpPr txBox="1">
            <a:spLocks/>
          </p:cNvSpPr>
          <p:nvPr/>
        </p:nvSpPr>
        <p:spPr>
          <a:xfrm>
            <a:off x="619734" y="3511296"/>
            <a:ext cx="5262931" cy="1676507"/>
          </a:xfrm>
          <a:prstGeom prst="rect">
            <a:avLst/>
          </a:prstGeom>
        </p:spPr>
        <p:txBody>
          <a:bodyPr vert="horz" lIns="121920" tIns="60960" rIns="121920" bIns="60960" rtlCol="0">
            <a:normAutofit/>
          </a:bodyPr>
          <a:lstStyle>
            <a:lvl1pPr marL="273677" indent="-273677" algn="l" defTabSz="912254" rtl="0" eaLnBrk="1" latinLnBrk="0" hangingPunct="1">
              <a:spcBef>
                <a:spcPct val="20000"/>
              </a:spcBef>
              <a:buClr>
                <a:srgbClr val="95D7E5"/>
              </a:buClr>
              <a:buFont typeface="Wingdings" panose="05000000000000000000" pitchFamily="2" charset="2"/>
              <a:buChar char="§"/>
              <a:defRPr sz="2793" kern="1200">
                <a:solidFill>
                  <a:schemeClr val="tx1"/>
                </a:solidFill>
                <a:latin typeface="Arial" panose="020B0604020202020204" pitchFamily="34" charset="0"/>
                <a:ea typeface="+mn-ea"/>
                <a:cs typeface="+mn-cs"/>
              </a:defRPr>
            </a:lvl1pPr>
            <a:lvl2pPr marL="741206" indent="-285080" algn="l" defTabSz="912254" rtl="0" eaLnBrk="1" latinLnBrk="0" hangingPunct="1">
              <a:spcBef>
                <a:spcPct val="20000"/>
              </a:spcBef>
              <a:buClr>
                <a:srgbClr val="95D7E5"/>
              </a:buClr>
              <a:buFont typeface="Gill Sans MT" panose="020B0502020104020203" pitchFamily="34" charset="0"/>
              <a:buChar char="–"/>
              <a:defRPr sz="2395" kern="1200">
                <a:solidFill>
                  <a:schemeClr val="tx1"/>
                </a:solidFill>
                <a:latin typeface="Arial" panose="020B0604020202020204" pitchFamily="34" charset="0"/>
                <a:ea typeface="+mn-ea"/>
                <a:cs typeface="+mn-cs"/>
              </a:defRPr>
            </a:lvl2pPr>
            <a:lvl3pPr marL="1140317" indent="-228065" algn="l" defTabSz="912254" rtl="0" eaLnBrk="1" latinLnBrk="0" hangingPunct="1">
              <a:spcBef>
                <a:spcPct val="20000"/>
              </a:spcBef>
              <a:buClr>
                <a:schemeClr val="accent1"/>
              </a:buClr>
              <a:buFont typeface="Arial" panose="020B0604020202020204" pitchFamily="34" charset="0"/>
              <a:buChar char="•"/>
              <a:defRPr sz="2395" kern="1200">
                <a:solidFill>
                  <a:schemeClr val="tx1"/>
                </a:solidFill>
                <a:latin typeface="+mn-lt"/>
                <a:ea typeface="+mn-ea"/>
                <a:cs typeface="+mn-cs"/>
              </a:defRPr>
            </a:lvl3pPr>
            <a:lvl4pPr marL="1596445" indent="-228065" algn="l" defTabSz="912254" rtl="0" eaLnBrk="1" latinLnBrk="0" hangingPunct="1">
              <a:spcBef>
                <a:spcPct val="20000"/>
              </a:spcBef>
              <a:buFont typeface="Arial" panose="020B0604020202020204" pitchFamily="34" charset="0"/>
              <a:buChar char="–"/>
              <a:defRPr sz="1996" kern="1200">
                <a:solidFill>
                  <a:schemeClr val="tx1"/>
                </a:solidFill>
                <a:latin typeface="+mn-lt"/>
                <a:ea typeface="+mn-ea"/>
                <a:cs typeface="+mn-cs"/>
              </a:defRPr>
            </a:lvl4pPr>
            <a:lvl5pPr marL="2052573" indent="-228065" algn="l" defTabSz="912254" rtl="0" eaLnBrk="1" latinLnBrk="0" hangingPunct="1">
              <a:spcBef>
                <a:spcPct val="20000"/>
              </a:spcBef>
              <a:buFont typeface="Arial" panose="020B0604020202020204" pitchFamily="34" charset="0"/>
              <a:buChar char="»"/>
              <a:defRPr sz="1996" kern="1200">
                <a:solidFill>
                  <a:schemeClr val="tx1"/>
                </a:solidFill>
                <a:latin typeface="+mn-lt"/>
                <a:ea typeface="+mn-ea"/>
                <a:cs typeface="+mn-cs"/>
              </a:defRPr>
            </a:lvl5pPr>
            <a:lvl6pPr marL="2508701" indent="-228065" algn="l" defTabSz="912254" rtl="0" eaLnBrk="1" latinLnBrk="0" hangingPunct="1">
              <a:spcBef>
                <a:spcPct val="20000"/>
              </a:spcBef>
              <a:buFont typeface="Arial" panose="020B0604020202020204" pitchFamily="34" charset="0"/>
              <a:buChar char="•"/>
              <a:defRPr sz="1996" kern="1200">
                <a:solidFill>
                  <a:schemeClr val="tx1"/>
                </a:solidFill>
                <a:latin typeface="+mn-lt"/>
                <a:ea typeface="+mn-ea"/>
                <a:cs typeface="+mn-cs"/>
              </a:defRPr>
            </a:lvl6pPr>
            <a:lvl7pPr marL="2964827" indent="-228065" algn="l" defTabSz="912254" rtl="0" eaLnBrk="1" latinLnBrk="0" hangingPunct="1">
              <a:spcBef>
                <a:spcPct val="20000"/>
              </a:spcBef>
              <a:buFont typeface="Arial" panose="020B0604020202020204" pitchFamily="34" charset="0"/>
              <a:buChar char="•"/>
              <a:defRPr sz="1996" kern="1200">
                <a:solidFill>
                  <a:schemeClr val="tx1"/>
                </a:solidFill>
                <a:latin typeface="+mn-lt"/>
                <a:ea typeface="+mn-ea"/>
                <a:cs typeface="+mn-cs"/>
              </a:defRPr>
            </a:lvl7pPr>
            <a:lvl8pPr marL="3420955" indent="-228065" algn="l" defTabSz="912254" rtl="0" eaLnBrk="1" latinLnBrk="0" hangingPunct="1">
              <a:spcBef>
                <a:spcPct val="20000"/>
              </a:spcBef>
              <a:buFont typeface="Arial" panose="020B0604020202020204" pitchFamily="34" charset="0"/>
              <a:buChar char="•"/>
              <a:defRPr sz="1996" kern="1200">
                <a:solidFill>
                  <a:schemeClr val="tx1"/>
                </a:solidFill>
                <a:latin typeface="+mn-lt"/>
                <a:ea typeface="+mn-ea"/>
                <a:cs typeface="+mn-cs"/>
              </a:defRPr>
            </a:lvl8pPr>
            <a:lvl9pPr marL="3877082" indent="-228065" algn="l" defTabSz="912254" rtl="0" eaLnBrk="1" latinLnBrk="0" hangingPunct="1">
              <a:spcBef>
                <a:spcPct val="20000"/>
              </a:spcBef>
              <a:buFont typeface="Arial" panose="020B0604020202020204" pitchFamily="34" charset="0"/>
              <a:buChar char="•"/>
              <a:defRPr sz="1996" kern="1200">
                <a:solidFill>
                  <a:schemeClr val="tx1"/>
                </a:solidFill>
                <a:latin typeface="+mn-lt"/>
                <a:ea typeface="+mn-ea"/>
                <a:cs typeface="+mn-cs"/>
              </a:defRPr>
            </a:lvl9pPr>
          </a:lstStyle>
          <a:p>
            <a:pPr marL="0" indent="0" defTabSz="1216308" fontAlgn="auto">
              <a:spcAft>
                <a:spcPts val="0"/>
              </a:spcAft>
              <a:buNone/>
            </a:pPr>
            <a:endParaRPr lang="en-US" sz="2133" b="1" dirty="0">
              <a:solidFill>
                <a:srgbClr val="54C9EF"/>
              </a:solidFill>
              <a:cs typeface="Arial" panose="020B0604020202020204" pitchFamily="34" charset="0"/>
            </a:endParaRPr>
          </a:p>
          <a:p>
            <a:pPr marL="0" indent="0" defTabSz="1216308" fontAlgn="auto">
              <a:spcAft>
                <a:spcPts val="0"/>
              </a:spcAft>
              <a:buNone/>
            </a:pPr>
            <a:r>
              <a:rPr lang="en-US" sz="2133" dirty="0">
                <a:solidFill>
                  <a:schemeClr val="bg1"/>
                </a:solidFill>
                <a:cs typeface="Arial" panose="020B0604020202020204" pitchFamily="34" charset="0"/>
              </a:rPr>
              <a:t>Jack J. Phillips, Ph.D.</a:t>
            </a:r>
            <a:br>
              <a:rPr lang="en-US" sz="2133" dirty="0">
                <a:solidFill>
                  <a:schemeClr val="bg1"/>
                </a:solidFill>
                <a:cs typeface="Arial" panose="020B0604020202020204" pitchFamily="34" charset="0"/>
              </a:rPr>
            </a:br>
            <a:r>
              <a:rPr lang="en-US" sz="2133" dirty="0">
                <a:solidFill>
                  <a:schemeClr val="bg1"/>
                </a:solidFill>
                <a:cs typeface="Arial" panose="020B0604020202020204" pitchFamily="34" charset="0"/>
              </a:rPr>
              <a:t>Chairman, ROI Institute, Inc.</a:t>
            </a:r>
          </a:p>
        </p:txBody>
      </p:sp>
      <p:pic>
        <p:nvPicPr>
          <p:cNvPr id="7" name="Picture 6" hidden="1">
            <a:extLst>
              <a:ext uri="{FF2B5EF4-FFF2-40B4-BE49-F238E27FC236}">
                <a16:creationId xmlns:a16="http://schemas.microsoft.com/office/drawing/2014/main" id="{1B0B4EF6-D231-FD84-65F7-6CB44CA7A9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191" y="5734169"/>
            <a:ext cx="1202959" cy="902219"/>
          </a:xfrm>
          <a:prstGeom prst="rect">
            <a:avLst/>
          </a:prstGeom>
        </p:spPr>
      </p:pic>
      <p:sp>
        <p:nvSpPr>
          <p:cNvPr id="5" name="Picture Placeholder 4">
            <a:extLst>
              <a:ext uri="{FF2B5EF4-FFF2-40B4-BE49-F238E27FC236}">
                <a16:creationId xmlns:a16="http://schemas.microsoft.com/office/drawing/2014/main" id="{8CBF06F3-D5BC-21D4-FA14-19F60BF1FB47}"/>
              </a:ext>
            </a:extLst>
          </p:cNvPr>
          <p:cNvSpPr>
            <a:spLocks noGrp="1"/>
          </p:cNvSpPr>
          <p:nvPr>
            <p:ph type="pic" sz="quarter" idx="11"/>
          </p:nvPr>
        </p:nvSpPr>
        <p:spPr/>
        <p:txBody>
          <a:bodyPr/>
          <a:lstStyle/>
          <a:p>
            <a:endParaRPr lang="en-US"/>
          </a:p>
        </p:txBody>
      </p:sp>
      <p:grpSp>
        <p:nvGrpSpPr>
          <p:cNvPr id="16" name="Group 15">
            <a:extLst>
              <a:ext uri="{FF2B5EF4-FFF2-40B4-BE49-F238E27FC236}">
                <a16:creationId xmlns:a16="http://schemas.microsoft.com/office/drawing/2014/main" id="{41CFD94D-F8A5-E564-E03C-BE3CFFB23618}"/>
              </a:ext>
            </a:extLst>
          </p:cNvPr>
          <p:cNvGrpSpPr/>
          <p:nvPr/>
        </p:nvGrpSpPr>
        <p:grpSpPr>
          <a:xfrm>
            <a:off x="0" y="-14924"/>
            <a:ext cx="12192000" cy="198567"/>
            <a:chOff x="0" y="-11193"/>
            <a:chExt cx="9144000" cy="148925"/>
          </a:xfrm>
        </p:grpSpPr>
        <p:sp>
          <p:nvSpPr>
            <p:cNvPr id="6" name="Freeform: Shape 5">
              <a:extLst>
                <a:ext uri="{FF2B5EF4-FFF2-40B4-BE49-F238E27FC236}">
                  <a16:creationId xmlns:a16="http://schemas.microsoft.com/office/drawing/2014/main" id="{DD9FF82A-1EBA-6A89-A342-649E09AD78E8}"/>
                </a:ext>
              </a:extLst>
            </p:cNvPr>
            <p:cNvSpPr/>
            <p:nvPr/>
          </p:nvSpPr>
          <p:spPr>
            <a:xfrm>
              <a:off x="7989830" y="-11193"/>
              <a:ext cx="1154170" cy="148925"/>
            </a:xfrm>
            <a:custGeom>
              <a:avLst/>
              <a:gdLst>
                <a:gd name="connsiteX0" fmla="*/ 0 w 1146723"/>
                <a:gd name="connsiteY0" fmla="*/ 0 h 148925"/>
                <a:gd name="connsiteX1" fmla="*/ 1146723 w 1146723"/>
                <a:gd name="connsiteY1" fmla="*/ 0 h 148925"/>
                <a:gd name="connsiteX2" fmla="*/ 1146723 w 1146723"/>
                <a:gd name="connsiteY2" fmla="*/ 148925 h 148925"/>
                <a:gd name="connsiteX3" fmla="*/ 0 w 1146723"/>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46723" h="148925">
                  <a:moveTo>
                    <a:pt x="0" y="0"/>
                  </a:moveTo>
                  <a:lnTo>
                    <a:pt x="1146723" y="0"/>
                  </a:lnTo>
                  <a:lnTo>
                    <a:pt x="1146723" y="148925"/>
                  </a:lnTo>
                  <a:lnTo>
                    <a:pt x="0" y="148925"/>
                  </a:lnTo>
                  <a:close/>
                </a:path>
              </a:pathLst>
            </a:custGeom>
            <a:solidFill>
              <a:schemeClr val="bg2"/>
            </a:solidFill>
            <a:ln w="0" cap="flat">
              <a:noFill/>
              <a:prstDash val="solid"/>
              <a:miter/>
            </a:ln>
          </p:spPr>
          <p:txBody>
            <a:bodyPr rtlCol="0" anchor="ctr"/>
            <a:lstStyle/>
            <a:p>
              <a:pPr defTabSz="1219170" eaLnBrk="1" fontAlgn="auto" hangingPunct="1">
                <a:spcBef>
                  <a:spcPts val="0"/>
                </a:spcBef>
                <a:spcAft>
                  <a:spcPts val="0"/>
                </a:spcAft>
              </a:pPr>
              <a:endParaRPr lang="en-US" sz="2400">
                <a:solidFill>
                  <a:srgbClr val="42A7C5"/>
                </a:solidFill>
                <a:latin typeface="Mulish"/>
                <a:ea typeface="+mn-ea"/>
              </a:endParaRPr>
            </a:p>
          </p:txBody>
        </p:sp>
        <p:sp>
          <p:nvSpPr>
            <p:cNvPr id="8" name="Freeform: Shape 7">
              <a:extLst>
                <a:ext uri="{FF2B5EF4-FFF2-40B4-BE49-F238E27FC236}">
                  <a16:creationId xmlns:a16="http://schemas.microsoft.com/office/drawing/2014/main" id="{5A8F87F4-A83E-E424-96F9-B8C6BF8DCF6D}"/>
                </a:ext>
              </a:extLst>
            </p:cNvPr>
            <p:cNvSpPr/>
            <p:nvPr/>
          </p:nvSpPr>
          <p:spPr>
            <a:xfrm>
              <a:off x="6850553" y="-11193"/>
              <a:ext cx="1146723" cy="148925"/>
            </a:xfrm>
            <a:custGeom>
              <a:avLst/>
              <a:gdLst>
                <a:gd name="connsiteX0" fmla="*/ 0 w 1146723"/>
                <a:gd name="connsiteY0" fmla="*/ 0 h 148925"/>
                <a:gd name="connsiteX1" fmla="*/ 1146723 w 1146723"/>
                <a:gd name="connsiteY1" fmla="*/ 0 h 148925"/>
                <a:gd name="connsiteX2" fmla="*/ 1146723 w 1146723"/>
                <a:gd name="connsiteY2" fmla="*/ 148925 h 148925"/>
                <a:gd name="connsiteX3" fmla="*/ 0 w 1146723"/>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46723" h="148925">
                  <a:moveTo>
                    <a:pt x="0" y="0"/>
                  </a:moveTo>
                  <a:lnTo>
                    <a:pt x="1146723" y="0"/>
                  </a:lnTo>
                  <a:lnTo>
                    <a:pt x="1146723" y="148925"/>
                  </a:lnTo>
                  <a:lnTo>
                    <a:pt x="0" y="148925"/>
                  </a:lnTo>
                  <a:close/>
                </a:path>
              </a:pathLst>
            </a:custGeom>
            <a:solidFill>
              <a:srgbClr val="AADCD9"/>
            </a:solidFill>
            <a:ln w="0" cap="flat">
              <a:noFill/>
              <a:prstDash val="solid"/>
              <a:miter/>
            </a:ln>
          </p:spPr>
          <p:txBody>
            <a:bodyPr rtlCol="0" anchor="ctr"/>
            <a:lstStyle/>
            <a:p>
              <a:pPr defTabSz="1219170" eaLnBrk="1" fontAlgn="auto" hangingPunct="1">
                <a:spcBef>
                  <a:spcPts val="0"/>
                </a:spcBef>
                <a:spcAft>
                  <a:spcPts val="0"/>
                </a:spcAft>
              </a:pPr>
              <a:endParaRPr lang="en-US" sz="2400">
                <a:solidFill>
                  <a:srgbClr val="42A7C5"/>
                </a:solidFill>
                <a:latin typeface="Mulish"/>
                <a:ea typeface="+mn-ea"/>
              </a:endParaRPr>
            </a:p>
          </p:txBody>
        </p:sp>
        <p:sp>
          <p:nvSpPr>
            <p:cNvPr id="9" name="Freeform: Shape 8">
              <a:extLst>
                <a:ext uri="{FF2B5EF4-FFF2-40B4-BE49-F238E27FC236}">
                  <a16:creationId xmlns:a16="http://schemas.microsoft.com/office/drawing/2014/main" id="{8499CEE6-6D07-C920-E26C-F9033E8BD8C9}"/>
                </a:ext>
              </a:extLst>
            </p:cNvPr>
            <p:cNvSpPr/>
            <p:nvPr/>
          </p:nvSpPr>
          <p:spPr>
            <a:xfrm>
              <a:off x="5711276" y="-11193"/>
              <a:ext cx="1146723" cy="148925"/>
            </a:xfrm>
            <a:custGeom>
              <a:avLst/>
              <a:gdLst>
                <a:gd name="connsiteX0" fmla="*/ 0 w 1146723"/>
                <a:gd name="connsiteY0" fmla="*/ 0 h 148925"/>
                <a:gd name="connsiteX1" fmla="*/ 1146723 w 1146723"/>
                <a:gd name="connsiteY1" fmla="*/ 0 h 148925"/>
                <a:gd name="connsiteX2" fmla="*/ 1146723 w 1146723"/>
                <a:gd name="connsiteY2" fmla="*/ 148925 h 148925"/>
                <a:gd name="connsiteX3" fmla="*/ 0 w 1146723"/>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46723" h="148925">
                  <a:moveTo>
                    <a:pt x="0" y="0"/>
                  </a:moveTo>
                  <a:lnTo>
                    <a:pt x="1146723" y="0"/>
                  </a:lnTo>
                  <a:lnTo>
                    <a:pt x="1146723" y="148925"/>
                  </a:lnTo>
                  <a:lnTo>
                    <a:pt x="0" y="148925"/>
                  </a:lnTo>
                  <a:close/>
                </a:path>
              </a:pathLst>
            </a:custGeom>
            <a:solidFill>
              <a:srgbClr val="6CBE45"/>
            </a:solidFill>
            <a:ln w="0" cap="flat">
              <a:noFill/>
              <a:prstDash val="solid"/>
              <a:miter/>
            </a:ln>
          </p:spPr>
          <p:txBody>
            <a:bodyPr rtlCol="0" anchor="ctr"/>
            <a:lstStyle/>
            <a:p>
              <a:pPr defTabSz="1219170" eaLnBrk="1" fontAlgn="auto" hangingPunct="1">
                <a:spcBef>
                  <a:spcPts val="0"/>
                </a:spcBef>
                <a:spcAft>
                  <a:spcPts val="0"/>
                </a:spcAft>
              </a:pPr>
              <a:endParaRPr lang="en-US" sz="2400">
                <a:solidFill>
                  <a:srgbClr val="42A7C5"/>
                </a:solidFill>
                <a:latin typeface="Mulish"/>
                <a:ea typeface="+mn-ea"/>
              </a:endParaRPr>
            </a:p>
          </p:txBody>
        </p:sp>
        <p:sp>
          <p:nvSpPr>
            <p:cNvPr id="10" name="Freeform: Shape 9">
              <a:extLst>
                <a:ext uri="{FF2B5EF4-FFF2-40B4-BE49-F238E27FC236}">
                  <a16:creationId xmlns:a16="http://schemas.microsoft.com/office/drawing/2014/main" id="{8EE75652-CB7B-1532-B5FA-AB5A4F519721}"/>
                </a:ext>
              </a:extLst>
            </p:cNvPr>
            <p:cNvSpPr/>
            <p:nvPr/>
          </p:nvSpPr>
          <p:spPr>
            <a:xfrm>
              <a:off x="4564553" y="-11193"/>
              <a:ext cx="1154169" cy="148925"/>
            </a:xfrm>
            <a:custGeom>
              <a:avLst/>
              <a:gdLst>
                <a:gd name="connsiteX0" fmla="*/ 0 w 1154169"/>
                <a:gd name="connsiteY0" fmla="*/ 0 h 148925"/>
                <a:gd name="connsiteX1" fmla="*/ 1154169 w 1154169"/>
                <a:gd name="connsiteY1" fmla="*/ 0 h 148925"/>
                <a:gd name="connsiteX2" fmla="*/ 1154169 w 1154169"/>
                <a:gd name="connsiteY2" fmla="*/ 148925 h 148925"/>
                <a:gd name="connsiteX3" fmla="*/ 0 w 1154169"/>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54169" h="148925">
                  <a:moveTo>
                    <a:pt x="0" y="0"/>
                  </a:moveTo>
                  <a:lnTo>
                    <a:pt x="1154169" y="0"/>
                  </a:lnTo>
                  <a:lnTo>
                    <a:pt x="1154169" y="148925"/>
                  </a:lnTo>
                  <a:lnTo>
                    <a:pt x="0" y="148925"/>
                  </a:lnTo>
                  <a:close/>
                </a:path>
              </a:pathLst>
            </a:custGeom>
            <a:solidFill>
              <a:srgbClr val="297489"/>
            </a:solidFill>
            <a:ln w="0" cap="flat">
              <a:noFill/>
              <a:prstDash val="solid"/>
              <a:miter/>
            </a:ln>
          </p:spPr>
          <p:txBody>
            <a:bodyPr rtlCol="0" anchor="ctr"/>
            <a:lstStyle/>
            <a:p>
              <a:pPr defTabSz="1219170" eaLnBrk="1" fontAlgn="auto" hangingPunct="1">
                <a:spcBef>
                  <a:spcPts val="0"/>
                </a:spcBef>
                <a:spcAft>
                  <a:spcPts val="0"/>
                </a:spcAft>
              </a:pPr>
              <a:endParaRPr lang="en-US" sz="2400">
                <a:solidFill>
                  <a:srgbClr val="42A7C5"/>
                </a:solidFill>
                <a:latin typeface="Mulish"/>
                <a:ea typeface="+mn-ea"/>
              </a:endParaRPr>
            </a:p>
          </p:txBody>
        </p:sp>
        <p:sp>
          <p:nvSpPr>
            <p:cNvPr id="11" name="Freeform: Shape 10">
              <a:extLst>
                <a:ext uri="{FF2B5EF4-FFF2-40B4-BE49-F238E27FC236}">
                  <a16:creationId xmlns:a16="http://schemas.microsoft.com/office/drawing/2014/main" id="{BFBA066A-F9E1-30F0-9050-19B838E5ED5B}"/>
                </a:ext>
              </a:extLst>
            </p:cNvPr>
            <p:cNvSpPr/>
            <p:nvPr/>
          </p:nvSpPr>
          <p:spPr>
            <a:xfrm>
              <a:off x="3432723" y="-11193"/>
              <a:ext cx="1131830" cy="148925"/>
            </a:xfrm>
            <a:custGeom>
              <a:avLst/>
              <a:gdLst>
                <a:gd name="connsiteX0" fmla="*/ 0 w 1131830"/>
                <a:gd name="connsiteY0" fmla="*/ 0 h 148925"/>
                <a:gd name="connsiteX1" fmla="*/ 1131831 w 1131830"/>
                <a:gd name="connsiteY1" fmla="*/ 0 h 148925"/>
                <a:gd name="connsiteX2" fmla="*/ 1131831 w 1131830"/>
                <a:gd name="connsiteY2" fmla="*/ 148925 h 148925"/>
                <a:gd name="connsiteX3" fmla="*/ 0 w 1131830"/>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31830" h="148925">
                  <a:moveTo>
                    <a:pt x="0" y="0"/>
                  </a:moveTo>
                  <a:lnTo>
                    <a:pt x="1131831" y="0"/>
                  </a:lnTo>
                  <a:lnTo>
                    <a:pt x="1131831" y="148925"/>
                  </a:lnTo>
                  <a:lnTo>
                    <a:pt x="0" y="148925"/>
                  </a:lnTo>
                  <a:close/>
                </a:path>
              </a:pathLst>
            </a:custGeom>
            <a:solidFill>
              <a:srgbClr val="60C5C0"/>
            </a:solidFill>
            <a:ln w="0" cap="flat">
              <a:noFill/>
              <a:prstDash val="solid"/>
              <a:miter/>
            </a:ln>
          </p:spPr>
          <p:txBody>
            <a:bodyPr rtlCol="0" anchor="ctr"/>
            <a:lstStyle/>
            <a:p>
              <a:pPr defTabSz="1219170" eaLnBrk="1" fontAlgn="auto" hangingPunct="1">
                <a:spcBef>
                  <a:spcPts val="0"/>
                </a:spcBef>
                <a:spcAft>
                  <a:spcPts val="0"/>
                </a:spcAft>
              </a:pPr>
              <a:endParaRPr lang="en-US" sz="2400">
                <a:solidFill>
                  <a:srgbClr val="42A7C5"/>
                </a:solidFill>
                <a:latin typeface="Mulish"/>
                <a:ea typeface="+mn-ea"/>
              </a:endParaRPr>
            </a:p>
          </p:txBody>
        </p:sp>
        <p:sp>
          <p:nvSpPr>
            <p:cNvPr id="12" name="Freeform: Shape 11">
              <a:extLst>
                <a:ext uri="{FF2B5EF4-FFF2-40B4-BE49-F238E27FC236}">
                  <a16:creationId xmlns:a16="http://schemas.microsoft.com/office/drawing/2014/main" id="{BD5B7C3E-4DCD-E8D6-41AE-E9C6F671556F}"/>
                </a:ext>
              </a:extLst>
            </p:cNvPr>
            <p:cNvSpPr/>
            <p:nvPr/>
          </p:nvSpPr>
          <p:spPr>
            <a:xfrm>
              <a:off x="2286000" y="-11193"/>
              <a:ext cx="1146723" cy="148925"/>
            </a:xfrm>
            <a:custGeom>
              <a:avLst/>
              <a:gdLst>
                <a:gd name="connsiteX0" fmla="*/ 0 w 1146723"/>
                <a:gd name="connsiteY0" fmla="*/ 0 h 148925"/>
                <a:gd name="connsiteX1" fmla="*/ 1146723 w 1146723"/>
                <a:gd name="connsiteY1" fmla="*/ 0 h 148925"/>
                <a:gd name="connsiteX2" fmla="*/ 1146723 w 1146723"/>
                <a:gd name="connsiteY2" fmla="*/ 148925 h 148925"/>
                <a:gd name="connsiteX3" fmla="*/ 0 w 1146723"/>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46723" h="148925">
                  <a:moveTo>
                    <a:pt x="0" y="0"/>
                  </a:moveTo>
                  <a:lnTo>
                    <a:pt x="1146723" y="0"/>
                  </a:lnTo>
                  <a:lnTo>
                    <a:pt x="1146723" y="148925"/>
                  </a:lnTo>
                  <a:lnTo>
                    <a:pt x="0" y="148925"/>
                  </a:lnTo>
                  <a:close/>
                </a:path>
              </a:pathLst>
            </a:custGeom>
            <a:solidFill>
              <a:srgbClr val="FDDF00"/>
            </a:solidFill>
            <a:ln w="0" cap="flat">
              <a:noFill/>
              <a:prstDash val="solid"/>
              <a:miter/>
            </a:ln>
          </p:spPr>
          <p:txBody>
            <a:bodyPr rtlCol="0" anchor="ctr"/>
            <a:lstStyle/>
            <a:p>
              <a:pPr defTabSz="1219170" eaLnBrk="1" fontAlgn="auto" hangingPunct="1">
                <a:spcBef>
                  <a:spcPts val="0"/>
                </a:spcBef>
                <a:spcAft>
                  <a:spcPts val="0"/>
                </a:spcAft>
              </a:pPr>
              <a:endParaRPr lang="en-US" sz="2400">
                <a:solidFill>
                  <a:srgbClr val="42A7C5"/>
                </a:solidFill>
                <a:latin typeface="Mulish"/>
                <a:ea typeface="+mn-ea"/>
              </a:endParaRPr>
            </a:p>
          </p:txBody>
        </p:sp>
        <p:sp>
          <p:nvSpPr>
            <p:cNvPr id="13" name="Freeform: Shape 12">
              <a:extLst>
                <a:ext uri="{FF2B5EF4-FFF2-40B4-BE49-F238E27FC236}">
                  <a16:creationId xmlns:a16="http://schemas.microsoft.com/office/drawing/2014/main" id="{7B65F791-E8C6-DD5A-B1B7-A40480182FE0}"/>
                </a:ext>
              </a:extLst>
            </p:cNvPr>
            <p:cNvSpPr/>
            <p:nvPr/>
          </p:nvSpPr>
          <p:spPr>
            <a:xfrm>
              <a:off x="1146723" y="-11193"/>
              <a:ext cx="1146723" cy="148925"/>
            </a:xfrm>
            <a:custGeom>
              <a:avLst/>
              <a:gdLst>
                <a:gd name="connsiteX0" fmla="*/ 0 w 1146723"/>
                <a:gd name="connsiteY0" fmla="*/ 0 h 148925"/>
                <a:gd name="connsiteX1" fmla="*/ 1146723 w 1146723"/>
                <a:gd name="connsiteY1" fmla="*/ 0 h 148925"/>
                <a:gd name="connsiteX2" fmla="*/ 1146723 w 1146723"/>
                <a:gd name="connsiteY2" fmla="*/ 148925 h 148925"/>
                <a:gd name="connsiteX3" fmla="*/ 0 w 1146723"/>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46723" h="148925">
                  <a:moveTo>
                    <a:pt x="0" y="0"/>
                  </a:moveTo>
                  <a:lnTo>
                    <a:pt x="1146723" y="0"/>
                  </a:lnTo>
                  <a:lnTo>
                    <a:pt x="1146723" y="148925"/>
                  </a:lnTo>
                  <a:lnTo>
                    <a:pt x="0" y="148925"/>
                  </a:lnTo>
                  <a:close/>
                </a:path>
              </a:pathLst>
            </a:custGeom>
            <a:solidFill>
              <a:srgbClr val="4FC8EF"/>
            </a:solidFill>
            <a:ln w="0" cap="flat">
              <a:noFill/>
              <a:prstDash val="solid"/>
              <a:miter/>
            </a:ln>
          </p:spPr>
          <p:txBody>
            <a:bodyPr rtlCol="0" anchor="ctr"/>
            <a:lstStyle/>
            <a:p>
              <a:pPr defTabSz="1219170" eaLnBrk="1" fontAlgn="auto" hangingPunct="1">
                <a:spcBef>
                  <a:spcPts val="0"/>
                </a:spcBef>
                <a:spcAft>
                  <a:spcPts val="0"/>
                </a:spcAft>
              </a:pPr>
              <a:endParaRPr lang="en-US" sz="2400">
                <a:solidFill>
                  <a:srgbClr val="42A7C5"/>
                </a:solidFill>
                <a:latin typeface="Mulish"/>
                <a:ea typeface="+mn-ea"/>
              </a:endParaRPr>
            </a:p>
          </p:txBody>
        </p:sp>
        <p:sp>
          <p:nvSpPr>
            <p:cNvPr id="14" name="Freeform: Shape 13">
              <a:extLst>
                <a:ext uri="{FF2B5EF4-FFF2-40B4-BE49-F238E27FC236}">
                  <a16:creationId xmlns:a16="http://schemas.microsoft.com/office/drawing/2014/main" id="{8000F31F-AB15-3B30-1312-A9221F234542}"/>
                </a:ext>
              </a:extLst>
            </p:cNvPr>
            <p:cNvSpPr/>
            <p:nvPr/>
          </p:nvSpPr>
          <p:spPr>
            <a:xfrm>
              <a:off x="0" y="-11193"/>
              <a:ext cx="1146723" cy="148925"/>
            </a:xfrm>
            <a:custGeom>
              <a:avLst/>
              <a:gdLst>
                <a:gd name="connsiteX0" fmla="*/ 0 w 1146723"/>
                <a:gd name="connsiteY0" fmla="*/ 0 h 148925"/>
                <a:gd name="connsiteX1" fmla="*/ 1146723 w 1146723"/>
                <a:gd name="connsiteY1" fmla="*/ 0 h 148925"/>
                <a:gd name="connsiteX2" fmla="*/ 1146723 w 1146723"/>
                <a:gd name="connsiteY2" fmla="*/ 148925 h 148925"/>
                <a:gd name="connsiteX3" fmla="*/ 0 w 1146723"/>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1146723" h="148925">
                  <a:moveTo>
                    <a:pt x="0" y="0"/>
                  </a:moveTo>
                  <a:lnTo>
                    <a:pt x="1146723" y="0"/>
                  </a:lnTo>
                  <a:lnTo>
                    <a:pt x="1146723" y="148925"/>
                  </a:lnTo>
                  <a:lnTo>
                    <a:pt x="0" y="148925"/>
                  </a:lnTo>
                  <a:close/>
                </a:path>
              </a:pathLst>
            </a:custGeom>
            <a:solidFill>
              <a:srgbClr val="214292"/>
            </a:solidFill>
            <a:ln w="0" cap="flat">
              <a:noFill/>
              <a:prstDash val="solid"/>
              <a:miter/>
            </a:ln>
          </p:spPr>
          <p:txBody>
            <a:bodyPr rtlCol="0" anchor="ctr"/>
            <a:lstStyle/>
            <a:p>
              <a:pPr defTabSz="1219170" eaLnBrk="1" fontAlgn="auto" hangingPunct="1">
                <a:spcBef>
                  <a:spcPts val="0"/>
                </a:spcBef>
                <a:spcAft>
                  <a:spcPts val="0"/>
                </a:spcAft>
              </a:pPr>
              <a:endParaRPr lang="en-US" sz="2400">
                <a:solidFill>
                  <a:srgbClr val="42A7C5"/>
                </a:solidFill>
                <a:latin typeface="Mulish"/>
                <a:ea typeface="+mn-ea"/>
              </a:endParaRPr>
            </a:p>
          </p:txBody>
        </p:sp>
        <p:sp>
          <p:nvSpPr>
            <p:cNvPr id="15" name="Freeform: Shape 14">
              <a:extLst>
                <a:ext uri="{FF2B5EF4-FFF2-40B4-BE49-F238E27FC236}">
                  <a16:creationId xmlns:a16="http://schemas.microsoft.com/office/drawing/2014/main" id="{31FBB198-734A-623A-C172-A2893ED019E0}"/>
                </a:ext>
              </a:extLst>
            </p:cNvPr>
            <p:cNvSpPr/>
            <p:nvPr/>
          </p:nvSpPr>
          <p:spPr>
            <a:xfrm>
              <a:off x="0" y="-11193"/>
              <a:ext cx="9144000" cy="148925"/>
            </a:xfrm>
            <a:custGeom>
              <a:avLst/>
              <a:gdLst>
                <a:gd name="connsiteX0" fmla="*/ 0 w 9144000"/>
                <a:gd name="connsiteY0" fmla="*/ 0 h 148925"/>
                <a:gd name="connsiteX1" fmla="*/ 9144000 w 9144000"/>
                <a:gd name="connsiteY1" fmla="*/ 0 h 148925"/>
                <a:gd name="connsiteX2" fmla="*/ 9144000 w 9144000"/>
                <a:gd name="connsiteY2" fmla="*/ 148925 h 148925"/>
                <a:gd name="connsiteX3" fmla="*/ 0 w 9144000"/>
                <a:gd name="connsiteY3" fmla="*/ 148925 h 148925"/>
              </a:gdLst>
              <a:ahLst/>
              <a:cxnLst>
                <a:cxn ang="0">
                  <a:pos x="connsiteX0" y="connsiteY0"/>
                </a:cxn>
                <a:cxn ang="0">
                  <a:pos x="connsiteX1" y="connsiteY1"/>
                </a:cxn>
                <a:cxn ang="0">
                  <a:pos x="connsiteX2" y="connsiteY2"/>
                </a:cxn>
                <a:cxn ang="0">
                  <a:pos x="connsiteX3" y="connsiteY3"/>
                </a:cxn>
              </a:cxnLst>
              <a:rect l="l" t="t" r="r" b="b"/>
              <a:pathLst>
                <a:path w="9144000" h="148925">
                  <a:moveTo>
                    <a:pt x="0" y="0"/>
                  </a:moveTo>
                  <a:lnTo>
                    <a:pt x="9144000" y="0"/>
                  </a:lnTo>
                  <a:lnTo>
                    <a:pt x="9144000" y="148925"/>
                  </a:lnTo>
                  <a:lnTo>
                    <a:pt x="0" y="148925"/>
                  </a:lnTo>
                  <a:close/>
                </a:path>
              </a:pathLst>
            </a:custGeom>
            <a:noFill/>
            <a:ln w="0" cap="flat">
              <a:noFill/>
              <a:prstDash val="solid"/>
              <a:miter/>
            </a:ln>
          </p:spPr>
          <p:txBody>
            <a:bodyPr rtlCol="0" anchor="ctr"/>
            <a:lstStyle/>
            <a:p>
              <a:pPr defTabSz="1219170" eaLnBrk="1" fontAlgn="auto" hangingPunct="1">
                <a:spcBef>
                  <a:spcPts val="0"/>
                </a:spcBef>
                <a:spcAft>
                  <a:spcPts val="0"/>
                </a:spcAft>
              </a:pPr>
              <a:endParaRPr lang="en-US" sz="2400">
                <a:solidFill>
                  <a:srgbClr val="42A7C5"/>
                </a:solidFill>
                <a:latin typeface="Mulish"/>
                <a:ea typeface="+mn-ea"/>
              </a:endParaRPr>
            </a:p>
          </p:txBody>
        </p:sp>
      </p:grpSp>
      <p:pic>
        <p:nvPicPr>
          <p:cNvPr id="17" name="Picture Placeholder 7" descr="Two people shaking hands">
            <a:extLst>
              <a:ext uri="{FF2B5EF4-FFF2-40B4-BE49-F238E27FC236}">
                <a16:creationId xmlns:a16="http://schemas.microsoft.com/office/drawing/2014/main" id="{4D7152C0-CC36-6F85-6E1B-499727B234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986"/>
          <a:stretch/>
        </p:blipFill>
        <p:spPr>
          <a:xfrm>
            <a:off x="6381806" y="741353"/>
            <a:ext cx="5524386" cy="4364154"/>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a:blipFill>
            <a:blip r:embed="rId5"/>
            <a:stretch>
              <a:fillRect/>
            </a:stretch>
          </a:blipFill>
          <a:ln>
            <a:noFill/>
          </a:ln>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3F1F5BE4-D8A7-9A34-4A7A-50914472711C}"/>
              </a:ext>
            </a:extLst>
          </p:cNvPr>
          <p:cNvSpPr txBox="1"/>
          <p:nvPr/>
        </p:nvSpPr>
        <p:spPr>
          <a:xfrm>
            <a:off x="588515" y="628233"/>
            <a:ext cx="5342154" cy="2800767"/>
          </a:xfrm>
          <a:prstGeom prst="rect">
            <a:avLst/>
          </a:prstGeom>
          <a:noFill/>
        </p:spPr>
        <p:txBody>
          <a:bodyPr wrap="square" rtlCol="0">
            <a:spAutoFit/>
          </a:bodyPr>
          <a:lstStyle/>
          <a:p>
            <a:r>
              <a:rPr lang="en-US" sz="4400" dirty="0"/>
              <a:t>Providing Results That Executives (and others) Will Love</a:t>
            </a:r>
          </a:p>
        </p:txBody>
      </p:sp>
    </p:spTree>
    <p:extLst>
      <p:ext uri="{BB962C8B-B14F-4D97-AF65-F5344CB8AC3E}">
        <p14:creationId xmlns:p14="http://schemas.microsoft.com/office/powerpoint/2010/main" val="1199385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C5D239A-7C74-118D-0D9A-22BD81CBE047}"/>
              </a:ext>
            </a:extLst>
          </p:cNvPr>
          <p:cNvSpPr/>
          <p:nvPr/>
        </p:nvSpPr>
        <p:spPr>
          <a:xfrm>
            <a:off x="-33688" y="1143000"/>
            <a:ext cx="6129688" cy="4876800"/>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24188" y="2005533"/>
            <a:ext cx="6477000" cy="1723549"/>
          </a:xfrm>
          <a:prstGeom prst="rect">
            <a:avLst/>
          </a:prstGeom>
          <a:noFill/>
        </p:spPr>
        <p:txBody>
          <a:bodyPr wrap="square">
            <a:spAutoFit/>
          </a:bodyPr>
          <a:lstStyle/>
          <a:p>
            <a:pPr algn="ctr">
              <a:defRPr/>
            </a:pPr>
            <a:endParaRPr lang="en-US" sz="900" b="1" dirty="0">
              <a:latin typeface="Calibri" panose="020F0502020204030204" pitchFamily="34" charset="0"/>
              <a:ea typeface="+mj-ea"/>
              <a:cs typeface="Calibri" panose="020F0502020204030204" pitchFamily="34" charset="0"/>
            </a:endParaRPr>
          </a:p>
          <a:p>
            <a:pPr algn="ctr">
              <a:defRPr/>
            </a:pPr>
            <a:r>
              <a:rPr lang="en-US" sz="4000" b="1" dirty="0">
                <a:latin typeface="Calibri" panose="020F0502020204030204" pitchFamily="34" charset="0"/>
                <a:ea typeface="+mj-ea"/>
                <a:cs typeface="Calibri" panose="020F0502020204030204" pitchFamily="34" charset="0"/>
              </a:rPr>
              <a:t>Make it stick</a:t>
            </a:r>
          </a:p>
          <a:p>
            <a:pPr algn="ctr">
              <a:defRPr/>
            </a:pPr>
            <a:r>
              <a:rPr lang="en-US" sz="2400" dirty="0">
                <a:latin typeface="Calibri" panose="020F0502020204030204" pitchFamily="34" charset="0"/>
                <a:ea typeface="+mj-ea"/>
                <a:cs typeface="Calibri" panose="020F0502020204030204" pitchFamily="34" charset="0"/>
              </a:rPr>
              <a:t>Design for application and impact</a:t>
            </a:r>
          </a:p>
          <a:p>
            <a:pPr algn="ctr">
              <a:defRPr/>
            </a:pPr>
            <a:endParaRPr lang="en-US" sz="2400" b="1" dirty="0">
              <a:latin typeface="Calibri" panose="020F0502020204030204" pitchFamily="34" charset="0"/>
              <a:ea typeface="+mj-ea"/>
              <a:cs typeface="Calibri" panose="020F0502020204030204" pitchFamily="34" charset="0"/>
            </a:endParaRPr>
          </a:p>
          <a:p>
            <a:pPr algn="ctr">
              <a:defRPr/>
            </a:pPr>
            <a:endParaRPr lang="en-US" sz="900" b="1" dirty="0">
              <a:latin typeface="Calibri" panose="020F0502020204030204" pitchFamily="34" charset="0"/>
              <a:ea typeface="ＭＳ Ｐゴシック" pitchFamily="34" charset="-128"/>
              <a:cs typeface="Calibri" panose="020F0502020204030204" pitchFamily="34" charset="0"/>
            </a:endParaRPr>
          </a:p>
        </p:txBody>
      </p:sp>
      <p:sp>
        <p:nvSpPr>
          <p:cNvPr id="3" name="Slide Number Placeholder 2">
            <a:extLst>
              <a:ext uri="{FF2B5EF4-FFF2-40B4-BE49-F238E27FC236}">
                <a16:creationId xmlns:a16="http://schemas.microsoft.com/office/drawing/2014/main" id="{D85F7C4C-88D1-8321-A032-578023CF9377}"/>
              </a:ext>
            </a:extLst>
          </p:cNvPr>
          <p:cNvSpPr>
            <a:spLocks noGrp="1"/>
          </p:cNvSpPr>
          <p:nvPr>
            <p:ph type="sldNum" sz="quarter" idx="12"/>
          </p:nvPr>
        </p:nvSpPr>
        <p:spPr/>
        <p:txBody>
          <a:bodyPr/>
          <a:lstStyle/>
          <a:p>
            <a:fld id="{5A007396-4EF8-4446-A4A3-FA7862915E1A}" type="slidenum">
              <a:rPr lang="en-US" smtClean="0"/>
              <a:t>20</a:t>
            </a:fld>
            <a:endParaRPr lang="en-US"/>
          </a:p>
        </p:txBody>
      </p:sp>
    </p:spTree>
    <p:extLst>
      <p:ext uri="{BB962C8B-B14F-4D97-AF65-F5344CB8AC3E}">
        <p14:creationId xmlns:p14="http://schemas.microsoft.com/office/powerpoint/2010/main" val="4254181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9"/>
          <p:cNvSpPr>
            <a:spLocks noChangeArrowheads="1"/>
          </p:cNvSpPr>
          <p:nvPr/>
        </p:nvSpPr>
        <p:spPr bwMode="auto">
          <a:xfrm>
            <a:off x="609982" y="5632227"/>
            <a:ext cx="4021996"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marL="0" marR="0" lvl="0" indent="0" algn="l" defTabSz="914400" rtl="0" eaLnBrk="0" fontAlgn="auto" latinLnBrk="0" hangingPunct="0">
              <a:lnSpc>
                <a:spcPct val="100000"/>
              </a:lnSpc>
              <a:spcBef>
                <a:spcPts val="0"/>
              </a:spcBef>
              <a:spcAft>
                <a:spcPts val="0"/>
              </a:spcAft>
              <a:buClrTx/>
              <a:buSzTx/>
              <a:buFontTx/>
              <a:buNone/>
              <a:tabLst>
                <a:tab pos="914400" algn="l"/>
                <a:tab pos="4114800" algn="ctr"/>
                <a:tab pos="5943600" algn="r"/>
              </a:tabLst>
              <a:defRPr/>
            </a:pPr>
            <a:r>
              <a:rPr kumimoji="0" lang="en-US" sz="2000" b="0" i="0" u="none" strike="noStrike" kern="1200" cap="none" spc="0" normalizeH="0" baseline="0" noProof="0">
                <a:ln>
                  <a:noFill/>
                </a:ln>
                <a:solidFill>
                  <a:prstClr val="black">
                    <a:lumMod val="85000"/>
                    <a:lumOff val="15000"/>
                  </a:prstClr>
                </a:solidFill>
                <a:effectLst/>
                <a:uLnTx/>
                <a:uFillTx/>
                <a:latin typeface="Calibri" panose="020F0502020204030204"/>
                <a:ea typeface="+mn-ea"/>
                <a:cs typeface="Arial" pitchFamily="34" charset="0"/>
              </a:rPr>
              <a:t>*Survey of Users, N = 246</a:t>
            </a:r>
            <a:endParaRPr kumimoji="0" lang="en-US" sz="2000" b="0" i="0" u="none" strike="noStrike" kern="1200" cap="none" spc="0" normalizeH="0" baseline="0" noProof="0">
              <a:ln>
                <a:noFill/>
              </a:ln>
              <a:solidFill>
                <a:prstClr val="black">
                  <a:lumMod val="85000"/>
                  <a:lumOff val="15000"/>
                </a:prstClr>
              </a:solidFill>
              <a:effectLst/>
              <a:uLnTx/>
              <a:uFillTx/>
              <a:latin typeface="Calibri" panose="020F0502020204030204"/>
              <a:ea typeface="+mn-ea"/>
              <a:cs typeface="+mn-cs"/>
            </a:endParaRPr>
          </a:p>
        </p:txBody>
      </p:sp>
      <p:sp>
        <p:nvSpPr>
          <p:cNvPr id="9" name="Subtitle 2"/>
          <p:cNvSpPr txBox="1">
            <a:spLocks/>
          </p:cNvSpPr>
          <p:nvPr/>
        </p:nvSpPr>
        <p:spPr>
          <a:xfrm>
            <a:off x="1343472" y="319314"/>
            <a:ext cx="9505056" cy="838200"/>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a:ln>
                  <a:noFill/>
                </a:ln>
                <a:solidFill>
                  <a:prstClr val="black"/>
                </a:solidFill>
                <a:effectLst/>
                <a:uLnTx/>
                <a:uFillTx/>
                <a:latin typeface="Calibri Light" panose="020F0302020204030204"/>
                <a:ea typeface="+mn-ea"/>
                <a:cs typeface="+mn-cs"/>
              </a:rPr>
              <a:t>Data Collection Methods</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400" b="1">
                <a:solidFill>
                  <a:prstClr val="black"/>
                </a:solidFill>
                <a:latin typeface="Calibri Light" panose="020F0302020204030204"/>
              </a:rPr>
              <a:t>Benchmarking from Users</a:t>
            </a:r>
            <a:endParaRPr kumimoji="0" lang="en-US" sz="2400" b="1" i="0" u="none" strike="noStrike" kern="1200" cap="none" spc="0" normalizeH="0" baseline="0" noProof="0">
              <a:ln>
                <a:noFill/>
              </a:ln>
              <a:solidFill>
                <a:prstClr val="black"/>
              </a:solidFill>
              <a:effectLst/>
              <a:uLnTx/>
              <a:uFillTx/>
              <a:latin typeface="Calibri Light" panose="020F0302020204030204"/>
              <a:ea typeface="+mn-ea"/>
              <a:cs typeface="+mn-cs"/>
            </a:endParaRPr>
          </a:p>
        </p:txBody>
      </p:sp>
      <p:sp>
        <p:nvSpPr>
          <p:cNvPr id="6" name="Rectangle 5">
            <a:extLst>
              <a:ext uri="{FF2B5EF4-FFF2-40B4-BE49-F238E27FC236}">
                <a16:creationId xmlns:a16="http://schemas.microsoft.com/office/drawing/2014/main" id="{AD334A11-9D33-4CC1-A596-80A69D78CBD2}"/>
              </a:ext>
            </a:extLst>
          </p:cNvPr>
          <p:cNvSpPr/>
          <p:nvPr/>
        </p:nvSpPr>
        <p:spPr>
          <a:xfrm>
            <a:off x="0" y="6381328"/>
            <a:ext cx="12192000" cy="476672"/>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20E2E"/>
              </a:solidFill>
              <a:effectLst/>
              <a:uLnTx/>
              <a:uFillTx/>
              <a:latin typeface="Calibri" panose="020F0502020204030204"/>
              <a:ea typeface="+mn-ea"/>
              <a:cs typeface="+mn-cs"/>
            </a:endParaRPr>
          </a:p>
        </p:txBody>
      </p:sp>
      <p:graphicFrame>
        <p:nvGraphicFramePr>
          <p:cNvPr id="7" name="Content Placeholder 3">
            <a:extLst>
              <a:ext uri="{FF2B5EF4-FFF2-40B4-BE49-F238E27FC236}">
                <a16:creationId xmlns:a16="http://schemas.microsoft.com/office/drawing/2014/main" id="{FF9898A2-03DF-914B-940B-0349F79670E6}"/>
              </a:ext>
            </a:extLst>
          </p:cNvPr>
          <p:cNvGraphicFramePr>
            <a:graphicFrameLocks/>
          </p:cNvGraphicFramePr>
          <p:nvPr/>
        </p:nvGraphicFramePr>
        <p:xfrm>
          <a:off x="497935" y="1157514"/>
          <a:ext cx="11196129"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10" name="Slide Number Placeholder 1">
            <a:extLst>
              <a:ext uri="{FF2B5EF4-FFF2-40B4-BE49-F238E27FC236}">
                <a16:creationId xmlns:a16="http://schemas.microsoft.com/office/drawing/2014/main" id="{E98273AC-79E8-0542-B84F-FEF2A8CF2696}"/>
              </a:ext>
            </a:extLst>
          </p:cNvPr>
          <p:cNvSpPr txBox="1">
            <a:spLocks/>
          </p:cNvSpPr>
          <p:nvPr/>
        </p:nvSpPr>
        <p:spPr>
          <a:xfrm>
            <a:off x="9441598" y="6492875"/>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798BDFA3-3F45-4374-B800-2FC8FD908A4F}"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B44F199-CF0A-6C11-C9B1-793D31030F77}"/>
              </a:ext>
            </a:extLst>
          </p:cNvPr>
          <p:cNvSpPr>
            <a:spLocks noGrp="1"/>
          </p:cNvSpPr>
          <p:nvPr>
            <p:ph type="sldNum" sz="quarter" idx="12"/>
          </p:nvPr>
        </p:nvSpPr>
        <p:spPr/>
        <p:txBody>
          <a:bodyPr/>
          <a:lstStyle/>
          <a:p>
            <a:fld id="{9D102972-9A87-9744-85B8-2788E8B1FD53}" type="slidenum">
              <a:rPr lang="en-US" smtClean="0"/>
              <a:t>21</a:t>
            </a:fld>
            <a:endParaRPr lang="en-US"/>
          </a:p>
        </p:txBody>
      </p:sp>
    </p:spTree>
    <p:extLst>
      <p:ext uri="{BB962C8B-B14F-4D97-AF65-F5344CB8AC3E}">
        <p14:creationId xmlns:p14="http://schemas.microsoft.com/office/powerpoint/2010/main" val="4204823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A8798D-CABA-BF43-58BD-1F97D09EEF37}"/>
              </a:ext>
            </a:extLst>
          </p:cNvPr>
          <p:cNvSpPr/>
          <p:nvPr/>
        </p:nvSpPr>
        <p:spPr>
          <a:xfrm>
            <a:off x="0" y="736757"/>
            <a:ext cx="6400800" cy="5293757"/>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1">
            <a:extLst>
              <a:ext uri="{FF2B5EF4-FFF2-40B4-BE49-F238E27FC236}">
                <a16:creationId xmlns:a16="http://schemas.microsoft.com/office/drawing/2014/main" id="{710F3210-6AC0-4C4D-938B-A8CCF9F29FAE}"/>
              </a:ext>
            </a:extLst>
          </p:cNvPr>
          <p:cNvSpPr txBox="1">
            <a:spLocks/>
          </p:cNvSpPr>
          <p:nvPr/>
        </p:nvSpPr>
        <p:spPr>
          <a:xfrm>
            <a:off x="9448800" y="6477462"/>
            <a:ext cx="2743200" cy="365125"/>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8FAE547-70CE-0F40-8A9C-862AFD0C3D1D}" type="slidenum">
              <a:rPr lang="en-US" sz="1200" smtClean="0">
                <a:solidFill>
                  <a:schemeClr val="bg1"/>
                </a:solidFill>
              </a:rPr>
              <a:pPr algn="r"/>
              <a:t>22</a:t>
            </a:fld>
            <a:endParaRPr lang="en-US" sz="1200">
              <a:solidFill>
                <a:schemeClr val="bg1"/>
              </a:solidFill>
            </a:endParaRPr>
          </a:p>
        </p:txBody>
      </p:sp>
      <p:sp>
        <p:nvSpPr>
          <p:cNvPr id="5" name="Slide Number Placeholder 4">
            <a:extLst>
              <a:ext uri="{FF2B5EF4-FFF2-40B4-BE49-F238E27FC236}">
                <a16:creationId xmlns:a16="http://schemas.microsoft.com/office/drawing/2014/main" id="{EABD293A-2C91-0AF7-0FD5-38FA1A46DBA8}"/>
              </a:ext>
            </a:extLst>
          </p:cNvPr>
          <p:cNvSpPr>
            <a:spLocks noGrp="1"/>
          </p:cNvSpPr>
          <p:nvPr>
            <p:ph type="sldNum" sz="quarter" idx="12"/>
          </p:nvPr>
        </p:nvSpPr>
        <p:spPr/>
        <p:txBody>
          <a:bodyPr/>
          <a:lstStyle/>
          <a:p>
            <a:fld id="{5A007396-4EF8-4446-A4A3-FA7862915E1A}" type="slidenum">
              <a:rPr lang="en-US" smtClean="0"/>
              <a:t>22</a:t>
            </a:fld>
            <a:endParaRPr lang="en-US"/>
          </a:p>
        </p:txBody>
      </p:sp>
      <p:sp>
        <p:nvSpPr>
          <p:cNvPr id="7" name="Rectangle 6">
            <a:extLst>
              <a:ext uri="{FF2B5EF4-FFF2-40B4-BE49-F238E27FC236}">
                <a16:creationId xmlns:a16="http://schemas.microsoft.com/office/drawing/2014/main" id="{1C3267EB-F142-A057-D48D-10BEF2DA2033}"/>
              </a:ext>
            </a:extLst>
          </p:cNvPr>
          <p:cNvSpPr/>
          <p:nvPr/>
        </p:nvSpPr>
        <p:spPr>
          <a:xfrm>
            <a:off x="228600" y="1444642"/>
            <a:ext cx="5943600" cy="3877985"/>
          </a:xfrm>
          <a:prstGeom prst="rect">
            <a:avLst/>
          </a:prstGeom>
          <a:noFill/>
        </p:spPr>
        <p:txBody>
          <a:bodyPr wrap="square" lIns="274320" tIns="91440" rIns="0" bIns="91440">
            <a:spAutoFit/>
          </a:bodyPr>
          <a:lstStyle/>
          <a:p>
            <a:pPr algn="ctr"/>
            <a:r>
              <a:rPr lang="en-US" sz="4400" b="1" dirty="0">
                <a:latin typeface="Calibri" panose="020F0502020204030204" pitchFamily="34" charset="0"/>
                <a:ea typeface="Arial Narrow" charset="0"/>
                <a:cs typeface="Calibri" panose="020F0502020204030204" pitchFamily="34" charset="0"/>
              </a:rPr>
              <a:t>Make it Credible</a:t>
            </a:r>
            <a:br>
              <a:rPr lang="en-US" sz="4400" b="1" dirty="0">
                <a:latin typeface="Calibri" panose="020F0502020204030204" pitchFamily="34" charset="0"/>
                <a:ea typeface="Arial Narrow" charset="0"/>
                <a:cs typeface="Calibri" panose="020F0502020204030204" pitchFamily="34" charset="0"/>
              </a:rPr>
            </a:br>
            <a:r>
              <a:rPr lang="en-US" sz="2400" dirty="0">
                <a:latin typeface="Calibri" panose="020F0502020204030204" pitchFamily="34" charset="0"/>
                <a:ea typeface="Arial Narrow" charset="0"/>
                <a:cs typeface="Calibri" panose="020F0502020204030204" pitchFamily="34" charset="0"/>
              </a:rPr>
              <a:t>Measure Results and Calculate ROI</a:t>
            </a:r>
          </a:p>
          <a:p>
            <a:endParaRPr lang="en-US" sz="2000" dirty="0">
              <a:latin typeface="Calibri" panose="020F0502020204030204" pitchFamily="34" charset="0"/>
              <a:ea typeface="Arial Narrow" charset="0"/>
              <a:cs typeface="Calibri" panose="020F0502020204030204" pitchFamily="34" charset="0"/>
            </a:endParaRPr>
          </a:p>
          <a:p>
            <a:pPr marL="285750" indent="-285750" algn="ctr">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Isolating the effects of the program</a:t>
            </a:r>
          </a:p>
          <a:p>
            <a:pPr marL="285750" indent="-285750" algn="ctr">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Converting Impact data to money</a:t>
            </a:r>
          </a:p>
          <a:p>
            <a:pPr marL="285750" indent="-285750" algn="ctr">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Identifying intangible benefits</a:t>
            </a:r>
          </a:p>
          <a:p>
            <a:pPr marL="285750" indent="-285750" algn="ctr">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Tabulating cost of the program</a:t>
            </a:r>
          </a:p>
          <a:p>
            <a:pPr marL="285750" indent="-285750" algn="ctr">
              <a:buFont typeface="Arial" panose="020B0604020202020204" pitchFamily="34" charset="0"/>
              <a:buChar char="•"/>
            </a:pPr>
            <a:r>
              <a:rPr lang="en-US" sz="2400" dirty="0">
                <a:latin typeface="Calibri" panose="020F0502020204030204" pitchFamily="34" charset="0"/>
                <a:ea typeface="Arial Narrow" charset="0"/>
                <a:cs typeface="Calibri" panose="020F0502020204030204" pitchFamily="34" charset="0"/>
              </a:rPr>
              <a:t>Calculating ROI</a:t>
            </a:r>
          </a:p>
          <a:p>
            <a:endParaRPr lang="en-US" sz="2400" dirty="0">
              <a:latin typeface="Calibri" panose="020F0502020204030204" pitchFamily="34" charset="0"/>
              <a:ea typeface="Arial Narrow" charset="0"/>
              <a:cs typeface="Calibri" panose="020F0502020204030204" pitchFamily="34" charset="0"/>
            </a:endParaRPr>
          </a:p>
          <a:p>
            <a:endParaRPr lang="en-US" sz="800" dirty="0"/>
          </a:p>
        </p:txBody>
      </p:sp>
    </p:spTree>
    <p:extLst>
      <p:ext uri="{BB962C8B-B14F-4D97-AF65-F5344CB8AC3E}">
        <p14:creationId xmlns:p14="http://schemas.microsoft.com/office/powerpoint/2010/main" val="4173792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9"/>
          <p:cNvSpPr>
            <a:spLocks noChangeArrowheads="1"/>
          </p:cNvSpPr>
          <p:nvPr/>
        </p:nvSpPr>
        <p:spPr bwMode="auto">
          <a:xfrm>
            <a:off x="613158" y="5666934"/>
            <a:ext cx="4021996"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marL="0" marR="0" lvl="0" indent="0" algn="l" defTabSz="914400" rtl="0" eaLnBrk="0" fontAlgn="auto" latinLnBrk="0" hangingPunct="0">
              <a:lnSpc>
                <a:spcPct val="100000"/>
              </a:lnSpc>
              <a:spcBef>
                <a:spcPts val="0"/>
              </a:spcBef>
              <a:spcAft>
                <a:spcPts val="0"/>
              </a:spcAft>
              <a:buClrTx/>
              <a:buSzTx/>
              <a:buFontTx/>
              <a:buNone/>
              <a:tabLst>
                <a:tab pos="914400" algn="l"/>
                <a:tab pos="4114800" algn="ctr"/>
                <a:tab pos="5943600" algn="r"/>
              </a:tabLst>
              <a:defRPr/>
            </a:pPr>
            <a:r>
              <a:rPr kumimoji="0" lang="en-US" sz="2000" b="0" i="0" u="none" strike="noStrike" kern="1200" cap="none" spc="0" normalizeH="0" baseline="0" noProof="0">
                <a:ln>
                  <a:noFill/>
                </a:ln>
                <a:solidFill>
                  <a:prstClr val="black">
                    <a:lumMod val="85000"/>
                    <a:lumOff val="15000"/>
                  </a:prstClr>
                </a:solidFill>
                <a:effectLst/>
                <a:uLnTx/>
                <a:uFillTx/>
                <a:latin typeface="Calibri" panose="020F0502020204030204"/>
                <a:ea typeface="+mn-ea"/>
                <a:cs typeface="Arial" pitchFamily="34" charset="0"/>
              </a:rPr>
              <a:t>*Survey of Users, N = 246</a:t>
            </a:r>
            <a:endParaRPr kumimoji="0" lang="en-US" sz="2000" b="0" i="0" u="none" strike="noStrike" kern="1200" cap="none" spc="0" normalizeH="0" baseline="0" noProof="0">
              <a:ln>
                <a:noFill/>
              </a:ln>
              <a:solidFill>
                <a:prstClr val="black">
                  <a:lumMod val="85000"/>
                  <a:lumOff val="15000"/>
                </a:prstClr>
              </a:solidFill>
              <a:effectLst/>
              <a:uLnTx/>
              <a:uFillTx/>
              <a:latin typeface="Calibri" panose="020F0502020204030204"/>
              <a:ea typeface="+mn-ea"/>
              <a:cs typeface="+mn-cs"/>
            </a:endParaRPr>
          </a:p>
        </p:txBody>
      </p:sp>
      <p:sp>
        <p:nvSpPr>
          <p:cNvPr id="9" name="Subtitle 2"/>
          <p:cNvSpPr txBox="1">
            <a:spLocks/>
          </p:cNvSpPr>
          <p:nvPr/>
        </p:nvSpPr>
        <p:spPr>
          <a:xfrm>
            <a:off x="839416" y="319315"/>
            <a:ext cx="10611056" cy="949445"/>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400" b="1" i="0" u="none" strike="noStrike" kern="1200" cap="none" spc="0" normalizeH="0" baseline="0" noProof="0">
                <a:ln>
                  <a:noFill/>
                </a:ln>
                <a:solidFill>
                  <a:prstClr val="black"/>
                </a:solidFill>
                <a:effectLst/>
                <a:uLnTx/>
                <a:uFillTx/>
                <a:latin typeface="Calibri Light" panose="020F0302020204030204"/>
                <a:ea typeface="+mn-ea"/>
                <a:cs typeface="+mn-cs"/>
              </a:rPr>
              <a:t>Isolation Methods</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400" b="1">
                <a:solidFill>
                  <a:prstClr val="black"/>
                </a:solidFill>
                <a:latin typeface="Calibri Light" panose="020F0302020204030204"/>
              </a:rPr>
              <a:t>Benchmarking from Users</a:t>
            </a:r>
            <a:endParaRPr kumimoji="0" lang="en-US" sz="2400" b="1" i="0" u="none" strike="noStrike" kern="1200" cap="none" spc="0" normalizeH="0" baseline="0" noProof="0">
              <a:ln>
                <a:noFill/>
              </a:ln>
              <a:solidFill>
                <a:prstClr val="black"/>
              </a:solidFill>
              <a:effectLst/>
              <a:uLnTx/>
              <a:uFillTx/>
              <a:latin typeface="Calibri Light" panose="020F0302020204030204"/>
              <a:ea typeface="+mn-ea"/>
              <a:cs typeface="+mn-cs"/>
            </a:endParaRPr>
          </a:p>
        </p:txBody>
      </p:sp>
      <p:sp>
        <p:nvSpPr>
          <p:cNvPr id="6" name="Rectangle 5">
            <a:extLst>
              <a:ext uri="{FF2B5EF4-FFF2-40B4-BE49-F238E27FC236}">
                <a16:creationId xmlns:a16="http://schemas.microsoft.com/office/drawing/2014/main" id="{AD334A11-9D33-4CC1-A596-80A69D78CBD2}"/>
              </a:ext>
            </a:extLst>
          </p:cNvPr>
          <p:cNvSpPr/>
          <p:nvPr/>
        </p:nvSpPr>
        <p:spPr>
          <a:xfrm>
            <a:off x="0" y="6381328"/>
            <a:ext cx="12192000" cy="476672"/>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20E2E"/>
              </a:solidFill>
              <a:effectLst/>
              <a:uLnTx/>
              <a:uFillTx/>
              <a:latin typeface="Calibri" panose="020F0502020204030204"/>
              <a:ea typeface="+mn-ea"/>
              <a:cs typeface="+mn-cs"/>
            </a:endParaRPr>
          </a:p>
        </p:txBody>
      </p:sp>
      <p:graphicFrame>
        <p:nvGraphicFramePr>
          <p:cNvPr id="11" name="Chart 10">
            <a:extLst>
              <a:ext uri="{FF2B5EF4-FFF2-40B4-BE49-F238E27FC236}">
                <a16:creationId xmlns:a16="http://schemas.microsoft.com/office/drawing/2014/main" id="{CAE1F5D0-94A6-464C-A7D8-2130CD358EEB}"/>
              </a:ext>
            </a:extLst>
          </p:cNvPr>
          <p:cNvGraphicFramePr/>
          <p:nvPr/>
        </p:nvGraphicFramePr>
        <p:xfrm>
          <a:off x="1343472" y="1370585"/>
          <a:ext cx="9505055" cy="4296349"/>
        </p:xfrm>
        <a:graphic>
          <a:graphicData uri="http://schemas.openxmlformats.org/drawingml/2006/chart">
            <c:chart xmlns:c="http://schemas.openxmlformats.org/drawingml/2006/chart" xmlns:r="http://schemas.openxmlformats.org/officeDocument/2006/relationships" r:id="rId3"/>
          </a:graphicData>
        </a:graphic>
      </p:graphicFrame>
      <p:sp>
        <p:nvSpPr>
          <p:cNvPr id="7" name="Slide Number Placeholder 4">
            <a:extLst>
              <a:ext uri="{FF2B5EF4-FFF2-40B4-BE49-F238E27FC236}">
                <a16:creationId xmlns:a16="http://schemas.microsoft.com/office/drawing/2014/main" id="{25C58EBA-ED11-8243-BAB0-69CCA1DEB5A4}"/>
              </a:ext>
            </a:extLst>
          </p:cNvPr>
          <p:cNvSpPr>
            <a:spLocks noGrp="1"/>
          </p:cNvSpPr>
          <p:nvPr>
            <p:ph type="sldNum" sz="quarter" idx="12"/>
          </p:nvPr>
        </p:nvSpPr>
        <p:spPr>
          <a:xfrm>
            <a:off x="9448780" y="6492865"/>
            <a:ext cx="2743200" cy="365125"/>
          </a:xfrm>
        </p:spPr>
        <p:txBody>
          <a:bodyPr vert="horz" lIns="91440" tIns="45720" rIns="91440" bIns="45720" rtlCol="0"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23</a:t>
            </a:fld>
            <a:endParaRPr kumimoji="0" lang="en-US" sz="1200" b="1"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 name="Graphic 9" descr="Checkmark">
            <a:extLst>
              <a:ext uri="{FF2B5EF4-FFF2-40B4-BE49-F238E27FC236}">
                <a16:creationId xmlns:a16="http://schemas.microsoft.com/office/drawing/2014/main" id="{AF12BE72-CD78-1846-815B-11A4892173D7}"/>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87325" y="4169223"/>
            <a:ext cx="517072" cy="517072"/>
          </a:xfrm>
          <a:prstGeom prst="rect">
            <a:avLst/>
          </a:prstGeom>
        </p:spPr>
      </p:pic>
      <p:pic>
        <p:nvPicPr>
          <p:cNvPr id="12" name="Graphic 11" descr="Checkmark">
            <a:extLst>
              <a:ext uri="{FF2B5EF4-FFF2-40B4-BE49-F238E27FC236}">
                <a16:creationId xmlns:a16="http://schemas.microsoft.com/office/drawing/2014/main" id="{97346F56-E3B5-474E-9248-751138F7A06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52586" y="2797624"/>
            <a:ext cx="517072" cy="517072"/>
          </a:xfrm>
          <a:prstGeom prst="rect">
            <a:avLst/>
          </a:prstGeom>
        </p:spPr>
      </p:pic>
      <p:pic>
        <p:nvPicPr>
          <p:cNvPr id="13" name="Graphic 12" descr="Checkmark">
            <a:extLst>
              <a:ext uri="{FF2B5EF4-FFF2-40B4-BE49-F238E27FC236}">
                <a16:creationId xmlns:a16="http://schemas.microsoft.com/office/drawing/2014/main" id="{95795B34-CE51-E848-A3E1-4ED641B3A5E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12609" y="4580159"/>
            <a:ext cx="517072" cy="517072"/>
          </a:xfrm>
          <a:prstGeom prst="rect">
            <a:avLst/>
          </a:prstGeom>
        </p:spPr>
      </p:pic>
    </p:spTree>
    <p:extLst>
      <p:ext uri="{BB962C8B-B14F-4D97-AF65-F5344CB8AC3E}">
        <p14:creationId xmlns:p14="http://schemas.microsoft.com/office/powerpoint/2010/main" val="1407196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9"/>
          <p:cNvSpPr>
            <a:spLocks noChangeArrowheads="1"/>
          </p:cNvSpPr>
          <p:nvPr/>
        </p:nvSpPr>
        <p:spPr bwMode="auto">
          <a:xfrm>
            <a:off x="598866" y="5727227"/>
            <a:ext cx="4021996"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marL="0" marR="0" lvl="0" indent="0" algn="l" defTabSz="914400" rtl="0" eaLnBrk="0" fontAlgn="auto" latinLnBrk="0" hangingPunct="0">
              <a:lnSpc>
                <a:spcPct val="100000"/>
              </a:lnSpc>
              <a:spcBef>
                <a:spcPts val="0"/>
              </a:spcBef>
              <a:spcAft>
                <a:spcPts val="0"/>
              </a:spcAft>
              <a:buClrTx/>
              <a:buSzTx/>
              <a:buFontTx/>
              <a:buNone/>
              <a:tabLst>
                <a:tab pos="914400" algn="l"/>
                <a:tab pos="4114800" algn="ctr"/>
                <a:tab pos="5943600" algn="r"/>
              </a:tabLst>
              <a:defRPr/>
            </a:pPr>
            <a:r>
              <a:rPr kumimoji="0" lang="en-US" sz="2000" b="0" i="0" u="none" strike="noStrike" kern="1200" cap="none" spc="0" normalizeH="0" baseline="0" noProof="0">
                <a:ln>
                  <a:noFill/>
                </a:ln>
                <a:solidFill>
                  <a:prstClr val="black">
                    <a:lumMod val="85000"/>
                    <a:lumOff val="15000"/>
                  </a:prstClr>
                </a:solidFill>
                <a:effectLst/>
                <a:uLnTx/>
                <a:uFillTx/>
                <a:latin typeface="Calibri" panose="020F0502020204030204"/>
                <a:ea typeface="+mn-ea"/>
                <a:cs typeface="Arial" pitchFamily="34" charset="0"/>
              </a:rPr>
              <a:t>*Survey of Users, N = 246</a:t>
            </a:r>
            <a:endParaRPr kumimoji="0" lang="en-US" sz="2000" b="0" i="0" u="none" strike="noStrike" kern="1200" cap="none" spc="0" normalizeH="0" baseline="0" noProof="0">
              <a:ln>
                <a:noFill/>
              </a:ln>
              <a:solidFill>
                <a:prstClr val="black">
                  <a:lumMod val="85000"/>
                  <a:lumOff val="15000"/>
                </a:prstClr>
              </a:solidFill>
              <a:effectLst/>
              <a:uLnTx/>
              <a:uFillTx/>
              <a:latin typeface="Calibri" panose="020F0502020204030204"/>
              <a:ea typeface="+mn-ea"/>
              <a:cs typeface="+mn-cs"/>
            </a:endParaRPr>
          </a:p>
        </p:txBody>
      </p:sp>
      <p:sp>
        <p:nvSpPr>
          <p:cNvPr id="9" name="Subtitle 2"/>
          <p:cNvSpPr txBox="1">
            <a:spLocks/>
          </p:cNvSpPr>
          <p:nvPr/>
        </p:nvSpPr>
        <p:spPr>
          <a:xfrm>
            <a:off x="838200" y="212186"/>
            <a:ext cx="10747533" cy="949445"/>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400" b="1" i="0" u="none" strike="noStrike" kern="1200" cap="none" spc="0" normalizeH="0" baseline="0" noProof="0">
                <a:ln>
                  <a:noFill/>
                </a:ln>
                <a:solidFill>
                  <a:prstClr val="black"/>
                </a:solidFill>
                <a:effectLst/>
                <a:uLnTx/>
                <a:uFillTx/>
                <a:latin typeface="Calibri Light" panose="020F0302020204030204"/>
                <a:ea typeface="+mn-ea"/>
                <a:cs typeface="+mn-cs"/>
              </a:rPr>
              <a:t>Data Conversion Methods</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400" b="1">
                <a:solidFill>
                  <a:prstClr val="black"/>
                </a:solidFill>
                <a:latin typeface="Calibri Light" panose="020F0302020204030204"/>
              </a:rPr>
              <a:t>Benchmarking from Users</a:t>
            </a:r>
            <a:endParaRPr kumimoji="0" lang="en-US" sz="2400" b="1" i="0" u="none" strike="noStrike" kern="1200" cap="none" spc="0" normalizeH="0" baseline="0" noProof="0">
              <a:ln>
                <a:noFill/>
              </a:ln>
              <a:solidFill>
                <a:prstClr val="black"/>
              </a:solidFill>
              <a:effectLst/>
              <a:uLnTx/>
              <a:uFillTx/>
              <a:latin typeface="Calibri Light" panose="020F0302020204030204"/>
              <a:ea typeface="+mn-ea"/>
              <a:cs typeface="+mn-cs"/>
            </a:endParaRPr>
          </a:p>
        </p:txBody>
      </p:sp>
      <p:sp>
        <p:nvSpPr>
          <p:cNvPr id="6" name="Rectangle 5">
            <a:extLst>
              <a:ext uri="{FF2B5EF4-FFF2-40B4-BE49-F238E27FC236}">
                <a16:creationId xmlns:a16="http://schemas.microsoft.com/office/drawing/2014/main" id="{AD334A11-9D33-4CC1-A596-80A69D78CBD2}"/>
              </a:ext>
            </a:extLst>
          </p:cNvPr>
          <p:cNvSpPr/>
          <p:nvPr/>
        </p:nvSpPr>
        <p:spPr>
          <a:xfrm>
            <a:off x="0" y="6381328"/>
            <a:ext cx="12192000" cy="476672"/>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820E2E"/>
              </a:solidFill>
              <a:effectLst/>
              <a:uLnTx/>
              <a:uFillTx/>
              <a:latin typeface="Calibri" panose="020F0502020204030204"/>
              <a:ea typeface="+mn-ea"/>
              <a:cs typeface="+mn-cs"/>
            </a:endParaRPr>
          </a:p>
        </p:txBody>
      </p:sp>
      <p:graphicFrame>
        <p:nvGraphicFramePr>
          <p:cNvPr id="7" name="Content Placeholder 3">
            <a:extLst>
              <a:ext uri="{FF2B5EF4-FFF2-40B4-BE49-F238E27FC236}">
                <a16:creationId xmlns:a16="http://schemas.microsoft.com/office/drawing/2014/main" id="{789A12D9-F71C-7042-9F68-65CD18FE9958}"/>
              </a:ext>
            </a:extLst>
          </p:cNvPr>
          <p:cNvGraphicFramePr>
            <a:graphicFrameLocks/>
          </p:cNvGraphicFramePr>
          <p:nvPr/>
        </p:nvGraphicFramePr>
        <p:xfrm>
          <a:off x="240915" y="1268760"/>
          <a:ext cx="1111167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10" name="Slide Number Placeholder 4">
            <a:extLst>
              <a:ext uri="{FF2B5EF4-FFF2-40B4-BE49-F238E27FC236}">
                <a16:creationId xmlns:a16="http://schemas.microsoft.com/office/drawing/2014/main" id="{F5AA6004-BA28-9645-9545-6460C38E0A7F}"/>
              </a:ext>
            </a:extLst>
          </p:cNvPr>
          <p:cNvSpPr>
            <a:spLocks noGrp="1"/>
          </p:cNvSpPr>
          <p:nvPr>
            <p:ph type="sldNum" sz="quarter" idx="12"/>
          </p:nvPr>
        </p:nvSpPr>
        <p:spPr>
          <a:xfrm>
            <a:off x="9448780" y="6492865"/>
            <a:ext cx="2743200" cy="365125"/>
          </a:xfrm>
        </p:spPr>
        <p:txBody>
          <a:bodyPr vert="horz" lIns="91440" tIns="45720" rIns="91440" bIns="45720" rtlCol="0"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66EDC32-54A6-47F9-995D-CF87818BE538}" type="slidenum">
              <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24</a:t>
            </a:fld>
            <a:endParaRPr kumimoji="0" lang="en-US" sz="1200" b="1"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69648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8217451-F65B-4BDA-B78A-C8EECADFEB2B}"/>
              </a:ext>
            </a:extLst>
          </p:cNvPr>
          <p:cNvSpPr/>
          <p:nvPr/>
        </p:nvSpPr>
        <p:spPr>
          <a:xfrm>
            <a:off x="0" y="5684630"/>
            <a:ext cx="12192000" cy="11299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CD731F3-1C5D-4CB4-9667-5FB73E40BA46}"/>
              </a:ext>
            </a:extLst>
          </p:cNvPr>
          <p:cNvSpPr>
            <a:spLocks noGrp="1"/>
          </p:cNvSpPr>
          <p:nvPr>
            <p:ph type="title"/>
          </p:nvPr>
        </p:nvSpPr>
        <p:spPr>
          <a:xfrm>
            <a:off x="4210050" y="160020"/>
            <a:ext cx="6225540" cy="526415"/>
          </a:xfrm>
        </p:spPr>
        <p:txBody>
          <a:bodyPr>
            <a:normAutofit fontScale="90000"/>
          </a:bodyPr>
          <a:lstStyle/>
          <a:p>
            <a:r>
              <a:rPr lang="en-US" b="1">
                <a:solidFill>
                  <a:srgbClr val="820E2E"/>
                </a:solidFill>
              </a:rPr>
              <a:t>Common Intangibles</a:t>
            </a:r>
            <a:endParaRPr lang="en-US">
              <a:solidFill>
                <a:srgbClr val="820E2E"/>
              </a:solidFill>
            </a:endParaRPr>
          </a:p>
        </p:txBody>
      </p:sp>
      <p:sp>
        <p:nvSpPr>
          <p:cNvPr id="4" name="Slide Number Placeholder 3">
            <a:extLst>
              <a:ext uri="{FF2B5EF4-FFF2-40B4-BE49-F238E27FC236}">
                <a16:creationId xmlns:a16="http://schemas.microsoft.com/office/drawing/2014/main" id="{B760F20A-1970-4BAD-B23C-B284746D685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6EDC32-54A6-47F9-995D-CF87818BE538}" type="slidenum">
              <a:rPr kumimoji="0" lang="en-US" sz="1200" b="0" i="0" u="none" strike="noStrike" kern="1200" cap="none" spc="0" normalizeH="0" baseline="0" noProof="0" smtClean="0">
                <a:ln>
                  <a:noFill/>
                </a:ln>
                <a:solidFill>
                  <a:srgbClr val="171616">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srgbClr val="171616">
                  <a:tint val="75000"/>
                </a:srgbClr>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50C41B69-64DB-43F6-9568-5D3BD735FF2C}"/>
              </a:ext>
            </a:extLst>
          </p:cNvPr>
          <p:cNvSpPr/>
          <p:nvPr/>
        </p:nvSpPr>
        <p:spPr>
          <a:xfrm>
            <a:off x="2769870" y="1282820"/>
            <a:ext cx="3512819" cy="3693319"/>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Complexity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Compliance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Conflict</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Corporate social responsibility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Creativity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Culture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Customer service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Decisiveness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Emotional intelligence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Employee attitudes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Engagement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Food security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Grit</a:t>
            </a:r>
          </a:p>
        </p:txBody>
      </p:sp>
      <p:sp>
        <p:nvSpPr>
          <p:cNvPr id="9" name="Rectangle 8">
            <a:extLst>
              <a:ext uri="{FF2B5EF4-FFF2-40B4-BE49-F238E27FC236}">
                <a16:creationId xmlns:a16="http://schemas.microsoft.com/office/drawing/2014/main" id="{A6E99905-2F6E-4097-BBC6-066ED0CE987D}"/>
              </a:ext>
            </a:extLst>
          </p:cNvPr>
          <p:cNvSpPr/>
          <p:nvPr/>
        </p:nvSpPr>
        <p:spPr>
          <a:xfrm>
            <a:off x="262890" y="1285157"/>
            <a:ext cx="2506980" cy="3693319"/>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Agility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Ambiguity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Alliances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Awards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Brand</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Burnout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Capability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Capacity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Carbon emissions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Clarity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Collaboration</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Communication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Compassion</a:t>
            </a:r>
          </a:p>
        </p:txBody>
      </p:sp>
      <p:sp>
        <p:nvSpPr>
          <p:cNvPr id="10" name="Rectangle 9">
            <a:extLst>
              <a:ext uri="{FF2B5EF4-FFF2-40B4-BE49-F238E27FC236}">
                <a16:creationId xmlns:a16="http://schemas.microsoft.com/office/drawing/2014/main" id="{5FF4392F-2F8D-4FFB-818A-BFAE922A510C}"/>
              </a:ext>
            </a:extLst>
          </p:cNvPr>
          <p:cNvSpPr/>
          <p:nvPr/>
        </p:nvSpPr>
        <p:spPr>
          <a:xfrm>
            <a:off x="6096000" y="1280483"/>
            <a:ext cx="3615690" cy="3693319"/>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Happiness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Human Life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Image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Intellectual capital</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Job satisfaction</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Leadership effectiveness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Loyalty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Mindfulness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Mindset</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Net promoter score</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Networking</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Organizational commitment</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Partnering</a:t>
            </a:r>
          </a:p>
        </p:txBody>
      </p:sp>
      <p:sp>
        <p:nvSpPr>
          <p:cNvPr id="11" name="Rectangle 10">
            <a:extLst>
              <a:ext uri="{FF2B5EF4-FFF2-40B4-BE49-F238E27FC236}">
                <a16:creationId xmlns:a16="http://schemas.microsoft.com/office/drawing/2014/main" id="{560A99BC-0F5B-4916-8809-4C027D66361B}"/>
              </a:ext>
            </a:extLst>
          </p:cNvPr>
          <p:cNvSpPr/>
          <p:nvPr/>
        </p:nvSpPr>
        <p:spPr>
          <a:xfrm>
            <a:off x="9448800" y="1285157"/>
            <a:ext cx="2506980" cy="3693319"/>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Patient satisfaction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Poverty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Reputation</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Risk</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Social Capital</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Stress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Sustainability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Team effectiveness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Timeliness</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Trust</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Uncertainty</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sz="1800" b="0" i="0" u="none" strike="noStrike" kern="1200" cap="none" spc="0" normalizeH="0" baseline="0" noProof="0">
                <a:ln>
                  <a:noFill/>
                </a:ln>
                <a:solidFill>
                  <a:srgbClr val="171616"/>
                </a:solidFill>
                <a:effectLst/>
                <a:uLnTx/>
                <a:uFillTx/>
                <a:latin typeface="Calibri" panose="020F0502020204030204"/>
                <a:ea typeface="+mn-ea"/>
                <a:cs typeface="+mn-cs"/>
              </a:rPr>
              <a:t>Volatility </a:t>
            </a:r>
          </a:p>
          <a:p>
            <a:pPr marL="342900" marR="0" lvl="0" indent="-342900" algn="l" defTabSz="914400" rtl="0" eaLnBrk="1" fontAlgn="auto" latinLnBrk="0" hangingPunct="1">
              <a:lnSpc>
                <a:spcPct val="100000"/>
              </a:lnSpc>
              <a:spcBef>
                <a:spcPts val="0"/>
              </a:spcBef>
              <a:spcAft>
                <a:spcPts val="0"/>
              </a:spcAft>
              <a:buClrTx/>
              <a:buSzTx/>
              <a:buFont typeface="Times New Roman" panose="02020603050405020304" pitchFamily="18" charset="0"/>
              <a:buChar char="•"/>
              <a:tabLst/>
              <a:defRPr/>
            </a:pPr>
            <a:r>
              <a:rPr kumimoji="0" lang="en-US" altLang="en-US" sz="1800" b="0" i="0" u="none" strike="noStrike" kern="1200" cap="none" spc="0" normalizeH="0" baseline="0" noProof="0">
                <a:ln>
                  <a:noFill/>
                </a:ln>
                <a:solidFill>
                  <a:srgbClr val="171616"/>
                </a:solidFill>
                <a:effectLst/>
                <a:uLnTx/>
                <a:uFillTx/>
                <a:latin typeface="Calibri" panose="020F0502020204030204" pitchFamily="34" charset="0"/>
                <a:ea typeface="Times New Roman" panose="02020603050405020304" pitchFamily="18" charset="0"/>
                <a:cs typeface="Calibri" panose="020F0502020204030204" pitchFamily="34" charset="0"/>
              </a:rPr>
              <a:t>Work/life balance</a:t>
            </a:r>
            <a:r>
              <a:rPr kumimoji="0" lang="en-US" altLang="en-US" sz="800" b="0" i="0" u="none" strike="noStrike" kern="1200" cap="none" spc="0" normalizeH="0" baseline="0" noProof="0">
                <a:ln>
                  <a:noFill/>
                </a:ln>
                <a:solidFill>
                  <a:srgbClr val="171616"/>
                </a:solidFill>
                <a:effectLst/>
                <a:uLnTx/>
                <a:uFillTx/>
                <a:latin typeface="Calibri" panose="020F0502020204030204"/>
                <a:ea typeface="+mn-ea"/>
                <a:cs typeface="+mn-cs"/>
              </a:rPr>
              <a:t> </a:t>
            </a:r>
            <a:endParaRPr kumimoji="0" lang="en-US" altLang="en-US" sz="2800" b="0" i="0" u="none" strike="noStrike" kern="1200" cap="none" spc="0" normalizeH="0" baseline="0" noProof="0">
              <a:ln>
                <a:noFill/>
              </a:ln>
              <a:solidFill>
                <a:srgbClr val="171616"/>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882806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A7D86F8-6297-6541-8E8F-6F2648AAFE8D}"/>
              </a:ext>
            </a:extLst>
          </p:cNvPr>
          <p:cNvSpPr>
            <a:spLocks noGrp="1"/>
          </p:cNvSpPr>
          <p:nvPr>
            <p:ph type="title"/>
          </p:nvPr>
        </p:nvSpPr>
        <p:spPr>
          <a:xfrm>
            <a:off x="722027" y="2057400"/>
            <a:ext cx="2743200" cy="2743200"/>
          </a:xfrm>
          <a:prstGeom prst="ellipse">
            <a:avLst/>
          </a:prstGeom>
          <a:solidFill>
            <a:srgbClr val="262626"/>
          </a:solidFill>
          <a:ln w="174625" cmpd="thinThick">
            <a:solidFill>
              <a:srgbClr val="262626"/>
            </a:solidFill>
          </a:ln>
        </p:spPr>
        <p:txBody>
          <a:bodyPr anchor="ctr">
            <a:normAutofit/>
          </a:bodyPr>
          <a:lstStyle/>
          <a:p>
            <a:pPr algn="ctr"/>
            <a:r>
              <a:rPr lang="en-US" sz="2200" b="1">
                <a:solidFill>
                  <a:srgbClr val="FFFFFF"/>
                </a:solidFill>
              </a:rPr>
              <a:t>Tabulating Program Costs</a:t>
            </a:r>
            <a:endParaRPr lang="en-US" sz="2200">
              <a:solidFill>
                <a:srgbClr val="FFFFFF"/>
              </a:solidFill>
            </a:endParaRPr>
          </a:p>
        </p:txBody>
      </p:sp>
      <p:sp>
        <p:nvSpPr>
          <p:cNvPr id="3" name="Slide Number Placeholder 2">
            <a:extLst>
              <a:ext uri="{FF2B5EF4-FFF2-40B4-BE49-F238E27FC236}">
                <a16:creationId xmlns:a16="http://schemas.microsoft.com/office/drawing/2014/main" id="{7170C7F5-5C27-0542-8340-35492CB30427}"/>
              </a:ext>
            </a:extLst>
          </p:cNvPr>
          <p:cNvSpPr>
            <a:spLocks noGrp="1"/>
          </p:cNvSpPr>
          <p:nvPr>
            <p:ph type="sldNum" sz="quarter" idx="12"/>
          </p:nvPr>
        </p:nvSpPr>
        <p:spPr/>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F66EDC32-54A6-47F9-995D-CF87818BE538}" type="slidenum">
              <a:rPr kumimoji="0" lang="en-US" sz="1200" b="0" i="0" u="none" strike="noStrike" kern="1200" cap="none" spc="0" normalizeH="0" baseline="0" noProof="0" smtClean="0">
                <a:ln>
                  <a:noFill/>
                </a:ln>
                <a:solidFill>
                  <a:srgbClr val="171616">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srgbClr val="171616">
                  <a:tint val="75000"/>
                </a:srgbClr>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9F48D409-D37D-D4DF-309D-9D93708620A2}"/>
              </a:ext>
            </a:extLst>
          </p:cNvPr>
          <p:cNvSpPr txBox="1"/>
          <p:nvPr/>
        </p:nvSpPr>
        <p:spPr>
          <a:xfrm>
            <a:off x="4724400" y="2209800"/>
            <a:ext cx="4800600" cy="2308324"/>
          </a:xfrm>
          <a:prstGeom prst="rect">
            <a:avLst/>
          </a:prstGeom>
          <a:noFill/>
        </p:spPr>
        <p:txBody>
          <a:bodyPr wrap="square" rtlCol="0">
            <a:spAutoFit/>
          </a:bodyPr>
          <a:lstStyle/>
          <a:p>
            <a:pPr algn="ctr"/>
            <a:r>
              <a:rPr lang="en-US" sz="4800">
                <a:latin typeface="+mn-lt"/>
              </a:rPr>
              <a:t>Include all program costs direct and indirect</a:t>
            </a:r>
          </a:p>
        </p:txBody>
      </p:sp>
    </p:spTree>
    <p:extLst>
      <p:ext uri="{BB962C8B-B14F-4D97-AF65-F5344CB8AC3E}">
        <p14:creationId xmlns:p14="http://schemas.microsoft.com/office/powerpoint/2010/main" val="3608936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2BFA129-D8FB-46D3-A920-CC14536D9CB0}"/>
              </a:ext>
            </a:extLst>
          </p:cNvPr>
          <p:cNvSpPr txBox="1">
            <a:spLocks/>
          </p:cNvSpPr>
          <p:nvPr/>
        </p:nvSpPr>
        <p:spPr>
          <a:xfrm>
            <a:off x="481013" y="3563860"/>
            <a:ext cx="3481387" cy="1504951"/>
          </a:xfrm>
          <a:prstGeom prst="rect">
            <a:avLst/>
          </a:prstGeom>
        </p:spPr>
        <p:txBody>
          <a:bodyPr vert="horz" lIns="91440" tIns="45720" rIns="91440" bIns="45720" rtlCol="0" anchor="ctr">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ct val="0"/>
              </a:spcBef>
              <a:spcAft>
                <a:spcPts val="600"/>
              </a:spcAft>
              <a:buNone/>
            </a:pPr>
            <a:r>
              <a:rPr lang="en-US" sz="4400" b="1" spc="-150">
                <a:latin typeface="Arial" panose="020B0604020202020204" pitchFamily="34" charset="0"/>
                <a:ea typeface="+mj-ea"/>
                <a:cs typeface="Arial" panose="020B0604020202020204" pitchFamily="34" charset="0"/>
              </a:rPr>
              <a:t>ROI Calculation Example:</a:t>
            </a:r>
          </a:p>
          <a:p>
            <a:pPr marL="0" indent="0">
              <a:lnSpc>
                <a:spcPct val="90000"/>
              </a:lnSpc>
              <a:spcBef>
                <a:spcPct val="0"/>
              </a:spcBef>
              <a:spcAft>
                <a:spcPts val="600"/>
              </a:spcAft>
              <a:buNone/>
            </a:pPr>
            <a:r>
              <a:rPr lang="en-US" sz="4400" b="1" spc="-150">
                <a:latin typeface="Arial" panose="020B0604020202020204" pitchFamily="34" charset="0"/>
                <a:ea typeface="+mj-ea"/>
                <a:cs typeface="Arial" panose="020B0604020202020204" pitchFamily="34" charset="0"/>
              </a:rPr>
              <a:t>Papa Johns</a:t>
            </a:r>
          </a:p>
        </p:txBody>
      </p:sp>
      <p:sp>
        <p:nvSpPr>
          <p:cNvPr id="4" name="Text Box 12">
            <a:extLst>
              <a:ext uri="{FF2B5EF4-FFF2-40B4-BE49-F238E27FC236}">
                <a16:creationId xmlns:a16="http://schemas.microsoft.com/office/drawing/2014/main" id="{5865345E-8165-49CD-87D4-E5F09E422CA9}"/>
              </a:ext>
            </a:extLst>
          </p:cNvPr>
          <p:cNvSpPr txBox="1">
            <a:spLocks noChangeArrowheads="1"/>
          </p:cNvSpPr>
          <p:nvPr/>
        </p:nvSpPr>
        <p:spPr bwMode="auto">
          <a:xfrm>
            <a:off x="4648200" y="3393989"/>
            <a:ext cx="7062787" cy="1844695"/>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ctr">
            <a:norm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eaLnBrk="1" hangingPunct="1">
              <a:lnSpc>
                <a:spcPct val="90000"/>
              </a:lnSpc>
              <a:spcBef>
                <a:spcPct val="50000"/>
              </a:spcBef>
            </a:pPr>
            <a:r>
              <a:rPr lang="en-US" sz="2800">
                <a:latin typeface="Arial" panose="020B0604020202020204" pitchFamily="34" charset="0"/>
                <a:ea typeface="+mn-ea"/>
                <a:cs typeface="Arial" panose="020B0604020202020204" pitchFamily="34" charset="0"/>
              </a:rPr>
              <a:t>Program: EdAssist</a:t>
            </a:r>
          </a:p>
          <a:p>
            <a:pPr eaLnBrk="1" hangingPunct="1">
              <a:lnSpc>
                <a:spcPct val="90000"/>
              </a:lnSpc>
              <a:spcBef>
                <a:spcPct val="50000"/>
              </a:spcBef>
            </a:pPr>
            <a:r>
              <a:rPr lang="en-US" sz="2800">
                <a:latin typeface="Arial" panose="020B0604020202020204" pitchFamily="34" charset="0"/>
                <a:ea typeface="+mn-ea"/>
                <a:cs typeface="Arial" panose="020B0604020202020204" pitchFamily="34" charset="0"/>
              </a:rPr>
              <a:t>Program Benefits = $22,440,000</a:t>
            </a:r>
          </a:p>
          <a:p>
            <a:pPr eaLnBrk="1" hangingPunct="1">
              <a:lnSpc>
                <a:spcPct val="90000"/>
              </a:lnSpc>
              <a:spcBef>
                <a:spcPct val="50000"/>
              </a:spcBef>
            </a:pPr>
            <a:r>
              <a:rPr lang="en-US" sz="2800">
                <a:latin typeface="Arial" panose="020B0604020202020204" pitchFamily="34" charset="0"/>
                <a:ea typeface="+mn-ea"/>
                <a:cs typeface="Arial" panose="020B0604020202020204" pitchFamily="34" charset="0"/>
              </a:rPr>
              <a:t>Program Costs = $751,000</a:t>
            </a:r>
          </a:p>
        </p:txBody>
      </p:sp>
      <p:sp>
        <p:nvSpPr>
          <p:cNvPr id="12" name="TextBox 11">
            <a:extLst>
              <a:ext uri="{FF2B5EF4-FFF2-40B4-BE49-F238E27FC236}">
                <a16:creationId xmlns:a16="http://schemas.microsoft.com/office/drawing/2014/main" id="{05E3FA9B-26CF-B643-BC17-A7A4D78C20DD}"/>
              </a:ext>
            </a:extLst>
          </p:cNvPr>
          <p:cNvSpPr txBox="1"/>
          <p:nvPr/>
        </p:nvSpPr>
        <p:spPr>
          <a:xfrm>
            <a:off x="266700" y="5638800"/>
            <a:ext cx="11658600" cy="830997"/>
          </a:xfrm>
          <a:prstGeom prst="rect">
            <a:avLst/>
          </a:prstGeom>
          <a:noFill/>
        </p:spPr>
        <p:txBody>
          <a:bodyPr wrap="square" rtlCol="0">
            <a:spAutoFit/>
          </a:bodyPr>
          <a:lstStyle/>
          <a:p>
            <a:pPr algn="ctr"/>
            <a:r>
              <a:rPr lang="en-US" sz="2400">
                <a:latin typeface="Arial" panose="020B0604020202020204" pitchFamily="34" charset="0"/>
                <a:cs typeface="Arial" panose="020B0604020202020204" pitchFamily="34" charset="0"/>
              </a:rPr>
              <a:t>Calculate ROI</a:t>
            </a:r>
            <a:br>
              <a:rPr lang="en-US" sz="2400">
                <a:latin typeface="Arial" panose="020B0604020202020204" pitchFamily="34" charset="0"/>
                <a:cs typeface="Arial" panose="020B0604020202020204" pitchFamily="34" charset="0"/>
              </a:rPr>
            </a:br>
            <a:endParaRPr lang="en-US" sz="240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4895F617-9ECD-3B92-7719-DFAB72DC3578}"/>
              </a:ext>
            </a:extLst>
          </p:cNvPr>
          <p:cNvSpPr>
            <a:spLocks noGrp="1"/>
          </p:cNvSpPr>
          <p:nvPr>
            <p:ph type="sldNum" sz="quarter" idx="12"/>
          </p:nvPr>
        </p:nvSpPr>
        <p:spPr/>
        <p:txBody>
          <a:bodyPr/>
          <a:lstStyle/>
          <a:p>
            <a:fld id="{5A007396-4EF8-4446-A4A3-FA7862915E1A}" type="slidenum">
              <a:rPr lang="en-US" smtClean="0">
                <a:latin typeface="Arial" panose="020B0604020202020204" pitchFamily="34" charset="0"/>
                <a:cs typeface="Arial" panose="020B0604020202020204" pitchFamily="34" charset="0"/>
              </a:rPr>
              <a:t>27</a:t>
            </a:fld>
            <a:endParaRPr lang="en-US">
              <a:latin typeface="Arial" panose="020B0604020202020204" pitchFamily="34" charset="0"/>
              <a:cs typeface="Arial" panose="020B0604020202020204" pitchFamily="34" charset="0"/>
            </a:endParaRPr>
          </a:p>
        </p:txBody>
      </p:sp>
      <p:pic>
        <p:nvPicPr>
          <p:cNvPr id="8" name="Picture 7" descr="Close-up of a calculator keypad">
            <a:extLst>
              <a:ext uri="{FF2B5EF4-FFF2-40B4-BE49-F238E27FC236}">
                <a16:creationId xmlns:a16="http://schemas.microsoft.com/office/drawing/2014/main" id="{C06A3D56-1A2E-483F-BF81-0AAE2A7150CA}"/>
              </a:ext>
            </a:extLst>
          </p:cNvPr>
          <p:cNvPicPr>
            <a:picLocks noChangeAspect="1"/>
          </p:cNvPicPr>
          <p:nvPr/>
        </p:nvPicPr>
        <p:blipFill rotWithShape="1">
          <a:blip r:embed="rId2">
            <a:extLst>
              <a:ext uri="{28A0092B-C50C-407E-A947-70E740481C1C}">
                <a14:useLocalDpi xmlns:a14="http://schemas.microsoft.com/office/drawing/2010/main" val="0"/>
              </a:ext>
            </a:extLst>
          </a:blip>
          <a:srcRect t="19426" b="42304"/>
          <a:stretch/>
        </p:blipFill>
        <p:spPr>
          <a:xfrm>
            <a:off x="0" y="-30984"/>
            <a:ext cx="12192000" cy="3091597"/>
          </a:xfrm>
          <a:prstGeom prst="rect">
            <a:avLst/>
          </a:prstGeom>
        </p:spPr>
      </p:pic>
    </p:spTree>
    <p:extLst>
      <p:ext uri="{BB962C8B-B14F-4D97-AF65-F5344CB8AC3E}">
        <p14:creationId xmlns:p14="http://schemas.microsoft.com/office/powerpoint/2010/main" val="15254486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0">
            <a:extLst>
              <a:ext uri="{FF2B5EF4-FFF2-40B4-BE49-F238E27FC236}">
                <a16:creationId xmlns:a16="http://schemas.microsoft.com/office/drawing/2014/main" id="{471DA8BE-3016-467B-BC54-10DA005509F7}"/>
              </a:ext>
            </a:extLst>
          </p:cNvPr>
          <p:cNvGrpSpPr>
            <a:grpSpLocks/>
          </p:cNvGrpSpPr>
          <p:nvPr/>
        </p:nvGrpSpPr>
        <p:grpSpPr bwMode="auto">
          <a:xfrm>
            <a:off x="3698774" y="4172753"/>
            <a:ext cx="7341564" cy="1200329"/>
            <a:chOff x="2209800" y="3680561"/>
            <a:chExt cx="7341564" cy="1200329"/>
          </a:xfrm>
        </p:grpSpPr>
        <p:sp>
          <p:nvSpPr>
            <p:cNvPr id="10" name="Text Box 11">
              <a:extLst>
                <a:ext uri="{FF2B5EF4-FFF2-40B4-BE49-F238E27FC236}">
                  <a16:creationId xmlns:a16="http://schemas.microsoft.com/office/drawing/2014/main" id="{E7D1BD30-F8FE-4D9B-B93C-81681765423D}"/>
                </a:ext>
              </a:extLst>
            </p:cNvPr>
            <p:cNvSpPr txBox="1">
              <a:spLocks noChangeArrowheads="1"/>
            </p:cNvSpPr>
            <p:nvPr/>
          </p:nvSpPr>
          <p:spPr bwMode="auto">
            <a:xfrm>
              <a:off x="2209800" y="3680561"/>
              <a:ext cx="5359882"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25000"/>
                </a:spcBef>
              </a:pPr>
              <a:r>
                <a:rPr lang="en-US" sz="3200" dirty="0">
                  <a:latin typeface="Arial" panose="020B0604020202020204" pitchFamily="34" charset="0"/>
                  <a:cs typeface="Arial" panose="020B0604020202020204" pitchFamily="34" charset="0"/>
                </a:rPr>
                <a:t>Benefits - Costs</a:t>
              </a:r>
            </a:p>
            <a:p>
              <a:pPr algn="ctr">
                <a:spcBef>
                  <a:spcPct val="25000"/>
                </a:spcBef>
              </a:pPr>
              <a:r>
                <a:rPr lang="en-US" sz="3200" dirty="0">
                  <a:latin typeface="Arial" panose="020B0604020202020204" pitchFamily="34" charset="0"/>
                  <a:cs typeface="Arial" panose="020B0604020202020204" pitchFamily="34" charset="0"/>
                </a:rPr>
                <a:t>Program Costs</a:t>
              </a:r>
            </a:p>
          </p:txBody>
        </p:sp>
        <p:sp>
          <p:nvSpPr>
            <p:cNvPr id="11" name="Line 14">
              <a:extLst>
                <a:ext uri="{FF2B5EF4-FFF2-40B4-BE49-F238E27FC236}">
                  <a16:creationId xmlns:a16="http://schemas.microsoft.com/office/drawing/2014/main" id="{F1283CC0-69E3-45F4-92DE-B19FE80D38B4}"/>
                </a:ext>
              </a:extLst>
            </p:cNvPr>
            <p:cNvSpPr>
              <a:spLocks noChangeShapeType="1"/>
            </p:cNvSpPr>
            <p:nvPr/>
          </p:nvSpPr>
          <p:spPr bwMode="auto">
            <a:xfrm flipV="1">
              <a:off x="2667000" y="4259998"/>
              <a:ext cx="4674082" cy="7202"/>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2" name="Text Box 16">
              <a:extLst>
                <a:ext uri="{FF2B5EF4-FFF2-40B4-BE49-F238E27FC236}">
                  <a16:creationId xmlns:a16="http://schemas.microsoft.com/office/drawing/2014/main" id="{29515875-F408-4E29-A02A-5FEE6CABB40A}"/>
                </a:ext>
              </a:extLst>
            </p:cNvPr>
            <p:cNvSpPr txBox="1">
              <a:spLocks noChangeArrowheads="1"/>
            </p:cNvSpPr>
            <p:nvPr/>
          </p:nvSpPr>
          <p:spPr bwMode="auto">
            <a:xfrm>
              <a:off x="7417764" y="3926918"/>
              <a:ext cx="2133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spcBef>
                  <a:spcPct val="50000"/>
                </a:spcBef>
              </a:pPr>
              <a:r>
                <a:rPr lang="en-US" sz="3200">
                  <a:latin typeface="Arial" panose="020B0604020202020204" pitchFamily="34" charset="0"/>
                  <a:cs typeface="Arial" panose="020B0604020202020204" pitchFamily="34" charset="0"/>
                </a:rPr>
                <a:t>X 100</a:t>
              </a:r>
            </a:p>
          </p:txBody>
        </p:sp>
      </p:grpSp>
      <p:grpSp>
        <p:nvGrpSpPr>
          <p:cNvPr id="5" name="Group 9">
            <a:extLst>
              <a:ext uri="{FF2B5EF4-FFF2-40B4-BE49-F238E27FC236}">
                <a16:creationId xmlns:a16="http://schemas.microsoft.com/office/drawing/2014/main" id="{1E9F1EAB-4C79-472E-A58B-A02AD995DD71}"/>
              </a:ext>
            </a:extLst>
          </p:cNvPr>
          <p:cNvGrpSpPr>
            <a:grpSpLocks/>
          </p:cNvGrpSpPr>
          <p:nvPr/>
        </p:nvGrpSpPr>
        <p:grpSpPr bwMode="auto">
          <a:xfrm>
            <a:off x="4088920" y="2127793"/>
            <a:ext cx="4191000" cy="1189038"/>
            <a:chOff x="2667000" y="2133600"/>
            <a:chExt cx="4191000" cy="1189038"/>
          </a:xfrm>
        </p:grpSpPr>
        <p:sp>
          <p:nvSpPr>
            <p:cNvPr id="6" name="Text Box 10">
              <a:extLst>
                <a:ext uri="{FF2B5EF4-FFF2-40B4-BE49-F238E27FC236}">
                  <a16:creationId xmlns:a16="http://schemas.microsoft.com/office/drawing/2014/main" id="{04CE8F5E-0009-4536-8C66-3C4883B4C5AA}"/>
                </a:ext>
              </a:extLst>
            </p:cNvPr>
            <p:cNvSpPr txBox="1">
              <a:spLocks noChangeArrowheads="1"/>
            </p:cNvSpPr>
            <p:nvPr/>
          </p:nvSpPr>
          <p:spPr bwMode="auto">
            <a:xfrm>
              <a:off x="2971800" y="2133600"/>
              <a:ext cx="3810000" cy="118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25000"/>
                </a:spcBef>
              </a:pPr>
              <a:r>
                <a:rPr lang="en-US" sz="3200">
                  <a:latin typeface="Arial" panose="020B0604020202020204" pitchFamily="34" charset="0"/>
                  <a:cs typeface="Arial" panose="020B0604020202020204" pitchFamily="34" charset="0"/>
                </a:rPr>
                <a:t>Program Benefits</a:t>
              </a:r>
            </a:p>
            <a:p>
              <a:pPr algn="ctr">
                <a:spcBef>
                  <a:spcPct val="25000"/>
                </a:spcBef>
              </a:pPr>
              <a:r>
                <a:rPr lang="en-US" sz="3200">
                  <a:latin typeface="Arial" panose="020B0604020202020204" pitchFamily="34" charset="0"/>
                  <a:cs typeface="Arial" panose="020B0604020202020204" pitchFamily="34" charset="0"/>
                </a:rPr>
                <a:t>Program Costs</a:t>
              </a:r>
            </a:p>
          </p:txBody>
        </p:sp>
        <p:sp>
          <p:nvSpPr>
            <p:cNvPr id="7" name="Line 15">
              <a:extLst>
                <a:ext uri="{FF2B5EF4-FFF2-40B4-BE49-F238E27FC236}">
                  <a16:creationId xmlns:a16="http://schemas.microsoft.com/office/drawing/2014/main" id="{E02CB0EA-DEFD-424C-B7C4-0DA60FD98944}"/>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latin typeface="Arial" panose="020B0604020202020204" pitchFamily="34" charset="0"/>
                <a:cs typeface="Arial" panose="020B0604020202020204" pitchFamily="34" charset="0"/>
              </a:endParaRPr>
            </a:p>
          </p:txBody>
        </p:sp>
      </p:grpSp>
      <p:grpSp>
        <p:nvGrpSpPr>
          <p:cNvPr id="20" name="Group 19">
            <a:extLst>
              <a:ext uri="{FF2B5EF4-FFF2-40B4-BE49-F238E27FC236}">
                <a16:creationId xmlns:a16="http://schemas.microsoft.com/office/drawing/2014/main" id="{4D2B6366-B742-502A-E2A4-0EA211B0ECFE}"/>
              </a:ext>
            </a:extLst>
          </p:cNvPr>
          <p:cNvGrpSpPr/>
          <p:nvPr/>
        </p:nvGrpSpPr>
        <p:grpSpPr>
          <a:xfrm>
            <a:off x="23446" y="625881"/>
            <a:ext cx="12192000" cy="4404213"/>
            <a:chOff x="23446" y="625881"/>
            <a:chExt cx="12192000" cy="4404213"/>
          </a:xfrm>
        </p:grpSpPr>
        <p:sp>
          <p:nvSpPr>
            <p:cNvPr id="14" name="Text Box 12">
              <a:extLst>
                <a:ext uri="{FF2B5EF4-FFF2-40B4-BE49-F238E27FC236}">
                  <a16:creationId xmlns:a16="http://schemas.microsoft.com/office/drawing/2014/main" id="{AA864F74-1190-2BBC-D541-A7BD722CAB73}"/>
                </a:ext>
              </a:extLst>
            </p:cNvPr>
            <p:cNvSpPr txBox="1">
              <a:spLocks noChangeArrowheads="1"/>
            </p:cNvSpPr>
            <p:nvPr/>
          </p:nvSpPr>
          <p:spPr bwMode="auto">
            <a:xfrm>
              <a:off x="1903528" y="2445339"/>
              <a:ext cx="1828079"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50000"/>
                </a:spcBef>
              </a:pPr>
              <a:r>
                <a:rPr lang="en-US" sz="3200" dirty="0">
                  <a:latin typeface="Arial" panose="020B0604020202020204" pitchFamily="34" charset="0"/>
                  <a:cs typeface="Arial" panose="020B0604020202020204" pitchFamily="34" charset="0"/>
                </a:rPr>
                <a:t>BCR =</a:t>
              </a:r>
            </a:p>
          </p:txBody>
        </p:sp>
        <p:sp>
          <p:nvSpPr>
            <p:cNvPr id="13" name="Subtitle 2">
              <a:extLst>
                <a:ext uri="{FF2B5EF4-FFF2-40B4-BE49-F238E27FC236}">
                  <a16:creationId xmlns:a16="http://schemas.microsoft.com/office/drawing/2014/main" id="{A826FABA-53D8-B593-7AA8-ECB095D4CEF5}"/>
                </a:ext>
              </a:extLst>
            </p:cNvPr>
            <p:cNvSpPr txBox="1">
              <a:spLocks/>
            </p:cNvSpPr>
            <p:nvPr/>
          </p:nvSpPr>
          <p:spPr>
            <a:xfrm>
              <a:off x="23446" y="625881"/>
              <a:ext cx="12192000" cy="603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400" b="1" spc="-150" dirty="0">
                  <a:latin typeface="Arial" panose="020B0604020202020204" pitchFamily="34" charset="0"/>
                  <a:ea typeface="Franchise" pitchFamily="49" charset="0"/>
                  <a:cs typeface="Arial" panose="020B0604020202020204" pitchFamily="34" charset="0"/>
                </a:rPr>
                <a:t>What is ROI?</a:t>
              </a:r>
            </a:p>
          </p:txBody>
        </p:sp>
        <p:sp>
          <p:nvSpPr>
            <p:cNvPr id="15" name="Line 15">
              <a:extLst>
                <a:ext uri="{FF2B5EF4-FFF2-40B4-BE49-F238E27FC236}">
                  <a16:creationId xmlns:a16="http://schemas.microsoft.com/office/drawing/2014/main" id="{54DD343A-2B5A-9188-126B-335EE5D2E9DC}"/>
                </a:ext>
              </a:extLst>
            </p:cNvPr>
            <p:cNvSpPr>
              <a:spLocks noChangeShapeType="1"/>
            </p:cNvSpPr>
            <p:nvPr/>
          </p:nvSpPr>
          <p:spPr bwMode="auto">
            <a:xfrm>
              <a:off x="4112366" y="2731075"/>
              <a:ext cx="41910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6" name="Text Box 13">
              <a:extLst>
                <a:ext uri="{FF2B5EF4-FFF2-40B4-BE49-F238E27FC236}">
                  <a16:creationId xmlns:a16="http://schemas.microsoft.com/office/drawing/2014/main" id="{2E58EE28-7EFB-F7A0-6A3E-B8C7514E4627}"/>
                </a:ext>
              </a:extLst>
            </p:cNvPr>
            <p:cNvSpPr txBox="1">
              <a:spLocks noChangeArrowheads="1"/>
            </p:cNvSpPr>
            <p:nvPr/>
          </p:nvSpPr>
          <p:spPr bwMode="auto">
            <a:xfrm>
              <a:off x="1496164" y="4445319"/>
              <a:ext cx="264922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50000"/>
                </a:spcBef>
              </a:pPr>
              <a:r>
                <a:rPr lang="en-US" sz="3200" dirty="0">
                  <a:solidFill>
                    <a:srgbClr val="000000"/>
                  </a:solidFill>
                  <a:latin typeface="Arial" panose="020B0604020202020204" pitchFamily="34" charset="0"/>
                  <a:cs typeface="Arial" panose="020B0604020202020204" pitchFamily="34" charset="0"/>
                </a:rPr>
                <a:t>ROI  =</a:t>
              </a:r>
            </a:p>
          </p:txBody>
        </p:sp>
        <p:sp>
          <p:nvSpPr>
            <p:cNvPr id="19" name="Line 15">
              <a:extLst>
                <a:ext uri="{FF2B5EF4-FFF2-40B4-BE49-F238E27FC236}">
                  <a16:creationId xmlns:a16="http://schemas.microsoft.com/office/drawing/2014/main" id="{087F5F43-EF19-C4B1-0FEE-0821F10662C1}"/>
                </a:ext>
              </a:extLst>
            </p:cNvPr>
            <p:cNvSpPr>
              <a:spLocks noChangeShapeType="1"/>
            </p:cNvSpPr>
            <p:nvPr/>
          </p:nvSpPr>
          <p:spPr bwMode="auto">
            <a:xfrm>
              <a:off x="4112366" y="4763293"/>
              <a:ext cx="41910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latin typeface="Arial" panose="020B0604020202020204" pitchFamily="34" charset="0"/>
                <a:cs typeface="Arial" panose="020B0604020202020204" pitchFamily="34" charset="0"/>
              </a:endParaRPr>
            </a:p>
          </p:txBody>
        </p:sp>
      </p:grpSp>
      <p:sp>
        <p:nvSpPr>
          <p:cNvPr id="2" name="Slide Number Placeholder 1">
            <a:extLst>
              <a:ext uri="{FF2B5EF4-FFF2-40B4-BE49-F238E27FC236}">
                <a16:creationId xmlns:a16="http://schemas.microsoft.com/office/drawing/2014/main" id="{899578AB-1C9D-752A-EB4C-0D498CA5A120}"/>
              </a:ext>
            </a:extLst>
          </p:cNvPr>
          <p:cNvSpPr>
            <a:spLocks noGrp="1"/>
          </p:cNvSpPr>
          <p:nvPr>
            <p:ph type="sldNum" sz="quarter" idx="12"/>
          </p:nvPr>
        </p:nvSpPr>
        <p:spPr/>
        <p:txBody>
          <a:bodyPr/>
          <a:lstStyle/>
          <a:p>
            <a:fld id="{5A007396-4EF8-4446-A4A3-FA7862915E1A}" type="slidenum">
              <a:rPr lang="en-US" smtClean="0">
                <a:latin typeface="Arial" panose="020B0604020202020204" pitchFamily="34" charset="0"/>
                <a:cs typeface="Arial" panose="020B0604020202020204" pitchFamily="34" charset="0"/>
              </a:rPr>
              <a:t>28</a:t>
            </a:fld>
            <a:endParaRPr lang="en-US">
              <a:latin typeface="Arial" panose="020B0604020202020204" pitchFamily="34" charset="0"/>
              <a:cs typeface="Arial" panose="020B0604020202020204" pitchFamily="34" charset="0"/>
            </a:endParaRPr>
          </a:p>
        </p:txBody>
      </p:sp>
      <p:pic>
        <p:nvPicPr>
          <p:cNvPr id="21" name="Picture 2" descr="Calculator, Calculation, Keypad, Finance, Mathematics">
            <a:extLst>
              <a:ext uri="{FF2B5EF4-FFF2-40B4-BE49-F238E27FC236}">
                <a16:creationId xmlns:a16="http://schemas.microsoft.com/office/drawing/2014/main" id="{B47B8639-6990-92C9-4785-F103F579CD83}"/>
              </a:ext>
            </a:extLst>
          </p:cNvPr>
          <p:cNvPicPr>
            <a:picLocks noChangeAspect="1" noChangeArrowheads="1"/>
          </p:cNvPicPr>
          <p:nvPr/>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81706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lculator, Calculation, Keypad, Finance, Mathematics">
            <a:extLst>
              <a:ext uri="{FF2B5EF4-FFF2-40B4-BE49-F238E27FC236}">
                <a16:creationId xmlns:a16="http://schemas.microsoft.com/office/drawing/2014/main" id="{4A2C3006-6592-4DF0-B33D-0594E31A90AD}"/>
              </a:ext>
            </a:extLst>
          </p:cNvPr>
          <p:cNvPicPr>
            <a:picLocks noChangeAspect="1" noChangeArrowheads="1"/>
          </p:cNvPicPr>
          <p:nvPr/>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32BFA129-D8FB-46D3-A920-CC14536D9CB0}"/>
              </a:ext>
            </a:extLst>
          </p:cNvPr>
          <p:cNvSpPr txBox="1">
            <a:spLocks/>
          </p:cNvSpPr>
          <p:nvPr/>
        </p:nvSpPr>
        <p:spPr>
          <a:xfrm>
            <a:off x="23446" y="625881"/>
            <a:ext cx="12192000" cy="603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400" b="1" spc="-150">
                <a:latin typeface="Arial" panose="020B0604020202020204" pitchFamily="34" charset="0"/>
                <a:ea typeface="Franchise" pitchFamily="49" charset="0"/>
                <a:cs typeface="Arial" panose="020B0604020202020204" pitchFamily="34" charset="0"/>
              </a:rPr>
              <a:t>What is ROI?</a:t>
            </a:r>
          </a:p>
        </p:txBody>
      </p:sp>
      <p:sp>
        <p:nvSpPr>
          <p:cNvPr id="4" name="Text Box 12">
            <a:extLst>
              <a:ext uri="{FF2B5EF4-FFF2-40B4-BE49-F238E27FC236}">
                <a16:creationId xmlns:a16="http://schemas.microsoft.com/office/drawing/2014/main" id="{5865345E-8165-49CD-87D4-E5F09E422CA9}"/>
              </a:ext>
            </a:extLst>
          </p:cNvPr>
          <p:cNvSpPr txBox="1">
            <a:spLocks noChangeArrowheads="1"/>
          </p:cNvSpPr>
          <p:nvPr/>
        </p:nvSpPr>
        <p:spPr bwMode="auto">
          <a:xfrm>
            <a:off x="1903528" y="2445339"/>
            <a:ext cx="1828079"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50000"/>
              </a:spcBef>
            </a:pPr>
            <a:r>
              <a:rPr lang="en-US" sz="3200" dirty="0">
                <a:latin typeface="Arial" panose="020B0604020202020204" pitchFamily="34" charset="0"/>
                <a:cs typeface="Arial" panose="020B0604020202020204" pitchFamily="34" charset="0"/>
              </a:rPr>
              <a:t>BCR =</a:t>
            </a:r>
          </a:p>
        </p:txBody>
      </p:sp>
      <p:sp>
        <p:nvSpPr>
          <p:cNvPr id="7" name="Line 15">
            <a:extLst>
              <a:ext uri="{FF2B5EF4-FFF2-40B4-BE49-F238E27FC236}">
                <a16:creationId xmlns:a16="http://schemas.microsoft.com/office/drawing/2014/main" id="{E02CB0EA-DEFD-424C-B7C4-0DA60FD98944}"/>
              </a:ext>
            </a:extLst>
          </p:cNvPr>
          <p:cNvSpPr>
            <a:spLocks noChangeShapeType="1"/>
          </p:cNvSpPr>
          <p:nvPr/>
        </p:nvSpPr>
        <p:spPr bwMode="auto">
          <a:xfrm>
            <a:off x="4112366" y="2731075"/>
            <a:ext cx="41910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latin typeface="Arial" panose="020B0604020202020204" pitchFamily="34" charset="0"/>
              <a:cs typeface="Arial" panose="020B0604020202020204" pitchFamily="34" charset="0"/>
            </a:endParaRPr>
          </a:p>
        </p:txBody>
      </p:sp>
      <p:sp>
        <p:nvSpPr>
          <p:cNvPr id="8" name="Text Box 13">
            <a:extLst>
              <a:ext uri="{FF2B5EF4-FFF2-40B4-BE49-F238E27FC236}">
                <a16:creationId xmlns:a16="http://schemas.microsoft.com/office/drawing/2014/main" id="{5379D0E3-45FA-4B24-B4CB-0B6FB730C86A}"/>
              </a:ext>
            </a:extLst>
          </p:cNvPr>
          <p:cNvSpPr txBox="1">
            <a:spLocks noChangeArrowheads="1"/>
          </p:cNvSpPr>
          <p:nvPr/>
        </p:nvSpPr>
        <p:spPr bwMode="auto">
          <a:xfrm>
            <a:off x="1496164" y="4445319"/>
            <a:ext cx="264922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50000"/>
              </a:spcBef>
            </a:pPr>
            <a:r>
              <a:rPr lang="en-US" sz="3200" dirty="0">
                <a:solidFill>
                  <a:srgbClr val="000000"/>
                </a:solidFill>
                <a:latin typeface="Arial" panose="020B0604020202020204" pitchFamily="34" charset="0"/>
                <a:cs typeface="Arial" panose="020B0604020202020204" pitchFamily="34" charset="0"/>
              </a:rPr>
              <a:t>ROI  =</a:t>
            </a:r>
          </a:p>
        </p:txBody>
      </p:sp>
      <p:sp>
        <p:nvSpPr>
          <p:cNvPr id="14" name="Text Box 10">
            <a:extLst>
              <a:ext uri="{FF2B5EF4-FFF2-40B4-BE49-F238E27FC236}">
                <a16:creationId xmlns:a16="http://schemas.microsoft.com/office/drawing/2014/main" id="{BE816099-004F-416E-81DE-489C70BC18D0}"/>
              </a:ext>
            </a:extLst>
          </p:cNvPr>
          <p:cNvSpPr txBox="1">
            <a:spLocks noChangeArrowheads="1"/>
          </p:cNvSpPr>
          <p:nvPr/>
        </p:nvSpPr>
        <p:spPr bwMode="auto">
          <a:xfrm>
            <a:off x="4265487" y="2133600"/>
            <a:ext cx="3810000" cy="118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25000"/>
              </a:spcBef>
            </a:pPr>
            <a:r>
              <a:rPr lang="en-US" sz="3200" dirty="0">
                <a:latin typeface="Arial" panose="020B0604020202020204" pitchFamily="34" charset="0"/>
                <a:cs typeface="Arial" panose="020B0604020202020204" pitchFamily="34" charset="0"/>
              </a:rPr>
              <a:t>$22,440,000</a:t>
            </a:r>
          </a:p>
          <a:p>
            <a:pPr algn="ctr">
              <a:spcBef>
                <a:spcPct val="25000"/>
              </a:spcBef>
            </a:pPr>
            <a:r>
              <a:rPr lang="en-US" sz="3200" dirty="0">
                <a:latin typeface="Arial" panose="020B0604020202020204" pitchFamily="34" charset="0"/>
                <a:cs typeface="Arial" panose="020B0604020202020204" pitchFamily="34" charset="0"/>
              </a:rPr>
              <a:t>$751,000</a:t>
            </a:r>
          </a:p>
        </p:txBody>
      </p:sp>
      <p:sp>
        <p:nvSpPr>
          <p:cNvPr id="15" name="Text Box 11">
            <a:extLst>
              <a:ext uri="{FF2B5EF4-FFF2-40B4-BE49-F238E27FC236}">
                <a16:creationId xmlns:a16="http://schemas.microsoft.com/office/drawing/2014/main" id="{5132063A-A29A-4355-8A84-E5BB1A9E908D}"/>
              </a:ext>
            </a:extLst>
          </p:cNvPr>
          <p:cNvSpPr txBox="1">
            <a:spLocks noChangeArrowheads="1"/>
          </p:cNvSpPr>
          <p:nvPr/>
        </p:nvSpPr>
        <p:spPr bwMode="auto">
          <a:xfrm>
            <a:off x="3566746" y="4163913"/>
            <a:ext cx="5105400"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a:spcBef>
                <a:spcPct val="25000"/>
              </a:spcBef>
            </a:pPr>
            <a:r>
              <a:rPr lang="en-US" sz="3200">
                <a:latin typeface="Arial" panose="020B0604020202020204" pitchFamily="34" charset="0"/>
                <a:cs typeface="Arial" panose="020B0604020202020204" pitchFamily="34" charset="0"/>
              </a:rPr>
              <a:t>$22,440,000 - $751,000</a:t>
            </a:r>
          </a:p>
          <a:p>
            <a:pPr algn="ctr">
              <a:spcBef>
                <a:spcPct val="25000"/>
              </a:spcBef>
            </a:pPr>
            <a:r>
              <a:rPr lang="en-US" sz="3200">
                <a:latin typeface="Arial" panose="020B0604020202020204" pitchFamily="34" charset="0"/>
                <a:cs typeface="Arial" panose="020B0604020202020204" pitchFamily="34" charset="0"/>
              </a:rPr>
              <a:t>$751,000</a:t>
            </a:r>
          </a:p>
        </p:txBody>
      </p:sp>
      <p:sp>
        <p:nvSpPr>
          <p:cNvPr id="16" name="Line 15">
            <a:extLst>
              <a:ext uri="{FF2B5EF4-FFF2-40B4-BE49-F238E27FC236}">
                <a16:creationId xmlns:a16="http://schemas.microsoft.com/office/drawing/2014/main" id="{40382679-5029-4605-A17B-5BD98457254B}"/>
              </a:ext>
            </a:extLst>
          </p:cNvPr>
          <p:cNvSpPr>
            <a:spLocks noChangeShapeType="1"/>
          </p:cNvSpPr>
          <p:nvPr/>
        </p:nvSpPr>
        <p:spPr bwMode="auto">
          <a:xfrm>
            <a:off x="4112366" y="4763293"/>
            <a:ext cx="41910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latin typeface="Arial" panose="020B0604020202020204" pitchFamily="34" charset="0"/>
              <a:cs typeface="Arial" panose="020B0604020202020204" pitchFamily="34" charset="0"/>
            </a:endParaRPr>
          </a:p>
        </p:txBody>
      </p:sp>
      <p:sp>
        <p:nvSpPr>
          <p:cNvPr id="17" name="Text Box 16">
            <a:extLst>
              <a:ext uri="{FF2B5EF4-FFF2-40B4-BE49-F238E27FC236}">
                <a16:creationId xmlns:a16="http://schemas.microsoft.com/office/drawing/2014/main" id="{7F7FCB4D-6DAB-442D-9321-C9F1B23AF9D1}"/>
              </a:ext>
            </a:extLst>
          </p:cNvPr>
          <p:cNvSpPr txBox="1">
            <a:spLocks noChangeArrowheads="1"/>
          </p:cNvSpPr>
          <p:nvPr/>
        </p:nvSpPr>
        <p:spPr bwMode="auto">
          <a:xfrm>
            <a:off x="8382715" y="4453343"/>
            <a:ext cx="21336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spcBef>
                <a:spcPct val="50000"/>
              </a:spcBef>
            </a:pPr>
            <a:r>
              <a:rPr lang="en-US" sz="3200" dirty="0">
                <a:latin typeface="Arial" panose="020B0604020202020204" pitchFamily="34" charset="0"/>
                <a:cs typeface="Arial" panose="020B0604020202020204" pitchFamily="34" charset="0"/>
              </a:rPr>
              <a:t>X 100 = </a:t>
            </a:r>
          </a:p>
        </p:txBody>
      </p:sp>
      <p:sp>
        <p:nvSpPr>
          <p:cNvPr id="2" name="Rectangle 1">
            <a:extLst>
              <a:ext uri="{FF2B5EF4-FFF2-40B4-BE49-F238E27FC236}">
                <a16:creationId xmlns:a16="http://schemas.microsoft.com/office/drawing/2014/main" id="{0F6EA038-7BC0-B54C-85C2-0AB8EFE67992}"/>
              </a:ext>
            </a:extLst>
          </p:cNvPr>
          <p:cNvSpPr/>
          <p:nvPr/>
        </p:nvSpPr>
        <p:spPr>
          <a:xfrm>
            <a:off x="8532446" y="2435731"/>
            <a:ext cx="425116" cy="584775"/>
          </a:xfrm>
          <a:prstGeom prst="rect">
            <a:avLst/>
          </a:prstGeom>
        </p:spPr>
        <p:txBody>
          <a:bodyPr wrap="none">
            <a:spAutoFit/>
          </a:bodyPr>
          <a:lstStyle/>
          <a:p>
            <a:r>
              <a:rPr lang="en-US" sz="3200" dirty="0">
                <a:latin typeface="Arial" panose="020B0604020202020204" pitchFamily="34" charset="0"/>
                <a:cs typeface="Arial" panose="020B0604020202020204" pitchFamily="34" charset="0"/>
              </a:rPr>
              <a:t>=</a:t>
            </a:r>
          </a:p>
        </p:txBody>
      </p:sp>
      <p:sp>
        <p:nvSpPr>
          <p:cNvPr id="5" name="TextBox 4">
            <a:extLst>
              <a:ext uri="{FF2B5EF4-FFF2-40B4-BE49-F238E27FC236}">
                <a16:creationId xmlns:a16="http://schemas.microsoft.com/office/drawing/2014/main" id="{030A2AFD-DA50-AA10-E6FC-A3F5629CDE8D}"/>
              </a:ext>
            </a:extLst>
          </p:cNvPr>
          <p:cNvSpPr txBox="1"/>
          <p:nvPr/>
        </p:nvSpPr>
        <p:spPr>
          <a:xfrm>
            <a:off x="8982962" y="2423031"/>
            <a:ext cx="1214874"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30.12</a:t>
            </a:r>
          </a:p>
        </p:txBody>
      </p:sp>
      <p:sp>
        <p:nvSpPr>
          <p:cNvPr id="6" name="TextBox 5">
            <a:extLst>
              <a:ext uri="{FF2B5EF4-FFF2-40B4-BE49-F238E27FC236}">
                <a16:creationId xmlns:a16="http://schemas.microsoft.com/office/drawing/2014/main" id="{311C967E-ABBA-0606-432F-A9702C61F27C}"/>
              </a:ext>
            </a:extLst>
          </p:cNvPr>
          <p:cNvSpPr txBox="1"/>
          <p:nvPr/>
        </p:nvSpPr>
        <p:spPr>
          <a:xfrm>
            <a:off x="9866428" y="4448006"/>
            <a:ext cx="1576272"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2,912%</a:t>
            </a:r>
          </a:p>
        </p:txBody>
      </p:sp>
      <p:sp>
        <p:nvSpPr>
          <p:cNvPr id="9" name="Slide Number Placeholder 8">
            <a:extLst>
              <a:ext uri="{FF2B5EF4-FFF2-40B4-BE49-F238E27FC236}">
                <a16:creationId xmlns:a16="http://schemas.microsoft.com/office/drawing/2014/main" id="{D9ACBFCC-8D4D-A332-575C-78688F1F0D77}"/>
              </a:ext>
            </a:extLst>
          </p:cNvPr>
          <p:cNvSpPr>
            <a:spLocks noGrp="1"/>
          </p:cNvSpPr>
          <p:nvPr>
            <p:ph type="sldNum" sz="quarter" idx="12"/>
          </p:nvPr>
        </p:nvSpPr>
        <p:spPr/>
        <p:txBody>
          <a:bodyPr/>
          <a:lstStyle/>
          <a:p>
            <a:fld id="{5A007396-4EF8-4446-A4A3-FA7862915E1A}" type="slidenum">
              <a:rPr lang="en-US" smtClean="0">
                <a:latin typeface="Arial" panose="020B0604020202020204" pitchFamily="34" charset="0"/>
                <a:cs typeface="Arial" panose="020B0604020202020204" pitchFamily="34" charset="0"/>
              </a:rPr>
              <a:t>29</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882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A90533-89FD-42E5-BF52-DE22D8EF4773}"/>
              </a:ext>
            </a:extLst>
          </p:cNvPr>
          <p:cNvSpPr/>
          <p:nvPr/>
        </p:nvSpPr>
        <p:spPr>
          <a:xfrm>
            <a:off x="2359781" y="1536174"/>
            <a:ext cx="7351377" cy="4524315"/>
          </a:xfrm>
          <a:prstGeom prst="rect">
            <a:avLst/>
          </a:prstGeom>
        </p:spPr>
        <p:txBody>
          <a:bodyPr wrap="square">
            <a:spAutoFit/>
          </a:bodyPr>
          <a:lstStyle/>
          <a:p>
            <a:pPr>
              <a:buClr>
                <a:schemeClr val="tx1"/>
              </a:buClr>
            </a:pPr>
            <a:r>
              <a:rPr lang="en-US">
                <a:latin typeface="Arial" panose="020B0604020202020204" pitchFamily="34" charset="0"/>
                <a:ea typeface="Times" panose="02020603050405020304" pitchFamily="18" charset="0"/>
                <a:cs typeface="Arial" panose="020B0604020202020204" pitchFamily="34" charset="0"/>
              </a:rPr>
              <a:t>Jack J. Phillips, chairman of ROI Institute, Inc., is a world-renowned</a:t>
            </a:r>
          </a:p>
          <a:p>
            <a:pPr>
              <a:buClr>
                <a:schemeClr val="tx1"/>
              </a:buClr>
            </a:pPr>
            <a:r>
              <a:rPr lang="en-US">
                <a:latin typeface="Arial" panose="020B0604020202020204" pitchFamily="34" charset="0"/>
                <a:ea typeface="Times" panose="02020603050405020304" pitchFamily="18" charset="0"/>
                <a:cs typeface="Arial" panose="020B0604020202020204" pitchFamily="34" charset="0"/>
              </a:rPr>
              <a:t>expert on accountability, measurement, and evaluation. A former bank president and HR executive, Phillips consults for Fortune 500 companies and major global organizations. The author or editor of more than 75 books, including </a:t>
            </a:r>
            <a:r>
              <a:rPr lang="en-US" i="1">
                <a:latin typeface="Arial" panose="020B0604020202020204" pitchFamily="34" charset="0"/>
                <a:ea typeface="Times" panose="02020603050405020304" pitchFamily="18" charset="0"/>
                <a:cs typeface="Arial" panose="020B0604020202020204" pitchFamily="34" charset="0"/>
              </a:rPr>
              <a:t>Show the Value of What You Do </a:t>
            </a:r>
            <a:r>
              <a:rPr lang="en-US">
                <a:latin typeface="Arial" panose="020B0604020202020204" pitchFamily="34" charset="0"/>
                <a:ea typeface="Times" panose="02020603050405020304" pitchFamily="18" charset="0"/>
                <a:cs typeface="Arial" panose="020B0604020202020204" pitchFamily="34" charset="0"/>
              </a:rPr>
              <a:t>(Berrett-Kohler, 2022), he conducts workshops and presents at conferences throughout the world.</a:t>
            </a:r>
          </a:p>
          <a:p>
            <a:pPr>
              <a:buClr>
                <a:schemeClr val="tx1"/>
              </a:buClr>
            </a:pPr>
            <a:endParaRPr lang="en-US">
              <a:latin typeface="Arial" panose="020B0604020202020204" pitchFamily="34" charset="0"/>
              <a:ea typeface="Times" panose="02020603050405020304" pitchFamily="18" charset="0"/>
              <a:cs typeface="Arial" panose="020B0604020202020204" pitchFamily="34" charset="0"/>
            </a:endParaRPr>
          </a:p>
          <a:p>
            <a:pPr>
              <a:buClr>
                <a:schemeClr val="tx1"/>
              </a:buClr>
            </a:pPr>
            <a:r>
              <a:rPr lang="en-US">
                <a:latin typeface="Arial" panose="020B0604020202020204" pitchFamily="34" charset="0"/>
                <a:ea typeface="Times" panose="02020603050405020304" pitchFamily="18" charset="0"/>
                <a:cs typeface="Arial" panose="020B0604020202020204" pitchFamily="34" charset="0"/>
              </a:rPr>
              <a:t>Jack has been recognized and awarded for his work in the field by numerous professional organizations, including receiving the 2022 Association of Talent Development (ATD) Thought Leader Award. SHRM presented Jack with its highest creativity award for an ROI study and awarded an ROI Institute book with a best book award. His work has been featured in the </a:t>
            </a:r>
            <a:r>
              <a:rPr lang="en-US" i="1">
                <a:latin typeface="Arial" panose="020B0604020202020204" pitchFamily="34" charset="0"/>
                <a:ea typeface="Times" panose="02020603050405020304" pitchFamily="18" charset="0"/>
                <a:cs typeface="Arial" panose="020B0604020202020204" pitchFamily="34" charset="0"/>
              </a:rPr>
              <a:t>Wall Street Journal, BusinessWeek</a:t>
            </a:r>
            <a:r>
              <a:rPr lang="en-US">
                <a:latin typeface="Arial" panose="020B0604020202020204" pitchFamily="34" charset="0"/>
                <a:ea typeface="Times" panose="02020603050405020304" pitchFamily="18" charset="0"/>
                <a:cs typeface="Arial" panose="020B0604020202020204" pitchFamily="34" charset="0"/>
              </a:rPr>
              <a:t>, and </a:t>
            </a:r>
            <a:r>
              <a:rPr lang="en-US" i="1">
                <a:latin typeface="Arial" panose="020B0604020202020204" pitchFamily="34" charset="0"/>
                <a:ea typeface="Times" panose="02020603050405020304" pitchFamily="18" charset="0"/>
                <a:cs typeface="Arial" panose="020B0604020202020204" pitchFamily="34" charset="0"/>
              </a:rPr>
              <a:t>Fortune</a:t>
            </a:r>
            <a:r>
              <a:rPr lang="en-US">
                <a:latin typeface="Arial" panose="020B0604020202020204" pitchFamily="34" charset="0"/>
                <a:ea typeface="Times" panose="02020603050405020304" pitchFamily="18" charset="0"/>
                <a:cs typeface="Arial" panose="020B0604020202020204" pitchFamily="34" charset="0"/>
              </a:rPr>
              <a:t> magazine, and he has been interviewed by several television programs, including CNN.</a:t>
            </a:r>
          </a:p>
        </p:txBody>
      </p:sp>
      <p:sp>
        <p:nvSpPr>
          <p:cNvPr id="2" name="TextBox 1">
            <a:extLst>
              <a:ext uri="{FF2B5EF4-FFF2-40B4-BE49-F238E27FC236}">
                <a16:creationId xmlns:a16="http://schemas.microsoft.com/office/drawing/2014/main" id="{C50BAD55-1F05-4146-9B75-BCD39A8290D9}"/>
              </a:ext>
            </a:extLst>
          </p:cNvPr>
          <p:cNvSpPr txBox="1"/>
          <p:nvPr/>
        </p:nvSpPr>
        <p:spPr>
          <a:xfrm>
            <a:off x="526092" y="658237"/>
            <a:ext cx="10196187" cy="1446550"/>
          </a:xfrm>
          <a:prstGeom prst="rect">
            <a:avLst/>
          </a:prstGeom>
          <a:noFill/>
        </p:spPr>
        <p:txBody>
          <a:bodyPr wrap="square" rtlCol="0">
            <a:spAutoFit/>
          </a:bodyPr>
          <a:lstStyle/>
          <a:p>
            <a:pPr algn="ctr"/>
            <a:r>
              <a:rPr lang="en-US" sz="4400" b="1">
                <a:latin typeface="Arial" panose="020B0604020202020204" pitchFamily="34" charset="0"/>
                <a:cs typeface="Arial" panose="020B0604020202020204" pitchFamily="34" charset="0"/>
              </a:rPr>
              <a:t>Jack J. Phillips, Ph.D.</a:t>
            </a:r>
          </a:p>
          <a:p>
            <a:pPr algn="ctr"/>
            <a:endParaRPr lang="en-US" sz="4400" b="1">
              <a:latin typeface="Arial" panose="020B0604020202020204" pitchFamily="34" charset="0"/>
              <a:cs typeface="Arial" panose="020B0604020202020204" pitchFamily="34" charset="0"/>
            </a:endParaRPr>
          </a:p>
        </p:txBody>
      </p:sp>
      <p:pic>
        <p:nvPicPr>
          <p:cNvPr id="10" name="Picture 2" descr="INSTITI ">
            <a:extLst>
              <a:ext uri="{FF2B5EF4-FFF2-40B4-BE49-F238E27FC236}">
                <a16:creationId xmlns:a16="http://schemas.microsoft.com/office/drawing/2014/main" id="{A55446F0-00AF-2F4A-84A8-B97DA50CF68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9529" y="6210299"/>
            <a:ext cx="2449916" cy="3509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Placeholder 5">
            <a:extLst>
              <a:ext uri="{FF2B5EF4-FFF2-40B4-BE49-F238E27FC236}">
                <a16:creationId xmlns:a16="http://schemas.microsoft.com/office/drawing/2014/main" id="{E8320340-C71D-764D-9F8D-39D9CBB4ED9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67858" y="647701"/>
            <a:ext cx="1882559" cy="1882558"/>
          </a:xfrm>
          <a:prstGeom prst="ellipse">
            <a:avLst/>
          </a:prstGeom>
          <a:ln w="28575">
            <a:solidFill>
              <a:sysClr val="window" lastClr="FFFFFF">
                <a:lumMod val="85000"/>
              </a:sysClr>
            </a:solidFill>
            <a:prstDash val="solid"/>
          </a:ln>
        </p:spPr>
      </p:pic>
      <p:sp>
        <p:nvSpPr>
          <p:cNvPr id="4" name="Slide Number Placeholder 3">
            <a:extLst>
              <a:ext uri="{FF2B5EF4-FFF2-40B4-BE49-F238E27FC236}">
                <a16:creationId xmlns:a16="http://schemas.microsoft.com/office/drawing/2014/main" id="{609326DA-9B1B-D595-E156-885E76272F85}"/>
              </a:ext>
            </a:extLst>
          </p:cNvPr>
          <p:cNvSpPr>
            <a:spLocks noGrp="1"/>
          </p:cNvSpPr>
          <p:nvPr>
            <p:ph type="sldNum" sz="quarter" idx="12"/>
          </p:nvPr>
        </p:nvSpPr>
        <p:spPr>
          <a:xfrm>
            <a:off x="9350679" y="6351361"/>
            <a:ext cx="2743200" cy="365125"/>
          </a:xfrm>
          <a:noFill/>
        </p:spPr>
        <p:txBody>
          <a:bodyPr/>
          <a:lstStyle/>
          <a:p>
            <a:pPr algn="r"/>
            <a:fld id="{F8FAE547-70CE-0F40-8A9C-862AFD0C3D1D}" type="slidenum">
              <a:rPr lang="en-US" smtClean="0">
                <a:solidFill>
                  <a:schemeClr val="tx1"/>
                </a:solidFill>
              </a:rPr>
              <a:pPr algn="r"/>
              <a:t>3</a:t>
            </a:fld>
            <a:endParaRPr lang="en-US">
              <a:solidFill>
                <a:schemeClr val="tx1"/>
              </a:solidFill>
            </a:endParaRPr>
          </a:p>
        </p:txBody>
      </p:sp>
    </p:spTree>
    <p:extLst>
      <p:ext uri="{BB962C8B-B14F-4D97-AF65-F5344CB8AC3E}">
        <p14:creationId xmlns:p14="http://schemas.microsoft.com/office/powerpoint/2010/main" val="1211116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1EFF58-721E-4647-A407-4176877876AC}"/>
              </a:ext>
            </a:extLst>
          </p:cNvPr>
          <p:cNvSpPr>
            <a:spLocks noGrp="1"/>
          </p:cNvSpPr>
          <p:nvPr>
            <p:ph type="sldNum" sz="quarter" idx="12"/>
          </p:nvPr>
        </p:nvSpPr>
        <p:spPr/>
        <p:txBody>
          <a:bodyPr/>
          <a:lstStyle/>
          <a:p>
            <a:fld id="{5A007396-4EF8-4446-A4A3-FA7862915E1A}" type="slidenum">
              <a:rPr lang="en-US" smtClean="0"/>
              <a:t>30</a:t>
            </a:fld>
            <a:endParaRPr lang="en-US"/>
          </a:p>
        </p:txBody>
      </p:sp>
      <p:sp>
        <p:nvSpPr>
          <p:cNvPr id="3" name="Rectangle 2">
            <a:extLst>
              <a:ext uri="{FF2B5EF4-FFF2-40B4-BE49-F238E27FC236}">
                <a16:creationId xmlns:a16="http://schemas.microsoft.com/office/drawing/2014/main" id="{5FDC0CE1-BF42-0FDB-EE5B-3BE2D3C3CCDD}"/>
              </a:ext>
            </a:extLst>
          </p:cNvPr>
          <p:cNvSpPr/>
          <p:nvPr/>
        </p:nvSpPr>
        <p:spPr>
          <a:xfrm>
            <a:off x="6068728" y="990600"/>
            <a:ext cx="6129688" cy="4876800"/>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97D943B-832D-71E0-6218-E8A4F025E225}"/>
              </a:ext>
            </a:extLst>
          </p:cNvPr>
          <p:cNvSpPr/>
          <p:nvPr/>
        </p:nvSpPr>
        <p:spPr>
          <a:xfrm>
            <a:off x="6163978" y="2567225"/>
            <a:ext cx="5939188" cy="1723549"/>
          </a:xfrm>
          <a:prstGeom prst="rect">
            <a:avLst/>
          </a:prstGeom>
          <a:noFill/>
        </p:spPr>
        <p:txBody>
          <a:bodyPr wrap="square">
            <a:spAutoFit/>
          </a:bodyPr>
          <a:lstStyle/>
          <a:p>
            <a:pPr algn="ctr">
              <a:defRPr/>
            </a:pPr>
            <a:endParaRPr lang="en-US" sz="900" b="1" dirty="0">
              <a:latin typeface="Arial" panose="020B0604020202020204" pitchFamily="34" charset="0"/>
              <a:ea typeface="+mj-ea"/>
              <a:cs typeface="Arial" panose="020B0604020202020204" pitchFamily="34" charset="0"/>
            </a:endParaRPr>
          </a:p>
          <a:p>
            <a:pPr algn="ctr">
              <a:defRPr/>
            </a:pPr>
            <a:r>
              <a:rPr lang="en-US" sz="4000" b="1" dirty="0">
                <a:latin typeface="Arial" panose="020B0604020202020204" pitchFamily="34" charset="0"/>
                <a:ea typeface="+mj-ea"/>
                <a:cs typeface="Arial" panose="020B0604020202020204" pitchFamily="34" charset="0"/>
              </a:rPr>
              <a:t>Tell the story</a:t>
            </a:r>
          </a:p>
          <a:p>
            <a:pPr algn="ctr">
              <a:defRPr/>
            </a:pPr>
            <a:r>
              <a:rPr lang="en-US" sz="2400" dirty="0">
                <a:latin typeface="Arial" panose="020B0604020202020204" pitchFamily="34" charset="0"/>
                <a:ea typeface="+mj-ea"/>
                <a:cs typeface="Arial" panose="020B0604020202020204" pitchFamily="34" charset="0"/>
              </a:rPr>
              <a:t>Communicate results to key stakeholders</a:t>
            </a:r>
          </a:p>
          <a:p>
            <a:pPr algn="ctr">
              <a:defRPr/>
            </a:pPr>
            <a:endParaRPr lang="en-US" sz="2400" b="1" dirty="0">
              <a:latin typeface="Arial" panose="020B0604020202020204" pitchFamily="34" charset="0"/>
              <a:ea typeface="+mj-ea"/>
              <a:cs typeface="Arial" panose="020B0604020202020204" pitchFamily="34" charset="0"/>
            </a:endParaRPr>
          </a:p>
          <a:p>
            <a:pPr algn="ctr">
              <a:defRPr/>
            </a:pPr>
            <a:endParaRPr lang="en-US" sz="900" b="1" dirty="0">
              <a:latin typeface="Arial" panose="020B0604020202020204" pitchFamily="34" charset="0"/>
              <a:ea typeface="ＭＳ Ｐゴシック" pitchFamily="34" charset="-128"/>
              <a:cs typeface="Arial" panose="020B0604020202020204" pitchFamily="34" charset="0"/>
            </a:endParaRPr>
          </a:p>
        </p:txBody>
      </p:sp>
    </p:spTree>
    <p:extLst>
      <p:ext uri="{BB962C8B-B14F-4D97-AF65-F5344CB8AC3E}">
        <p14:creationId xmlns:p14="http://schemas.microsoft.com/office/powerpoint/2010/main" val="213025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E59F42-D56A-5F98-F13F-DB26E3418614}"/>
              </a:ext>
            </a:extLst>
          </p:cNvPr>
          <p:cNvSpPr/>
          <p:nvPr/>
        </p:nvSpPr>
        <p:spPr>
          <a:xfrm>
            <a:off x="6068728" y="990600"/>
            <a:ext cx="6129688" cy="4876800"/>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6542772" y="2619631"/>
            <a:ext cx="5181600" cy="1754326"/>
          </a:xfrm>
          <a:prstGeom prst="rect">
            <a:avLst/>
          </a:prstGeom>
          <a:noFill/>
        </p:spPr>
        <p:txBody>
          <a:bodyPr wrap="square">
            <a:spAutoFit/>
          </a:bodyPr>
          <a:lstStyle/>
          <a:p>
            <a:pPr algn="ctr">
              <a:defRPr/>
            </a:pPr>
            <a:r>
              <a:rPr lang="en-US" sz="4400" b="1" dirty="0">
                <a:latin typeface="Arial" panose="020B0604020202020204" pitchFamily="34" charset="0"/>
                <a:ea typeface="+mj-ea"/>
                <a:cs typeface="Arial" panose="020B0604020202020204" pitchFamily="34" charset="0"/>
              </a:rPr>
              <a:t>Optimize results</a:t>
            </a:r>
          </a:p>
          <a:p>
            <a:pPr algn="ctr">
              <a:defRPr/>
            </a:pPr>
            <a:r>
              <a:rPr lang="en-US" sz="2400" dirty="0">
                <a:latin typeface="Arial" panose="020B0604020202020204" pitchFamily="34" charset="0"/>
                <a:ea typeface="+mj-ea"/>
                <a:cs typeface="Arial" panose="020B0604020202020204" pitchFamily="34" charset="0"/>
              </a:rPr>
              <a:t>Use black-box thinking to increase funding</a:t>
            </a:r>
          </a:p>
          <a:p>
            <a:pPr algn="ctr">
              <a:defRPr/>
            </a:pPr>
            <a:endParaRPr lang="en-US" sz="1600" b="1" dirty="0">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E8FC124C-4C29-D6D9-E273-1A804F4D1DFE}"/>
              </a:ext>
            </a:extLst>
          </p:cNvPr>
          <p:cNvSpPr>
            <a:spLocks noGrp="1"/>
          </p:cNvSpPr>
          <p:nvPr>
            <p:ph type="sldNum" sz="quarter" idx="12"/>
          </p:nvPr>
        </p:nvSpPr>
        <p:spPr/>
        <p:txBody>
          <a:bodyPr/>
          <a:lstStyle/>
          <a:p>
            <a:fld id="{5A007396-4EF8-4446-A4A3-FA7862915E1A}" type="slidenum">
              <a:rPr lang="en-US" smtClean="0"/>
              <a:t>31</a:t>
            </a:fld>
            <a:endParaRPr lang="en-US"/>
          </a:p>
        </p:txBody>
      </p:sp>
    </p:spTree>
    <p:extLst>
      <p:ext uri="{BB962C8B-B14F-4D97-AF65-F5344CB8AC3E}">
        <p14:creationId xmlns:p14="http://schemas.microsoft.com/office/powerpoint/2010/main" val="34274536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9E2AD9-1A41-4D21-37E6-9D534E3016BF}"/>
              </a:ext>
            </a:extLst>
          </p:cNvPr>
          <p:cNvSpPr>
            <a:spLocks noGrp="1"/>
          </p:cNvSpPr>
          <p:nvPr>
            <p:ph sz="half" idx="1"/>
          </p:nvPr>
        </p:nvSpPr>
        <p:spPr>
          <a:xfrm>
            <a:off x="1225296" y="2167128"/>
            <a:ext cx="9333498" cy="2523744"/>
          </a:xfrm>
        </p:spPr>
        <p:txBody>
          <a:bodyPr>
            <a:normAutofit/>
          </a:bodyPr>
          <a:lstStyle/>
          <a:p>
            <a:pPr marL="0" indent="0" algn="ctr">
              <a:buNone/>
            </a:pPr>
            <a:r>
              <a:rPr lang="en-US" sz="5400" dirty="0">
                <a:latin typeface="Arial" panose="020B0604020202020204" pitchFamily="34" charset="0"/>
                <a:cs typeface="Arial" panose="020B0604020202020204" pitchFamily="34" charset="0"/>
              </a:rPr>
              <a:t>Do Your Executives See Your Programs as a Cost or Investment?</a:t>
            </a:r>
          </a:p>
        </p:txBody>
      </p:sp>
      <p:sp>
        <p:nvSpPr>
          <p:cNvPr id="4" name="Slide Number Placeholder 3">
            <a:extLst>
              <a:ext uri="{FF2B5EF4-FFF2-40B4-BE49-F238E27FC236}">
                <a16:creationId xmlns:a16="http://schemas.microsoft.com/office/drawing/2014/main" id="{AF8F104F-060B-E7AF-C43B-A55A8AD9C85F}"/>
              </a:ext>
            </a:extLst>
          </p:cNvPr>
          <p:cNvSpPr>
            <a:spLocks noGrp="1"/>
          </p:cNvSpPr>
          <p:nvPr>
            <p:ph type="sldNum" sz="quarter" idx="12"/>
          </p:nvPr>
        </p:nvSpPr>
        <p:spPr>
          <a:xfrm>
            <a:off x="291565" y="6356350"/>
            <a:ext cx="2743200" cy="365125"/>
          </a:xfrm>
        </p:spPr>
        <p:txBody>
          <a:bodyPr anchor="ctr">
            <a:normAutofit/>
          </a:bodyPr>
          <a:lstStyle/>
          <a:p>
            <a:pPr>
              <a:spcAft>
                <a:spcPts val="600"/>
              </a:spcAft>
            </a:pPr>
            <a:fld id="{5A007396-4EF8-4446-A4A3-FA7862915E1A}" type="slidenum">
              <a:rPr lang="en-US" smtClean="0"/>
              <a:pPr>
                <a:spcAft>
                  <a:spcPts val="600"/>
                </a:spcAft>
              </a:pPr>
              <a:t>32</a:t>
            </a:fld>
            <a:endParaRPr lang="en-US"/>
          </a:p>
        </p:txBody>
      </p:sp>
    </p:spTree>
    <p:extLst>
      <p:ext uri="{BB962C8B-B14F-4D97-AF65-F5344CB8AC3E}">
        <p14:creationId xmlns:p14="http://schemas.microsoft.com/office/powerpoint/2010/main" val="975991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D9D59289-1306-43D8-B1D5-7B82BC0111C0}"/>
              </a:ext>
            </a:extLst>
          </p:cNvPr>
          <p:cNvSpPr/>
          <p:nvPr/>
        </p:nvSpPr>
        <p:spPr>
          <a:xfrm>
            <a:off x="750678" y="2685342"/>
            <a:ext cx="2937600" cy="234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1D821A17-0906-DA41-B4CE-53475B649A04}"/>
              </a:ext>
            </a:extLst>
          </p:cNvPr>
          <p:cNvSpPr>
            <a:spLocks noGrp="1"/>
          </p:cNvSpPr>
          <p:nvPr>
            <p:ph type="title"/>
          </p:nvPr>
        </p:nvSpPr>
        <p:spPr>
          <a:xfrm>
            <a:off x="2142391" y="38101"/>
            <a:ext cx="9706709" cy="799200"/>
          </a:xfrm>
        </p:spPr>
        <p:txBody>
          <a:bodyPr>
            <a:noAutofit/>
          </a:bodyPr>
          <a:lstStyle/>
          <a:p>
            <a:pPr algn="ctr"/>
            <a:r>
              <a:rPr lang="en-US" sz="2800" b="1" dirty="0">
                <a:latin typeface="Arial" panose="020B0604020202020204" pitchFamily="34" charset="0"/>
                <a:cs typeface="Arial" panose="020B0604020202020204" pitchFamily="34" charset="0"/>
              </a:rPr>
              <a:t>Costs Versus Investment Perception: The Reality </a:t>
            </a:r>
            <a:endParaRPr lang="en-US" sz="2800" dirty="0">
              <a:latin typeface="Arial" panose="020B0604020202020204" pitchFamily="34" charset="0"/>
              <a:cs typeface="Arial" panose="020B0604020202020204" pitchFamily="34" charset="0"/>
            </a:endParaRPr>
          </a:p>
        </p:txBody>
      </p:sp>
      <p:graphicFrame>
        <p:nvGraphicFramePr>
          <p:cNvPr id="4" name="Content Placeholder 3">
            <a:extLst>
              <a:ext uri="{FF2B5EF4-FFF2-40B4-BE49-F238E27FC236}">
                <a16:creationId xmlns:a16="http://schemas.microsoft.com/office/drawing/2014/main" id="{3AEAA3B9-9A8D-7746-B61E-50DBB040B269}"/>
              </a:ext>
            </a:extLst>
          </p:cNvPr>
          <p:cNvGraphicFramePr>
            <a:graphicFrameLocks noGrp="1"/>
          </p:cNvGraphicFramePr>
          <p:nvPr>
            <p:ph idx="1"/>
            <p:extLst>
              <p:ext uri="{D42A27DB-BD31-4B8C-83A1-F6EECF244321}">
                <p14:modId xmlns:p14="http://schemas.microsoft.com/office/powerpoint/2010/main" val="3433864397"/>
              </p:ext>
            </p:extLst>
          </p:nvPr>
        </p:nvGraphicFramePr>
        <p:xfrm>
          <a:off x="226388" y="1132701"/>
          <a:ext cx="10552102" cy="5389851"/>
        </p:xfrm>
        <a:graphic>
          <a:graphicData uri="http://schemas.openxmlformats.org/drawingml/2006/table">
            <a:tbl>
              <a:tblPr firstRow="1" firstCol="1" bandRow="1">
                <a:tableStyleId>{2D5ABB26-0587-4C30-8999-92F81FD0307C}</a:tableStyleId>
              </a:tblPr>
              <a:tblGrid>
                <a:gridCol w="4102178">
                  <a:extLst>
                    <a:ext uri="{9D8B030D-6E8A-4147-A177-3AD203B41FA5}">
                      <a16:colId xmlns:a16="http://schemas.microsoft.com/office/drawing/2014/main" val="3716985706"/>
                    </a:ext>
                  </a:extLst>
                </a:gridCol>
                <a:gridCol w="1557884">
                  <a:extLst>
                    <a:ext uri="{9D8B030D-6E8A-4147-A177-3AD203B41FA5}">
                      <a16:colId xmlns:a16="http://schemas.microsoft.com/office/drawing/2014/main" val="2223621489"/>
                    </a:ext>
                  </a:extLst>
                </a:gridCol>
                <a:gridCol w="295734">
                  <a:extLst>
                    <a:ext uri="{9D8B030D-6E8A-4147-A177-3AD203B41FA5}">
                      <a16:colId xmlns:a16="http://schemas.microsoft.com/office/drawing/2014/main" val="4224071503"/>
                    </a:ext>
                  </a:extLst>
                </a:gridCol>
                <a:gridCol w="1689576">
                  <a:extLst>
                    <a:ext uri="{9D8B030D-6E8A-4147-A177-3AD203B41FA5}">
                      <a16:colId xmlns:a16="http://schemas.microsoft.com/office/drawing/2014/main" val="2585162954"/>
                    </a:ext>
                  </a:extLst>
                </a:gridCol>
                <a:gridCol w="281597">
                  <a:extLst>
                    <a:ext uri="{9D8B030D-6E8A-4147-A177-3AD203B41FA5}">
                      <a16:colId xmlns:a16="http://schemas.microsoft.com/office/drawing/2014/main" val="879390137"/>
                    </a:ext>
                  </a:extLst>
                </a:gridCol>
                <a:gridCol w="2625133">
                  <a:extLst>
                    <a:ext uri="{9D8B030D-6E8A-4147-A177-3AD203B41FA5}">
                      <a16:colId xmlns:a16="http://schemas.microsoft.com/office/drawing/2014/main" val="51354346"/>
                    </a:ext>
                  </a:extLst>
                </a:gridCol>
              </a:tblGrid>
              <a:tr h="277211">
                <a:tc>
                  <a:txBody>
                    <a:bodyPr/>
                    <a:lstStyle/>
                    <a:p>
                      <a:pPr marL="0" marR="0">
                        <a:spcBef>
                          <a:spcPts val="0"/>
                        </a:spcBef>
                        <a:spcAft>
                          <a:spcPts val="0"/>
                        </a:spcAft>
                      </a:pPr>
                      <a:r>
                        <a:rPr lang="en-US" sz="12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lgn="ctr">
                        <a:spcBef>
                          <a:spcPts val="0"/>
                        </a:spcBef>
                        <a:spcAft>
                          <a:spcPts val="0"/>
                        </a:spcAft>
                      </a:pPr>
                      <a:r>
                        <a:rPr lang="en-US" sz="2400" b="1">
                          <a:solidFill>
                            <a:srgbClr val="820E2E"/>
                          </a:solidFill>
                          <a:effectLst/>
                          <a:latin typeface="Calibri" panose="020F0502020204030204" pitchFamily="34" charset="0"/>
                          <a:cs typeface="Calibri" panose="020F0502020204030204" pitchFamily="34" charset="0"/>
                        </a:rPr>
                        <a:t>Perception</a:t>
                      </a:r>
                      <a:endParaRPr lang="en-US" sz="2800" b="1">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libri" panose="020F0502020204030204" pitchFamily="34" charset="0"/>
                          <a:cs typeface="Calibri" panose="020F0502020204030204" pitchFamily="34" charset="0"/>
                        </a:rPr>
                        <a:t> </a:t>
                      </a:r>
                      <a:endParaRPr lang="en-US" sz="14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lgn="ctr">
                        <a:spcBef>
                          <a:spcPts val="0"/>
                        </a:spcBef>
                        <a:spcAft>
                          <a:spcPts val="0"/>
                        </a:spcAft>
                      </a:pPr>
                      <a:r>
                        <a:rPr lang="en-US" sz="2400" b="1">
                          <a:solidFill>
                            <a:srgbClr val="820E2E"/>
                          </a:solidFill>
                          <a:effectLst/>
                          <a:latin typeface="Calibri" panose="020F0502020204030204" pitchFamily="34" charset="0"/>
                          <a:cs typeface="Calibri" panose="020F0502020204030204" pitchFamily="34" charset="0"/>
                        </a:rPr>
                        <a:t>Actions</a:t>
                      </a:r>
                      <a:endParaRPr lang="en-US" sz="2800" b="1">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2400" b="1">
                          <a:solidFill>
                            <a:srgbClr val="820E2E"/>
                          </a:solidFill>
                          <a:effectLst/>
                          <a:latin typeface="Calibri" panose="020F0502020204030204" pitchFamily="34" charset="0"/>
                          <a:cs typeface="Calibri" panose="020F0502020204030204" pitchFamily="34" charset="0"/>
                        </a:rPr>
                        <a:t> </a:t>
                      </a:r>
                      <a:endParaRPr lang="en-US" sz="2800" b="1">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lgn="ctr">
                        <a:spcBef>
                          <a:spcPts val="0"/>
                        </a:spcBef>
                        <a:spcAft>
                          <a:spcPts val="0"/>
                        </a:spcAft>
                      </a:pPr>
                      <a:r>
                        <a:rPr lang="en-US" sz="2400" b="1">
                          <a:solidFill>
                            <a:srgbClr val="820E2E"/>
                          </a:solidFill>
                          <a:effectLst/>
                          <a:latin typeface="Calibri" panose="020F0502020204030204" pitchFamily="34" charset="0"/>
                          <a:cs typeface="Calibri" panose="020F0502020204030204" pitchFamily="34" charset="0"/>
                        </a:rPr>
                        <a:t>Consequences</a:t>
                      </a:r>
                      <a:endParaRPr lang="en-US" sz="2800" b="1">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4102508"/>
                  </a:ext>
                </a:extLst>
              </a:tr>
              <a:tr h="1610331">
                <a:tc>
                  <a:txBody>
                    <a:bodyPr/>
                    <a:lstStyle/>
                    <a:p>
                      <a:pPr marL="0" marR="0">
                        <a:spcBef>
                          <a:spcPts val="0"/>
                        </a:spcBef>
                        <a:spcAft>
                          <a:spcPts val="0"/>
                        </a:spcAft>
                      </a:pP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2000" b="1">
                          <a:effectLst/>
                          <a:latin typeface="Calibri" panose="020F0502020204030204" pitchFamily="34" charset="0"/>
                          <a:cs typeface="Calibri" panose="020F0502020204030204" pitchFamily="34" charset="0"/>
                        </a:rPr>
                        <a:t>It’s a cost</a:t>
                      </a:r>
                      <a:endParaRPr lang="en-US" sz="20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endParaRPr lang="en-US" sz="1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171450" marR="0" lvl="0" indent="-171450">
                        <a:spcBef>
                          <a:spcPts val="0"/>
                        </a:spcBef>
                        <a:spcAft>
                          <a:spcPts val="0"/>
                        </a:spcAft>
                        <a:buFont typeface="Arial" panose="020B0604020202020204" pitchFamily="34" charset="0"/>
                        <a:buChar char="•"/>
                      </a:pPr>
                      <a:r>
                        <a:rPr lang="en-US" sz="2000" b="1">
                          <a:effectLst/>
                          <a:latin typeface="Calibri" panose="020F0502020204030204" pitchFamily="34" charset="0"/>
                          <a:cs typeface="Calibri" panose="020F0502020204030204" pitchFamily="34" charset="0"/>
                        </a:rPr>
                        <a:t>Control it</a:t>
                      </a:r>
                      <a:endParaRPr lang="en-US" sz="2400" b="1">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a:effectLst/>
                          <a:latin typeface="Calibri" panose="020F0502020204030204" pitchFamily="34" charset="0"/>
                          <a:cs typeface="Calibri" panose="020F0502020204030204" pitchFamily="34" charset="0"/>
                        </a:rPr>
                        <a:t>Reduce it</a:t>
                      </a:r>
                      <a:endParaRPr lang="en-US" sz="2400" b="1">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a:effectLst/>
                          <a:latin typeface="Calibri" panose="020F0502020204030204" pitchFamily="34" charset="0"/>
                          <a:cs typeface="Calibri" panose="020F0502020204030204" pitchFamily="34" charset="0"/>
                        </a:rPr>
                        <a:t>Eliminate it</a:t>
                      </a:r>
                      <a:endParaRPr lang="en-US" sz="24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8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Partnerships are rare</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Influence diminishes</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Support is lost</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Funding is curtailed</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441007"/>
                  </a:ext>
                </a:extLst>
              </a:tr>
              <a:tr h="963111">
                <a:tc>
                  <a:txBody>
                    <a:bodyPr/>
                    <a:lstStyle/>
                    <a:p>
                      <a:pPr marL="0" marR="0" algn="ctr">
                        <a:spcBef>
                          <a:spcPts val="0"/>
                        </a:spcBef>
                        <a:spcAft>
                          <a:spcPts val="0"/>
                        </a:spcAft>
                      </a:pPr>
                      <a:r>
                        <a:rPr lang="en-US" sz="2800" b="1">
                          <a:solidFill>
                            <a:schemeClr val="bg1"/>
                          </a:solidFill>
                          <a:effectLst/>
                          <a:latin typeface="Calibri" panose="020F0502020204030204" pitchFamily="34" charset="0"/>
                          <a:cs typeface="Calibri" panose="020F0502020204030204" pitchFamily="34" charset="0"/>
                        </a:rPr>
                        <a:t>Executive</a:t>
                      </a:r>
                    </a:p>
                    <a:p>
                      <a:pPr marL="0" marR="0" algn="ctr">
                        <a:spcBef>
                          <a:spcPts val="0"/>
                        </a:spcBef>
                        <a:spcAft>
                          <a:spcPts val="0"/>
                        </a:spcAft>
                      </a:pPr>
                      <a:r>
                        <a:rPr lang="en-US" sz="2800" b="1">
                          <a:solidFill>
                            <a:schemeClr val="bg1"/>
                          </a:solidFill>
                          <a:effectLst/>
                          <a:latin typeface="Calibri" panose="020F0502020204030204" pitchFamily="34" charset="0"/>
                          <a:cs typeface="Calibri" panose="020F0502020204030204" pitchFamily="34" charset="0"/>
                        </a:rPr>
                        <a:t>Perception of</a:t>
                      </a:r>
                    </a:p>
                    <a:p>
                      <a:pPr marL="0" marR="0" algn="ctr">
                        <a:spcBef>
                          <a:spcPts val="0"/>
                        </a:spcBef>
                        <a:spcAft>
                          <a:spcPts val="0"/>
                        </a:spcAft>
                      </a:pPr>
                      <a:r>
                        <a:rPr lang="en-US" sz="2800" b="1">
                          <a:solidFill>
                            <a:schemeClr val="bg1"/>
                          </a:solidFill>
                          <a:effectLst/>
                          <a:latin typeface="Calibri" panose="020F0502020204030204" pitchFamily="34" charset="0"/>
                          <a:cs typeface="Calibri" panose="020F0502020204030204" pitchFamily="34" charset="0"/>
                        </a:rPr>
                        <a:t>Programs</a:t>
                      </a:r>
                      <a:endParaRPr lang="en-US" sz="2800" b="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lgn="ctr">
                        <a:spcBef>
                          <a:spcPts val="0"/>
                        </a:spcBef>
                        <a:spcAft>
                          <a:spcPts val="0"/>
                        </a:spcAft>
                      </a:pPr>
                      <a:endParaRPr lang="en-US" sz="11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1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2632549"/>
                  </a:ext>
                </a:extLst>
              </a:tr>
              <a:tr h="2038721">
                <a:tc>
                  <a:txBody>
                    <a:bodyPr/>
                    <a:lstStyle/>
                    <a:p>
                      <a:pPr marL="0" marR="0">
                        <a:spcBef>
                          <a:spcPts val="0"/>
                        </a:spcBef>
                        <a:spcAft>
                          <a:spcPts val="0"/>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2000" b="1" dirty="0">
                          <a:effectLst/>
                          <a:latin typeface="Calibri" panose="020F0502020204030204" pitchFamily="34" charset="0"/>
                          <a:cs typeface="Calibri" panose="020F0502020204030204" pitchFamily="34" charset="0"/>
                        </a:rPr>
                        <a:t>It’s an investment</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endParaRPr lang="en-US" sz="18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171450" marR="0" lvl="0" indent="-171450">
                        <a:spcBef>
                          <a:spcPts val="0"/>
                        </a:spcBef>
                        <a:spcAft>
                          <a:spcPts val="0"/>
                        </a:spcAft>
                        <a:buFont typeface="Arial" panose="020B0604020202020204" pitchFamily="34" charset="0"/>
                        <a:buChar char="•"/>
                      </a:pPr>
                      <a:r>
                        <a:rPr lang="en-US" sz="2000" b="1">
                          <a:effectLst/>
                          <a:latin typeface="Calibri" panose="020F0502020204030204" pitchFamily="34" charset="0"/>
                          <a:cs typeface="Calibri" panose="020F0502020204030204" pitchFamily="34" charset="0"/>
                        </a:rPr>
                        <a:t>Maintain it</a:t>
                      </a:r>
                      <a:endParaRPr lang="en-US" sz="2400" b="1">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a:effectLst/>
                          <a:latin typeface="Calibri" panose="020F0502020204030204" pitchFamily="34" charset="0"/>
                          <a:cs typeface="Calibri" panose="020F0502020204030204" pitchFamily="34" charset="0"/>
                        </a:rPr>
                        <a:t>Enhance it</a:t>
                      </a:r>
                      <a:endParaRPr lang="en-US" sz="2400" b="1">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a:effectLst/>
                          <a:latin typeface="Calibri" panose="020F0502020204030204" pitchFamily="34" charset="0"/>
                          <a:cs typeface="Calibri" panose="020F0502020204030204" pitchFamily="34" charset="0"/>
                        </a:rPr>
                        <a:t>Protect it</a:t>
                      </a:r>
                      <a:endParaRPr lang="en-US" sz="24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8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Business partnerships flourish</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Client relationships improve</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A seat at the table is earned</a:t>
                      </a:r>
                      <a:endParaRPr lang="en-US" sz="24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2000" b="1" dirty="0">
                          <a:effectLst/>
                          <a:latin typeface="Calibri" panose="020F0502020204030204" pitchFamily="34" charset="0"/>
                          <a:cs typeface="Calibri" panose="020F0502020204030204" pitchFamily="34" charset="0"/>
                        </a:rPr>
                        <a:t>Funding is easier</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1027371"/>
                  </a:ext>
                </a:extLst>
              </a:tr>
            </a:tbl>
          </a:graphicData>
        </a:graphic>
      </p:graphicFrame>
      <p:cxnSp>
        <p:nvCxnSpPr>
          <p:cNvPr id="9" name="Straight Arrow Connector 8">
            <a:extLst>
              <a:ext uri="{FF2B5EF4-FFF2-40B4-BE49-F238E27FC236}">
                <a16:creationId xmlns:a16="http://schemas.microsoft.com/office/drawing/2014/main" id="{BB627114-05E0-BF45-B941-3FDF49CD8436}"/>
              </a:ext>
            </a:extLst>
          </p:cNvPr>
          <p:cNvCxnSpPr/>
          <p:nvPr/>
        </p:nvCxnSpPr>
        <p:spPr>
          <a:xfrm>
            <a:off x="5881337" y="2213189"/>
            <a:ext cx="21431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a:extLst>
              <a:ext uri="{FF2B5EF4-FFF2-40B4-BE49-F238E27FC236}">
                <a16:creationId xmlns:a16="http://schemas.microsoft.com/office/drawing/2014/main" id="{4D7F3680-AEB2-0B4D-8008-E86A8D4055BB}"/>
              </a:ext>
            </a:extLst>
          </p:cNvPr>
          <p:cNvCxnSpPr/>
          <p:nvPr/>
        </p:nvCxnSpPr>
        <p:spPr>
          <a:xfrm>
            <a:off x="5881337" y="5417140"/>
            <a:ext cx="214312" cy="0"/>
          </a:xfrm>
          <a:prstGeom prst="straightConnector1">
            <a:avLst/>
          </a:prstGeom>
          <a:noFill/>
          <a:ln w="19050" cap="flat" cmpd="sng" algn="ctr">
            <a:solidFill>
              <a:sysClr val="windowText" lastClr="000000"/>
            </a:solidFill>
            <a:prstDash val="solid"/>
            <a:miter lim="800000"/>
            <a:tailEnd type="triangle"/>
          </a:ln>
          <a:effectLst/>
        </p:spPr>
      </p:cxnSp>
      <p:pic>
        <p:nvPicPr>
          <p:cNvPr id="11" name="Graphic 10" descr="Arrow: Slight curve">
            <a:extLst>
              <a:ext uri="{FF2B5EF4-FFF2-40B4-BE49-F238E27FC236}">
                <a16:creationId xmlns:a16="http://schemas.microsoft.com/office/drawing/2014/main" id="{EE6D2B76-39F3-407B-91C7-C2BA3FB1BCD9}"/>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702038">
            <a:off x="3231078" y="4656047"/>
            <a:ext cx="914400" cy="914400"/>
          </a:xfrm>
          <a:prstGeom prst="rect">
            <a:avLst/>
          </a:prstGeom>
        </p:spPr>
      </p:pic>
      <p:pic>
        <p:nvPicPr>
          <p:cNvPr id="13" name="Graphic 12" descr="Arrow: Clockwise curve">
            <a:extLst>
              <a:ext uri="{FF2B5EF4-FFF2-40B4-BE49-F238E27FC236}">
                <a16:creationId xmlns:a16="http://schemas.microsoft.com/office/drawing/2014/main" id="{C17C22CC-05C0-4C92-AE4E-C00BC7DDB027}"/>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3960005">
            <a:off x="3215185" y="2228141"/>
            <a:ext cx="914400" cy="914400"/>
          </a:xfrm>
          <a:prstGeom prst="rect">
            <a:avLst/>
          </a:prstGeom>
        </p:spPr>
      </p:pic>
      <p:sp>
        <p:nvSpPr>
          <p:cNvPr id="5" name="Slide Number Placeholder 4">
            <a:extLst>
              <a:ext uri="{FF2B5EF4-FFF2-40B4-BE49-F238E27FC236}">
                <a16:creationId xmlns:a16="http://schemas.microsoft.com/office/drawing/2014/main" id="{82FD7D84-9450-7E43-A9EC-D91A7922F6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6EDC32-54A6-47F9-995D-CF87818BE538}" type="slidenum">
              <a:rPr kumimoji="0" lang="en-US" sz="1200" b="0" i="0" u="none" strike="noStrike" kern="1200" cap="none" spc="0" normalizeH="0" baseline="0" noProof="0" smtClean="0">
                <a:ln>
                  <a:noFill/>
                </a:ln>
                <a:solidFill>
                  <a:srgbClr val="171616">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srgbClr val="171616">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007022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7A8778CA-AAD0-4141-87B0-B5C5665C7A2E}"/>
              </a:ext>
            </a:extLst>
          </p:cNvPr>
          <p:cNvSpPr txBox="1">
            <a:spLocks/>
          </p:cNvSpPr>
          <p:nvPr/>
        </p:nvSpPr>
        <p:spPr>
          <a:xfrm>
            <a:off x="625862" y="554332"/>
            <a:ext cx="6619811" cy="13449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lang="en-US" b="1">
                <a:latin typeface="Arial" panose="020B0604020202020204" pitchFamily="34" charset="0"/>
                <a:cs typeface="Arial" panose="020B0604020202020204" pitchFamily="34" charset="0"/>
              </a:rPr>
              <a:t>The Payoff</a:t>
            </a:r>
          </a:p>
        </p:txBody>
      </p:sp>
      <p:sp>
        <p:nvSpPr>
          <p:cNvPr id="6" name="Content Placeholder 2">
            <a:extLst>
              <a:ext uri="{FF2B5EF4-FFF2-40B4-BE49-F238E27FC236}">
                <a16:creationId xmlns:a16="http://schemas.microsoft.com/office/drawing/2014/main" id="{2B9626A5-FB79-4CFA-AD49-7E26B79C4AE5}"/>
              </a:ext>
            </a:extLst>
          </p:cNvPr>
          <p:cNvSpPr txBox="1">
            <a:spLocks/>
          </p:cNvSpPr>
          <p:nvPr/>
        </p:nvSpPr>
        <p:spPr>
          <a:xfrm>
            <a:off x="465495" y="1303020"/>
            <a:ext cx="6940547" cy="483869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Justify/defend budgets.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Align projects to business needs.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Show contributions of selected projects.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Earn respect of senior management/administrators.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Build staff morale.</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Improve support for projects.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Enhance design and implementation processes.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Identify inefficient projects that need to be redesigned or eliminated.</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Identify successful projects that can be implemented in other areas.</a:t>
            </a:r>
          </a:p>
          <a:p>
            <a:pPr marL="228600" marR="0" lvl="0" indent="-228600" algn="l" defTabSz="914400" rtl="0" eaLnBrk="1" fontAlgn="auto" latinLnBrk="0" hangingPunct="1">
              <a:lnSpc>
                <a:spcPct val="90000"/>
              </a:lnSpc>
              <a:spcBef>
                <a:spcPts val="600"/>
              </a:spcBef>
              <a:spcAft>
                <a:spcPts val="0"/>
              </a:spcAft>
              <a:buClr>
                <a:prstClr val="black"/>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Earn a “seat at the table”.</a:t>
            </a:r>
          </a:p>
        </p:txBody>
      </p:sp>
    </p:spTree>
    <p:extLst>
      <p:ext uri="{BB962C8B-B14F-4D97-AF65-F5344CB8AC3E}">
        <p14:creationId xmlns:p14="http://schemas.microsoft.com/office/powerpoint/2010/main" val="14499594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9B4631E-FB10-4141-60DB-C958596DA31A}"/>
              </a:ext>
            </a:extLst>
          </p:cNvPr>
          <p:cNvSpPr>
            <a:spLocks noGrp="1"/>
          </p:cNvSpPr>
          <p:nvPr>
            <p:ph type="body" sz="quarter" idx="12"/>
          </p:nvPr>
        </p:nvSpPr>
        <p:spPr>
          <a:xfrm>
            <a:off x="4264699" y="6284571"/>
            <a:ext cx="3662601" cy="92934"/>
          </a:xfrm>
        </p:spPr>
        <p:txBody>
          <a:bodyPr/>
          <a:lstStyle/>
          <a:p>
            <a:r>
              <a:rPr lang="en-US" sz="1800">
                <a:latin typeface="Papa Sans" panose="02000504040101040103" pitchFamily="2" charset="0"/>
              </a:rPr>
              <a:t>May 2024</a:t>
            </a:r>
          </a:p>
        </p:txBody>
      </p:sp>
      <p:sp>
        <p:nvSpPr>
          <p:cNvPr id="4" name="Text Placeholder 3">
            <a:extLst>
              <a:ext uri="{FF2B5EF4-FFF2-40B4-BE49-F238E27FC236}">
                <a16:creationId xmlns:a16="http://schemas.microsoft.com/office/drawing/2014/main" id="{E6AEAC1A-3AA6-023D-CC9C-622774C718BE}"/>
              </a:ext>
            </a:extLst>
          </p:cNvPr>
          <p:cNvSpPr>
            <a:spLocks noGrp="1"/>
          </p:cNvSpPr>
          <p:nvPr>
            <p:ph type="body" sz="quarter" idx="11"/>
          </p:nvPr>
        </p:nvSpPr>
        <p:spPr>
          <a:xfrm>
            <a:off x="2745036" y="4582166"/>
            <a:ext cx="6701926" cy="623899"/>
          </a:xfrm>
        </p:spPr>
        <p:txBody>
          <a:bodyPr/>
          <a:lstStyle/>
          <a:p>
            <a:r>
              <a:rPr lang="en-US" sz="3600">
                <a:latin typeface="Papa Sans" panose="02000504040101040103" pitchFamily="50" charset="0"/>
              </a:rPr>
              <a:t>2023 Dough &amp; Degrees Review</a:t>
            </a:r>
          </a:p>
          <a:p>
            <a:r>
              <a:rPr lang="en-US" sz="3600">
                <a:latin typeface="Papa Sans" panose="02000504040101040103" pitchFamily="50" charset="0"/>
              </a:rPr>
              <a:t>Chad Jones</a:t>
            </a:r>
          </a:p>
        </p:txBody>
      </p:sp>
    </p:spTree>
    <p:extLst>
      <p:ext uri="{BB962C8B-B14F-4D97-AF65-F5344CB8AC3E}">
        <p14:creationId xmlns:p14="http://schemas.microsoft.com/office/powerpoint/2010/main" val="3460014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D763586-80E5-1811-5EAC-E0BD090CF753}"/>
              </a:ext>
            </a:extLst>
          </p:cNvPr>
          <p:cNvSpPr>
            <a:spLocks noGrp="1"/>
          </p:cNvSpPr>
          <p:nvPr>
            <p:ph type="sldNum" sz="quarter" idx="2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12962E-437F-431C-AC0B-9D349748CADC}" type="slidenum">
              <a:rPr kumimoji="0" lang="en-US" sz="800" b="0" i="0" u="none" strike="noStrike" kern="1200" cap="none" spc="0" normalizeH="0" baseline="0" noProof="0">
                <a:ln>
                  <a:noFill/>
                </a:ln>
                <a:solidFill>
                  <a:srgbClr val="000000"/>
                </a:solidFill>
                <a:effectLst/>
                <a:uLnTx/>
                <a:uFillTx/>
                <a:latin typeface="+mn-lt"/>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800" b="0" i="0" u="none" strike="noStrike" kern="1200" cap="none" spc="0" normalizeH="0" baseline="0" noProof="0">
              <a:ln>
                <a:noFill/>
              </a:ln>
              <a:solidFill>
                <a:srgbClr val="000000"/>
              </a:solidFill>
              <a:effectLst/>
              <a:uLnTx/>
              <a:uFillTx/>
              <a:latin typeface="+mn-lt"/>
              <a:ea typeface="+mn-ea"/>
              <a:cs typeface="Arial" panose="020B0604020202020204" pitchFamily="34" charset="0"/>
            </a:endParaRPr>
          </a:p>
        </p:txBody>
      </p:sp>
      <p:sp>
        <p:nvSpPr>
          <p:cNvPr id="3" name="Slide Number Placeholder 4">
            <a:extLst>
              <a:ext uri="{FF2B5EF4-FFF2-40B4-BE49-F238E27FC236}">
                <a16:creationId xmlns:a16="http://schemas.microsoft.com/office/drawing/2014/main" id="{B9A15C45-5E49-8E0F-463D-440AC2B76683}"/>
              </a:ext>
            </a:extLst>
          </p:cNvPr>
          <p:cNvSpPr txBox="1">
            <a:spLocks/>
          </p:cNvSpPr>
          <p:nvPr/>
        </p:nvSpPr>
        <p:spPr>
          <a:xfrm>
            <a:off x="11249025" y="6472238"/>
            <a:ext cx="750888" cy="385762"/>
          </a:xfrm>
          <a:prstGeom prst="rect">
            <a:avLst/>
          </a:prstGeom>
        </p:spPr>
        <p:txBody>
          <a:bodyPr vert="horz" lIns="0" tIns="0" rIns="0" bIns="0" rtlCol="0" anchor="ctr"/>
          <a:lstStyle>
            <a:defPPr>
              <a:defRPr lang="en-US"/>
            </a:defPPr>
            <a:lvl1pPr marL="0" algn="r" defTabSz="914400" rtl="0" eaLnBrk="1" fontAlgn="auto" latinLnBrk="0" hangingPunct="1">
              <a:spcBef>
                <a:spcPts val="0"/>
              </a:spcBef>
              <a:spcAft>
                <a:spcPts val="0"/>
              </a:spcAft>
              <a:defRPr sz="800" b="0" i="0" kern="1200">
                <a:solidFill>
                  <a:schemeClr val="tx2"/>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0412962E-437F-431C-AC0B-9D349748CADC}" type="slidenum">
              <a:rPr kumimoji="0" lang="en-US" sz="800" b="0" i="0" u="none" strike="noStrike" kern="1200" cap="none" spc="0" normalizeH="0" baseline="0" noProof="0" smtClean="0">
                <a:ln>
                  <a:noFill/>
                </a:ln>
                <a:solidFill>
                  <a:srgbClr val="000000"/>
                </a:solidFill>
                <a:effectLst/>
                <a:uLnTx/>
                <a:uFillTx/>
                <a:latin typeface="+mn-lt"/>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800" b="0" i="0" u="none" strike="noStrike" kern="1200" cap="none" spc="0" normalizeH="0" baseline="0" noProof="0">
              <a:ln>
                <a:noFill/>
              </a:ln>
              <a:solidFill>
                <a:srgbClr val="000000"/>
              </a:solidFill>
              <a:effectLst/>
              <a:uLnTx/>
              <a:uFillTx/>
              <a:latin typeface="+mn-lt"/>
              <a:ea typeface="+mn-ea"/>
              <a:cs typeface="Arial" panose="020B0604020202020204" pitchFamily="34" charset="0"/>
            </a:endParaRPr>
          </a:p>
        </p:txBody>
      </p:sp>
      <p:sp>
        <p:nvSpPr>
          <p:cNvPr id="8" name="TextBox 7">
            <a:extLst>
              <a:ext uri="{FF2B5EF4-FFF2-40B4-BE49-F238E27FC236}">
                <a16:creationId xmlns:a16="http://schemas.microsoft.com/office/drawing/2014/main" id="{B98EBB28-BE10-84BD-8C09-93EEC27CDB64}"/>
              </a:ext>
            </a:extLst>
          </p:cNvPr>
          <p:cNvSpPr txBox="1"/>
          <p:nvPr/>
        </p:nvSpPr>
        <p:spPr>
          <a:xfrm>
            <a:off x="191335" y="952279"/>
            <a:ext cx="11310858" cy="553998"/>
          </a:xfrm>
          <a:prstGeom prst="rect">
            <a:avLst/>
          </a:prstGeom>
          <a:solidFill>
            <a:schemeClr val="tx1"/>
          </a:solidFill>
        </p:spPr>
        <p:txBody>
          <a:bodyPr wrap="square" tIns="91440" bIns="9144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mn-lt"/>
                <a:ea typeface="+mn-ea"/>
                <a:cs typeface="Arial" panose="020B0604020202020204" pitchFamily="34" charset="0"/>
              </a:rPr>
              <a:t>Level 1 Feedback</a:t>
            </a:r>
          </a:p>
        </p:txBody>
      </p:sp>
      <p:sp>
        <p:nvSpPr>
          <p:cNvPr id="9" name="Text Placeholder 2">
            <a:extLst>
              <a:ext uri="{FF2B5EF4-FFF2-40B4-BE49-F238E27FC236}">
                <a16:creationId xmlns:a16="http://schemas.microsoft.com/office/drawing/2014/main" id="{C64ABED4-7200-D97E-73F2-835BF15E1C7B}"/>
              </a:ext>
            </a:extLst>
          </p:cNvPr>
          <p:cNvSpPr txBox="1">
            <a:spLocks/>
          </p:cNvSpPr>
          <p:nvPr/>
        </p:nvSpPr>
        <p:spPr bwMode="auto">
          <a:xfrm>
            <a:off x="216735" y="320675"/>
            <a:ext cx="11464956" cy="536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0" indent="0" algn="l" rtl="0" eaLnBrk="0" fontAlgn="base" hangingPunct="0">
              <a:lnSpc>
                <a:spcPct val="90000"/>
              </a:lnSpc>
              <a:spcBef>
                <a:spcPts val="0"/>
              </a:spcBef>
              <a:spcAft>
                <a:spcPts val="600"/>
              </a:spcAft>
              <a:buClr>
                <a:schemeClr val="tx1"/>
              </a:buClr>
              <a:buFont typeface="Arial" panose="020B0604020202020204" pitchFamily="34" charset="0"/>
              <a:buNone/>
              <a:defRPr sz="4000" kern="1200" cap="all" baseline="0">
                <a:solidFill>
                  <a:schemeClr val="tx1"/>
                </a:solidFill>
                <a:latin typeface="Impact" panose="020B0806030902050204" pitchFamily="34" charset="0"/>
                <a:ea typeface="+mn-ea"/>
                <a:cs typeface="Arial" panose="020B0604020202020204" pitchFamily="34" charset="0"/>
              </a:defRPr>
            </a:lvl1pPr>
            <a:lvl2pPr marL="685800" indent="-228600" algn="l" rtl="0" eaLnBrk="0" fontAlgn="base" hangingPunct="0">
              <a:lnSpc>
                <a:spcPct val="90000"/>
              </a:lnSpc>
              <a:spcBef>
                <a:spcPct val="0"/>
              </a:spcBef>
              <a:spcAft>
                <a:spcPts val="600"/>
              </a:spcAft>
              <a:buClr>
                <a:schemeClr val="tx1"/>
              </a:buClr>
              <a:buFont typeface="Arial" panose="020B0604020202020204" pitchFamily="34" charset="0"/>
              <a:buChar char="•"/>
              <a:defRPr kern="1200">
                <a:solidFill>
                  <a:schemeClr val="tx1"/>
                </a:solidFill>
                <a:latin typeface="Arial" panose="020B0604020202020204" pitchFamily="34" charset="0"/>
                <a:ea typeface="+mn-ea"/>
                <a:cs typeface="+mn-cs"/>
              </a:defRPr>
            </a:lvl2pPr>
            <a:lvl3pPr marL="1143000" indent="-228600" algn="l" rtl="0" eaLnBrk="0" fontAlgn="base" hangingPunct="0">
              <a:lnSpc>
                <a:spcPct val="90000"/>
              </a:lnSpc>
              <a:spcBef>
                <a:spcPct val="0"/>
              </a:spcBef>
              <a:spcAft>
                <a:spcPts val="60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mn-cs"/>
              </a:defRPr>
            </a:lvl3pPr>
            <a:lvl4pPr marL="1600200" indent="-228600" algn="l" rtl="0" eaLnBrk="0" fontAlgn="base" hangingPunct="0">
              <a:lnSpc>
                <a:spcPct val="90000"/>
              </a:lnSpc>
              <a:spcBef>
                <a:spcPct val="0"/>
              </a:spcBef>
              <a:spcAft>
                <a:spcPts val="600"/>
              </a:spcAft>
              <a:buClr>
                <a:schemeClr val="tx1"/>
              </a:buClr>
              <a:buFont typeface="Arial" panose="020B0604020202020204" pitchFamily="34" charset="0"/>
              <a:buChar char="•"/>
              <a:defRPr sz="1400" kern="1200">
                <a:solidFill>
                  <a:schemeClr val="tx1"/>
                </a:solidFill>
                <a:latin typeface="Arial" panose="020B0604020202020204" pitchFamily="34" charset="0"/>
                <a:ea typeface="+mn-ea"/>
                <a:cs typeface="+mn-cs"/>
              </a:defRPr>
            </a:lvl4pPr>
            <a:lvl5pPr marL="2057400" indent="-228600" algn="l" rtl="0" eaLnBrk="0" fontAlgn="base" hangingPunct="0">
              <a:lnSpc>
                <a:spcPct val="90000"/>
              </a:lnSpc>
              <a:spcBef>
                <a:spcPct val="0"/>
              </a:spcBef>
              <a:spcAft>
                <a:spcPts val="600"/>
              </a:spcAft>
              <a:buClr>
                <a:schemeClr val="tx1"/>
              </a:buClr>
              <a:buFont typeface="Arial" panose="020B0604020202020204" pitchFamily="34" charset="0"/>
              <a:buChar char="•"/>
              <a:defRPr sz="14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90000"/>
              </a:lnSpc>
              <a:spcBef>
                <a:spcPts val="0"/>
              </a:spcBef>
              <a:spcAft>
                <a:spcPts val="600"/>
              </a:spcAft>
              <a:buClr>
                <a:srgbClr val="2C5D2A"/>
              </a:buClr>
              <a:buSzTx/>
              <a:buFont typeface="Arial" panose="020B0604020202020204" pitchFamily="34" charset="0"/>
              <a:buNone/>
              <a:tabLst/>
              <a:defRPr/>
            </a:pPr>
            <a:r>
              <a:rPr kumimoji="0" lang="en-US" sz="3200" b="0" i="0" u="none" strike="noStrike" kern="1200" cap="all" spc="0" normalizeH="0" baseline="0" noProof="0" dirty="0">
                <a:ln>
                  <a:noFill/>
                </a:ln>
                <a:solidFill>
                  <a:srgbClr val="2C5D2A"/>
                </a:solidFill>
                <a:effectLst/>
                <a:uLnTx/>
                <a:uFillTx/>
                <a:latin typeface="+mn-lt"/>
                <a:ea typeface="+mn-ea"/>
                <a:cs typeface="Arial"/>
              </a:rPr>
              <a:t>Dough &amp; Degrees Corporate User Feedback</a:t>
            </a:r>
            <a:endParaRPr kumimoji="0" lang="en-US" sz="6000" b="0" i="0" u="none" strike="noStrike" kern="1200" cap="all" spc="0" normalizeH="0" baseline="0" noProof="0" dirty="0">
              <a:ln>
                <a:noFill/>
              </a:ln>
              <a:solidFill>
                <a:srgbClr val="2C5D2A"/>
              </a:solidFill>
              <a:effectLst/>
              <a:uLnTx/>
              <a:uFillTx/>
              <a:latin typeface="+mn-lt"/>
              <a:ea typeface="+mn-ea"/>
            </a:endParaRPr>
          </a:p>
        </p:txBody>
      </p:sp>
      <p:grpSp>
        <p:nvGrpSpPr>
          <p:cNvPr id="52" name="Group 51">
            <a:extLst>
              <a:ext uri="{FF2B5EF4-FFF2-40B4-BE49-F238E27FC236}">
                <a16:creationId xmlns:a16="http://schemas.microsoft.com/office/drawing/2014/main" id="{A240E07A-BC85-DD25-274E-457C522EFF76}"/>
              </a:ext>
            </a:extLst>
          </p:cNvPr>
          <p:cNvGrpSpPr/>
          <p:nvPr/>
        </p:nvGrpSpPr>
        <p:grpSpPr>
          <a:xfrm>
            <a:off x="641826" y="1623158"/>
            <a:ext cx="10519211" cy="4556199"/>
            <a:chOff x="641826" y="1623158"/>
            <a:chExt cx="10519211" cy="4556199"/>
          </a:xfrm>
        </p:grpSpPr>
        <p:grpSp>
          <p:nvGrpSpPr>
            <p:cNvPr id="30" name="Group 29">
              <a:extLst>
                <a:ext uri="{FF2B5EF4-FFF2-40B4-BE49-F238E27FC236}">
                  <a16:creationId xmlns:a16="http://schemas.microsoft.com/office/drawing/2014/main" id="{2BF53467-57D6-1D96-8B6F-78BDA2E6B9E5}"/>
                </a:ext>
              </a:extLst>
            </p:cNvPr>
            <p:cNvGrpSpPr/>
            <p:nvPr/>
          </p:nvGrpSpPr>
          <p:grpSpPr>
            <a:xfrm>
              <a:off x="641826" y="1623158"/>
              <a:ext cx="10519211" cy="1015663"/>
              <a:chOff x="873783" y="1962667"/>
              <a:chExt cx="10519211" cy="1015663"/>
            </a:xfrm>
          </p:grpSpPr>
          <p:sp>
            <p:nvSpPr>
              <p:cNvPr id="33" name="Oval 32">
                <a:extLst>
                  <a:ext uri="{FF2B5EF4-FFF2-40B4-BE49-F238E27FC236}">
                    <a16:creationId xmlns:a16="http://schemas.microsoft.com/office/drawing/2014/main" id="{7A234A8C-49F9-CE01-495B-B25820C474AB}"/>
                  </a:ext>
                </a:extLst>
              </p:cNvPr>
              <p:cNvSpPr/>
              <p:nvPr/>
            </p:nvSpPr>
            <p:spPr>
              <a:xfrm>
                <a:off x="873783" y="1962667"/>
                <a:ext cx="1044081" cy="1015663"/>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35" name="TextBox 34">
                <a:extLst>
                  <a:ext uri="{FF2B5EF4-FFF2-40B4-BE49-F238E27FC236}">
                    <a16:creationId xmlns:a16="http://schemas.microsoft.com/office/drawing/2014/main" id="{6F8FC604-5C04-99E3-769F-1FA3784F3F28}"/>
                  </a:ext>
                </a:extLst>
              </p:cNvPr>
              <p:cNvSpPr txBox="1"/>
              <p:nvPr/>
            </p:nvSpPr>
            <p:spPr>
              <a:xfrm>
                <a:off x="946926" y="2236309"/>
                <a:ext cx="94811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mn-lt"/>
                    <a:ea typeface="+mn-ea"/>
                    <a:cs typeface="+mn-cs"/>
                  </a:rPr>
                  <a:t>67%</a:t>
                </a:r>
              </a:p>
            </p:txBody>
          </p:sp>
          <p:sp>
            <p:nvSpPr>
              <p:cNvPr id="38" name="TextBox 37">
                <a:extLst>
                  <a:ext uri="{FF2B5EF4-FFF2-40B4-BE49-F238E27FC236}">
                    <a16:creationId xmlns:a16="http://schemas.microsoft.com/office/drawing/2014/main" id="{84EEED32-EB7D-D38D-B600-A375FD9D72A7}"/>
                  </a:ext>
                </a:extLst>
              </p:cNvPr>
              <p:cNvSpPr txBox="1"/>
              <p:nvPr/>
            </p:nvSpPr>
            <p:spPr>
              <a:xfrm>
                <a:off x="2098892" y="2260432"/>
                <a:ext cx="929410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2C5D2A"/>
                    </a:solidFill>
                    <a:effectLst/>
                    <a:uLnTx/>
                    <a:uFillTx/>
                    <a:latin typeface="+mn-lt"/>
                    <a:ea typeface="+mn-ea"/>
                    <a:cs typeface="+mn-cs"/>
                  </a:rPr>
                  <a:t>Believe Dough &amp; Degrees positively impacts their job performance</a:t>
                </a:r>
              </a:p>
            </p:txBody>
          </p:sp>
        </p:grpSp>
        <p:grpSp>
          <p:nvGrpSpPr>
            <p:cNvPr id="39" name="Group 38">
              <a:extLst>
                <a:ext uri="{FF2B5EF4-FFF2-40B4-BE49-F238E27FC236}">
                  <a16:creationId xmlns:a16="http://schemas.microsoft.com/office/drawing/2014/main" id="{23B2AA2B-BC2C-6EB7-A48D-3D700BCD2C98}"/>
                </a:ext>
              </a:extLst>
            </p:cNvPr>
            <p:cNvGrpSpPr/>
            <p:nvPr/>
          </p:nvGrpSpPr>
          <p:grpSpPr>
            <a:xfrm>
              <a:off x="641826" y="2789586"/>
              <a:ext cx="10519211" cy="1015663"/>
              <a:chOff x="822653" y="1962667"/>
              <a:chExt cx="10519211" cy="1015663"/>
            </a:xfrm>
          </p:grpSpPr>
          <p:sp>
            <p:nvSpPr>
              <p:cNvPr id="40" name="Oval 39">
                <a:extLst>
                  <a:ext uri="{FF2B5EF4-FFF2-40B4-BE49-F238E27FC236}">
                    <a16:creationId xmlns:a16="http://schemas.microsoft.com/office/drawing/2014/main" id="{574FE732-5635-9931-38C7-526D5858AE8D}"/>
                  </a:ext>
                </a:extLst>
              </p:cNvPr>
              <p:cNvSpPr/>
              <p:nvPr/>
            </p:nvSpPr>
            <p:spPr>
              <a:xfrm>
                <a:off x="822653" y="1962667"/>
                <a:ext cx="1044081" cy="1015663"/>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41" name="TextBox 40">
                <a:extLst>
                  <a:ext uri="{FF2B5EF4-FFF2-40B4-BE49-F238E27FC236}">
                    <a16:creationId xmlns:a16="http://schemas.microsoft.com/office/drawing/2014/main" id="{AB40671F-7767-8EB6-D7CF-5ADC04963D1F}"/>
                  </a:ext>
                </a:extLst>
              </p:cNvPr>
              <p:cNvSpPr txBox="1"/>
              <p:nvPr/>
            </p:nvSpPr>
            <p:spPr>
              <a:xfrm>
                <a:off x="895796" y="2249009"/>
                <a:ext cx="94811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mn-lt"/>
                    <a:ea typeface="+mn-ea"/>
                    <a:cs typeface="+mn-cs"/>
                  </a:rPr>
                  <a:t>29%</a:t>
                </a:r>
              </a:p>
            </p:txBody>
          </p:sp>
          <p:sp>
            <p:nvSpPr>
              <p:cNvPr id="42" name="TextBox 41">
                <a:extLst>
                  <a:ext uri="{FF2B5EF4-FFF2-40B4-BE49-F238E27FC236}">
                    <a16:creationId xmlns:a16="http://schemas.microsoft.com/office/drawing/2014/main" id="{F294FB32-B55B-E96B-CEF4-AD8A4B69355B}"/>
                  </a:ext>
                </a:extLst>
              </p:cNvPr>
              <p:cNvSpPr txBox="1"/>
              <p:nvPr/>
            </p:nvSpPr>
            <p:spPr>
              <a:xfrm>
                <a:off x="2047762" y="2232411"/>
                <a:ext cx="929410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C5D2A"/>
                    </a:solidFill>
                    <a:effectLst/>
                    <a:uLnTx/>
                    <a:uFillTx/>
                    <a:latin typeface="+mn-lt"/>
                    <a:ea typeface="+mn-ea"/>
                    <a:cs typeface="+mn-cs"/>
                  </a:rPr>
                  <a:t>Have received a promotion after starting Dough &amp; Degrees</a:t>
                </a:r>
              </a:p>
            </p:txBody>
          </p:sp>
        </p:grpSp>
        <p:grpSp>
          <p:nvGrpSpPr>
            <p:cNvPr id="43" name="Group 42">
              <a:extLst>
                <a:ext uri="{FF2B5EF4-FFF2-40B4-BE49-F238E27FC236}">
                  <a16:creationId xmlns:a16="http://schemas.microsoft.com/office/drawing/2014/main" id="{E45C133D-D94F-1BDA-BC88-26394D72CC50}"/>
                </a:ext>
              </a:extLst>
            </p:cNvPr>
            <p:cNvGrpSpPr/>
            <p:nvPr/>
          </p:nvGrpSpPr>
          <p:grpSpPr>
            <a:xfrm>
              <a:off x="641826" y="3976640"/>
              <a:ext cx="10519211" cy="1015663"/>
              <a:chOff x="822653" y="1962667"/>
              <a:chExt cx="10519211" cy="1015663"/>
            </a:xfrm>
          </p:grpSpPr>
          <p:sp>
            <p:nvSpPr>
              <p:cNvPr id="44" name="Oval 43">
                <a:extLst>
                  <a:ext uri="{FF2B5EF4-FFF2-40B4-BE49-F238E27FC236}">
                    <a16:creationId xmlns:a16="http://schemas.microsoft.com/office/drawing/2014/main" id="{82520A0F-2B6E-0BC3-9433-D97661A77DF4}"/>
                  </a:ext>
                </a:extLst>
              </p:cNvPr>
              <p:cNvSpPr/>
              <p:nvPr/>
            </p:nvSpPr>
            <p:spPr>
              <a:xfrm>
                <a:off x="822653" y="1962667"/>
                <a:ext cx="1044081" cy="1015663"/>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45" name="TextBox 44">
                <a:extLst>
                  <a:ext uri="{FF2B5EF4-FFF2-40B4-BE49-F238E27FC236}">
                    <a16:creationId xmlns:a16="http://schemas.microsoft.com/office/drawing/2014/main" id="{95116665-47FE-C67B-1E34-42EC309A1011}"/>
                  </a:ext>
                </a:extLst>
              </p:cNvPr>
              <p:cNvSpPr txBox="1"/>
              <p:nvPr/>
            </p:nvSpPr>
            <p:spPr>
              <a:xfrm>
                <a:off x="895796" y="2261709"/>
                <a:ext cx="94811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mn-lt"/>
                    <a:ea typeface="+mn-ea"/>
                    <a:cs typeface="+mn-cs"/>
                  </a:rPr>
                  <a:t>76%</a:t>
                </a:r>
              </a:p>
            </p:txBody>
          </p:sp>
          <p:sp>
            <p:nvSpPr>
              <p:cNvPr id="46" name="TextBox 45">
                <a:extLst>
                  <a:ext uri="{FF2B5EF4-FFF2-40B4-BE49-F238E27FC236}">
                    <a16:creationId xmlns:a16="http://schemas.microsoft.com/office/drawing/2014/main" id="{B5E0C6F1-FB72-F590-DDD9-F7E7B29AEF38}"/>
                  </a:ext>
                </a:extLst>
              </p:cNvPr>
              <p:cNvSpPr txBox="1"/>
              <p:nvPr/>
            </p:nvSpPr>
            <p:spPr>
              <a:xfrm>
                <a:off x="2047762" y="2289926"/>
                <a:ext cx="929410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C5D2A"/>
                    </a:solidFill>
                    <a:effectLst/>
                    <a:uLnTx/>
                    <a:uFillTx/>
                    <a:latin typeface="+mn-lt"/>
                    <a:ea typeface="+mn-ea"/>
                    <a:cs typeface="+mn-cs"/>
                  </a:rPr>
                  <a:t>Believe Dough &amp; Degrees positively impacts Papa Johns culture</a:t>
                </a:r>
              </a:p>
            </p:txBody>
          </p:sp>
        </p:grpSp>
        <p:grpSp>
          <p:nvGrpSpPr>
            <p:cNvPr id="47" name="Group 46">
              <a:extLst>
                <a:ext uri="{FF2B5EF4-FFF2-40B4-BE49-F238E27FC236}">
                  <a16:creationId xmlns:a16="http://schemas.microsoft.com/office/drawing/2014/main" id="{86A7CD21-469B-6A2C-AAB4-C4BA1CEF6161}"/>
                </a:ext>
              </a:extLst>
            </p:cNvPr>
            <p:cNvGrpSpPr/>
            <p:nvPr/>
          </p:nvGrpSpPr>
          <p:grpSpPr>
            <a:xfrm>
              <a:off x="641826" y="5163694"/>
              <a:ext cx="10519211" cy="1015663"/>
              <a:chOff x="822653" y="1962667"/>
              <a:chExt cx="10519211" cy="1015663"/>
            </a:xfrm>
          </p:grpSpPr>
          <p:sp>
            <p:nvSpPr>
              <p:cNvPr id="48" name="Oval 47">
                <a:extLst>
                  <a:ext uri="{FF2B5EF4-FFF2-40B4-BE49-F238E27FC236}">
                    <a16:creationId xmlns:a16="http://schemas.microsoft.com/office/drawing/2014/main" id="{47543A32-E68F-9C71-7C98-0342F9A2764B}"/>
                  </a:ext>
                </a:extLst>
              </p:cNvPr>
              <p:cNvSpPr/>
              <p:nvPr/>
            </p:nvSpPr>
            <p:spPr>
              <a:xfrm>
                <a:off x="822653" y="1962667"/>
                <a:ext cx="1044081" cy="1015663"/>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ea typeface="+mn-ea"/>
                  <a:cs typeface="+mn-cs"/>
                </a:endParaRPr>
              </a:p>
            </p:txBody>
          </p:sp>
          <p:sp>
            <p:nvSpPr>
              <p:cNvPr id="49" name="TextBox 48">
                <a:extLst>
                  <a:ext uri="{FF2B5EF4-FFF2-40B4-BE49-F238E27FC236}">
                    <a16:creationId xmlns:a16="http://schemas.microsoft.com/office/drawing/2014/main" id="{44FA3BC5-2E48-4AAE-480D-4D00BFB6D508}"/>
                  </a:ext>
                </a:extLst>
              </p:cNvPr>
              <p:cNvSpPr txBox="1"/>
              <p:nvPr/>
            </p:nvSpPr>
            <p:spPr>
              <a:xfrm>
                <a:off x="895796" y="2223609"/>
                <a:ext cx="94811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mn-lt"/>
                    <a:ea typeface="+mn-ea"/>
                    <a:cs typeface="+mn-cs"/>
                  </a:rPr>
                  <a:t>34%</a:t>
                </a:r>
              </a:p>
            </p:txBody>
          </p:sp>
          <p:sp>
            <p:nvSpPr>
              <p:cNvPr id="50" name="TextBox 49">
                <a:extLst>
                  <a:ext uri="{FF2B5EF4-FFF2-40B4-BE49-F238E27FC236}">
                    <a16:creationId xmlns:a16="http://schemas.microsoft.com/office/drawing/2014/main" id="{EBB98BB3-8DD1-59D9-C191-541B8F567530}"/>
                  </a:ext>
                </a:extLst>
              </p:cNvPr>
              <p:cNvSpPr txBox="1"/>
              <p:nvPr/>
            </p:nvSpPr>
            <p:spPr>
              <a:xfrm>
                <a:off x="2047762" y="2259624"/>
                <a:ext cx="929410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2C5D2A"/>
                    </a:solidFill>
                    <a:effectLst/>
                    <a:uLnTx/>
                    <a:uFillTx/>
                    <a:latin typeface="+mn-lt"/>
                    <a:ea typeface="+mn-ea"/>
                    <a:cs typeface="+mn-cs"/>
                  </a:rPr>
                  <a:t>Said education benefits weighed into their decision to join Papa Johns</a:t>
                </a:r>
              </a:p>
            </p:txBody>
          </p:sp>
        </p:grpSp>
      </p:grpSp>
      <p:grpSp>
        <p:nvGrpSpPr>
          <p:cNvPr id="24" name="Group 23">
            <a:extLst>
              <a:ext uri="{FF2B5EF4-FFF2-40B4-BE49-F238E27FC236}">
                <a16:creationId xmlns:a16="http://schemas.microsoft.com/office/drawing/2014/main" id="{49DD4B91-45B5-553E-D925-FA0DDBF05B6F}"/>
              </a:ext>
            </a:extLst>
          </p:cNvPr>
          <p:cNvGrpSpPr/>
          <p:nvPr/>
        </p:nvGrpSpPr>
        <p:grpSpPr>
          <a:xfrm>
            <a:off x="9488819" y="2418199"/>
            <a:ext cx="2013374" cy="2632694"/>
            <a:chOff x="9355751" y="2529914"/>
            <a:chExt cx="2273632" cy="2973009"/>
          </a:xfrm>
        </p:grpSpPr>
        <p:grpSp>
          <p:nvGrpSpPr>
            <p:cNvPr id="2" name="Group 1">
              <a:extLst>
                <a:ext uri="{FF2B5EF4-FFF2-40B4-BE49-F238E27FC236}">
                  <a16:creationId xmlns:a16="http://schemas.microsoft.com/office/drawing/2014/main" id="{4EFD003E-2FEC-B983-438F-EA138DD21DDE}"/>
                </a:ext>
              </a:extLst>
            </p:cNvPr>
            <p:cNvGrpSpPr/>
            <p:nvPr/>
          </p:nvGrpSpPr>
          <p:grpSpPr>
            <a:xfrm>
              <a:off x="9412815" y="2529914"/>
              <a:ext cx="2216568" cy="519344"/>
              <a:chOff x="1633841" y="2809687"/>
              <a:chExt cx="8156466" cy="1667064"/>
            </a:xfrm>
          </p:grpSpPr>
          <p:sp>
            <p:nvSpPr>
              <p:cNvPr id="4" name="Star: 5 Points 3">
                <a:extLst>
                  <a:ext uri="{FF2B5EF4-FFF2-40B4-BE49-F238E27FC236}">
                    <a16:creationId xmlns:a16="http://schemas.microsoft.com/office/drawing/2014/main" id="{718A4515-A5DE-23B7-AC06-721741E5F727}"/>
                  </a:ext>
                </a:extLst>
              </p:cNvPr>
              <p:cNvSpPr/>
              <p:nvPr/>
            </p:nvSpPr>
            <p:spPr>
              <a:xfrm>
                <a:off x="1633841" y="3048203"/>
                <a:ext cx="1468877" cy="1228180"/>
              </a:xfrm>
              <a:prstGeom prst="star5">
                <a:avLst/>
              </a:prstGeom>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6" name="Star: 5 Points 5">
                <a:extLst>
                  <a:ext uri="{FF2B5EF4-FFF2-40B4-BE49-F238E27FC236}">
                    <a16:creationId xmlns:a16="http://schemas.microsoft.com/office/drawing/2014/main" id="{26C29510-B7DE-1CC8-0FDB-D7B7DE7483BA}"/>
                  </a:ext>
                </a:extLst>
              </p:cNvPr>
              <p:cNvSpPr/>
              <p:nvPr/>
            </p:nvSpPr>
            <p:spPr>
              <a:xfrm>
                <a:off x="3255118" y="3055860"/>
                <a:ext cx="1468877" cy="1228180"/>
              </a:xfrm>
              <a:prstGeom prst="star5">
                <a:avLst/>
              </a:prstGeom>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7" name="Star: 5 Points 6">
                <a:extLst>
                  <a:ext uri="{FF2B5EF4-FFF2-40B4-BE49-F238E27FC236}">
                    <a16:creationId xmlns:a16="http://schemas.microsoft.com/office/drawing/2014/main" id="{DF021619-352A-2CCD-6548-162A3B6FB496}"/>
                  </a:ext>
                </a:extLst>
              </p:cNvPr>
              <p:cNvSpPr/>
              <p:nvPr/>
            </p:nvSpPr>
            <p:spPr>
              <a:xfrm>
                <a:off x="4873894" y="3048203"/>
                <a:ext cx="1468877" cy="1228180"/>
              </a:xfrm>
              <a:prstGeom prst="star5">
                <a:avLst/>
              </a:prstGeom>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0" name="Star: 5 Points 9">
                <a:extLst>
                  <a:ext uri="{FF2B5EF4-FFF2-40B4-BE49-F238E27FC236}">
                    <a16:creationId xmlns:a16="http://schemas.microsoft.com/office/drawing/2014/main" id="{A6AE286B-E117-A2C3-42E6-3B10B0E5CD57}"/>
                  </a:ext>
                </a:extLst>
              </p:cNvPr>
              <p:cNvSpPr/>
              <p:nvPr/>
            </p:nvSpPr>
            <p:spPr>
              <a:xfrm>
                <a:off x="6492670" y="3055860"/>
                <a:ext cx="1468877" cy="1228180"/>
              </a:xfrm>
              <a:prstGeom prst="star5">
                <a:avLst/>
              </a:prstGeom>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1" name="Star: 5 Points 10">
                <a:extLst>
                  <a:ext uri="{FF2B5EF4-FFF2-40B4-BE49-F238E27FC236}">
                    <a16:creationId xmlns:a16="http://schemas.microsoft.com/office/drawing/2014/main" id="{3D0959DB-50F6-2440-5951-AD3EC88A674A}"/>
                  </a:ext>
                </a:extLst>
              </p:cNvPr>
              <p:cNvSpPr/>
              <p:nvPr/>
            </p:nvSpPr>
            <p:spPr>
              <a:xfrm>
                <a:off x="8111446" y="3055860"/>
                <a:ext cx="1468877" cy="1228180"/>
              </a:xfrm>
              <a:prstGeom prst="star5">
                <a:avLst/>
              </a:prstGeom>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pic>
            <p:nvPicPr>
              <p:cNvPr id="12" name="Picture 11">
                <a:extLst>
                  <a:ext uri="{FF2B5EF4-FFF2-40B4-BE49-F238E27FC236}">
                    <a16:creationId xmlns:a16="http://schemas.microsoft.com/office/drawing/2014/main" id="{3107D6BF-C680-61F1-F509-2C987A4369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018674" y="2809687"/>
                <a:ext cx="771633" cy="1667064"/>
              </a:xfrm>
              <a:prstGeom prst="rect">
                <a:avLst/>
              </a:prstGeom>
            </p:spPr>
          </p:pic>
        </p:grpSp>
        <p:sp>
          <p:nvSpPr>
            <p:cNvPr id="13" name="TextBox 12">
              <a:extLst>
                <a:ext uri="{FF2B5EF4-FFF2-40B4-BE49-F238E27FC236}">
                  <a16:creationId xmlns:a16="http://schemas.microsoft.com/office/drawing/2014/main" id="{A98C0F60-4278-6460-1364-00486390A212}"/>
                </a:ext>
              </a:extLst>
            </p:cNvPr>
            <p:cNvSpPr txBox="1"/>
            <p:nvPr/>
          </p:nvSpPr>
          <p:spPr>
            <a:xfrm>
              <a:off x="9492461" y="3129452"/>
              <a:ext cx="2000892" cy="6603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C5D2A"/>
                  </a:solidFill>
                  <a:effectLst/>
                  <a:uLnTx/>
                  <a:uFillTx/>
                  <a:latin typeface="+mn-lt"/>
                  <a:ea typeface="+mn-ea"/>
                  <a:cs typeface="+mn-cs"/>
                </a:rPr>
                <a:t>4.8 / 5.0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C5D2A"/>
                  </a:solidFill>
                  <a:effectLst/>
                  <a:uLnTx/>
                  <a:uFillTx/>
                  <a:latin typeface="+mn-lt"/>
                  <a:ea typeface="+mn-ea"/>
                  <a:cs typeface="+mn-cs"/>
                </a:rPr>
                <a:t>User Satisfaction</a:t>
              </a:r>
            </a:p>
          </p:txBody>
        </p:sp>
        <p:grpSp>
          <p:nvGrpSpPr>
            <p:cNvPr id="15" name="Group 14">
              <a:extLst>
                <a:ext uri="{FF2B5EF4-FFF2-40B4-BE49-F238E27FC236}">
                  <a16:creationId xmlns:a16="http://schemas.microsoft.com/office/drawing/2014/main" id="{7759690E-AF52-C7FD-51D5-F7798FB72CE9}"/>
                </a:ext>
              </a:extLst>
            </p:cNvPr>
            <p:cNvGrpSpPr/>
            <p:nvPr/>
          </p:nvGrpSpPr>
          <p:grpSpPr>
            <a:xfrm>
              <a:off x="9355751" y="3976640"/>
              <a:ext cx="2216568" cy="461666"/>
              <a:chOff x="1633841" y="2809687"/>
              <a:chExt cx="8156466" cy="1667064"/>
            </a:xfrm>
          </p:grpSpPr>
          <p:sp>
            <p:nvSpPr>
              <p:cNvPr id="16" name="Star: 5 Points 15">
                <a:extLst>
                  <a:ext uri="{FF2B5EF4-FFF2-40B4-BE49-F238E27FC236}">
                    <a16:creationId xmlns:a16="http://schemas.microsoft.com/office/drawing/2014/main" id="{630D2963-145D-1808-7706-18E4A5BF6C2D}"/>
                  </a:ext>
                </a:extLst>
              </p:cNvPr>
              <p:cNvSpPr/>
              <p:nvPr/>
            </p:nvSpPr>
            <p:spPr>
              <a:xfrm>
                <a:off x="1633841" y="3048203"/>
                <a:ext cx="1468877" cy="1228180"/>
              </a:xfrm>
              <a:prstGeom prst="star5">
                <a:avLst/>
              </a:prstGeom>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7" name="Star: 5 Points 16">
                <a:extLst>
                  <a:ext uri="{FF2B5EF4-FFF2-40B4-BE49-F238E27FC236}">
                    <a16:creationId xmlns:a16="http://schemas.microsoft.com/office/drawing/2014/main" id="{6C833A97-74C2-F980-1A27-8385463C0E29}"/>
                  </a:ext>
                </a:extLst>
              </p:cNvPr>
              <p:cNvSpPr/>
              <p:nvPr/>
            </p:nvSpPr>
            <p:spPr>
              <a:xfrm>
                <a:off x="3255118" y="3055860"/>
                <a:ext cx="1468877" cy="1228180"/>
              </a:xfrm>
              <a:prstGeom prst="star5">
                <a:avLst/>
              </a:prstGeom>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8" name="Star: 5 Points 17">
                <a:extLst>
                  <a:ext uri="{FF2B5EF4-FFF2-40B4-BE49-F238E27FC236}">
                    <a16:creationId xmlns:a16="http://schemas.microsoft.com/office/drawing/2014/main" id="{8C171F85-BB34-2D1A-751A-8DBFDF01D220}"/>
                  </a:ext>
                </a:extLst>
              </p:cNvPr>
              <p:cNvSpPr/>
              <p:nvPr/>
            </p:nvSpPr>
            <p:spPr>
              <a:xfrm>
                <a:off x="4873894" y="3048203"/>
                <a:ext cx="1468877" cy="1228180"/>
              </a:xfrm>
              <a:prstGeom prst="star5">
                <a:avLst/>
              </a:prstGeom>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19" name="Star: 5 Points 18">
                <a:extLst>
                  <a:ext uri="{FF2B5EF4-FFF2-40B4-BE49-F238E27FC236}">
                    <a16:creationId xmlns:a16="http://schemas.microsoft.com/office/drawing/2014/main" id="{DF332BE2-589E-9A17-D87D-9883B78D6650}"/>
                  </a:ext>
                </a:extLst>
              </p:cNvPr>
              <p:cNvSpPr/>
              <p:nvPr/>
            </p:nvSpPr>
            <p:spPr>
              <a:xfrm>
                <a:off x="6492670" y="3055860"/>
                <a:ext cx="1468877" cy="1228180"/>
              </a:xfrm>
              <a:prstGeom prst="star5">
                <a:avLst/>
              </a:prstGeom>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sp>
            <p:nvSpPr>
              <p:cNvPr id="20" name="Star: 5 Points 19">
                <a:extLst>
                  <a:ext uri="{FF2B5EF4-FFF2-40B4-BE49-F238E27FC236}">
                    <a16:creationId xmlns:a16="http://schemas.microsoft.com/office/drawing/2014/main" id="{D9676BB8-0178-8924-4553-C265E612FAF1}"/>
                  </a:ext>
                </a:extLst>
              </p:cNvPr>
              <p:cNvSpPr/>
              <p:nvPr/>
            </p:nvSpPr>
            <p:spPr>
              <a:xfrm>
                <a:off x="8111446" y="3055860"/>
                <a:ext cx="1468877" cy="1228180"/>
              </a:xfrm>
              <a:prstGeom prst="star5">
                <a:avLst/>
              </a:prstGeom>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ea typeface="+mn-ea"/>
                  <a:cs typeface="+mn-cs"/>
                </a:endParaRPr>
              </a:p>
            </p:txBody>
          </p:sp>
          <p:pic>
            <p:nvPicPr>
              <p:cNvPr id="21" name="Picture 20">
                <a:extLst>
                  <a:ext uri="{FF2B5EF4-FFF2-40B4-BE49-F238E27FC236}">
                    <a16:creationId xmlns:a16="http://schemas.microsoft.com/office/drawing/2014/main" id="{E9417BF9-3F27-F40D-515A-E00D622FFB4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18674" y="2809687"/>
                <a:ext cx="771633" cy="1667064"/>
              </a:xfrm>
              <a:prstGeom prst="rect">
                <a:avLst/>
              </a:prstGeom>
            </p:spPr>
          </p:pic>
        </p:grpSp>
        <p:sp>
          <p:nvSpPr>
            <p:cNvPr id="22" name="TextBox 21">
              <a:extLst>
                <a:ext uri="{FF2B5EF4-FFF2-40B4-BE49-F238E27FC236}">
                  <a16:creationId xmlns:a16="http://schemas.microsoft.com/office/drawing/2014/main" id="{82113E6F-FB6B-989E-D36F-D226ABB21032}"/>
                </a:ext>
              </a:extLst>
            </p:cNvPr>
            <p:cNvSpPr txBox="1"/>
            <p:nvPr/>
          </p:nvSpPr>
          <p:spPr>
            <a:xfrm>
              <a:off x="9523644" y="4564507"/>
              <a:ext cx="2000891" cy="9384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C5D2A"/>
                  </a:solidFill>
                  <a:effectLst/>
                  <a:uLnTx/>
                  <a:uFillTx/>
                  <a:latin typeface="+mn-lt"/>
                  <a:ea typeface="+mn-ea"/>
                  <a:cs typeface="+mn-cs"/>
                </a:rPr>
                <a:t>4.7 / 5.0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C5D2A"/>
                  </a:solidFill>
                  <a:effectLst/>
                  <a:uLnTx/>
                  <a:uFillTx/>
                  <a:latin typeface="+mn-lt"/>
                  <a:ea typeface="+mn-ea"/>
                  <a:cs typeface="+mn-cs"/>
                </a:rPr>
                <a:t>Likely to Recommend</a:t>
              </a:r>
            </a:p>
          </p:txBody>
        </p:sp>
      </p:grpSp>
      <p:sp>
        <p:nvSpPr>
          <p:cNvPr id="23" name="TextBox 22">
            <a:extLst>
              <a:ext uri="{FF2B5EF4-FFF2-40B4-BE49-F238E27FC236}">
                <a16:creationId xmlns:a16="http://schemas.microsoft.com/office/drawing/2014/main" id="{FAFA597A-36A0-DBC1-1F86-753F68592271}"/>
              </a:ext>
            </a:extLst>
          </p:cNvPr>
          <p:cNvSpPr txBox="1"/>
          <p:nvPr/>
        </p:nvSpPr>
        <p:spPr>
          <a:xfrm>
            <a:off x="9019294" y="5933136"/>
            <a:ext cx="298061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2C5D2A"/>
                </a:solidFill>
                <a:effectLst/>
                <a:uLnTx/>
                <a:uFillTx/>
                <a:latin typeface="+mn-lt"/>
                <a:ea typeface="+mn-ea"/>
                <a:cs typeface="+mn-cs"/>
              </a:rPr>
              <a:t>Source: 2023 in-house survey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2C5D2A"/>
                </a:solidFill>
                <a:effectLst/>
                <a:uLnTx/>
                <a:uFillTx/>
                <a:latin typeface="+mn-lt"/>
                <a:ea typeface="+mn-ea"/>
                <a:cs typeface="+mn-cs"/>
              </a:rPr>
              <a:t>N=400</a:t>
            </a:r>
          </a:p>
        </p:txBody>
      </p:sp>
    </p:spTree>
    <p:extLst>
      <p:ext uri="{BB962C8B-B14F-4D97-AF65-F5344CB8AC3E}">
        <p14:creationId xmlns:p14="http://schemas.microsoft.com/office/powerpoint/2010/main" val="34352238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D763586-80E5-1811-5EAC-E0BD090CF753}"/>
              </a:ext>
            </a:extLst>
          </p:cNvPr>
          <p:cNvSpPr>
            <a:spLocks noGrp="1"/>
          </p:cNvSpPr>
          <p:nvPr>
            <p:ph type="sldNum" sz="quarter" idx="2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12962E-437F-431C-AC0B-9D349748CADC}" type="slidenum">
              <a:rPr kumimoji="0" lang="en-US" sz="800" b="0" i="0" u="none" strike="noStrike" kern="1200" cap="none" spc="0" normalizeH="0" baseline="0" noProof="0">
                <a:ln>
                  <a:noFill/>
                </a:ln>
                <a:solidFill>
                  <a:srgbClr val="000000"/>
                </a:solidFill>
                <a:effectLst/>
                <a:uLnTx/>
                <a:uFillTx/>
                <a:latin typeface="+mn-lt"/>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800" b="0" i="0" u="none" strike="noStrike" kern="1200" cap="none" spc="0" normalizeH="0" baseline="0" noProof="0">
              <a:ln>
                <a:noFill/>
              </a:ln>
              <a:solidFill>
                <a:srgbClr val="000000"/>
              </a:solidFill>
              <a:effectLst/>
              <a:uLnTx/>
              <a:uFillTx/>
              <a:latin typeface="+mn-lt"/>
              <a:ea typeface="+mn-ea"/>
              <a:cs typeface="Arial" panose="020B0604020202020204" pitchFamily="34" charset="0"/>
            </a:endParaRPr>
          </a:p>
        </p:txBody>
      </p:sp>
      <p:sp>
        <p:nvSpPr>
          <p:cNvPr id="2" name="Content Placeholder 5">
            <a:extLst>
              <a:ext uri="{FF2B5EF4-FFF2-40B4-BE49-F238E27FC236}">
                <a16:creationId xmlns:a16="http://schemas.microsoft.com/office/drawing/2014/main" id="{287C85D9-8064-8A33-15A4-A22193C90AB7}"/>
              </a:ext>
            </a:extLst>
          </p:cNvPr>
          <p:cNvSpPr txBox="1">
            <a:spLocks/>
          </p:cNvSpPr>
          <p:nvPr/>
        </p:nvSpPr>
        <p:spPr>
          <a:xfrm>
            <a:off x="468887" y="1705431"/>
            <a:ext cx="11254226" cy="4312256"/>
          </a:xfrm>
          <a:prstGeom prst="rect">
            <a:avLst/>
          </a:prstGeom>
          <a:ln w="9525">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4"/>
              </a:buClr>
              <a:buFont typeface="Courier New" panose="02070309020205020404" pitchFamily="49" charset="0"/>
              <a:buChar char="o"/>
              <a:defRPr sz="2800" b="0" i="0" kern="1200" baseline="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accent4"/>
              </a:buClr>
              <a:buFont typeface="Arial" panose="020B0604020202020204" pitchFamily="34" charset="0"/>
              <a:buChar char="•"/>
              <a:defRPr sz="2400" b="0" i="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000" b="0" i="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1800" b="0" i="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4"/>
              </a:buClr>
              <a:buFont typeface="Arial" panose="020B0604020202020204" pitchFamily="34" charset="0"/>
              <a:buChar char="•"/>
              <a:defRPr sz="1800" b="0" i="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0"/>
              </a:spcAft>
              <a:buClr>
                <a:srgbClr val="007953"/>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2C5D2A"/>
                </a:solidFill>
                <a:effectLst/>
                <a:uLnTx/>
                <a:uFillTx/>
                <a:ea typeface="+mn-ea"/>
                <a:cs typeface="+mn-cs"/>
              </a:rPr>
              <a:t>ROI Methodology was established in 1973 by The ROI Institute and reflects guiding principles and guidelines to ensure consistent application; accepted by ATD (The Association for Talent Development) as the standard for calculating learning financial measures.</a:t>
            </a:r>
            <a:endParaRPr kumimoji="0" lang="en-GB" sz="2000" b="1" i="0" u="sng" strike="noStrike" kern="1200" cap="none" spc="0" normalizeH="0" baseline="0" noProof="0" dirty="0">
              <a:ln>
                <a:noFill/>
              </a:ln>
              <a:solidFill>
                <a:srgbClr val="2C5D2A"/>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
                <a:srgbClr val="007953"/>
              </a:buClr>
              <a:buSzTx/>
              <a:buFont typeface="Courier New" panose="02070309020205020404" pitchFamily="49" charset="0"/>
              <a:buNone/>
              <a:tabLst/>
              <a:defRPr/>
            </a:pPr>
            <a:endParaRPr kumimoji="0" lang="en-GB" sz="1800" b="1" i="0" u="none" strike="noStrike" kern="1200" cap="none" spc="0" normalizeH="0" baseline="0" noProof="0" dirty="0">
              <a:ln>
                <a:noFill/>
              </a:ln>
              <a:solidFill>
                <a:srgbClr val="2C5D2A"/>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
                <a:srgbClr val="007953"/>
              </a:buClr>
              <a:buSzTx/>
              <a:buFont typeface="Courier New" panose="02070309020205020404" pitchFamily="49" charset="0"/>
              <a:buNone/>
              <a:tabLst/>
              <a:defRPr/>
            </a:pPr>
            <a:r>
              <a:rPr kumimoji="0" lang="en-GB" sz="1800" b="1" i="0" u="none" strike="noStrike" kern="1200" cap="none" spc="0" normalizeH="0" baseline="0" noProof="0" dirty="0">
                <a:ln>
                  <a:noFill/>
                </a:ln>
                <a:solidFill>
                  <a:srgbClr val="2C5D2A"/>
                </a:solidFill>
                <a:effectLst/>
                <a:uLnTx/>
                <a:uFillTx/>
                <a:ea typeface="+mn-ea"/>
                <a:cs typeface="+mn-cs"/>
              </a:rPr>
              <a:t>ROI (%) = Net Benefits / Costs) x 100 </a:t>
            </a:r>
          </a:p>
        </p:txBody>
      </p:sp>
      <p:sp>
        <p:nvSpPr>
          <p:cNvPr id="3" name="TextBox 2">
            <a:extLst>
              <a:ext uri="{FF2B5EF4-FFF2-40B4-BE49-F238E27FC236}">
                <a16:creationId xmlns:a16="http://schemas.microsoft.com/office/drawing/2014/main" id="{EAB21F9C-5ADD-F590-01A7-A934D9803BA2}"/>
              </a:ext>
            </a:extLst>
          </p:cNvPr>
          <p:cNvSpPr txBox="1"/>
          <p:nvPr/>
        </p:nvSpPr>
        <p:spPr>
          <a:xfrm>
            <a:off x="1053927" y="3181011"/>
            <a:ext cx="4988614" cy="1477328"/>
          </a:xfrm>
          <a:prstGeom prst="rect">
            <a:avLst/>
          </a:prstGeom>
          <a:solidFill>
            <a:schemeClr val="bg1"/>
          </a:solidFill>
          <a:ln>
            <a:solidFill>
              <a:srgbClr val="2C5D2A"/>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5D2A"/>
                </a:solidFill>
                <a:effectLst/>
                <a:uLnTx/>
                <a:uFillTx/>
                <a:latin typeface="+mn-lt"/>
                <a:ea typeface="+mn-ea"/>
              </a:rPr>
              <a:t>Costs: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C5D2A"/>
                </a:solidFill>
                <a:effectLst/>
                <a:uLnTx/>
                <a:uFillTx/>
                <a:latin typeface="+mn-lt"/>
                <a:ea typeface="+mn-ea"/>
              </a:rPr>
              <a:t>Tuition &amp; Fees 			$ 730,000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C5D2A"/>
                </a:solidFill>
                <a:effectLst/>
                <a:uLnTx/>
                <a:uFillTx/>
                <a:latin typeface="+mn-lt"/>
                <a:ea typeface="+mn-ea"/>
              </a:rPr>
              <a:t>Misc. Program Costs                           </a:t>
            </a:r>
            <a:r>
              <a:rPr kumimoji="0" lang="en-US" sz="1800" b="0" i="0" u="none" strike="noStrike" kern="1200" cap="none" spc="0" normalizeH="0" baseline="0" noProof="0" dirty="0">
                <a:ln>
                  <a:noFill/>
                </a:ln>
                <a:solidFill>
                  <a:srgbClr val="2C5D2A"/>
                </a:solidFill>
                <a:effectLst/>
                <a:uLnTx/>
                <a:uFillTx/>
                <a:latin typeface="Arial"/>
                <a:ea typeface="ＭＳ Ｐゴシック" pitchFamily="-111" charset="-128"/>
                <a:cs typeface="+mn-cs"/>
              </a:rPr>
              <a:t>$21,000</a:t>
            </a:r>
          </a:p>
          <a:p>
            <a:pPr eaLnBrk="1" fontAlgn="auto" hangingPunct="1">
              <a:spcBef>
                <a:spcPts val="0"/>
              </a:spcBef>
              <a:spcAft>
                <a:spcPts val="0"/>
              </a:spcAft>
              <a:defRPr/>
            </a:pPr>
            <a:endParaRPr kumimoji="0" lang="en-US" sz="1800" b="1" i="0" u="none" strike="noStrike" kern="1200" cap="none" spc="0" normalizeH="0" baseline="0" noProof="0" dirty="0">
              <a:ln>
                <a:noFill/>
              </a:ln>
              <a:solidFill>
                <a:srgbClr val="2C5D2A"/>
              </a:solidFill>
              <a:effectLst/>
              <a:uLnTx/>
              <a:uFillTx/>
              <a:latin typeface="+mn-lt"/>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5D2A"/>
                </a:solidFill>
                <a:effectLst/>
                <a:uLnTx/>
                <a:uFillTx/>
                <a:latin typeface="+mn-lt"/>
                <a:ea typeface="+mn-ea"/>
              </a:rPr>
              <a:t>Total Costs			$ 751,000</a:t>
            </a:r>
          </a:p>
        </p:txBody>
      </p:sp>
      <p:sp>
        <p:nvSpPr>
          <p:cNvPr id="4" name="TextBox 3">
            <a:extLst>
              <a:ext uri="{FF2B5EF4-FFF2-40B4-BE49-F238E27FC236}">
                <a16:creationId xmlns:a16="http://schemas.microsoft.com/office/drawing/2014/main" id="{9327C563-5481-0A6B-4009-66291B7AF69D}"/>
              </a:ext>
            </a:extLst>
          </p:cNvPr>
          <p:cNvSpPr txBox="1"/>
          <p:nvPr/>
        </p:nvSpPr>
        <p:spPr>
          <a:xfrm>
            <a:off x="6308522" y="3181011"/>
            <a:ext cx="5494788"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5D2A"/>
                </a:solidFill>
                <a:effectLst/>
                <a:uLnTx/>
                <a:uFillTx/>
                <a:latin typeface="+mn-lt"/>
                <a:ea typeface="+mn-ea"/>
                <a:cs typeface="+mn-cs"/>
              </a:rPr>
              <a:t>Benefits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C5D2A"/>
                </a:solidFill>
                <a:effectLst/>
                <a:uLnTx/>
                <a:uFillTx/>
                <a:latin typeface="+mn-lt"/>
                <a:ea typeface="+mn-ea"/>
                <a:cs typeface="+mn-cs"/>
              </a:rPr>
              <a:t>Turnover Reduction (34% Claim)	     $22,440,000 Annual Tax Credit			          $182,500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C5D2A"/>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C5D2A"/>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5D2A"/>
                </a:solidFill>
                <a:effectLst/>
                <a:uLnTx/>
                <a:uFillTx/>
                <a:latin typeface="+mn-lt"/>
                <a:ea typeface="+mn-ea"/>
                <a:cs typeface="+mn-cs"/>
              </a:rPr>
              <a:t>Total Benefits			$      22,622,500</a:t>
            </a:r>
          </a:p>
        </p:txBody>
      </p:sp>
      <p:sp>
        <p:nvSpPr>
          <p:cNvPr id="6" name="TextBox 5">
            <a:extLst>
              <a:ext uri="{FF2B5EF4-FFF2-40B4-BE49-F238E27FC236}">
                <a16:creationId xmlns:a16="http://schemas.microsoft.com/office/drawing/2014/main" id="{637E6D34-90F2-CD1C-4B4F-D79E9CC609F0}"/>
              </a:ext>
            </a:extLst>
          </p:cNvPr>
          <p:cNvSpPr txBox="1"/>
          <p:nvPr/>
        </p:nvSpPr>
        <p:spPr>
          <a:xfrm>
            <a:off x="4471273" y="5198007"/>
            <a:ext cx="37452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C5D2A"/>
                </a:solidFill>
                <a:effectLst/>
                <a:uLnTx/>
                <a:uFillTx/>
                <a:latin typeface="+mn-lt"/>
                <a:ea typeface="+mn-ea"/>
                <a:cs typeface="+mn-cs"/>
              </a:rPr>
              <a:t>Return on Investment :	2,912%</a:t>
            </a:r>
          </a:p>
        </p:txBody>
      </p:sp>
      <p:sp>
        <p:nvSpPr>
          <p:cNvPr id="8" name="TextBox 7">
            <a:extLst>
              <a:ext uri="{FF2B5EF4-FFF2-40B4-BE49-F238E27FC236}">
                <a16:creationId xmlns:a16="http://schemas.microsoft.com/office/drawing/2014/main" id="{6A0EE4A5-2722-E018-804C-E6905D51FAF8}"/>
              </a:ext>
            </a:extLst>
          </p:cNvPr>
          <p:cNvSpPr txBox="1"/>
          <p:nvPr/>
        </p:nvSpPr>
        <p:spPr>
          <a:xfrm>
            <a:off x="191335" y="952279"/>
            <a:ext cx="11310858" cy="553998"/>
          </a:xfrm>
          <a:prstGeom prst="rect">
            <a:avLst/>
          </a:prstGeom>
          <a:solidFill>
            <a:schemeClr val="tx1"/>
          </a:solidFill>
        </p:spPr>
        <p:txBody>
          <a:bodyPr wrap="square" tIns="91440" bIns="9144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mn-lt"/>
                <a:ea typeface="+mn-ea"/>
                <a:cs typeface="Arial" panose="020B0604020202020204" pitchFamily="34" charset="0"/>
              </a:rPr>
              <a:t>Papa Johns earned $30.12 value for every dollar invested in 2023</a:t>
            </a:r>
          </a:p>
        </p:txBody>
      </p:sp>
      <p:sp>
        <p:nvSpPr>
          <p:cNvPr id="11" name="Text Placeholder 2">
            <a:extLst>
              <a:ext uri="{FF2B5EF4-FFF2-40B4-BE49-F238E27FC236}">
                <a16:creationId xmlns:a16="http://schemas.microsoft.com/office/drawing/2014/main" id="{910656E6-C3A0-4143-5A53-3C37FB0156A4}"/>
              </a:ext>
            </a:extLst>
          </p:cNvPr>
          <p:cNvSpPr txBox="1">
            <a:spLocks/>
          </p:cNvSpPr>
          <p:nvPr/>
        </p:nvSpPr>
        <p:spPr bwMode="auto">
          <a:xfrm>
            <a:off x="191335" y="320675"/>
            <a:ext cx="11464956" cy="536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0" indent="0" algn="l" rtl="0" eaLnBrk="0" fontAlgn="base" hangingPunct="0">
              <a:lnSpc>
                <a:spcPct val="90000"/>
              </a:lnSpc>
              <a:spcBef>
                <a:spcPts val="0"/>
              </a:spcBef>
              <a:spcAft>
                <a:spcPts val="600"/>
              </a:spcAft>
              <a:buClr>
                <a:schemeClr val="tx1"/>
              </a:buClr>
              <a:buFont typeface="Arial" panose="020B0604020202020204" pitchFamily="34" charset="0"/>
              <a:buNone/>
              <a:defRPr sz="4000" kern="1200" cap="all" baseline="0">
                <a:solidFill>
                  <a:schemeClr val="tx1"/>
                </a:solidFill>
                <a:latin typeface="Impact" panose="020B0806030902050204" pitchFamily="34" charset="0"/>
                <a:ea typeface="+mn-ea"/>
                <a:cs typeface="Arial" panose="020B0604020202020204" pitchFamily="34" charset="0"/>
              </a:defRPr>
            </a:lvl1pPr>
            <a:lvl2pPr marL="685800" indent="-228600" algn="l" rtl="0" eaLnBrk="0" fontAlgn="base" hangingPunct="0">
              <a:lnSpc>
                <a:spcPct val="90000"/>
              </a:lnSpc>
              <a:spcBef>
                <a:spcPct val="0"/>
              </a:spcBef>
              <a:spcAft>
                <a:spcPts val="600"/>
              </a:spcAft>
              <a:buClr>
                <a:schemeClr val="tx1"/>
              </a:buClr>
              <a:buFont typeface="Arial" panose="020B0604020202020204" pitchFamily="34" charset="0"/>
              <a:buChar char="•"/>
              <a:defRPr kern="1200">
                <a:solidFill>
                  <a:schemeClr val="tx1"/>
                </a:solidFill>
                <a:latin typeface="Arial" panose="020B0604020202020204" pitchFamily="34" charset="0"/>
                <a:ea typeface="+mn-ea"/>
                <a:cs typeface="+mn-cs"/>
              </a:defRPr>
            </a:lvl2pPr>
            <a:lvl3pPr marL="1143000" indent="-228600" algn="l" rtl="0" eaLnBrk="0" fontAlgn="base" hangingPunct="0">
              <a:lnSpc>
                <a:spcPct val="90000"/>
              </a:lnSpc>
              <a:spcBef>
                <a:spcPct val="0"/>
              </a:spcBef>
              <a:spcAft>
                <a:spcPts val="60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mn-cs"/>
              </a:defRPr>
            </a:lvl3pPr>
            <a:lvl4pPr marL="1600200" indent="-228600" algn="l" rtl="0" eaLnBrk="0" fontAlgn="base" hangingPunct="0">
              <a:lnSpc>
                <a:spcPct val="90000"/>
              </a:lnSpc>
              <a:spcBef>
                <a:spcPct val="0"/>
              </a:spcBef>
              <a:spcAft>
                <a:spcPts val="600"/>
              </a:spcAft>
              <a:buClr>
                <a:schemeClr val="tx1"/>
              </a:buClr>
              <a:buFont typeface="Arial" panose="020B0604020202020204" pitchFamily="34" charset="0"/>
              <a:buChar char="•"/>
              <a:defRPr sz="1400" kern="1200">
                <a:solidFill>
                  <a:schemeClr val="tx1"/>
                </a:solidFill>
                <a:latin typeface="Arial" panose="020B0604020202020204" pitchFamily="34" charset="0"/>
                <a:ea typeface="+mn-ea"/>
                <a:cs typeface="+mn-cs"/>
              </a:defRPr>
            </a:lvl4pPr>
            <a:lvl5pPr marL="2057400" indent="-228600" algn="l" rtl="0" eaLnBrk="0" fontAlgn="base" hangingPunct="0">
              <a:lnSpc>
                <a:spcPct val="90000"/>
              </a:lnSpc>
              <a:spcBef>
                <a:spcPct val="0"/>
              </a:spcBef>
              <a:spcAft>
                <a:spcPts val="600"/>
              </a:spcAft>
              <a:buClr>
                <a:schemeClr val="tx1"/>
              </a:buClr>
              <a:buFont typeface="Arial" panose="020B0604020202020204" pitchFamily="34" charset="0"/>
              <a:buChar char="•"/>
              <a:defRPr sz="14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90000"/>
              </a:lnSpc>
              <a:spcBef>
                <a:spcPts val="0"/>
              </a:spcBef>
              <a:spcAft>
                <a:spcPts val="600"/>
              </a:spcAft>
              <a:buClr>
                <a:srgbClr val="2C5D2A"/>
              </a:buClr>
              <a:buSzTx/>
              <a:buFont typeface="Arial" panose="020B0604020202020204" pitchFamily="34" charset="0"/>
              <a:buNone/>
              <a:tabLst/>
              <a:defRPr/>
            </a:pPr>
            <a:r>
              <a:rPr kumimoji="0" lang="en-US" sz="3200" b="0" i="0" u="none" strike="noStrike" kern="1200" cap="all" spc="0" normalizeH="0" baseline="0" noProof="0" dirty="0">
                <a:ln>
                  <a:noFill/>
                </a:ln>
                <a:solidFill>
                  <a:srgbClr val="2C5D2A"/>
                </a:solidFill>
                <a:effectLst/>
                <a:uLnTx/>
                <a:uFillTx/>
                <a:latin typeface="+mn-lt"/>
                <a:ea typeface="+mn-ea"/>
                <a:cs typeface="Arial"/>
              </a:rPr>
              <a:t>Dough &amp; Degrees Return on investment</a:t>
            </a:r>
            <a:endParaRPr kumimoji="0" lang="en-US" sz="3200" b="0" i="0" u="none" strike="noStrike" kern="1200" cap="all" spc="0" normalizeH="0" baseline="0" noProof="0" dirty="0">
              <a:ln>
                <a:noFill/>
              </a:ln>
              <a:solidFill>
                <a:srgbClr val="2C5D2A"/>
              </a:solidFill>
              <a:effectLst/>
              <a:uLnTx/>
              <a:uFillTx/>
              <a:latin typeface="+mn-lt"/>
              <a:ea typeface="+mn-ea"/>
            </a:endParaRPr>
          </a:p>
        </p:txBody>
      </p:sp>
      <p:sp>
        <p:nvSpPr>
          <p:cNvPr id="7" name="TextBox 6">
            <a:extLst>
              <a:ext uri="{FF2B5EF4-FFF2-40B4-BE49-F238E27FC236}">
                <a16:creationId xmlns:a16="http://schemas.microsoft.com/office/drawing/2014/main" id="{20A58985-3893-510C-493F-498E1657FD7B}"/>
              </a:ext>
            </a:extLst>
          </p:cNvPr>
          <p:cNvSpPr txBox="1"/>
          <p:nvPr/>
        </p:nvSpPr>
        <p:spPr>
          <a:xfrm>
            <a:off x="1407666" y="6103818"/>
            <a:ext cx="951890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C5D2A"/>
                </a:solidFill>
                <a:effectLst/>
                <a:uLnTx/>
                <a:uFillTx/>
                <a:latin typeface="+mn-lt"/>
                <a:ea typeface="+mn-ea"/>
                <a:cs typeface="+mn-cs"/>
              </a:rPr>
              <a:t>Earned media value, soft skill development, engagement, productivity and customer impact not included in calculation.</a:t>
            </a:r>
          </a:p>
        </p:txBody>
      </p:sp>
      <p:sp>
        <p:nvSpPr>
          <p:cNvPr id="9" name="TextBox 8">
            <a:extLst>
              <a:ext uri="{FF2B5EF4-FFF2-40B4-BE49-F238E27FC236}">
                <a16:creationId xmlns:a16="http://schemas.microsoft.com/office/drawing/2014/main" id="{D8C2DEAA-4406-AE1F-17A1-2CA2F3A9B93A}"/>
              </a:ext>
            </a:extLst>
          </p:cNvPr>
          <p:cNvSpPr txBox="1"/>
          <p:nvPr/>
        </p:nvSpPr>
        <p:spPr>
          <a:xfrm>
            <a:off x="4471272" y="5656114"/>
            <a:ext cx="38980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5D2A"/>
                </a:solidFill>
                <a:effectLst/>
                <a:uLnTx/>
                <a:uFillTx/>
                <a:latin typeface="+mn-lt"/>
                <a:ea typeface="+mn-ea"/>
                <a:cs typeface="+mn-cs"/>
              </a:rPr>
              <a:t>Benefits Cost Ratio:	30.12</a:t>
            </a:r>
          </a:p>
        </p:txBody>
      </p:sp>
    </p:spTree>
    <p:extLst>
      <p:ext uri="{BB962C8B-B14F-4D97-AF65-F5344CB8AC3E}">
        <p14:creationId xmlns:p14="http://schemas.microsoft.com/office/powerpoint/2010/main" val="731272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D763586-80E5-1811-5EAC-E0BD090CF753}"/>
              </a:ext>
            </a:extLst>
          </p:cNvPr>
          <p:cNvSpPr>
            <a:spLocks noGrp="1"/>
          </p:cNvSpPr>
          <p:nvPr>
            <p:ph type="sldNum" sz="quarter" idx="2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12962E-437F-431C-AC0B-9D349748CADC}" type="slidenum">
              <a:rPr kumimoji="0" lang="en-US" sz="800" b="0" i="0" u="none" strike="noStrike" kern="1200" cap="none" spc="0" normalizeH="0" baseline="0" noProof="0">
                <a:ln>
                  <a:noFill/>
                </a:ln>
                <a:solidFill>
                  <a:srgbClr val="000000"/>
                </a:solidFill>
                <a:effectLst/>
                <a:uLnTx/>
                <a:uFillTx/>
                <a:latin typeface="+mn-lt"/>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800" b="0" i="0" u="none" strike="noStrike" kern="1200" cap="none" spc="0" normalizeH="0" baseline="0" noProof="0">
              <a:ln>
                <a:noFill/>
              </a:ln>
              <a:solidFill>
                <a:srgbClr val="000000"/>
              </a:solidFill>
              <a:effectLst/>
              <a:uLnTx/>
              <a:uFillTx/>
              <a:latin typeface="+mn-lt"/>
              <a:ea typeface="+mn-ea"/>
              <a:cs typeface="Arial" panose="020B0604020202020204" pitchFamily="34" charset="0"/>
            </a:endParaRPr>
          </a:p>
        </p:txBody>
      </p:sp>
      <p:sp>
        <p:nvSpPr>
          <p:cNvPr id="7" name="TextBox 6">
            <a:extLst>
              <a:ext uri="{FF2B5EF4-FFF2-40B4-BE49-F238E27FC236}">
                <a16:creationId xmlns:a16="http://schemas.microsoft.com/office/drawing/2014/main" id="{4BC6072D-A822-4D3C-82DE-54EB7485BA18}"/>
              </a:ext>
            </a:extLst>
          </p:cNvPr>
          <p:cNvSpPr txBox="1"/>
          <p:nvPr/>
        </p:nvSpPr>
        <p:spPr>
          <a:xfrm>
            <a:off x="191335" y="952279"/>
            <a:ext cx="11310858" cy="553998"/>
          </a:xfrm>
          <a:prstGeom prst="rect">
            <a:avLst/>
          </a:prstGeom>
          <a:solidFill>
            <a:schemeClr val="tx1"/>
          </a:solidFill>
        </p:spPr>
        <p:txBody>
          <a:bodyPr wrap="square" tIns="91440" bIns="9144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mn-lt"/>
                <a:ea typeface="+mn-ea"/>
                <a:cs typeface="Arial" panose="020B0604020202020204" pitchFamily="34" charset="0"/>
              </a:rPr>
              <a:t>Average Tuition Reduced 5.8% with Bright Horizons Partnership</a:t>
            </a:r>
          </a:p>
        </p:txBody>
      </p:sp>
      <p:sp>
        <p:nvSpPr>
          <p:cNvPr id="10" name="Text Placeholder 2">
            <a:extLst>
              <a:ext uri="{FF2B5EF4-FFF2-40B4-BE49-F238E27FC236}">
                <a16:creationId xmlns:a16="http://schemas.microsoft.com/office/drawing/2014/main" id="{0A2E9EFB-DE78-440F-BF7F-7FC31C9A40D9}"/>
              </a:ext>
            </a:extLst>
          </p:cNvPr>
          <p:cNvSpPr txBox="1">
            <a:spLocks/>
          </p:cNvSpPr>
          <p:nvPr/>
        </p:nvSpPr>
        <p:spPr bwMode="auto">
          <a:xfrm>
            <a:off x="216735" y="358775"/>
            <a:ext cx="11464956" cy="536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0" indent="0" algn="l" rtl="0" eaLnBrk="0" fontAlgn="base" hangingPunct="0">
              <a:lnSpc>
                <a:spcPct val="90000"/>
              </a:lnSpc>
              <a:spcBef>
                <a:spcPts val="0"/>
              </a:spcBef>
              <a:spcAft>
                <a:spcPts val="600"/>
              </a:spcAft>
              <a:buClr>
                <a:schemeClr val="tx1"/>
              </a:buClr>
              <a:buFont typeface="Arial" panose="020B0604020202020204" pitchFamily="34" charset="0"/>
              <a:buNone/>
              <a:defRPr sz="4000" kern="1200" cap="all" baseline="0">
                <a:solidFill>
                  <a:schemeClr val="tx1"/>
                </a:solidFill>
                <a:latin typeface="Impact" panose="020B0806030902050204" pitchFamily="34" charset="0"/>
                <a:ea typeface="+mn-ea"/>
                <a:cs typeface="Arial" panose="020B0604020202020204" pitchFamily="34" charset="0"/>
              </a:defRPr>
            </a:lvl1pPr>
            <a:lvl2pPr marL="685800" indent="-228600" algn="l" rtl="0" eaLnBrk="0" fontAlgn="base" hangingPunct="0">
              <a:lnSpc>
                <a:spcPct val="90000"/>
              </a:lnSpc>
              <a:spcBef>
                <a:spcPct val="0"/>
              </a:spcBef>
              <a:spcAft>
                <a:spcPts val="600"/>
              </a:spcAft>
              <a:buClr>
                <a:schemeClr val="tx1"/>
              </a:buClr>
              <a:buFont typeface="Arial" panose="020B0604020202020204" pitchFamily="34" charset="0"/>
              <a:buChar char="•"/>
              <a:defRPr kern="1200">
                <a:solidFill>
                  <a:schemeClr val="tx1"/>
                </a:solidFill>
                <a:latin typeface="Arial" panose="020B0604020202020204" pitchFamily="34" charset="0"/>
                <a:ea typeface="+mn-ea"/>
                <a:cs typeface="+mn-cs"/>
              </a:defRPr>
            </a:lvl2pPr>
            <a:lvl3pPr marL="1143000" indent="-228600" algn="l" rtl="0" eaLnBrk="0" fontAlgn="base" hangingPunct="0">
              <a:lnSpc>
                <a:spcPct val="90000"/>
              </a:lnSpc>
              <a:spcBef>
                <a:spcPct val="0"/>
              </a:spcBef>
              <a:spcAft>
                <a:spcPts val="600"/>
              </a:spcAft>
              <a:buClr>
                <a:schemeClr val="tx1"/>
              </a:buClr>
              <a:buFont typeface="Arial" panose="020B0604020202020204" pitchFamily="34" charset="0"/>
              <a:buChar char="•"/>
              <a:defRPr sz="1600" kern="1200">
                <a:solidFill>
                  <a:schemeClr val="tx1"/>
                </a:solidFill>
                <a:latin typeface="Arial" panose="020B0604020202020204" pitchFamily="34" charset="0"/>
                <a:ea typeface="+mn-ea"/>
                <a:cs typeface="+mn-cs"/>
              </a:defRPr>
            </a:lvl3pPr>
            <a:lvl4pPr marL="1600200" indent="-228600" algn="l" rtl="0" eaLnBrk="0" fontAlgn="base" hangingPunct="0">
              <a:lnSpc>
                <a:spcPct val="90000"/>
              </a:lnSpc>
              <a:spcBef>
                <a:spcPct val="0"/>
              </a:spcBef>
              <a:spcAft>
                <a:spcPts val="600"/>
              </a:spcAft>
              <a:buClr>
                <a:schemeClr val="tx1"/>
              </a:buClr>
              <a:buFont typeface="Arial" panose="020B0604020202020204" pitchFamily="34" charset="0"/>
              <a:buChar char="•"/>
              <a:defRPr sz="1400" kern="1200">
                <a:solidFill>
                  <a:schemeClr val="tx1"/>
                </a:solidFill>
                <a:latin typeface="Arial" panose="020B0604020202020204" pitchFamily="34" charset="0"/>
                <a:ea typeface="+mn-ea"/>
                <a:cs typeface="+mn-cs"/>
              </a:defRPr>
            </a:lvl4pPr>
            <a:lvl5pPr marL="2057400" indent="-228600" algn="l" rtl="0" eaLnBrk="0" fontAlgn="base" hangingPunct="0">
              <a:lnSpc>
                <a:spcPct val="90000"/>
              </a:lnSpc>
              <a:spcBef>
                <a:spcPct val="0"/>
              </a:spcBef>
              <a:spcAft>
                <a:spcPts val="600"/>
              </a:spcAft>
              <a:buClr>
                <a:schemeClr val="tx1"/>
              </a:buClr>
              <a:buFont typeface="Arial" panose="020B0604020202020204" pitchFamily="34" charset="0"/>
              <a:buChar char="•"/>
              <a:defRPr sz="14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90000"/>
              </a:lnSpc>
              <a:spcBef>
                <a:spcPts val="0"/>
              </a:spcBef>
              <a:spcAft>
                <a:spcPts val="600"/>
              </a:spcAft>
              <a:buClr>
                <a:srgbClr val="2C5D2A"/>
              </a:buClr>
              <a:buSzTx/>
              <a:buFont typeface="Arial" panose="020B0604020202020204" pitchFamily="34" charset="0"/>
              <a:buNone/>
              <a:tabLst/>
              <a:defRPr/>
            </a:pPr>
            <a:r>
              <a:rPr kumimoji="0" lang="en-US" sz="3200" b="0" i="0" u="none" strike="noStrike" kern="1200" cap="all" spc="0" normalizeH="0" baseline="0" noProof="0" dirty="0">
                <a:ln>
                  <a:noFill/>
                </a:ln>
                <a:solidFill>
                  <a:srgbClr val="2C5D2A"/>
                </a:solidFill>
                <a:effectLst/>
                <a:uLnTx/>
                <a:uFillTx/>
                <a:latin typeface="+mn-lt"/>
                <a:ea typeface="+mn-ea"/>
                <a:cs typeface="Arial"/>
              </a:rPr>
              <a:t>Dough &amp; Degrees Financial History</a:t>
            </a:r>
            <a:endParaRPr kumimoji="0" lang="en-US" sz="3200" b="0" i="0" u="none" strike="noStrike" kern="1200" cap="all" spc="0" normalizeH="0" baseline="0" noProof="0" dirty="0">
              <a:ln>
                <a:noFill/>
              </a:ln>
              <a:solidFill>
                <a:srgbClr val="2C5D2A"/>
              </a:solidFill>
              <a:effectLst/>
              <a:uLnTx/>
              <a:uFillTx/>
              <a:latin typeface="+mn-lt"/>
              <a:ea typeface="+mn-ea"/>
            </a:endParaRPr>
          </a:p>
        </p:txBody>
      </p:sp>
      <p:graphicFrame>
        <p:nvGraphicFramePr>
          <p:cNvPr id="13" name="Chart 12">
            <a:extLst>
              <a:ext uri="{FF2B5EF4-FFF2-40B4-BE49-F238E27FC236}">
                <a16:creationId xmlns:a16="http://schemas.microsoft.com/office/drawing/2014/main" id="{04386CB4-7AE4-BF74-B3D7-8349441B8AB0}"/>
              </a:ext>
            </a:extLst>
          </p:cNvPr>
          <p:cNvGraphicFramePr/>
          <p:nvPr>
            <p:extLst>
              <p:ext uri="{D42A27DB-BD31-4B8C-83A1-F6EECF244321}">
                <p14:modId xmlns:p14="http://schemas.microsoft.com/office/powerpoint/2010/main" val="1039516400"/>
              </p:ext>
            </p:extLst>
          </p:nvPr>
        </p:nvGraphicFramePr>
        <p:xfrm>
          <a:off x="435854" y="2319310"/>
          <a:ext cx="5896042" cy="398718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Chart 33">
            <a:extLst>
              <a:ext uri="{FF2B5EF4-FFF2-40B4-BE49-F238E27FC236}">
                <a16:creationId xmlns:a16="http://schemas.microsoft.com/office/drawing/2014/main" id="{33A07D15-A828-2C85-318C-52DA3578B6EF}"/>
              </a:ext>
            </a:extLst>
          </p:cNvPr>
          <p:cNvGraphicFramePr/>
          <p:nvPr>
            <p:extLst>
              <p:ext uri="{D42A27DB-BD31-4B8C-83A1-F6EECF244321}">
                <p14:modId xmlns:p14="http://schemas.microsoft.com/office/powerpoint/2010/main" val="4221900292"/>
              </p:ext>
            </p:extLst>
          </p:nvPr>
        </p:nvGraphicFramePr>
        <p:xfrm>
          <a:off x="6870700" y="2319310"/>
          <a:ext cx="4631493" cy="3987184"/>
        </p:xfrm>
        <a:graphic>
          <a:graphicData uri="http://schemas.openxmlformats.org/drawingml/2006/chart">
            <c:chart xmlns:c="http://schemas.openxmlformats.org/drawingml/2006/chart" xmlns:r="http://schemas.openxmlformats.org/officeDocument/2006/relationships" r:id="rId4"/>
          </a:graphicData>
        </a:graphic>
      </p:graphicFrame>
      <p:sp>
        <p:nvSpPr>
          <p:cNvPr id="37" name="TextBox 36">
            <a:extLst>
              <a:ext uri="{FF2B5EF4-FFF2-40B4-BE49-F238E27FC236}">
                <a16:creationId xmlns:a16="http://schemas.microsoft.com/office/drawing/2014/main" id="{518EA299-4064-5F13-D085-EA7293675789}"/>
              </a:ext>
            </a:extLst>
          </p:cNvPr>
          <p:cNvSpPr txBox="1"/>
          <p:nvPr/>
        </p:nvSpPr>
        <p:spPr>
          <a:xfrm>
            <a:off x="6731376" y="1712738"/>
            <a:ext cx="458644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2C5D2A"/>
                </a:solidFill>
                <a:effectLst/>
                <a:uLnTx/>
                <a:uFillTx/>
                <a:latin typeface="+mn-lt"/>
                <a:ea typeface="+mn-ea"/>
                <a:cs typeface="+mn-cs"/>
              </a:rPr>
              <a:t>Avg. Cost / Student by Year</a:t>
            </a:r>
          </a:p>
        </p:txBody>
      </p:sp>
      <p:cxnSp>
        <p:nvCxnSpPr>
          <p:cNvPr id="40" name="Straight Connector 39">
            <a:extLst>
              <a:ext uri="{FF2B5EF4-FFF2-40B4-BE49-F238E27FC236}">
                <a16:creationId xmlns:a16="http://schemas.microsoft.com/office/drawing/2014/main" id="{E478143D-9EEF-DA2E-BB00-D5B1E9065674}"/>
              </a:ext>
            </a:extLst>
          </p:cNvPr>
          <p:cNvCxnSpPr/>
          <p:nvPr/>
        </p:nvCxnSpPr>
        <p:spPr>
          <a:xfrm>
            <a:off x="6629400" y="2426732"/>
            <a:ext cx="0" cy="3339068"/>
          </a:xfrm>
          <a:prstGeom prst="line">
            <a:avLst/>
          </a:prstGeom>
          <a:ln>
            <a:solidFill>
              <a:srgbClr val="2C5D2A"/>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86A6D477-FD92-C4BB-B737-69CB6625CE55}"/>
              </a:ext>
            </a:extLst>
          </p:cNvPr>
          <p:cNvSpPr txBox="1"/>
          <p:nvPr/>
        </p:nvSpPr>
        <p:spPr>
          <a:xfrm>
            <a:off x="1869974" y="1712738"/>
            <a:ext cx="34417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2C5D2A"/>
                </a:solidFill>
                <a:effectLst/>
                <a:uLnTx/>
                <a:uFillTx/>
                <a:latin typeface="+mn-lt"/>
                <a:ea typeface="+mn-ea"/>
                <a:cs typeface="+mn-cs"/>
              </a:rPr>
              <a:t>Tuition by Year</a:t>
            </a:r>
          </a:p>
        </p:txBody>
      </p:sp>
    </p:spTree>
    <p:extLst>
      <p:ext uri="{BB962C8B-B14F-4D97-AF65-F5344CB8AC3E}">
        <p14:creationId xmlns:p14="http://schemas.microsoft.com/office/powerpoint/2010/main" val="19251896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4165599" y="412929"/>
            <a:ext cx="7414968" cy="1143000"/>
          </a:xfrm>
          <a:prstGeom prst="rect">
            <a:avLst/>
          </a:prstGeom>
          <a:noFill/>
          <a:ln w="9525">
            <a:noFill/>
            <a:miter lim="800000"/>
            <a:headEnd/>
            <a:tailEnd/>
          </a:ln>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4400" b="1">
                <a:latin typeface="+mj-lt"/>
              </a:rPr>
              <a:t>Be Proactive</a:t>
            </a:r>
          </a:p>
        </p:txBody>
      </p:sp>
      <p:sp>
        <p:nvSpPr>
          <p:cNvPr id="6" name="Rectangle 3"/>
          <p:cNvSpPr>
            <a:spLocks noChangeArrowheads="1"/>
          </p:cNvSpPr>
          <p:nvPr/>
        </p:nvSpPr>
        <p:spPr bwMode="auto">
          <a:xfrm>
            <a:off x="4165599" y="1710252"/>
            <a:ext cx="7414968" cy="3657601"/>
          </a:xfrm>
          <a:prstGeom prst="rect">
            <a:avLst/>
          </a:prstGeom>
          <a:noFill/>
          <a:ln w="9525">
            <a:noFill/>
            <a:miter lim="800000"/>
            <a:headEnd/>
            <a:tailEnd/>
          </a:ln>
        </p:spPr>
        <p:txBody>
          <a:bodyPr/>
          <a:lstStyle/>
          <a:p>
            <a:pPr marL="0" marR="0" lvl="0" indent="0" algn="l" defTabSz="914400" rtl="0" eaLnBrk="0" fontAlgn="base" latinLnBrk="0" hangingPunct="0">
              <a:lnSpc>
                <a:spcPct val="100000"/>
              </a:lnSpc>
              <a:spcBef>
                <a:spcPct val="35000"/>
              </a:spcBef>
              <a:spcAft>
                <a:spcPct val="0"/>
              </a:spcAft>
              <a:buClrTx/>
              <a:buSzTx/>
              <a:buFontTx/>
              <a:buNone/>
              <a:tabLst/>
              <a:defRPr/>
            </a:pPr>
            <a:r>
              <a:rPr kumimoji="0" lang="en-US" sz="2400" b="0" i="0" u="none" strike="noStrike" kern="1200" cap="none" spc="0" normalizeH="0" baseline="0" noProof="0">
                <a:ln>
                  <a:noFill/>
                </a:ln>
                <a:solidFill>
                  <a:srgbClr val="A5A5A5">
                    <a:lumMod val="25000"/>
                  </a:srgbClr>
                </a:solidFill>
                <a:effectLst/>
                <a:uLnTx/>
                <a:uFillTx/>
                <a:latin typeface="Calibri" panose="020F0502020204030204" pitchFamily="34" charset="0"/>
                <a:ea typeface="ＭＳ Ｐゴシック" pitchFamily="-111" charset="-128"/>
                <a:cs typeface="Calibri" panose="020F0502020204030204" pitchFamily="34" charset="0"/>
              </a:rPr>
              <a:t>Remember, when it comes to delivering results:</a:t>
            </a:r>
          </a:p>
          <a:p>
            <a:pPr marL="914400" marR="0" lvl="1" indent="-457200" algn="l" defTabSz="914400" rtl="0" eaLnBrk="0" fontAlgn="base" latinLnBrk="0" hangingPunct="0">
              <a:lnSpc>
                <a:spcPct val="100000"/>
              </a:lnSpc>
              <a:spcBef>
                <a:spcPct val="35000"/>
              </a:spcBef>
              <a:spcAft>
                <a:spcPct val="0"/>
              </a:spcAft>
              <a:buClr>
                <a:srgbClr val="820E2E"/>
              </a:buClr>
              <a:buSzTx/>
              <a:buFont typeface="Arial" panose="020B0604020202020204" pitchFamily="34" charset="0"/>
              <a:buChar char="•"/>
              <a:tabLst/>
              <a:defRPr/>
            </a:pPr>
            <a:r>
              <a:rPr kumimoji="0" lang="en-US" sz="2400" b="0" i="0" u="none" strike="noStrike" kern="1200" cap="none" spc="0" normalizeH="0" baseline="0" noProof="0">
                <a:ln>
                  <a:noFill/>
                </a:ln>
                <a:solidFill>
                  <a:srgbClr val="A5A5A5">
                    <a:lumMod val="25000"/>
                  </a:srgbClr>
                </a:solidFill>
                <a:effectLst/>
                <a:uLnTx/>
                <a:uFillTx/>
                <a:latin typeface="Calibri" panose="020F0502020204030204" pitchFamily="34" charset="0"/>
                <a:ea typeface="ＭＳ Ｐゴシック" pitchFamily="-111" charset="-128"/>
                <a:cs typeface="Calibri" panose="020F0502020204030204" pitchFamily="34" charset="0"/>
              </a:rPr>
              <a:t>Hope is not a strategy.</a:t>
            </a:r>
          </a:p>
          <a:p>
            <a:pPr marL="914400" marR="0" lvl="1" indent="-457200" algn="l" defTabSz="914400" rtl="0" eaLnBrk="0" fontAlgn="base" latinLnBrk="0" hangingPunct="0">
              <a:lnSpc>
                <a:spcPct val="100000"/>
              </a:lnSpc>
              <a:spcBef>
                <a:spcPct val="35000"/>
              </a:spcBef>
              <a:spcAft>
                <a:spcPct val="0"/>
              </a:spcAft>
              <a:buClr>
                <a:srgbClr val="820E2E"/>
              </a:buClr>
              <a:buSzTx/>
              <a:buFont typeface="Arial" panose="020B0604020202020204" pitchFamily="34" charset="0"/>
              <a:buChar char="•"/>
              <a:tabLst/>
              <a:defRPr/>
            </a:pPr>
            <a:r>
              <a:rPr kumimoji="0" lang="en-US" sz="2400" b="0" i="0" u="none" strike="noStrike" kern="1200" cap="none" spc="0" normalizeH="0" baseline="0" noProof="0">
                <a:ln>
                  <a:noFill/>
                </a:ln>
                <a:solidFill>
                  <a:srgbClr val="A5A5A5">
                    <a:lumMod val="25000"/>
                  </a:srgbClr>
                </a:solidFill>
                <a:effectLst/>
                <a:uLnTx/>
                <a:uFillTx/>
                <a:latin typeface="Calibri" panose="020F0502020204030204" pitchFamily="34" charset="0"/>
                <a:ea typeface="ＭＳ Ｐゴシック" pitchFamily="-111" charset="-128"/>
                <a:cs typeface="Calibri" panose="020F0502020204030204" pitchFamily="34" charset="0"/>
              </a:rPr>
              <a:t>Luck is not a factor.</a:t>
            </a:r>
          </a:p>
          <a:p>
            <a:pPr marL="914400" marR="0" lvl="1" indent="-457200" algn="l" defTabSz="914400" rtl="0" eaLnBrk="0" fontAlgn="base" latinLnBrk="0" hangingPunct="0">
              <a:lnSpc>
                <a:spcPct val="100000"/>
              </a:lnSpc>
              <a:spcBef>
                <a:spcPct val="35000"/>
              </a:spcBef>
              <a:spcAft>
                <a:spcPct val="0"/>
              </a:spcAft>
              <a:buClr>
                <a:srgbClr val="820E2E"/>
              </a:buClr>
              <a:buSzTx/>
              <a:buFont typeface="Arial" panose="020B0604020202020204" pitchFamily="34" charset="0"/>
              <a:buChar char="•"/>
              <a:tabLst/>
              <a:defRPr/>
            </a:pPr>
            <a:r>
              <a:rPr kumimoji="0" lang="en-US" sz="2400" b="0" i="0" u="none" strike="noStrike" kern="1200" cap="none" spc="0" normalizeH="0" baseline="0" noProof="0">
                <a:ln>
                  <a:noFill/>
                </a:ln>
                <a:solidFill>
                  <a:srgbClr val="A5A5A5">
                    <a:lumMod val="25000"/>
                  </a:srgbClr>
                </a:solidFill>
                <a:effectLst/>
                <a:uLnTx/>
                <a:uFillTx/>
                <a:latin typeface="Calibri" panose="020F0502020204030204" pitchFamily="34" charset="0"/>
                <a:ea typeface="ＭＳ Ｐゴシック" pitchFamily="-111" charset="-128"/>
                <a:cs typeface="Calibri" panose="020F0502020204030204" pitchFamily="34" charset="0"/>
              </a:rPr>
              <a:t>Doing nothing is not an option.</a:t>
            </a:r>
          </a:p>
        </p:txBody>
      </p:sp>
      <p:sp>
        <p:nvSpPr>
          <p:cNvPr id="2" name="Rectangle 1">
            <a:extLst>
              <a:ext uri="{FF2B5EF4-FFF2-40B4-BE49-F238E27FC236}">
                <a16:creationId xmlns:a16="http://schemas.microsoft.com/office/drawing/2014/main" id="{708A9A68-69DC-45A6-8FF9-7BAEDB0A9EA8}"/>
              </a:ext>
            </a:extLst>
          </p:cNvPr>
          <p:cNvSpPr/>
          <p:nvPr/>
        </p:nvSpPr>
        <p:spPr>
          <a:xfrm>
            <a:off x="5715000" y="4829244"/>
            <a:ext cx="5482140" cy="1077218"/>
          </a:xfrm>
          <a:prstGeom prst="rect">
            <a:avLst/>
          </a:prstGeom>
        </p:spPr>
        <p:txBody>
          <a:bodyPr wrap="square">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3200" b="1" i="0" u="none" strike="noStrike" kern="1200" cap="none" spc="0" normalizeH="0" baseline="0" noProof="0">
                <a:ln>
                  <a:noFill/>
                </a:ln>
                <a:solidFill>
                  <a:srgbClr val="820E2E"/>
                </a:solidFill>
                <a:effectLst/>
                <a:uLnTx/>
                <a:uFillTx/>
                <a:latin typeface="Calibri" panose="020F0502020204030204" pitchFamily="34" charset="0"/>
                <a:ea typeface="ＭＳ Ｐゴシック" pitchFamily="-111" charset="-128"/>
                <a:cs typeface="Calibri" panose="020F0502020204030204" pitchFamily="34" charset="0"/>
              </a:rPr>
              <a:t>Change is inevitable. </a:t>
            </a:r>
          </a:p>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3200" b="1" i="0" u="none" strike="noStrike" kern="1200" cap="none" spc="0" normalizeH="0" baseline="0" noProof="0">
                <a:ln>
                  <a:noFill/>
                </a:ln>
                <a:solidFill>
                  <a:srgbClr val="820E2E"/>
                </a:solidFill>
                <a:effectLst/>
                <a:uLnTx/>
                <a:uFillTx/>
                <a:latin typeface="Calibri" panose="020F0502020204030204" pitchFamily="34" charset="0"/>
                <a:ea typeface="ＭＳ Ｐゴシック" pitchFamily="-111" charset="-128"/>
                <a:cs typeface="Calibri" panose="020F0502020204030204" pitchFamily="34" charset="0"/>
              </a:rPr>
              <a:t>             Progress is optional.</a:t>
            </a:r>
          </a:p>
        </p:txBody>
      </p:sp>
      <p:pic>
        <p:nvPicPr>
          <p:cNvPr id="11" name="Picture 10" descr="A picture containing outdoor, black, standing, white&#10;&#10;Description automatically generated">
            <a:extLst>
              <a:ext uri="{FF2B5EF4-FFF2-40B4-BE49-F238E27FC236}">
                <a16:creationId xmlns:a16="http://schemas.microsoft.com/office/drawing/2014/main" id="{2AE2950D-A38A-4C49-A62F-A9437523168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3949699" cy="6858000"/>
          </a:xfrm>
          <a:prstGeom prst="rect">
            <a:avLst/>
          </a:prstGeom>
        </p:spPr>
      </p:pic>
      <p:sp>
        <p:nvSpPr>
          <p:cNvPr id="3" name="Slide Number Placeholder 2">
            <a:extLst>
              <a:ext uri="{FF2B5EF4-FFF2-40B4-BE49-F238E27FC236}">
                <a16:creationId xmlns:a16="http://schemas.microsoft.com/office/drawing/2014/main" id="{46CE7D77-9D8A-3E75-DE9D-8188882390AF}"/>
              </a:ext>
            </a:extLst>
          </p:cNvPr>
          <p:cNvSpPr>
            <a:spLocks noGrp="1"/>
          </p:cNvSpPr>
          <p:nvPr>
            <p:ph type="sldNum" sz="quarter" idx="12"/>
          </p:nvPr>
        </p:nvSpPr>
        <p:spPr/>
        <p:txBody>
          <a:bodyPr/>
          <a:lstStyle/>
          <a:p>
            <a:fld id="{5A007396-4EF8-4446-A4A3-FA7862915E1A}" type="slidenum">
              <a:rPr lang="en-US" smtClean="0"/>
              <a:t>39</a:t>
            </a:fld>
            <a:endParaRPr lang="en-US"/>
          </a:p>
        </p:txBody>
      </p:sp>
    </p:spTree>
    <p:extLst>
      <p:ext uri="{BB962C8B-B14F-4D97-AF65-F5344CB8AC3E}">
        <p14:creationId xmlns:p14="http://schemas.microsoft.com/office/powerpoint/2010/main" val="3533710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Conference room table">
            <a:extLst>
              <a:ext uri="{FF2B5EF4-FFF2-40B4-BE49-F238E27FC236}">
                <a16:creationId xmlns:a16="http://schemas.microsoft.com/office/drawing/2014/main" id="{8E3AAC53-87A9-7774-47A7-08678ABDA56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4592"/>
          <a:stretch/>
        </p:blipFill>
        <p:spPr>
          <a:xfrm>
            <a:off x="3523" y="-12277"/>
            <a:ext cx="4502388" cy="6870277"/>
          </a:xfrm>
          <a:prstGeom prst="rect">
            <a:avLst/>
          </a:prstGeom>
        </p:spPr>
      </p:pic>
      <p:pic>
        <p:nvPicPr>
          <p:cNvPr id="13" name="Picture 12" descr="Conference room table">
            <a:extLst>
              <a:ext uri="{FF2B5EF4-FFF2-40B4-BE49-F238E27FC236}">
                <a16:creationId xmlns:a16="http://schemas.microsoft.com/office/drawing/2014/main" id="{618507AB-E5AE-8045-B21C-E5F3DE5D5D8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505912" y="0"/>
            <a:ext cx="7701328" cy="6870277"/>
          </a:xfrm>
          <a:prstGeom prst="rect">
            <a:avLst/>
          </a:prstGeom>
        </p:spPr>
      </p:pic>
      <p:sp>
        <p:nvSpPr>
          <p:cNvPr id="21" name="Rectangle 20">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1BBF93-58FD-244E-92E2-B4007043A4E9}"/>
              </a:ext>
            </a:extLst>
          </p:cNvPr>
          <p:cNvSpPr>
            <a:spLocks noGrp="1"/>
          </p:cNvSpPr>
          <p:nvPr>
            <p:ph type="title"/>
          </p:nvPr>
        </p:nvSpPr>
        <p:spPr>
          <a:xfrm>
            <a:off x="642162" y="672166"/>
            <a:ext cx="6689336" cy="1134926"/>
          </a:xfrm>
        </p:spPr>
        <p:txBody>
          <a:bodyPr>
            <a:noAutofit/>
          </a:bodyPr>
          <a:lstStyle/>
          <a:p>
            <a:pPr algn="ctr"/>
            <a:r>
              <a:rPr lang="en-US" sz="4400" b="1" dirty="0">
                <a:latin typeface="Arial" panose="020B0604020202020204" pitchFamily="34" charset="0"/>
                <a:cs typeface="Arial" panose="020B0604020202020204" pitchFamily="34" charset="0"/>
              </a:rPr>
              <a:t>Session Objectives</a:t>
            </a:r>
          </a:p>
        </p:txBody>
      </p:sp>
      <p:sp>
        <p:nvSpPr>
          <p:cNvPr id="3" name="Content Placeholder 2">
            <a:extLst>
              <a:ext uri="{FF2B5EF4-FFF2-40B4-BE49-F238E27FC236}">
                <a16:creationId xmlns:a16="http://schemas.microsoft.com/office/drawing/2014/main" id="{9F47DD76-EB5C-C941-AF0A-183500B9ADEC}"/>
              </a:ext>
            </a:extLst>
          </p:cNvPr>
          <p:cNvSpPr>
            <a:spLocks noGrp="1"/>
          </p:cNvSpPr>
          <p:nvPr>
            <p:ph idx="1"/>
          </p:nvPr>
        </p:nvSpPr>
        <p:spPr>
          <a:xfrm>
            <a:off x="642162" y="1807092"/>
            <a:ext cx="6689335" cy="3488395"/>
          </a:xfrm>
        </p:spPr>
        <p:txBody>
          <a:bodyPr>
            <a:normAutofit/>
          </a:bodyPr>
          <a:lstStyle/>
          <a:p>
            <a:pPr marL="0" indent="0">
              <a:lnSpc>
                <a:spcPct val="100000"/>
              </a:lnSpc>
              <a:buNone/>
            </a:pPr>
            <a:r>
              <a:rPr lang="en-US" sz="2000" dirty="0">
                <a:latin typeface="Arial" panose="020B0604020202020204" pitchFamily="34" charset="0"/>
                <a:cs typeface="Arial" panose="020B0604020202020204" pitchFamily="34" charset="0"/>
              </a:rPr>
              <a:t>After attending this session, participants should be able to:</a:t>
            </a:r>
          </a:p>
          <a:p>
            <a:pPr marL="457200" marR="0" lvl="0" indent="-457200">
              <a:spcBef>
                <a:spcPts val="0"/>
              </a:spcBef>
              <a:spcAft>
                <a:spcPts val="0"/>
              </a:spcAft>
              <a:buFont typeface="+mj-lt"/>
              <a:buAutoNum type="arabicPeriod"/>
            </a:pPr>
            <a:r>
              <a:rPr lang="en-US" sz="2000" kern="100" dirty="0">
                <a:effectLst/>
                <a:latin typeface="Arial" panose="020B0604020202020204" pitchFamily="34" charset="0"/>
                <a:ea typeface="Aptos" panose="020B0004020202020204" pitchFamily="34" charset="0"/>
                <a:cs typeface="Arial" panose="020B0604020202020204" pitchFamily="34" charset="0"/>
              </a:rPr>
              <a:t>Identify five levels of outcomes from any program or project.</a:t>
            </a:r>
          </a:p>
          <a:p>
            <a:pPr marL="457200" marR="0" lvl="0" indent="-457200">
              <a:spcBef>
                <a:spcPts val="0"/>
              </a:spcBef>
              <a:spcAft>
                <a:spcPts val="0"/>
              </a:spcAft>
              <a:buFont typeface="+mj-lt"/>
              <a:buAutoNum type="arabicPeriod"/>
            </a:pPr>
            <a:r>
              <a:rPr lang="en-US" sz="2000" kern="100" dirty="0">
                <a:effectLst/>
                <a:latin typeface="Arial" panose="020B0604020202020204" pitchFamily="34" charset="0"/>
                <a:ea typeface="Aptos" panose="020B0004020202020204" pitchFamily="34" charset="0"/>
                <a:cs typeface="Arial" panose="020B0604020202020204" pitchFamily="34" charset="0"/>
              </a:rPr>
              <a:t>Discuss the types of data that the senior executives want to see.</a:t>
            </a:r>
          </a:p>
          <a:p>
            <a:pPr marL="457200" marR="0" lvl="0" indent="-457200">
              <a:spcBef>
                <a:spcPts val="0"/>
              </a:spcBef>
              <a:spcAft>
                <a:spcPts val="0"/>
              </a:spcAft>
              <a:buFont typeface="+mj-lt"/>
              <a:buAutoNum type="arabicPeriod"/>
            </a:pPr>
            <a:r>
              <a:rPr lang="en-US" sz="2000" kern="100" dirty="0">
                <a:effectLst/>
                <a:latin typeface="Arial" panose="020B0604020202020204" pitchFamily="34" charset="0"/>
                <a:ea typeface="Aptos" panose="020B0004020202020204" pitchFamily="34" charset="0"/>
                <a:cs typeface="Arial" panose="020B0604020202020204" pitchFamily="34" charset="0"/>
              </a:rPr>
              <a:t>Explain how the data are collected, analyzed, and reported.</a:t>
            </a:r>
          </a:p>
          <a:p>
            <a:pPr marL="457200" indent="-457200">
              <a:buFont typeface="+mj-lt"/>
              <a:buAutoNum type="arabicPeriod"/>
            </a:pPr>
            <a:r>
              <a:rPr lang="en-US" sz="2000" dirty="0">
                <a:effectLst/>
                <a:latin typeface="Arial" panose="020B0604020202020204" pitchFamily="34" charset="0"/>
                <a:ea typeface="Aptos" panose="020B0004020202020204" pitchFamily="34" charset="0"/>
                <a:cs typeface="Arial" panose="020B0604020202020204" pitchFamily="34" charset="0"/>
              </a:rPr>
              <a:t>Plan the next steps to bring more accountability to your programs.</a:t>
            </a:r>
            <a:endParaRPr lang="en-US" sz="2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3F45D50-7BAD-1AB5-5864-6AD5557D52E8}"/>
              </a:ext>
            </a:extLst>
          </p:cNvPr>
          <p:cNvSpPr>
            <a:spLocks noGrp="1"/>
          </p:cNvSpPr>
          <p:nvPr>
            <p:ph type="sldNum" sz="quarter" idx="12"/>
          </p:nvPr>
        </p:nvSpPr>
        <p:spPr/>
        <p:txBody>
          <a:bodyPr/>
          <a:lstStyle/>
          <a:p>
            <a:fld id="{5A007396-4EF8-4446-A4A3-FA7862915E1A}" type="slidenum">
              <a:rPr lang="en-US" smtClean="0">
                <a:latin typeface="Arial" panose="020B0604020202020204" pitchFamily="34" charset="0"/>
                <a:cs typeface="Arial" panose="020B0604020202020204" pitchFamily="34" charset="0"/>
              </a:rPr>
              <a:t>4</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8009462"/>
      </p:ext>
    </p:extLst>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pic>
        <p:nvPicPr>
          <p:cNvPr id="663" name="Google Shape;663;p3" descr="A picture containing book, indoor, table, text&#10;&#10;Description automatically generated"/>
          <p:cNvPicPr preferRelativeResize="0"/>
          <p:nvPr/>
        </p:nvPicPr>
        <p:blipFill rotWithShape="1">
          <a:blip r:embed="rId3" cstate="email">
            <a:alphaModFix amt="35000"/>
            <a:extLst>
              <a:ext uri="{28A0092B-C50C-407E-A947-70E740481C1C}">
                <a14:useLocalDpi xmlns:a14="http://schemas.microsoft.com/office/drawing/2010/main"/>
              </a:ext>
            </a:extLst>
          </a:blip>
          <a:srcRect r="-1"/>
          <a:stretch/>
        </p:blipFill>
        <p:spPr>
          <a:xfrm>
            <a:off x="3048" y="-76200"/>
            <a:ext cx="12188952" cy="6857990"/>
          </a:xfrm>
          <a:prstGeom prst="rect">
            <a:avLst/>
          </a:prstGeom>
          <a:noFill/>
          <a:ln>
            <a:noFill/>
          </a:ln>
        </p:spPr>
      </p:pic>
      <p:sp>
        <p:nvSpPr>
          <p:cNvPr id="664" name="Google Shape;664;p3"/>
          <p:cNvSpPr txBox="1">
            <a:spLocks noGrp="1"/>
          </p:cNvSpPr>
          <p:nvPr>
            <p:ph type="title" idx="4294967295"/>
          </p:nvPr>
        </p:nvSpPr>
        <p:spPr>
          <a:xfrm>
            <a:off x="821756" y="259268"/>
            <a:ext cx="10549342" cy="816794"/>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400"/>
              <a:buFont typeface="Calibri"/>
              <a:buNone/>
            </a:pPr>
            <a:r>
              <a:rPr lang="en-US" b="1"/>
              <a:t>Resources</a:t>
            </a:r>
            <a:endParaRPr b="1"/>
          </a:p>
        </p:txBody>
      </p:sp>
      <p:pic>
        <p:nvPicPr>
          <p:cNvPr id="4" name="Picture 3">
            <a:extLst>
              <a:ext uri="{FF2B5EF4-FFF2-40B4-BE49-F238E27FC236}">
                <a16:creationId xmlns:a16="http://schemas.microsoft.com/office/drawing/2014/main" id="{6FFDDD8F-B36A-DAF0-6E1F-03BCE7D9178F}"/>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151130" y="381000"/>
            <a:ext cx="3133333" cy="4123809"/>
          </a:xfrm>
          <a:prstGeom prst="rect">
            <a:avLst/>
          </a:prstGeom>
          <a:ln>
            <a:noFill/>
          </a:ln>
        </p:spPr>
      </p:pic>
      <p:pic>
        <p:nvPicPr>
          <p:cNvPr id="5" name="Picture 4">
            <a:extLst>
              <a:ext uri="{FF2B5EF4-FFF2-40B4-BE49-F238E27FC236}">
                <a16:creationId xmlns:a16="http://schemas.microsoft.com/office/drawing/2014/main" id="{FF111BC0-A4C0-56E5-948B-852A78B90190}"/>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743200" y="1077686"/>
            <a:ext cx="2778907" cy="3973286"/>
          </a:xfrm>
          <a:prstGeom prst="rect">
            <a:avLst/>
          </a:prstGeom>
          <a:ln>
            <a:solidFill>
              <a:srgbClr val="000000"/>
            </a:solidFill>
          </a:ln>
        </p:spPr>
      </p:pic>
      <p:pic>
        <p:nvPicPr>
          <p:cNvPr id="7" name="Picture 6">
            <a:extLst>
              <a:ext uri="{FF2B5EF4-FFF2-40B4-BE49-F238E27FC236}">
                <a16:creationId xmlns:a16="http://schemas.microsoft.com/office/drawing/2014/main" id="{BEF03077-A249-85FC-DEF6-A56D96F2AD59}"/>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5181600" y="1981200"/>
            <a:ext cx="2932430" cy="3973286"/>
          </a:xfrm>
          <a:prstGeom prst="rect">
            <a:avLst/>
          </a:prstGeom>
          <a:ln>
            <a:solidFill>
              <a:schemeClr val="tx1"/>
            </a:solidFill>
          </a:ln>
        </p:spPr>
      </p:pic>
      <p:pic>
        <p:nvPicPr>
          <p:cNvPr id="668" name="Google Shape;668;p3"/>
          <p:cNvPicPr preferRelativeResize="0"/>
          <p:nvPr/>
        </p:nvPicPr>
        <p:blipFill>
          <a:blip r:embed="rId7" cstate="print">
            <a:extLst>
              <a:ext uri="{28A0092B-C50C-407E-A947-70E740481C1C}">
                <a14:useLocalDpi xmlns:a14="http://schemas.microsoft.com/office/drawing/2010/main" val="0"/>
              </a:ext>
            </a:extLst>
          </a:blip>
          <a:srcRect t="28" b="28"/>
          <a:stretch/>
        </p:blipFill>
        <p:spPr>
          <a:xfrm>
            <a:off x="7426154" y="3891643"/>
            <a:ext cx="4309031" cy="2431366"/>
          </a:xfrm>
          <a:prstGeom prst="rect">
            <a:avLst/>
          </a:prstGeom>
          <a:noFill/>
          <a:ln w="9525" cap="flat" cmpd="sng">
            <a:solidFill>
              <a:schemeClr val="tx1"/>
            </a:solidFill>
            <a:prstDash val="solid"/>
            <a:round/>
            <a:headEnd type="none" w="sm" len="sm"/>
            <a:tailEnd type="none" w="sm" len="sm"/>
          </a:ln>
          <a:effectLst>
            <a:outerShdw blurRad="50800" dist="38100" dir="2700000" algn="tl" rotWithShape="0">
              <a:srgbClr val="000000">
                <a:alpha val="40000"/>
              </a:srgbClr>
            </a:outerShdw>
          </a:effectLst>
        </p:spPr>
      </p:pic>
      <p:pic>
        <p:nvPicPr>
          <p:cNvPr id="2" name="Picture 1" descr="A qr code with a black background&#10;&#10;Description automatically generated">
            <a:extLst>
              <a:ext uri="{FF2B5EF4-FFF2-40B4-BE49-F238E27FC236}">
                <a16:creationId xmlns:a16="http://schemas.microsoft.com/office/drawing/2014/main" id="{D40DDA20-D7FD-EAED-5DD4-149251E2B51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483306" y="1257300"/>
            <a:ext cx="1447800" cy="1447800"/>
          </a:xfrm>
          <a:prstGeom prst="rect">
            <a:avLst/>
          </a:prstGeom>
        </p:spPr>
      </p:pic>
    </p:spTree>
    <p:extLst>
      <p:ext uri="{BB962C8B-B14F-4D97-AF65-F5344CB8AC3E}">
        <p14:creationId xmlns:p14="http://schemas.microsoft.com/office/powerpoint/2010/main" val="27467820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37A1EF44-508A-1140-B686-301AE4D37A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 name="Picture 4" descr="Qr code&#10;&#10;Description automatically generated">
            <a:extLst>
              <a:ext uri="{FF2B5EF4-FFF2-40B4-BE49-F238E27FC236}">
                <a16:creationId xmlns:a16="http://schemas.microsoft.com/office/drawing/2014/main" id="{388C5D74-3C0F-0998-D965-91EE2F7F4AF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10801" y="3657600"/>
            <a:ext cx="1413387" cy="1752600"/>
          </a:xfrm>
          <a:prstGeom prst="rect">
            <a:avLst/>
          </a:prstGeom>
        </p:spPr>
      </p:pic>
      <p:sp>
        <p:nvSpPr>
          <p:cNvPr id="4" name="5-Point Star 3">
            <a:extLst>
              <a:ext uri="{FF2B5EF4-FFF2-40B4-BE49-F238E27FC236}">
                <a16:creationId xmlns:a16="http://schemas.microsoft.com/office/drawing/2014/main" id="{322C4F0F-6D1D-7A47-B488-363BEF235B4A}"/>
              </a:ext>
            </a:extLst>
          </p:cNvPr>
          <p:cNvSpPr/>
          <p:nvPr/>
        </p:nvSpPr>
        <p:spPr>
          <a:xfrm>
            <a:off x="9481456" y="352758"/>
            <a:ext cx="2710544" cy="2190083"/>
          </a:xfrm>
          <a:prstGeom prst="star5">
            <a:avLst/>
          </a:prstGeom>
          <a:solidFill>
            <a:srgbClr val="820E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65824" rtl="0" eaLnBrk="1" fontAlgn="auto" latinLnBrk="0" hangingPunct="1">
              <a:lnSpc>
                <a:spcPct val="100000"/>
              </a:lnSpc>
              <a:spcBef>
                <a:spcPts val="0"/>
              </a:spcBef>
              <a:spcAft>
                <a:spcPts val="0"/>
              </a:spcAft>
              <a:buClrTx/>
              <a:buSzTx/>
              <a:buFont typeface="Arial"/>
              <a:buNone/>
              <a:tabLst/>
              <a:defRPr/>
            </a:pPr>
            <a:endParaRPr kumimoji="0" lang="en-US" sz="144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Slide Number Placeholder 1">
            <a:extLst>
              <a:ext uri="{FF2B5EF4-FFF2-40B4-BE49-F238E27FC236}">
                <a16:creationId xmlns:a16="http://schemas.microsoft.com/office/drawing/2014/main" id="{C36E77C9-11B9-C361-D2CA-4CC82F152D6F}"/>
              </a:ext>
            </a:extLst>
          </p:cNvPr>
          <p:cNvSpPr>
            <a:spLocks noGrp="1"/>
          </p:cNvSpPr>
          <p:nvPr>
            <p:ph type="sldNum" sz="quarter" idx="12"/>
          </p:nvPr>
        </p:nvSpPr>
        <p:spPr/>
        <p:txBody>
          <a:bodyPr/>
          <a:lstStyle/>
          <a:p>
            <a:fld id="{5A007396-4EF8-4446-A4A3-FA7862915E1A}" type="slidenum">
              <a:rPr lang="en-US" smtClean="0"/>
              <a:t>41</a:t>
            </a:fld>
            <a:endParaRPr lang="en-US"/>
          </a:p>
        </p:txBody>
      </p:sp>
    </p:spTree>
    <p:extLst>
      <p:ext uri="{BB962C8B-B14F-4D97-AF65-F5344CB8AC3E}">
        <p14:creationId xmlns:p14="http://schemas.microsoft.com/office/powerpoint/2010/main" val="42636210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hidden="1">
            <a:extLst>
              <a:ext uri="{FF2B5EF4-FFF2-40B4-BE49-F238E27FC236}">
                <a16:creationId xmlns:a16="http://schemas.microsoft.com/office/drawing/2014/main" id="{1B0B4EF6-D231-FD84-65F7-6CB44CA7A9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191" y="5734169"/>
            <a:ext cx="1202959" cy="902219"/>
          </a:xfrm>
          <a:prstGeom prst="rect">
            <a:avLst/>
          </a:prstGeom>
        </p:spPr>
      </p:pic>
      <p:sp>
        <p:nvSpPr>
          <p:cNvPr id="20" name="TextBox 19">
            <a:extLst>
              <a:ext uri="{FF2B5EF4-FFF2-40B4-BE49-F238E27FC236}">
                <a16:creationId xmlns:a16="http://schemas.microsoft.com/office/drawing/2014/main" id="{1461FC05-EF72-1F0B-2BAF-791F45AEE2D7}"/>
              </a:ext>
            </a:extLst>
          </p:cNvPr>
          <p:cNvSpPr txBox="1"/>
          <p:nvPr/>
        </p:nvSpPr>
        <p:spPr>
          <a:xfrm>
            <a:off x="831446" y="3429001"/>
            <a:ext cx="4985983" cy="913070"/>
          </a:xfrm>
          <a:prstGeom prst="rect">
            <a:avLst/>
          </a:prstGeom>
          <a:noFill/>
        </p:spPr>
        <p:txBody>
          <a:bodyPr wrap="square" rtlCol="0">
            <a:spAutoFit/>
          </a:bodyPr>
          <a:lstStyle/>
          <a:p>
            <a:pPr defTabSz="1219170" eaLnBrk="1" fontAlgn="auto" hangingPunct="1">
              <a:lnSpc>
                <a:spcPts val="6400"/>
              </a:lnSpc>
              <a:spcBef>
                <a:spcPts val="0"/>
              </a:spcBef>
              <a:spcAft>
                <a:spcPts val="0"/>
              </a:spcAft>
            </a:pPr>
            <a:r>
              <a:rPr lang="en-US" sz="6400" b="1" dirty="0">
                <a:solidFill>
                  <a:prstClr val="white"/>
                </a:solidFill>
                <a:latin typeface="Arial" panose="020B0604020202020204" pitchFamily="34" charset="0"/>
                <a:ea typeface="+mn-ea"/>
                <a:cs typeface="Arial" panose="020B0604020202020204" pitchFamily="34" charset="0"/>
              </a:rPr>
              <a:t>Questions</a:t>
            </a:r>
          </a:p>
        </p:txBody>
      </p:sp>
    </p:spTree>
    <p:extLst>
      <p:ext uri="{BB962C8B-B14F-4D97-AF65-F5344CB8AC3E}">
        <p14:creationId xmlns:p14="http://schemas.microsoft.com/office/powerpoint/2010/main" val="8105329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Smiling woman using laptop">
            <a:extLst>
              <a:ext uri="{FF2B5EF4-FFF2-40B4-BE49-F238E27FC236}">
                <a16:creationId xmlns:a16="http://schemas.microsoft.com/office/drawing/2014/main" id="{D00BB1AE-927F-900E-CD38-420C8ACC1D02}"/>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22775" r="22775"/>
          <a:stretch/>
        </p:blipFill>
        <p:spPr>
          <a:xfrm>
            <a:off x="0" y="0"/>
            <a:ext cx="5601353" cy="6858000"/>
          </a:xfrm>
        </p:spPr>
      </p:pic>
      <p:grpSp>
        <p:nvGrpSpPr>
          <p:cNvPr id="4" name="Group 3">
            <a:extLst>
              <a:ext uri="{FF2B5EF4-FFF2-40B4-BE49-F238E27FC236}">
                <a16:creationId xmlns:a16="http://schemas.microsoft.com/office/drawing/2014/main" id="{2AC440E8-34D8-645C-78D1-E9B3325F0DF5}"/>
              </a:ext>
            </a:extLst>
          </p:cNvPr>
          <p:cNvGrpSpPr/>
          <p:nvPr/>
        </p:nvGrpSpPr>
        <p:grpSpPr>
          <a:xfrm>
            <a:off x="6881121" y="806493"/>
            <a:ext cx="4542773" cy="5511713"/>
            <a:chOff x="6881121" y="806493"/>
            <a:chExt cx="4542773" cy="5511713"/>
          </a:xfrm>
        </p:grpSpPr>
        <p:sp>
          <p:nvSpPr>
            <p:cNvPr id="3" name="TextBox 2">
              <a:extLst>
                <a:ext uri="{FF2B5EF4-FFF2-40B4-BE49-F238E27FC236}">
                  <a16:creationId xmlns:a16="http://schemas.microsoft.com/office/drawing/2014/main" id="{3624EA83-0CFF-4732-5570-DAFE0072F992}"/>
                </a:ext>
              </a:extLst>
            </p:cNvPr>
            <p:cNvSpPr txBox="1"/>
            <p:nvPr/>
          </p:nvSpPr>
          <p:spPr>
            <a:xfrm>
              <a:off x="6881121" y="1733976"/>
              <a:ext cx="4542773" cy="2677656"/>
            </a:xfrm>
            <a:prstGeom prst="rect">
              <a:avLst/>
            </a:prstGeom>
            <a:noFill/>
          </p:spPr>
          <p:txBody>
            <a:bodyPr wrap="square" rtlCol="0">
              <a:spAutoFit/>
            </a:bodyPr>
            <a:lstStyle/>
            <a:p>
              <a:pPr algn="ctr" defTabSz="914377" eaLnBrk="1" fontAlgn="auto" hangingPunct="1">
                <a:spcBef>
                  <a:spcPts val="0"/>
                </a:spcBef>
                <a:spcAft>
                  <a:spcPts val="0"/>
                </a:spcAft>
                <a:defRPr/>
              </a:pPr>
              <a:r>
                <a:rPr lang="en-US" sz="2400" b="1" dirty="0">
                  <a:solidFill>
                    <a:prstClr val="white"/>
                  </a:solidFill>
                  <a:latin typeface="Arial" panose="020B0604020202020204" pitchFamily="34" charset="0"/>
                  <a:ea typeface="+mn-ea"/>
                  <a:cs typeface="Arial" panose="020B0604020202020204" pitchFamily="34" charset="0"/>
                </a:rPr>
                <a:t>Visit us online:</a:t>
              </a:r>
            </a:p>
            <a:p>
              <a:pPr algn="ctr" defTabSz="914377" eaLnBrk="1" fontAlgn="auto" hangingPunct="1">
                <a:spcBef>
                  <a:spcPts val="0"/>
                </a:spcBef>
                <a:spcAft>
                  <a:spcPts val="0"/>
                </a:spcAft>
                <a:defRPr/>
              </a:pPr>
              <a:r>
                <a:rPr lang="en-US" sz="2400" b="1" dirty="0">
                  <a:solidFill>
                    <a:prstClr val="white"/>
                  </a:solidFill>
                  <a:latin typeface="Arial" panose="020B0604020202020204" pitchFamily="34" charset="0"/>
                  <a:ea typeface="+mn-ea"/>
                  <a:cs typeface="Arial" panose="020B0604020202020204" pitchFamily="34" charset="0"/>
                </a:rPr>
                <a:t>www.roiinstitute.net</a:t>
              </a:r>
            </a:p>
            <a:p>
              <a:pPr algn="ctr" defTabSz="914377" eaLnBrk="1" fontAlgn="auto" hangingPunct="1">
                <a:spcBef>
                  <a:spcPts val="0"/>
                </a:spcBef>
                <a:spcAft>
                  <a:spcPts val="0"/>
                </a:spcAft>
                <a:defRPr/>
              </a:pPr>
              <a:endParaRPr lang="en-US" sz="2400" b="1" dirty="0">
                <a:solidFill>
                  <a:prstClr val="white"/>
                </a:solidFill>
                <a:latin typeface="Arial" panose="020B0604020202020204" pitchFamily="34" charset="0"/>
                <a:ea typeface="+mn-ea"/>
                <a:cs typeface="Arial" panose="020B0604020202020204" pitchFamily="34" charset="0"/>
              </a:endParaRPr>
            </a:p>
            <a:p>
              <a:pPr algn="ctr" defTabSz="914377" eaLnBrk="1" fontAlgn="auto" hangingPunct="1">
                <a:spcBef>
                  <a:spcPts val="0"/>
                </a:spcBef>
                <a:spcAft>
                  <a:spcPts val="0"/>
                </a:spcAft>
                <a:defRPr/>
              </a:pPr>
              <a:r>
                <a:rPr lang="en-US" sz="2400" b="1" dirty="0">
                  <a:solidFill>
                    <a:prstClr val="white"/>
                  </a:solidFill>
                  <a:latin typeface="Arial" panose="020B0604020202020204" pitchFamily="34" charset="0"/>
                  <a:ea typeface="+mn-ea"/>
                  <a:cs typeface="Arial" panose="020B0604020202020204" pitchFamily="34" charset="0"/>
                </a:rPr>
                <a:t>Email: </a:t>
              </a:r>
            </a:p>
            <a:p>
              <a:pPr algn="ctr" defTabSz="914377" eaLnBrk="1" fontAlgn="auto" hangingPunct="1">
                <a:spcBef>
                  <a:spcPts val="0"/>
                </a:spcBef>
                <a:spcAft>
                  <a:spcPts val="0"/>
                </a:spcAft>
                <a:defRPr/>
              </a:pPr>
              <a:r>
                <a:rPr lang="en-US" sz="2400" b="1" dirty="0">
                  <a:solidFill>
                    <a:prstClr val="white"/>
                  </a:solidFill>
                  <a:latin typeface="Arial" panose="020B0604020202020204" pitchFamily="34" charset="0"/>
                  <a:ea typeface="+mn-ea"/>
                  <a:cs typeface="Arial" panose="020B0604020202020204" pitchFamily="34" charset="0"/>
                </a:rPr>
                <a:t>Jack@roiinstitute.net</a:t>
              </a:r>
            </a:p>
            <a:p>
              <a:pPr algn="ctr" defTabSz="914377" eaLnBrk="1" fontAlgn="auto" hangingPunct="1">
                <a:spcBef>
                  <a:spcPts val="0"/>
                </a:spcBef>
                <a:spcAft>
                  <a:spcPts val="0"/>
                </a:spcAft>
                <a:defRPr/>
              </a:pPr>
              <a:endParaRPr lang="en-US" sz="2400" b="1" dirty="0">
                <a:solidFill>
                  <a:prstClr val="white"/>
                </a:solidFill>
                <a:latin typeface="Arial" panose="020B0604020202020204" pitchFamily="34" charset="0"/>
                <a:ea typeface="+mn-ea"/>
                <a:cs typeface="Arial" panose="020B0604020202020204" pitchFamily="34" charset="0"/>
              </a:endParaRPr>
            </a:p>
            <a:p>
              <a:pPr algn="ctr" defTabSz="914377" eaLnBrk="1" fontAlgn="auto" hangingPunct="1">
                <a:spcBef>
                  <a:spcPts val="0"/>
                </a:spcBef>
                <a:spcAft>
                  <a:spcPts val="0"/>
                </a:spcAft>
                <a:defRPr/>
              </a:pPr>
              <a:r>
                <a:rPr lang="en-US" sz="2400" b="1" dirty="0">
                  <a:solidFill>
                    <a:prstClr val="white"/>
                  </a:solidFill>
                  <a:latin typeface="Arial" panose="020B0604020202020204" pitchFamily="34" charset="0"/>
                  <a:ea typeface="+mn-ea"/>
                  <a:cs typeface="Arial" panose="020B0604020202020204" pitchFamily="34" charset="0"/>
                </a:rPr>
                <a:t>Connect with us on:</a:t>
              </a:r>
            </a:p>
          </p:txBody>
        </p:sp>
        <p:sp>
          <p:nvSpPr>
            <p:cNvPr id="12" name="TextBox 11">
              <a:extLst>
                <a:ext uri="{FF2B5EF4-FFF2-40B4-BE49-F238E27FC236}">
                  <a16:creationId xmlns:a16="http://schemas.microsoft.com/office/drawing/2014/main" id="{CA9F2176-0343-7B81-C9D7-AB9F6553BE67}"/>
                </a:ext>
              </a:extLst>
            </p:cNvPr>
            <p:cNvSpPr txBox="1"/>
            <p:nvPr/>
          </p:nvSpPr>
          <p:spPr>
            <a:xfrm>
              <a:off x="7499343" y="5569218"/>
              <a:ext cx="3306329" cy="748988"/>
            </a:xfrm>
            <a:prstGeom prst="rect">
              <a:avLst/>
            </a:prstGeom>
            <a:noFill/>
          </p:spPr>
          <p:txBody>
            <a:bodyPr wrap="square">
              <a:spAutoFit/>
            </a:bodyPr>
            <a:lstStyle/>
            <a:p>
              <a:pPr algn="ctr" defTabSz="1219170" eaLnBrk="1" fontAlgn="auto" hangingPunct="1">
                <a:spcBef>
                  <a:spcPts val="0"/>
                </a:spcBef>
                <a:spcAft>
                  <a:spcPts val="0"/>
                </a:spcAft>
              </a:pPr>
              <a:r>
                <a:rPr lang="en-US" sz="4267" b="1" dirty="0">
                  <a:solidFill>
                    <a:prstClr val="white"/>
                  </a:solidFill>
                  <a:latin typeface="Arial" panose="020B0604020202020204" pitchFamily="34" charset="0"/>
                  <a:ea typeface="+mn-ea"/>
                  <a:cs typeface="Arial" panose="020B0604020202020204" pitchFamily="34" charset="0"/>
                </a:rPr>
                <a:t>Thank you!</a:t>
              </a:r>
              <a:endParaRPr lang="en-US" sz="4267" dirty="0">
                <a:solidFill>
                  <a:srgbClr val="42A7C5"/>
                </a:solidFill>
                <a:latin typeface="Mulish"/>
                <a:ea typeface="+mn-ea"/>
              </a:endParaRPr>
            </a:p>
          </p:txBody>
        </p:sp>
        <p:sp>
          <p:nvSpPr>
            <p:cNvPr id="14" name="TextBox 13">
              <a:extLst>
                <a:ext uri="{FF2B5EF4-FFF2-40B4-BE49-F238E27FC236}">
                  <a16:creationId xmlns:a16="http://schemas.microsoft.com/office/drawing/2014/main" id="{D6B5C38F-D80A-1B67-91AC-DA66799CECE6}"/>
                </a:ext>
              </a:extLst>
            </p:cNvPr>
            <p:cNvSpPr txBox="1"/>
            <p:nvPr/>
          </p:nvSpPr>
          <p:spPr>
            <a:xfrm>
              <a:off x="6881121" y="806493"/>
              <a:ext cx="4542773" cy="666786"/>
            </a:xfrm>
            <a:prstGeom prst="rect">
              <a:avLst/>
            </a:prstGeom>
            <a:noFill/>
          </p:spPr>
          <p:txBody>
            <a:bodyPr wrap="square">
              <a:spAutoFit/>
            </a:bodyPr>
            <a:lstStyle/>
            <a:p>
              <a:pPr algn="ctr" defTabSz="1219170" eaLnBrk="1" fontAlgn="auto" hangingPunct="1">
                <a:spcBef>
                  <a:spcPts val="0"/>
                </a:spcBef>
                <a:spcAft>
                  <a:spcPts val="0"/>
                </a:spcAft>
              </a:pPr>
              <a:r>
                <a:rPr lang="en-US" sz="3733" b="1" dirty="0">
                  <a:solidFill>
                    <a:srgbClr val="FBDF06"/>
                  </a:solidFill>
                  <a:latin typeface="Arial" panose="020B0604020202020204" pitchFamily="34" charset="0"/>
                  <a:ea typeface="+mn-ea"/>
                  <a:cs typeface="Arial" panose="020B0604020202020204" pitchFamily="34" charset="0"/>
                </a:rPr>
                <a:t>Learn more</a:t>
              </a:r>
              <a:endParaRPr lang="en-US" sz="3733" dirty="0">
                <a:solidFill>
                  <a:srgbClr val="FBDF06"/>
                </a:solidFill>
                <a:latin typeface="Mulish"/>
                <a:ea typeface="+mn-ea"/>
              </a:endParaRPr>
            </a:p>
          </p:txBody>
        </p:sp>
        <p:grpSp>
          <p:nvGrpSpPr>
            <p:cNvPr id="2" name="Group 1">
              <a:extLst>
                <a:ext uri="{FF2B5EF4-FFF2-40B4-BE49-F238E27FC236}">
                  <a16:creationId xmlns:a16="http://schemas.microsoft.com/office/drawing/2014/main" id="{37272998-6944-6E75-6AD6-0FEEDDE17D0D}"/>
                </a:ext>
              </a:extLst>
            </p:cNvPr>
            <p:cNvGrpSpPr/>
            <p:nvPr/>
          </p:nvGrpSpPr>
          <p:grpSpPr>
            <a:xfrm>
              <a:off x="8211438" y="4604427"/>
              <a:ext cx="1843787" cy="521611"/>
              <a:chOff x="8211438" y="4604427"/>
              <a:chExt cx="1843787" cy="521611"/>
            </a:xfrm>
          </p:grpSpPr>
          <p:pic>
            <p:nvPicPr>
              <p:cNvPr id="1028" name="Picture 4" descr="X, New Twitter logo 34716139 PNG">
                <a:extLst>
                  <a:ext uri="{FF2B5EF4-FFF2-40B4-BE49-F238E27FC236}">
                    <a16:creationId xmlns:a16="http://schemas.microsoft.com/office/drawing/2014/main" id="{065914FE-D190-4FA2-85DA-099984B380F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045" t="7735" r="6355" b="5828"/>
              <a:stretch/>
            </p:blipFill>
            <p:spPr bwMode="auto">
              <a:xfrm>
                <a:off x="9526588" y="4604427"/>
                <a:ext cx="528637" cy="52161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ew Facebook Logo PNG Images 2024">
                <a:extLst>
                  <a:ext uri="{FF2B5EF4-FFF2-40B4-BE49-F238E27FC236}">
                    <a16:creationId xmlns:a16="http://schemas.microsoft.com/office/drawing/2014/main" id="{FAD4A954-E8CD-10FC-83F2-E3B15909827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57804" y="4604427"/>
                <a:ext cx="510099" cy="51009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ew LinkedIn Logo PNG Image Download 2024">
                <a:extLst>
                  <a:ext uri="{FF2B5EF4-FFF2-40B4-BE49-F238E27FC236}">
                    <a16:creationId xmlns:a16="http://schemas.microsoft.com/office/drawing/2014/main" id="{156BC5EF-17A6-A610-7511-BC017C31351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11438" y="4604427"/>
                <a:ext cx="487680" cy="487680"/>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65123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3FE936-8839-B7C7-867B-D47EC2E4AE36}"/>
              </a:ext>
            </a:extLst>
          </p:cNvPr>
          <p:cNvSpPr>
            <a:spLocks noGrp="1"/>
          </p:cNvSpPr>
          <p:nvPr>
            <p:ph type="sldNum" sz="quarter" idx="12"/>
          </p:nvPr>
        </p:nvSpPr>
        <p:spPr/>
        <p:txBody>
          <a:bodyPr/>
          <a:lstStyle/>
          <a:p>
            <a:fld id="{5A007396-4EF8-4446-A4A3-FA7862915E1A}" type="slidenum">
              <a:rPr lang="en-US" smtClean="0">
                <a:latin typeface="Arial" panose="020B0604020202020204" pitchFamily="34" charset="0"/>
                <a:cs typeface="Arial" panose="020B0604020202020204" pitchFamily="34" charset="0"/>
              </a:rPr>
              <a:t>5</a:t>
            </a:fld>
            <a:endParaRPr lang="en-US">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DEF4EBD-D2E4-945B-57FA-7535F8B40360}"/>
              </a:ext>
            </a:extLst>
          </p:cNvPr>
          <p:cNvSpPr/>
          <p:nvPr/>
        </p:nvSpPr>
        <p:spPr>
          <a:xfrm>
            <a:off x="0" y="990599"/>
            <a:ext cx="6685280" cy="4876800"/>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1944705-E6F8-8A5A-D864-B40223D7094D}"/>
              </a:ext>
            </a:extLst>
          </p:cNvPr>
          <p:cNvSpPr txBox="1"/>
          <p:nvPr/>
        </p:nvSpPr>
        <p:spPr>
          <a:xfrm>
            <a:off x="198120" y="1913199"/>
            <a:ext cx="6289040" cy="2739211"/>
          </a:xfrm>
          <a:prstGeom prst="rect">
            <a:avLst/>
          </a:prstGeom>
          <a:noFill/>
        </p:spPr>
        <p:txBody>
          <a:bodyPr wrap="square">
            <a:spAutoFit/>
          </a:bodyPr>
          <a:lstStyle/>
          <a:p>
            <a:pPr algn="ctr"/>
            <a:r>
              <a:rPr lang="en-US" sz="4000" b="1" i="0" dirty="0">
                <a:solidFill>
                  <a:srgbClr val="111111"/>
                </a:solidFill>
                <a:effectLst/>
                <a:latin typeface="Arial" panose="020B0604020202020204" pitchFamily="34" charset="0"/>
                <a:cs typeface="Arial" panose="020B0604020202020204" pitchFamily="34" charset="0"/>
              </a:rPr>
              <a:t>Papa Johns secret sauce to boosting frontline employee retention?</a:t>
            </a:r>
          </a:p>
          <a:p>
            <a:pPr algn="ctr"/>
            <a:endParaRPr lang="en-US" sz="1200" b="1" dirty="0">
              <a:solidFill>
                <a:srgbClr val="111111"/>
              </a:solidFill>
              <a:latin typeface="Arial" panose="020B0604020202020204" pitchFamily="34" charset="0"/>
              <a:cs typeface="Arial" panose="020B0604020202020204" pitchFamily="34" charset="0"/>
            </a:endParaRPr>
          </a:p>
          <a:p>
            <a:pPr algn="ctr"/>
            <a:r>
              <a:rPr lang="en-US" sz="4000" dirty="0">
                <a:solidFill>
                  <a:srgbClr val="111111"/>
                </a:solidFill>
                <a:latin typeface="Arial" panose="020B0604020202020204" pitchFamily="34" charset="0"/>
                <a:cs typeface="Arial" panose="020B0604020202020204" pitchFamily="34" charset="0"/>
              </a:rPr>
              <a:t>Free education benefits</a:t>
            </a:r>
            <a:endParaRPr lang="en-US" sz="4000" i="0" dirty="0">
              <a:solidFill>
                <a:srgbClr val="11111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7605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909"/>
        <p:cNvGrpSpPr/>
        <p:nvPr/>
      </p:nvGrpSpPr>
      <p:grpSpPr>
        <a:xfrm>
          <a:off x="0" y="0"/>
          <a:ext cx="0" cy="0"/>
          <a:chOff x="0" y="0"/>
          <a:chExt cx="0" cy="0"/>
        </a:xfrm>
      </p:grpSpPr>
      <p:sp>
        <p:nvSpPr>
          <p:cNvPr id="911" name="Google Shape;911;p15"/>
          <p:cNvSpPr/>
          <p:nvPr/>
        </p:nvSpPr>
        <p:spPr>
          <a:xfrm>
            <a:off x="3646714" y="842682"/>
            <a:ext cx="8545286" cy="5650193"/>
          </a:xfrm>
          <a:prstGeom prst="rect">
            <a:avLst/>
          </a:prstGeom>
          <a:solidFill>
            <a:schemeClr val="lt1">
              <a:alpha val="75000"/>
            </a:schemeClr>
          </a:solidFill>
          <a:ln>
            <a:noFill/>
          </a:ln>
        </p:spPr>
        <p:txBody>
          <a:bodyPr spcFirstLastPara="1" wrap="square" lIns="91425" tIns="45700" rIns="91425" bIns="45700" anchor="ctr" anchorCtr="0">
            <a:normAutofit/>
          </a:bodyPr>
          <a:lstStyle/>
          <a:p>
            <a:pPr marL="57150" marR="0" lvl="0" indent="0" algn="ctr" defTabSz="914400" rtl="0" eaLnBrk="1" fontAlgn="auto" latinLnBrk="0" hangingPunct="1">
              <a:lnSpc>
                <a:spcPct val="100000"/>
              </a:lnSpc>
              <a:spcBef>
                <a:spcPts val="0"/>
              </a:spcBef>
              <a:spcAft>
                <a:spcPts val="0"/>
              </a:spcAft>
              <a:buClr>
                <a:srgbClr val="000000"/>
              </a:buClr>
              <a:buSzPts val="4400"/>
              <a:buFont typeface="Calibri"/>
              <a:buNone/>
              <a:tabLst/>
              <a:defRPr/>
            </a:pPr>
            <a:r>
              <a:rPr kumimoji="0" lang="en-US" sz="4400" b="1" i="0" u="none" strike="noStrike" kern="0" cap="none" spc="0" normalizeH="0" baseline="0" noProof="0" dirty="0">
                <a:ln>
                  <a:noFill/>
                </a:ln>
                <a:solidFill>
                  <a:srgbClr val="000000"/>
                </a:solidFill>
                <a:effectLst/>
                <a:uLnTx/>
                <a:uFillTx/>
                <a:latin typeface="+mj-lt"/>
                <a:ea typeface="Calibri" panose="020F0502020204030204" pitchFamily="34" charset="0"/>
                <a:cs typeface="Calibri" panose="020F0502020204030204" pitchFamily="34" charset="0"/>
                <a:sym typeface="Calibri"/>
              </a:rPr>
              <a:t>ROI Methodology® </a:t>
            </a:r>
            <a:r>
              <a:rPr kumimoji="0" lang="en-US" sz="4400" b="1" i="0" strike="noStrike" kern="0" cap="none" spc="0" normalizeH="0" baseline="0" noProof="0" dirty="0">
                <a:ln>
                  <a:noFill/>
                </a:ln>
                <a:solidFill>
                  <a:srgbClr val="000000"/>
                </a:solidFill>
                <a:effectLst/>
                <a:uLnTx/>
                <a:uFillTx/>
                <a:latin typeface="+mj-lt"/>
                <a:ea typeface="Calibri" panose="020F0502020204030204" pitchFamily="34" charset="0"/>
                <a:cs typeface="Calibri" panose="020F0502020204030204" pitchFamily="34" charset="0"/>
                <a:sym typeface="Calibri"/>
              </a:rPr>
              <a:t>Use</a:t>
            </a:r>
            <a:endParaRPr kumimoji="0" sz="4400" b="1" i="0" strike="noStrike" kern="0" cap="none" spc="0" normalizeH="0" baseline="0" noProof="0" dirty="0">
              <a:ln>
                <a:noFill/>
              </a:ln>
              <a:solidFill>
                <a:srgbClr val="000000"/>
              </a:solidFill>
              <a:effectLst/>
              <a:uLnTx/>
              <a:uFillTx/>
              <a:latin typeface="+mj-lt"/>
              <a:ea typeface="Calibri" panose="020F0502020204030204" pitchFamily="34" charset="0"/>
              <a:cs typeface="Calibri" panose="020F0502020204030204" pitchFamily="34" charset="0"/>
              <a:sym typeface="Arial"/>
            </a:endParaRPr>
          </a:p>
          <a:p>
            <a:pPr marL="57150" marR="0" lvl="0" indent="0" algn="l" defTabSz="914400" rtl="0" eaLnBrk="1" fontAlgn="auto" latinLnBrk="0" hangingPunct="1">
              <a:lnSpc>
                <a:spcPct val="100000"/>
              </a:lnSpc>
              <a:spcBef>
                <a:spcPts val="600"/>
              </a:spcBef>
              <a:spcAft>
                <a:spcPts val="0"/>
              </a:spcAft>
              <a:buClr>
                <a:srgbClr val="000000"/>
              </a:buClr>
              <a:buSzPts val="100"/>
              <a:buFont typeface="Calibri"/>
              <a:buNone/>
              <a:tabLst/>
              <a:defRPr/>
            </a:pPr>
            <a:endParaRPr kumimoji="0" sz="100" b="1" i="0" u="none" strike="noStrike" kern="0" cap="none" spc="0" normalizeH="0" baseline="0" noProof="0" dirty="0">
              <a:ln>
                <a:noFill/>
              </a:ln>
              <a:solidFill>
                <a:srgbClr val="000000"/>
              </a:solidFill>
              <a:effectLst/>
              <a:uLnTx/>
              <a:uFillTx/>
              <a:latin typeface="+mj-lt"/>
              <a:ea typeface="Calibri"/>
              <a:cs typeface="Calibri"/>
              <a:sym typeface="Calibri"/>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mj-lt"/>
                <a:ea typeface="Calibri" panose="020F0502020204030204" pitchFamily="34" charset="0"/>
                <a:cs typeface="Calibri" panose="020F0502020204030204" pitchFamily="34" charset="0"/>
                <a:sym typeface="Arial"/>
              </a:rPr>
              <a:t>Used by 40 of the top 50 Best Managed Companies</a:t>
            </a:r>
            <a:endParaRPr kumimoji="0" sz="2400" b="0" i="0" u="none" strike="noStrike" kern="0" cap="none" spc="0" normalizeH="0" baseline="0" noProof="0" dirty="0">
              <a:ln>
                <a:noFill/>
              </a:ln>
              <a:solidFill>
                <a:srgbClr val="000000"/>
              </a:solidFill>
              <a:effectLst/>
              <a:uLnTx/>
              <a:uFillTx/>
              <a:latin typeface="+mj-lt"/>
              <a:ea typeface="Calibri" panose="020F0502020204030204" pitchFamily="34" charset="0"/>
              <a:cs typeface="Calibri" panose="020F0502020204030204" pitchFamily="34" charset="0"/>
              <a:sym typeface="Arial"/>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mj-lt"/>
                <a:ea typeface="Calibri"/>
                <a:cs typeface="Calibri"/>
                <a:sym typeface="Calibri"/>
              </a:rPr>
              <a:t>Used by major foundations such as the Gates Foundation</a:t>
            </a: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mj-lt"/>
                <a:ea typeface="ＭＳ Ｐゴシック" pitchFamily="-111" charset="-128"/>
                <a:cs typeface="Calibri"/>
                <a:sym typeface="Calibri"/>
              </a:rPr>
              <a:t>Supported by over 75 books in 38 languages</a:t>
            </a: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mj-lt"/>
                <a:ea typeface="ＭＳ Ｐゴシック" pitchFamily="-111" charset="-128"/>
                <a:cs typeface="Calibri"/>
                <a:sym typeface="Calibri"/>
              </a:rPr>
              <a:t>Over 400 published case studies</a:t>
            </a: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mj-lt"/>
                <a:ea typeface="ＭＳ Ｐゴシック" pitchFamily="-111" charset="-128"/>
                <a:cs typeface="Calibri"/>
                <a:sym typeface="Calibri"/>
              </a:rPr>
              <a:t>Implemented in all 14 types of organizations, from businesses to government, nonprofits, and school systems.</a:t>
            </a: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mj-lt"/>
                <a:ea typeface="ＭＳ Ｐゴシック" pitchFamily="-111" charset="-128"/>
                <a:cs typeface="Calibri"/>
                <a:sym typeface="Calibri"/>
              </a:rPr>
              <a:t>Used in 22 professional fields ranging from learning and development to innovation and public relations.</a:t>
            </a:r>
            <a:endParaRPr kumimoji="0" sz="2400" b="0" i="0" u="none" strike="noStrike" kern="0" cap="none" spc="0" normalizeH="0" baseline="0" noProof="0" dirty="0">
              <a:ln>
                <a:noFill/>
              </a:ln>
              <a:solidFill>
                <a:srgbClr val="000000"/>
              </a:solidFill>
              <a:effectLst/>
              <a:uLnTx/>
              <a:uFillTx/>
              <a:latin typeface="+mj-lt"/>
              <a:ea typeface="ＭＳ Ｐゴシック" pitchFamily="-111" charset="-128"/>
              <a:cs typeface="Arial"/>
              <a:sym typeface="Arial"/>
            </a:endParaRPr>
          </a:p>
        </p:txBody>
      </p:sp>
      <p:sp>
        <p:nvSpPr>
          <p:cNvPr id="912" name="Google Shape;912;p15"/>
          <p:cNvSpPr txBox="1"/>
          <p:nvPr/>
        </p:nvSpPr>
        <p:spPr>
          <a:xfrm>
            <a:off x="9441598" y="6492875"/>
            <a:ext cx="2743200" cy="365125"/>
          </a:xfrm>
          <a:prstGeom prst="rect">
            <a:avLst/>
          </a:prstGeom>
          <a:noFill/>
          <a:ln>
            <a:noFill/>
          </a:ln>
        </p:spPr>
        <p:txBody>
          <a:bodyPr spcFirstLastPara="1" wrap="square" lIns="91425" tIns="45700" rIns="91425" bIns="45700" anchor="ctr" anchorCtr="0">
            <a:normAutofit/>
          </a:bodyPr>
          <a:lstStyle/>
          <a:p>
            <a:pPr marL="0" marR="0" lvl="0" indent="0" algn="r" defTabSz="914400" rtl="0" eaLnBrk="1" fontAlgn="auto" latinLnBrk="0" hangingPunct="1">
              <a:lnSpc>
                <a:spcPct val="100000"/>
              </a:lnSpc>
              <a:spcBef>
                <a:spcPts val="0"/>
              </a:spcBef>
              <a:spcAft>
                <a:spcPts val="0"/>
              </a:spcAft>
              <a:buClr>
                <a:srgbClr val="FFFFFF"/>
              </a:buClr>
              <a:buSzPts val="1200"/>
              <a:buFont typeface="Calibri"/>
              <a:buNone/>
              <a:tabLst/>
              <a:defRPr/>
            </a:pPr>
            <a:fld id="{00000000-1234-1234-1234-123412341234}" type="slidenum">
              <a:rPr kumimoji="0" lang="en-US" sz="12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FFFFFF"/>
                </a:buClr>
                <a:buSzPts val="1200"/>
                <a:buFont typeface="Calibri"/>
                <a:buNone/>
                <a:tabLst/>
                <a:defRPr/>
              </a:pPr>
              <a:t>6</a:t>
            </a:fld>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C3C664DA-15EC-CD0B-48B4-5DA3F47A233B}"/>
              </a:ext>
            </a:extLst>
          </p:cNvPr>
          <p:cNvSpPr>
            <a:spLocks noGrp="1"/>
          </p:cNvSpPr>
          <p:nvPr>
            <p:ph type="sldNum" idx="12"/>
          </p:nvPr>
        </p:nvSpPr>
        <p:spPr/>
        <p:txBody>
          <a:bodyPr/>
          <a:lstStyle/>
          <a:p>
            <a:pPr marL="0" marR="0" lvl="0" indent="0" algn="r" defTabSz="914400" rtl="0" eaLnBrk="0" fontAlgn="base" latinLnBrk="0" hangingPunct="0">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srgbClr val="888888"/>
                </a:solidFill>
                <a:effectLst/>
                <a:uLnTx/>
                <a:uFillTx/>
                <a:latin typeface="Calibri"/>
                <a:ea typeface="Calibri"/>
                <a:cs typeface="Calibri"/>
                <a:sym typeface="Calibri"/>
              </a:rPr>
              <a:pPr marL="0" marR="0" lvl="0" indent="0" algn="r" defTabSz="914400" rtl="0" eaLnBrk="0" fontAlgn="base" latinLnBrk="0" hangingPunct="0">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888888"/>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736427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5000"/>
            <a:lum/>
          </a:blip>
          <a:srcRect/>
          <a:stretch>
            <a:fillRect t="-9000" b="-9000"/>
          </a:stretch>
        </a:blipFill>
        <a:effectLst/>
      </p:bgPr>
    </p:bg>
    <p:spTree>
      <p:nvGrpSpPr>
        <p:cNvPr id="1" name="Shape 909"/>
        <p:cNvGrpSpPr/>
        <p:nvPr/>
      </p:nvGrpSpPr>
      <p:grpSpPr>
        <a:xfrm>
          <a:off x="0" y="0"/>
          <a:ext cx="0" cy="0"/>
          <a:chOff x="0" y="0"/>
          <a:chExt cx="0" cy="0"/>
        </a:xfrm>
      </p:grpSpPr>
      <p:sp>
        <p:nvSpPr>
          <p:cNvPr id="911" name="Google Shape;911;p15"/>
          <p:cNvSpPr/>
          <p:nvPr/>
        </p:nvSpPr>
        <p:spPr>
          <a:xfrm>
            <a:off x="3646714" y="842682"/>
            <a:ext cx="8545286" cy="5650193"/>
          </a:xfrm>
          <a:prstGeom prst="rect">
            <a:avLst/>
          </a:prstGeom>
          <a:solidFill>
            <a:schemeClr val="lt1">
              <a:alpha val="75000"/>
            </a:schemeClr>
          </a:solidFill>
          <a:ln>
            <a:noFill/>
          </a:ln>
        </p:spPr>
        <p:txBody>
          <a:bodyPr spcFirstLastPara="1" wrap="square" lIns="91425" tIns="45700" rIns="91425" bIns="45700" anchor="ctr" anchorCtr="0">
            <a:normAutofit/>
          </a:bodyPr>
          <a:lstStyle/>
          <a:p>
            <a:pPr marL="57150" marR="0" lvl="0" indent="0" algn="ctr" defTabSz="914400" rtl="0" eaLnBrk="1" fontAlgn="auto" latinLnBrk="0" hangingPunct="1">
              <a:lnSpc>
                <a:spcPct val="100000"/>
              </a:lnSpc>
              <a:spcBef>
                <a:spcPts val="0"/>
              </a:spcBef>
              <a:spcAft>
                <a:spcPts val="0"/>
              </a:spcAft>
              <a:buClr>
                <a:srgbClr val="000000"/>
              </a:buClr>
              <a:buSzPts val="4400"/>
              <a:buFont typeface="Calibri"/>
              <a:buNone/>
              <a:tabLst/>
              <a:defRPr/>
            </a:pPr>
            <a:r>
              <a:rPr kumimoji="0" lang="en-US" sz="4400" b="1" i="0" u="none" strike="noStrike" kern="0" cap="none" spc="0" normalizeH="0" baseline="0" noProof="0" dirty="0">
                <a:ln>
                  <a:noFill/>
                </a:ln>
                <a:solidFill>
                  <a:srgbClr val="000000"/>
                </a:solidFill>
                <a:effectLst/>
                <a:uLnTx/>
                <a:uFillTx/>
                <a:latin typeface="+mj-lt"/>
                <a:ea typeface="Calibri" panose="020F0502020204030204" pitchFamily="34" charset="0"/>
                <a:cs typeface="Calibri" panose="020F0502020204030204" pitchFamily="34" charset="0"/>
                <a:sym typeface="Calibri"/>
              </a:rPr>
              <a:t>ROI Methodology® Use</a:t>
            </a:r>
            <a:endParaRPr kumimoji="0" lang="en-US" sz="4400" b="1" i="0" u="none" strike="noStrike" kern="0" cap="none" spc="0" normalizeH="0" baseline="0" noProof="0" dirty="0">
              <a:ln>
                <a:noFill/>
              </a:ln>
              <a:solidFill>
                <a:srgbClr val="000000"/>
              </a:solidFill>
              <a:effectLst/>
              <a:uLnTx/>
              <a:uFillTx/>
              <a:latin typeface="+mj-lt"/>
              <a:ea typeface="Calibri" panose="020F0502020204030204" pitchFamily="34" charset="0"/>
              <a:cs typeface="Calibri" panose="020F0502020204030204" pitchFamily="34" charset="0"/>
              <a:sym typeface="Arial"/>
            </a:endParaRPr>
          </a:p>
          <a:p>
            <a:pPr marL="57150" marR="0" lvl="0" indent="0" algn="l" defTabSz="914400" rtl="0" eaLnBrk="1" fontAlgn="auto" latinLnBrk="0" hangingPunct="1">
              <a:lnSpc>
                <a:spcPct val="100000"/>
              </a:lnSpc>
              <a:spcBef>
                <a:spcPts val="600"/>
              </a:spcBef>
              <a:spcAft>
                <a:spcPts val="0"/>
              </a:spcAft>
              <a:buClr>
                <a:srgbClr val="000000"/>
              </a:buClr>
              <a:buSzPts val="100"/>
              <a:buFont typeface="Calibri"/>
              <a:buNone/>
              <a:tabLst/>
              <a:defRPr/>
            </a:pPr>
            <a:endParaRPr kumimoji="0" sz="100" b="1" i="0" u="none" strike="noStrike" kern="0" cap="none" spc="0" normalizeH="0" baseline="0" noProof="0" dirty="0">
              <a:ln>
                <a:noFill/>
              </a:ln>
              <a:solidFill>
                <a:srgbClr val="000000"/>
              </a:solidFill>
              <a:effectLst/>
              <a:uLnTx/>
              <a:uFillTx/>
              <a:latin typeface="+mj-lt"/>
              <a:ea typeface="Calibri"/>
              <a:cs typeface="Calibri"/>
              <a:sym typeface="Calibri"/>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mj-lt"/>
                <a:ea typeface="Calibri"/>
                <a:cs typeface="Calibri"/>
                <a:sym typeface="Calibri"/>
              </a:rPr>
              <a:t>Implemented in over 70 countries</a:t>
            </a: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mj-lt"/>
                <a:ea typeface="Calibri"/>
                <a:cs typeface="Calibri"/>
                <a:sym typeface="Calibri"/>
              </a:rPr>
              <a:t>Most used evaluation system in the world </a:t>
            </a:r>
            <a:endParaRPr kumimoji="0" sz="2400" b="0" i="0" u="none" strike="noStrike" kern="0" cap="none" spc="0" normalizeH="0" baseline="0" noProof="0" dirty="0">
              <a:ln>
                <a:noFill/>
              </a:ln>
              <a:solidFill>
                <a:srgbClr val="000000"/>
              </a:solidFill>
              <a:effectLst/>
              <a:uLnTx/>
              <a:uFillTx/>
              <a:latin typeface="+mj-lt"/>
              <a:ea typeface="+mn-ea"/>
              <a:cs typeface="Arial"/>
              <a:sym typeface="Arial"/>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mj-lt"/>
                <a:ea typeface="Calibri"/>
                <a:cs typeface="Calibri"/>
                <a:sym typeface="Calibri"/>
              </a:rPr>
              <a:t>Endorsed by the United Nations with a UN General Assembly resolution in 2008 </a:t>
            </a:r>
            <a:endParaRPr kumimoji="0" sz="2400" b="0" i="0" u="none" strike="noStrike" kern="0" cap="none" spc="0" normalizeH="0" baseline="0" noProof="0" dirty="0">
              <a:ln>
                <a:noFill/>
              </a:ln>
              <a:solidFill>
                <a:srgbClr val="000000"/>
              </a:solidFill>
              <a:effectLst/>
              <a:uLnTx/>
              <a:uFillTx/>
              <a:latin typeface="+mj-lt"/>
              <a:ea typeface="+mn-ea"/>
              <a:cs typeface="Arial"/>
              <a:sym typeface="Arial"/>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mj-lt"/>
                <a:ea typeface="Calibri"/>
                <a:cs typeface="Calibri"/>
                <a:sym typeface="Calibri"/>
              </a:rPr>
              <a:t>Endorsed by 30 federal governments </a:t>
            </a:r>
            <a:endParaRPr kumimoji="0" sz="2400" b="0" i="0" u="none" strike="noStrike" kern="0" cap="none" spc="0" normalizeH="0" baseline="0" noProof="0" dirty="0">
              <a:ln>
                <a:noFill/>
              </a:ln>
              <a:solidFill>
                <a:srgbClr val="000000"/>
              </a:solidFill>
              <a:effectLst/>
              <a:uLnTx/>
              <a:uFillTx/>
              <a:latin typeface="+mj-lt"/>
              <a:ea typeface="+mn-ea"/>
              <a:cs typeface="Arial"/>
              <a:sym typeface="Arial"/>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mj-lt"/>
                <a:ea typeface="Calibri"/>
                <a:cs typeface="Calibri"/>
                <a:sym typeface="Calibri"/>
              </a:rPr>
              <a:t>Used by over 300 healthcare systems </a:t>
            </a:r>
            <a:endParaRPr kumimoji="0" sz="2400" b="0" i="0" u="none" strike="noStrike" kern="0" cap="none" spc="0" normalizeH="0" baseline="0" noProof="0" dirty="0">
              <a:ln>
                <a:noFill/>
              </a:ln>
              <a:solidFill>
                <a:srgbClr val="000000"/>
              </a:solidFill>
              <a:effectLst/>
              <a:uLnTx/>
              <a:uFillTx/>
              <a:latin typeface="+mj-lt"/>
              <a:ea typeface="+mn-ea"/>
              <a:cs typeface="Arial"/>
              <a:sym typeface="Arial"/>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mj-lt"/>
                <a:ea typeface="Calibri"/>
                <a:cs typeface="Calibri"/>
                <a:sym typeface="Calibri"/>
              </a:rPr>
              <a:t>Used by over 150 colleges and universities </a:t>
            </a:r>
            <a:endParaRPr kumimoji="0" sz="2400" b="0" i="0" u="none" strike="noStrike" kern="0" cap="none" spc="0" normalizeH="0" baseline="0" noProof="0" dirty="0">
              <a:ln>
                <a:noFill/>
              </a:ln>
              <a:solidFill>
                <a:srgbClr val="000000"/>
              </a:solidFill>
              <a:effectLst/>
              <a:uLnTx/>
              <a:uFillTx/>
              <a:latin typeface="+mj-lt"/>
              <a:ea typeface="+mn-ea"/>
              <a:cs typeface="Arial"/>
              <a:sym typeface="Arial"/>
            </a:endParaRPr>
          </a:p>
          <a:p>
            <a:pPr marL="285750" marR="0" lvl="0" indent="-228600" algn="l" defTabSz="914400" rtl="0" eaLnBrk="1" fontAlgn="auto" latinLnBrk="0" hangingPunct="1">
              <a:lnSpc>
                <a:spcPct val="100000"/>
              </a:lnSpc>
              <a:spcBef>
                <a:spcPts val="600"/>
              </a:spcBef>
              <a:spcAft>
                <a:spcPts val="0"/>
              </a:spcAft>
              <a:buClr>
                <a:srgbClr val="000000"/>
              </a:buClr>
              <a:buSzPts val="2000"/>
              <a:buFont typeface="Arial"/>
              <a:buChar char="•"/>
              <a:tabLst/>
              <a:defRPr/>
            </a:pPr>
            <a:r>
              <a:rPr kumimoji="0" lang="en-US" sz="2400" b="0" i="0" u="none" strike="noStrike" kern="0" cap="none" spc="0" normalizeH="0" baseline="0" noProof="0" dirty="0">
                <a:ln>
                  <a:noFill/>
                </a:ln>
                <a:solidFill>
                  <a:srgbClr val="000000"/>
                </a:solidFill>
                <a:effectLst/>
                <a:uLnTx/>
                <a:uFillTx/>
                <a:latin typeface="+mj-lt"/>
                <a:ea typeface="Calibri"/>
                <a:cs typeface="Calibri"/>
                <a:sym typeface="Calibri"/>
              </a:rPr>
              <a:t>Used by three-fourths of Fortune 500 organizations </a:t>
            </a:r>
          </a:p>
        </p:txBody>
      </p:sp>
      <p:sp>
        <p:nvSpPr>
          <p:cNvPr id="912" name="Google Shape;912;p15"/>
          <p:cNvSpPr txBox="1"/>
          <p:nvPr/>
        </p:nvSpPr>
        <p:spPr>
          <a:xfrm>
            <a:off x="9441598" y="6492875"/>
            <a:ext cx="2743200" cy="365125"/>
          </a:xfrm>
          <a:prstGeom prst="rect">
            <a:avLst/>
          </a:prstGeom>
          <a:noFill/>
          <a:ln>
            <a:noFill/>
          </a:ln>
        </p:spPr>
        <p:txBody>
          <a:bodyPr spcFirstLastPara="1" wrap="square" lIns="91425" tIns="45700" rIns="91425" bIns="45700" anchor="ctr" anchorCtr="0">
            <a:normAutofit/>
          </a:bodyPr>
          <a:lstStyle/>
          <a:p>
            <a:pPr marL="0" marR="0" lvl="0" indent="0" algn="r" defTabSz="914400" rtl="0" eaLnBrk="1" fontAlgn="auto" latinLnBrk="0" hangingPunct="1">
              <a:lnSpc>
                <a:spcPct val="100000"/>
              </a:lnSpc>
              <a:spcBef>
                <a:spcPts val="0"/>
              </a:spcBef>
              <a:spcAft>
                <a:spcPts val="0"/>
              </a:spcAft>
              <a:buClr>
                <a:srgbClr val="FFFFFF"/>
              </a:buClr>
              <a:buSzPts val="1200"/>
              <a:buFont typeface="Calibri"/>
              <a:buNone/>
              <a:tabLst/>
              <a:defRPr/>
            </a:pPr>
            <a:fld id="{00000000-1234-1234-1234-123412341234}" type="slidenum">
              <a:rPr kumimoji="0" lang="en-US" sz="12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FFFFFF"/>
                </a:buClr>
                <a:buSzPts val="1200"/>
                <a:buFont typeface="Calibri"/>
                <a:buNone/>
                <a:tabLst/>
                <a:defRPr/>
              </a:pPr>
              <a:t>7</a:t>
            </a:fld>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32441F7A-638E-A31A-DA4D-ABF0B37291E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1652E4E-D062-4BD3-BB25-5B0686D92209}"/>
              </a:ext>
            </a:extLst>
          </p:cNvPr>
          <p:cNvGraphicFramePr>
            <a:graphicFrameLocks noGrp="1"/>
          </p:cNvGraphicFramePr>
          <p:nvPr>
            <p:extLst>
              <p:ext uri="{D42A27DB-BD31-4B8C-83A1-F6EECF244321}">
                <p14:modId xmlns:p14="http://schemas.microsoft.com/office/powerpoint/2010/main" val="1682504531"/>
              </p:ext>
            </p:extLst>
          </p:nvPr>
        </p:nvGraphicFramePr>
        <p:xfrm>
          <a:off x="1862103" y="732221"/>
          <a:ext cx="8478801" cy="5449517"/>
        </p:xfrm>
        <a:graphic>
          <a:graphicData uri="http://schemas.openxmlformats.org/drawingml/2006/table">
            <a:tbl>
              <a:tblPr firstRow="1" bandRow="1"/>
              <a:tblGrid>
                <a:gridCol w="2064689">
                  <a:extLst>
                    <a:ext uri="{9D8B030D-6E8A-4147-A177-3AD203B41FA5}">
                      <a16:colId xmlns:a16="http://schemas.microsoft.com/office/drawing/2014/main" val="4008302579"/>
                    </a:ext>
                  </a:extLst>
                </a:gridCol>
                <a:gridCol w="826798">
                  <a:extLst>
                    <a:ext uri="{9D8B030D-6E8A-4147-A177-3AD203B41FA5}">
                      <a16:colId xmlns:a16="http://schemas.microsoft.com/office/drawing/2014/main" val="1524283254"/>
                    </a:ext>
                  </a:extLst>
                </a:gridCol>
                <a:gridCol w="1182553">
                  <a:extLst>
                    <a:ext uri="{9D8B030D-6E8A-4147-A177-3AD203B41FA5}">
                      <a16:colId xmlns:a16="http://schemas.microsoft.com/office/drawing/2014/main" val="2985456340"/>
                    </a:ext>
                  </a:extLst>
                </a:gridCol>
                <a:gridCol w="3244607">
                  <a:extLst>
                    <a:ext uri="{9D8B030D-6E8A-4147-A177-3AD203B41FA5}">
                      <a16:colId xmlns:a16="http://schemas.microsoft.com/office/drawing/2014/main" val="2280493022"/>
                    </a:ext>
                  </a:extLst>
                </a:gridCol>
                <a:gridCol w="1160154">
                  <a:extLst>
                    <a:ext uri="{9D8B030D-6E8A-4147-A177-3AD203B41FA5}">
                      <a16:colId xmlns:a16="http://schemas.microsoft.com/office/drawing/2014/main" val="732123313"/>
                    </a:ext>
                  </a:extLst>
                </a:gridCol>
              </a:tblGrid>
              <a:tr h="310793">
                <a:tc>
                  <a:txBody>
                    <a:bodyPr/>
                    <a:lstStyle/>
                    <a:p>
                      <a:pPr>
                        <a:lnSpc>
                          <a:spcPct val="107000"/>
                        </a:lnSpc>
                      </a:pPr>
                      <a:endParaRPr lang="en-US" sz="1000">
                        <a:effectLst/>
                        <a:latin typeface="Arial" panose="020B060402020202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LEVEL</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ISSUE</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MEASURES</a:t>
                      </a:r>
                      <a:endParaRPr lang="en-US" sz="10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200" b="1" u="sng"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TARGETS</a:t>
                      </a:r>
                      <a:r>
                        <a:rPr lang="en-US" sz="1200" b="1" i="1" u="none"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000" i="1" u="none">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444252742"/>
                  </a:ext>
                </a:extLst>
              </a:tr>
              <a:tr h="771247">
                <a:tc>
                  <a:txBody>
                    <a:bodyPr/>
                    <a:lstStyle/>
                    <a:p>
                      <a:pPr marL="0" marR="0" algn="ctr">
                        <a:lnSpc>
                          <a:spcPct val="107000"/>
                        </a:lnSpc>
                        <a:spcBef>
                          <a:spcPts val="0"/>
                        </a:spcBef>
                        <a:spcAft>
                          <a:spcPts val="0"/>
                        </a:spcAft>
                      </a:pPr>
                      <a:r>
                        <a:rPr kumimoji="0" lang="en-US" sz="1400" b="0" i="0" u="sng" strike="noStrike" kern="1200" cap="none" normalizeH="0" baseline="0">
                          <a:ln>
                            <a:noFill/>
                          </a:ln>
                          <a:solidFill>
                            <a:srgbClr val="990000"/>
                          </a:solidFill>
                          <a:effectLst/>
                          <a:latin typeface="Arial" panose="020B0604020202020204" pitchFamily="34" charset="0"/>
                          <a:ea typeface="Times New Roman" panose="02020603050405020304" pitchFamily="18" charset="0"/>
                          <a:cs typeface="Arial" panose="020B0604020202020204" pitchFamily="34" charset="0"/>
                        </a:rPr>
                        <a:t>This is easy</a:t>
                      </a:r>
                    </a:p>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Always measured</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Inputs</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l" defTabSz="914400" rtl="0" eaLnBrk="1" latinLnBrk="0" hangingPunct="1">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Volume, Hours, Convenience, Cost</a:t>
                      </a: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2746449807"/>
                  </a:ext>
                </a:extLst>
              </a:tr>
              <a:tr h="877454">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a:ln>
                            <a:noFill/>
                          </a:ln>
                          <a:solidFill>
                            <a:srgbClr val="990000"/>
                          </a:solidFill>
                          <a:effectLst/>
                          <a:latin typeface="Arial" panose="020B0604020202020204" pitchFamily="34" charset="0"/>
                          <a:ea typeface="Times New Roman" panose="02020603050405020304" pitchFamily="18" charset="0"/>
                          <a:cs typeface="Arial" panose="020B0604020202020204" pitchFamily="34" charset="0"/>
                        </a:rPr>
                        <a:t>This is easy</a:t>
                      </a:r>
                    </a:p>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Almost always measured</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Reaction</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a:solidFill>
                            <a:srgbClr val="B00000"/>
                          </a:solidFill>
                          <a:effectLst/>
                          <a:latin typeface="Arial" panose="020B0604020202020204" pitchFamily="34" charset="0"/>
                          <a:ea typeface="Times New Roman" panose="02020603050405020304" pitchFamily="18" charset="0"/>
                          <a:cs typeface="Arial" panose="020B0604020202020204" pitchFamily="34" charset="0"/>
                        </a:rPr>
                        <a:t>*</a:t>
                      </a: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Relevance, Engaging, </a:t>
                      </a:r>
                      <a:r>
                        <a:rPr lang="en-US" sz="1400" kern="1200">
                          <a:solidFill>
                            <a:srgbClr val="B00000"/>
                          </a:solidFill>
                          <a:effectLst/>
                          <a:latin typeface="Arial" panose="020B0604020202020204" pitchFamily="34" charset="0"/>
                          <a:ea typeface="Times New Roman" panose="02020603050405020304" pitchFamily="18" charset="0"/>
                          <a:cs typeface="Arial" panose="020B0604020202020204" pitchFamily="34" charset="0"/>
                        </a:rPr>
                        <a:t>*</a:t>
                      </a: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Important, Useful, </a:t>
                      </a:r>
                      <a:r>
                        <a:rPr lang="en-US" sz="1400" kern="1200">
                          <a:solidFill>
                            <a:srgbClr val="B00000"/>
                          </a:solidFill>
                          <a:effectLst/>
                          <a:latin typeface="Arial" panose="020B0604020202020204" pitchFamily="34" charset="0"/>
                          <a:ea typeface="Times New Roman" panose="02020603050405020304" pitchFamily="18" charset="0"/>
                          <a:cs typeface="Arial" panose="020B0604020202020204" pitchFamily="34" charset="0"/>
                        </a:rPr>
                        <a:t>*</a:t>
                      </a: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New Content, </a:t>
                      </a:r>
                      <a:r>
                        <a:rPr lang="en-US" sz="1400" kern="1200">
                          <a:solidFill>
                            <a:srgbClr val="B00000"/>
                          </a:solidFill>
                          <a:effectLst/>
                          <a:latin typeface="Arial" panose="020B0604020202020204" pitchFamily="34" charset="0"/>
                          <a:ea typeface="Times New Roman" panose="02020603050405020304" pitchFamily="18" charset="0"/>
                          <a:cs typeface="Arial" panose="020B0604020202020204" pitchFamily="34" charset="0"/>
                        </a:rPr>
                        <a:t>*</a:t>
                      </a: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Intent to Use, </a:t>
                      </a:r>
                      <a:r>
                        <a:rPr lang="en-US" sz="1400" kern="1200">
                          <a:solidFill>
                            <a:srgbClr val="B00000"/>
                          </a:solidFill>
                          <a:effectLst/>
                          <a:latin typeface="Arial" panose="020B0604020202020204" pitchFamily="34" charset="0"/>
                          <a:ea typeface="Times New Roman" panose="02020603050405020304" pitchFamily="18" charset="0"/>
                          <a:cs typeface="Arial" panose="020B0604020202020204" pitchFamily="34" charset="0"/>
                        </a:rPr>
                        <a:t>*</a:t>
                      </a: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Recommend to Others</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2471144213"/>
                  </a:ext>
                </a:extLst>
              </a:tr>
              <a:tr h="743175">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a:ln>
                            <a:noFill/>
                          </a:ln>
                          <a:solidFill>
                            <a:srgbClr val="990000"/>
                          </a:solidFill>
                          <a:effectLst/>
                          <a:latin typeface="Arial" panose="020B0604020202020204" pitchFamily="34" charset="0"/>
                          <a:ea typeface="Times New Roman" panose="02020603050405020304" pitchFamily="18" charset="0"/>
                          <a:cs typeface="Arial" panose="020B0604020202020204" pitchFamily="34" charset="0"/>
                        </a:rPr>
                        <a:t>Not difficult</a:t>
                      </a:r>
                    </a:p>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Usually measured</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Learning</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Concepts, Trends, Facts, Contacts, Skills, Competencies</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90%</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559052919"/>
                  </a:ext>
                </a:extLst>
              </a:tr>
              <a:tr h="1015728">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a:ln>
                            <a:noFill/>
                          </a:ln>
                          <a:solidFill>
                            <a:srgbClr val="990000"/>
                          </a:solidFill>
                          <a:effectLst/>
                          <a:latin typeface="Arial" panose="020B0604020202020204" pitchFamily="34" charset="0"/>
                          <a:ea typeface="Times New Roman" panose="02020603050405020304" pitchFamily="18" charset="0"/>
                          <a:cs typeface="Arial" panose="020B0604020202020204" pitchFamily="34" charset="0"/>
                        </a:rPr>
                        <a:t>Possible</a:t>
                      </a:r>
                    </a:p>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Often measured</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Application</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indent="0" algn="l">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Use of content, Frequency of Use, Success with Use, Barriers, Enablers</a:t>
                      </a:r>
                      <a:endParaRPr lang="en-US" sz="1400">
                        <a:effectLst/>
                        <a:latin typeface="Arial" panose="020B060402020202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30%</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261977128"/>
                  </a:ext>
                </a:extLst>
              </a:tr>
              <a:tr h="976513">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a:ln>
                            <a:noFill/>
                          </a:ln>
                          <a:solidFill>
                            <a:srgbClr val="990000"/>
                          </a:solidFill>
                          <a:effectLst/>
                          <a:latin typeface="Arial" panose="020B0604020202020204" pitchFamily="34" charset="0"/>
                          <a:ea typeface="Times New Roman" panose="02020603050405020304" pitchFamily="18" charset="0"/>
                          <a:cs typeface="Arial" panose="020B0604020202020204" pitchFamily="34" charset="0"/>
                        </a:rPr>
                        <a:t>Not so difficult to connect</a:t>
                      </a:r>
                    </a:p>
                    <a:p>
                      <a:pPr marL="0" marR="0">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Sometimes measured</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Impact</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Productivity, Time, Quality, Costs, Image, Reputation, Engagement, Compliance</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4188113110"/>
                  </a:ext>
                </a:extLst>
              </a:tr>
              <a:tr h="754607">
                <a:tc>
                  <a:txBody>
                    <a:bodyPr/>
                    <a:lstStyle/>
                    <a:p>
                      <a:pPr marL="0" marR="0" algn="ctr" defTabSz="914400" rtl="0" eaLnBrk="1" latinLnBrk="0" hangingPunct="1">
                        <a:lnSpc>
                          <a:spcPct val="107000"/>
                        </a:lnSpc>
                        <a:spcBef>
                          <a:spcPts val="0"/>
                        </a:spcBef>
                        <a:spcAft>
                          <a:spcPts val="0"/>
                        </a:spcAft>
                      </a:pPr>
                      <a:r>
                        <a:rPr kumimoji="0" lang="en-US" sz="1400" b="0" i="0" u="sng" strike="noStrike" kern="1200" cap="none" normalizeH="0" baseline="0">
                          <a:ln>
                            <a:noFill/>
                          </a:ln>
                          <a:solidFill>
                            <a:srgbClr val="990000"/>
                          </a:solidFill>
                          <a:effectLst/>
                          <a:latin typeface="Arial" panose="020B0604020202020204" pitchFamily="34" charset="0"/>
                          <a:ea typeface="Times New Roman" panose="02020603050405020304" pitchFamily="18" charset="0"/>
                          <a:cs typeface="Arial" panose="020B0604020202020204" pitchFamily="34" charset="0"/>
                        </a:rPr>
                        <a:t>Possible for many programs</a:t>
                      </a:r>
                    </a:p>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Rarely measured</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b="1"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ROI</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nSpc>
                          <a:spcPct val="107000"/>
                        </a:lnSpc>
                        <a:spcBef>
                          <a:spcPts val="0"/>
                        </a:spcBef>
                        <a:spcAft>
                          <a:spcPts val="0"/>
                        </a:spcAft>
                      </a:pPr>
                      <a:r>
                        <a:rPr lang="en-US"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Benefit Cost Ratio or Return on Investment, Expressed as a Percent</a:t>
                      </a:r>
                      <a:endParaRPr lang="en-US" sz="140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tc>
                  <a:txBody>
                    <a:bodyPr/>
                    <a:lstStyle/>
                    <a:p>
                      <a:pPr marL="0" marR="0" algn="ctr">
                        <a:lnSpc>
                          <a:spcPct val="107000"/>
                        </a:lnSpc>
                        <a:spcBef>
                          <a:spcPts val="0"/>
                        </a:spcBef>
                        <a:spcAft>
                          <a:spcPts val="0"/>
                        </a:spcAft>
                      </a:pPr>
                      <a:r>
                        <a:rPr lang="en-US"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80796" marR="80796" marT="40398" marB="40398">
                    <a:lnL>
                      <a:noFill/>
                    </a:lnL>
                    <a:lnR>
                      <a:noFill/>
                    </a:lnR>
                    <a:lnT>
                      <a:noFill/>
                    </a:lnT>
                    <a:lnB>
                      <a:noFill/>
                    </a:lnB>
                  </a:tcPr>
                </a:tc>
                <a:extLst>
                  <a:ext uri="{0D108BD9-81ED-4DB2-BD59-A6C34878D82A}">
                    <a16:rowId xmlns:a16="http://schemas.microsoft.com/office/drawing/2014/main" val="1808446062"/>
                  </a:ext>
                </a:extLst>
              </a:tr>
            </a:tbl>
          </a:graphicData>
        </a:graphic>
      </p:graphicFrame>
      <p:grpSp>
        <p:nvGrpSpPr>
          <p:cNvPr id="5" name="Group 4">
            <a:extLst>
              <a:ext uri="{FF2B5EF4-FFF2-40B4-BE49-F238E27FC236}">
                <a16:creationId xmlns:a16="http://schemas.microsoft.com/office/drawing/2014/main" id="{F59DCC81-AFB7-E3E1-E2C1-68BE40D6B43B}"/>
              </a:ext>
            </a:extLst>
          </p:cNvPr>
          <p:cNvGrpSpPr/>
          <p:nvPr/>
        </p:nvGrpSpPr>
        <p:grpSpPr>
          <a:xfrm>
            <a:off x="5128601" y="1398361"/>
            <a:ext cx="381000" cy="4015934"/>
            <a:chOff x="5162395" y="1408800"/>
            <a:chExt cx="381000" cy="4015934"/>
          </a:xfrm>
          <a:solidFill>
            <a:srgbClr val="820E2E"/>
          </a:solidFill>
        </p:grpSpPr>
        <p:sp>
          <p:nvSpPr>
            <p:cNvPr id="8" name="Down Arrow 19">
              <a:extLst>
                <a:ext uri="{FF2B5EF4-FFF2-40B4-BE49-F238E27FC236}">
                  <a16:creationId xmlns:a16="http://schemas.microsoft.com/office/drawing/2014/main" id="{1D85B47D-2086-4536-96B6-A365840B378F}"/>
                </a:ext>
              </a:extLst>
            </p:cNvPr>
            <p:cNvSpPr/>
            <p:nvPr/>
          </p:nvSpPr>
          <p:spPr>
            <a:xfrm>
              <a:off x="5162395" y="4986876"/>
              <a:ext cx="381000" cy="437858"/>
            </a:xfrm>
            <a:prstGeom prst="downArrow">
              <a:avLst/>
            </a:prstGeom>
            <a:grp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sp>
          <p:nvSpPr>
            <p:cNvPr id="9" name="Down Arrow 20">
              <a:extLst>
                <a:ext uri="{FF2B5EF4-FFF2-40B4-BE49-F238E27FC236}">
                  <a16:creationId xmlns:a16="http://schemas.microsoft.com/office/drawing/2014/main" id="{01898BEE-5E7D-4902-AF20-7E163BFDABE2}"/>
                </a:ext>
              </a:extLst>
            </p:cNvPr>
            <p:cNvSpPr/>
            <p:nvPr/>
          </p:nvSpPr>
          <p:spPr>
            <a:xfrm>
              <a:off x="5162395" y="2226409"/>
              <a:ext cx="381000" cy="438619"/>
            </a:xfrm>
            <a:prstGeom prst="downArrow">
              <a:avLst/>
            </a:prstGeom>
            <a:grp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sp>
          <p:nvSpPr>
            <p:cNvPr id="10" name="Down Arrow 21">
              <a:extLst>
                <a:ext uri="{FF2B5EF4-FFF2-40B4-BE49-F238E27FC236}">
                  <a16:creationId xmlns:a16="http://schemas.microsoft.com/office/drawing/2014/main" id="{508A6AE5-452A-41F9-87C9-3561872AB258}"/>
                </a:ext>
              </a:extLst>
            </p:cNvPr>
            <p:cNvSpPr/>
            <p:nvPr/>
          </p:nvSpPr>
          <p:spPr>
            <a:xfrm>
              <a:off x="5162395" y="2990381"/>
              <a:ext cx="381000" cy="438619"/>
            </a:xfrm>
            <a:prstGeom prst="downArrow">
              <a:avLst/>
            </a:prstGeom>
            <a:grp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sp>
          <p:nvSpPr>
            <p:cNvPr id="11" name="Down Arrow 22">
              <a:extLst>
                <a:ext uri="{FF2B5EF4-FFF2-40B4-BE49-F238E27FC236}">
                  <a16:creationId xmlns:a16="http://schemas.microsoft.com/office/drawing/2014/main" id="{61405A25-D01E-4400-BF3C-9E67F8B6AAF3}"/>
                </a:ext>
              </a:extLst>
            </p:cNvPr>
            <p:cNvSpPr/>
            <p:nvPr/>
          </p:nvSpPr>
          <p:spPr>
            <a:xfrm>
              <a:off x="5162395" y="3886200"/>
              <a:ext cx="381000" cy="438619"/>
            </a:xfrm>
            <a:prstGeom prst="downArrow">
              <a:avLst/>
            </a:prstGeom>
            <a:grp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sp>
          <p:nvSpPr>
            <p:cNvPr id="12" name="Down Arrow 23">
              <a:extLst>
                <a:ext uri="{FF2B5EF4-FFF2-40B4-BE49-F238E27FC236}">
                  <a16:creationId xmlns:a16="http://schemas.microsoft.com/office/drawing/2014/main" id="{3070396D-92B9-440E-BEBD-25D33032B47E}"/>
                </a:ext>
              </a:extLst>
            </p:cNvPr>
            <p:cNvSpPr/>
            <p:nvPr/>
          </p:nvSpPr>
          <p:spPr>
            <a:xfrm>
              <a:off x="5162395" y="1408800"/>
              <a:ext cx="381000" cy="438619"/>
            </a:xfrm>
            <a:prstGeom prst="downArrow">
              <a:avLst/>
            </a:prstGeom>
            <a:grp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grpSp>
      <p:grpSp>
        <p:nvGrpSpPr>
          <p:cNvPr id="23" name="Group 22">
            <a:extLst>
              <a:ext uri="{FF2B5EF4-FFF2-40B4-BE49-F238E27FC236}">
                <a16:creationId xmlns:a16="http://schemas.microsoft.com/office/drawing/2014/main" id="{D823AEE7-05FB-4802-9053-D451C6A235F5}"/>
              </a:ext>
            </a:extLst>
          </p:cNvPr>
          <p:cNvGrpSpPr/>
          <p:nvPr/>
        </p:nvGrpSpPr>
        <p:grpSpPr>
          <a:xfrm>
            <a:off x="1354286" y="2038707"/>
            <a:ext cx="524770" cy="1724025"/>
            <a:chOff x="1140705" y="2618283"/>
            <a:chExt cx="524770" cy="1724025"/>
          </a:xfrm>
        </p:grpSpPr>
        <p:sp>
          <p:nvSpPr>
            <p:cNvPr id="14" name="Right Bracket 13">
              <a:extLst>
                <a:ext uri="{FF2B5EF4-FFF2-40B4-BE49-F238E27FC236}">
                  <a16:creationId xmlns:a16="http://schemas.microsoft.com/office/drawing/2014/main" id="{B56F1C83-6851-49BF-91EA-919E12D05D98}"/>
                </a:ext>
              </a:extLst>
            </p:cNvPr>
            <p:cNvSpPr/>
            <p:nvPr/>
          </p:nvSpPr>
          <p:spPr>
            <a:xfrm flipH="1">
              <a:off x="1270187" y="2618283"/>
              <a:ext cx="395288" cy="1724025"/>
            </a:xfrm>
            <a:prstGeom prst="rightBracket">
              <a:avLst/>
            </a:prstGeom>
            <a:ln w="57150">
              <a:solidFill>
                <a:srgbClr val="820E2E"/>
              </a:solidFill>
            </a:ln>
          </p:spPr>
          <p:style>
            <a:lnRef idx="2">
              <a:schemeClr val="accent6"/>
            </a:lnRef>
            <a:fillRef idx="0">
              <a:schemeClr val="accent6"/>
            </a:fillRef>
            <a:effectRef idx="1">
              <a:schemeClr val="accent6"/>
            </a:effectRef>
            <a:fontRef idx="minor">
              <a:schemeClr val="tx1"/>
            </a:fontRef>
          </p:style>
          <p:txBody>
            <a:bodyPr rtlCol="0" anchor="ctr"/>
            <a:lstStyle/>
            <a:p>
              <a:endParaRPr lang="en-US">
                <a:latin typeface="Arial" panose="020B0604020202020204" pitchFamily="34" charset="0"/>
                <a:cs typeface="Arial" panose="020B0604020202020204" pitchFamily="34" charset="0"/>
              </a:endParaRPr>
            </a:p>
          </p:txBody>
        </p:sp>
        <p:sp>
          <p:nvSpPr>
            <p:cNvPr id="15" name="TextBox 2057">
              <a:extLst>
                <a:ext uri="{FF2B5EF4-FFF2-40B4-BE49-F238E27FC236}">
                  <a16:creationId xmlns:a16="http://schemas.microsoft.com/office/drawing/2014/main" id="{11D95C23-4CA0-4777-9093-B11E881C42E4}"/>
                </a:ext>
              </a:extLst>
            </p:cNvPr>
            <p:cNvSpPr txBox="1">
              <a:spLocks noChangeArrowheads="1"/>
            </p:cNvSpPr>
            <p:nvPr/>
          </p:nvSpPr>
          <p:spPr bwMode="auto">
            <a:xfrm rot="16200000">
              <a:off x="673980" y="3282298"/>
              <a:ext cx="1201738" cy="2682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defTabSz="457200"/>
              <a:r>
                <a:rPr lang="en-US" altLang="en-US" sz="1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US" altLang="en-US"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Can predict</a:t>
              </a:r>
              <a:endParaRPr lang="en-US" altLang="en-US" sz="1400" dirty="0">
                <a:latin typeface="Arial" panose="020B0604020202020204" pitchFamily="34" charset="0"/>
                <a:cs typeface="Arial" panose="020B0604020202020204" pitchFamily="34" charset="0"/>
              </a:endParaRPr>
            </a:p>
          </p:txBody>
        </p:sp>
      </p:grpSp>
      <p:grpSp>
        <p:nvGrpSpPr>
          <p:cNvPr id="3" name="Group 2">
            <a:extLst>
              <a:ext uri="{FF2B5EF4-FFF2-40B4-BE49-F238E27FC236}">
                <a16:creationId xmlns:a16="http://schemas.microsoft.com/office/drawing/2014/main" id="{2CCFA413-4C32-48A6-843B-95968BBEC751}"/>
              </a:ext>
            </a:extLst>
          </p:cNvPr>
          <p:cNvGrpSpPr/>
          <p:nvPr/>
        </p:nvGrpSpPr>
        <p:grpSpPr>
          <a:xfrm>
            <a:off x="1237671" y="4621181"/>
            <a:ext cx="641385" cy="1514475"/>
            <a:chOff x="1035015" y="5270687"/>
            <a:chExt cx="641385" cy="1514475"/>
          </a:xfrm>
        </p:grpSpPr>
        <p:sp>
          <p:nvSpPr>
            <p:cNvPr id="17" name="Right Bracket 16">
              <a:extLst>
                <a:ext uri="{FF2B5EF4-FFF2-40B4-BE49-F238E27FC236}">
                  <a16:creationId xmlns:a16="http://schemas.microsoft.com/office/drawing/2014/main" id="{48AA6C2D-5061-4788-818A-4E6D5C1752D1}"/>
                </a:ext>
              </a:extLst>
            </p:cNvPr>
            <p:cNvSpPr/>
            <p:nvPr/>
          </p:nvSpPr>
          <p:spPr>
            <a:xfrm flipH="1">
              <a:off x="1281113" y="5270687"/>
              <a:ext cx="395287" cy="1514475"/>
            </a:xfrm>
            <a:prstGeom prst="rightBracket">
              <a:avLst/>
            </a:prstGeom>
            <a:noFill/>
            <a:ln w="57150" cap="flat" cmpd="sng" algn="ctr">
              <a:solidFill>
                <a:srgbClr val="820E2E"/>
              </a:solidFill>
              <a:prstDash val="solid"/>
              <a:miter lim="800000"/>
            </a:ln>
            <a:effectLst/>
          </p:spPr>
          <p:txBody>
            <a:bodyPr rtlCol="0" anchor="ctr"/>
            <a:lstStyle/>
            <a:p>
              <a:endParaRPr lang="en-US">
                <a:latin typeface="Arial" panose="020B0604020202020204" pitchFamily="34" charset="0"/>
                <a:cs typeface="Arial" panose="020B0604020202020204" pitchFamily="34" charset="0"/>
              </a:endParaRPr>
            </a:p>
          </p:txBody>
        </p:sp>
        <p:sp>
          <p:nvSpPr>
            <p:cNvPr id="18" name="TextBox 2058">
              <a:extLst>
                <a:ext uri="{FF2B5EF4-FFF2-40B4-BE49-F238E27FC236}">
                  <a16:creationId xmlns:a16="http://schemas.microsoft.com/office/drawing/2014/main" id="{31288D54-E1CF-42EB-B84C-916EA972D879}"/>
                </a:ext>
              </a:extLst>
            </p:cNvPr>
            <p:cNvSpPr txBox="1">
              <a:spLocks noChangeArrowheads="1"/>
            </p:cNvSpPr>
            <p:nvPr/>
          </p:nvSpPr>
          <p:spPr bwMode="auto">
            <a:xfrm rot="16200000">
              <a:off x="727401" y="5782337"/>
              <a:ext cx="1137515" cy="5222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en-US" altLang="en-US" sz="1400">
                  <a:solidFill>
                    <a:srgbClr val="000000"/>
                  </a:solidFill>
                  <a:latin typeface="Arial" panose="020B0604020202020204" pitchFamily="34" charset="0"/>
                  <a:ea typeface="Times New Roman" panose="02020603050405020304" pitchFamily="18" charset="0"/>
                  <a:cs typeface="Arial" panose="020B0604020202020204" pitchFamily="34" charset="0"/>
                </a:rPr>
                <a:t>Executives prefer </a:t>
              </a:r>
              <a:endParaRPr lang="en-US" altLang="en-US">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027BA39E-B86A-F000-B4DF-24EF216F13CA}"/>
              </a:ext>
            </a:extLst>
          </p:cNvPr>
          <p:cNvGrpSpPr/>
          <p:nvPr/>
        </p:nvGrpSpPr>
        <p:grpSpPr>
          <a:xfrm>
            <a:off x="5691704" y="4084181"/>
            <a:ext cx="3238936" cy="396866"/>
            <a:chOff x="5691704" y="4084181"/>
            <a:chExt cx="3238936" cy="396866"/>
          </a:xfrm>
        </p:grpSpPr>
        <p:cxnSp>
          <p:nvCxnSpPr>
            <p:cNvPr id="20" name="Straight Arrow Connector 19">
              <a:extLst>
                <a:ext uri="{FF2B5EF4-FFF2-40B4-BE49-F238E27FC236}">
                  <a16:creationId xmlns:a16="http://schemas.microsoft.com/office/drawing/2014/main" id="{9E3A7859-5989-445F-A536-62B357012C5F}"/>
                </a:ext>
              </a:extLst>
            </p:cNvPr>
            <p:cNvCxnSpPr>
              <a:cxnSpLocks/>
            </p:cNvCxnSpPr>
            <p:nvPr/>
          </p:nvCxnSpPr>
          <p:spPr>
            <a:xfrm flipH="1">
              <a:off x="5691704" y="4363361"/>
              <a:ext cx="231647" cy="117686"/>
            </a:xfrm>
            <a:prstGeom prst="straightConnector1">
              <a:avLst/>
            </a:prstGeom>
            <a:ln w="38100">
              <a:solidFill>
                <a:srgbClr val="990000"/>
              </a:solidFill>
              <a:tailEnd type="triangle"/>
            </a:ln>
          </p:spPr>
          <p:style>
            <a:lnRef idx="2">
              <a:schemeClr val="accent1"/>
            </a:lnRef>
            <a:fillRef idx="0">
              <a:schemeClr val="accent1"/>
            </a:fillRef>
            <a:effectRef idx="1">
              <a:schemeClr val="accent1"/>
            </a:effectRef>
            <a:fontRef idx="minor">
              <a:schemeClr val="tx1"/>
            </a:fontRef>
          </p:style>
        </p:cxnSp>
        <p:sp>
          <p:nvSpPr>
            <p:cNvPr id="21" name="Text Box 2">
              <a:extLst>
                <a:ext uri="{FF2B5EF4-FFF2-40B4-BE49-F238E27FC236}">
                  <a16:creationId xmlns:a16="http://schemas.microsoft.com/office/drawing/2014/main" id="{532E2F8F-C20B-44A7-8CAB-D641E02C53B9}"/>
                </a:ext>
              </a:extLst>
            </p:cNvPr>
            <p:cNvSpPr txBox="1">
              <a:spLocks noChangeArrowheads="1"/>
            </p:cNvSpPr>
            <p:nvPr/>
          </p:nvSpPr>
          <p:spPr bwMode="auto">
            <a:xfrm>
              <a:off x="5973152" y="4084181"/>
              <a:ext cx="2957488" cy="304800"/>
            </a:xfrm>
            <a:prstGeom prst="roundRect">
              <a:avLst/>
            </a:prstGeom>
            <a:solidFill>
              <a:srgbClr val="820E2E"/>
            </a:solidFill>
            <a:ln w="19050">
              <a:solidFill>
                <a:schemeClr val="bg2"/>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a:noAutofit/>
            </a:bodyPr>
            <a:lstStyle/>
            <a:p>
              <a:pPr algn="ctr">
                <a:spcBef>
                  <a:spcPts val="0"/>
                </a:spcBef>
                <a:spcAft>
                  <a:spcPts val="0"/>
                </a:spcAft>
              </a:pPr>
              <a:r>
                <a:rPr lang="en-US" sz="1200" b="1" dirty="0">
                  <a:solidFill>
                    <a:srgbClr val="FFFFFF"/>
                  </a:solidFill>
                  <a:latin typeface="Arial" panose="020B0604020202020204" pitchFamily="34" charset="0"/>
                  <a:ea typeface="Times New Roman" panose="02020603050405020304" pitchFamily="18" charset="0"/>
                  <a:cs typeface="Arial" panose="020B0604020202020204" pitchFamily="34" charset="0"/>
                </a:rPr>
                <a:t>Must take a step to isolate the effects</a:t>
              </a:r>
              <a:endParaRPr lang="en-US" sz="1200" dirty="0">
                <a:latin typeface="Arial" panose="020B0604020202020204" pitchFamily="34" charset="0"/>
                <a:ea typeface="Calibri" panose="020F0502020204030204" pitchFamily="34" charset="0"/>
                <a:cs typeface="Arial" panose="020B0604020202020204" pitchFamily="34" charset="0"/>
              </a:endParaRPr>
            </a:p>
          </p:txBody>
        </p:sp>
      </p:grpSp>
      <p:sp>
        <p:nvSpPr>
          <p:cNvPr id="22" name="Rectangle 35">
            <a:extLst>
              <a:ext uri="{FF2B5EF4-FFF2-40B4-BE49-F238E27FC236}">
                <a16:creationId xmlns:a16="http://schemas.microsoft.com/office/drawing/2014/main" id="{790EAB78-81F3-452A-B8D5-9B2E6E9665E5}"/>
              </a:ext>
            </a:extLst>
          </p:cNvPr>
          <p:cNvSpPr>
            <a:spLocks noChangeArrowheads="1"/>
          </p:cNvSpPr>
          <p:nvPr/>
        </p:nvSpPr>
        <p:spPr bwMode="auto">
          <a:xfrm>
            <a:off x="2066468" y="864270"/>
            <a:ext cx="184731" cy="36933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none" lIns="91440" tIns="45720" rIns="91440" bIns="45720" numCol="1" anchor="ctr" anchorCtr="0" compatLnSpc="1">
            <a:prstTxWarp prst="textNoShape">
              <a:avLst/>
            </a:prstTxWarp>
            <a:spAutoFit/>
          </a:bodyPr>
          <a:lstStyle/>
          <a:p>
            <a:endParaRPr lang="en-US">
              <a:latin typeface="Arial" panose="020B0604020202020204" pitchFamily="34" charset="0"/>
              <a:cs typeface="Arial" panose="020B0604020202020204" pitchFamily="34" charset="0"/>
            </a:endParaRPr>
          </a:p>
        </p:txBody>
      </p:sp>
      <p:sp>
        <p:nvSpPr>
          <p:cNvPr id="27" name="Text Box 2">
            <a:extLst>
              <a:ext uri="{FF2B5EF4-FFF2-40B4-BE49-F238E27FC236}">
                <a16:creationId xmlns:a16="http://schemas.microsoft.com/office/drawing/2014/main" id="{39118308-DE45-4D8C-BFF0-1C43F5805261}"/>
              </a:ext>
            </a:extLst>
          </p:cNvPr>
          <p:cNvSpPr txBox="1">
            <a:spLocks noChangeArrowheads="1"/>
          </p:cNvSpPr>
          <p:nvPr/>
        </p:nvSpPr>
        <p:spPr bwMode="auto">
          <a:xfrm>
            <a:off x="1316001" y="6267474"/>
            <a:ext cx="5181600" cy="24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defTabSz="457200"/>
            <a:r>
              <a:rPr lang="en-US" altLang="en-US" sz="1050">
                <a:latin typeface="Arial" panose="020B0604020202020204" pitchFamily="34" charset="0"/>
                <a:ea typeface="Times New Roman" panose="02020603050405020304" pitchFamily="18" charset="0"/>
                <a:cs typeface="Arial" panose="020B0604020202020204" pitchFamily="34" charset="0"/>
              </a:rPr>
              <a:t>**Best Practice: Percent of programs evaluated at this level each year.</a:t>
            </a:r>
            <a:endParaRPr lang="en-US" altLang="en-US" sz="1400">
              <a:latin typeface="Arial" panose="020B0604020202020204" pitchFamily="34" charset="0"/>
              <a:cs typeface="Arial" panose="020B0604020202020204" pitchFamily="34" charset="0"/>
            </a:endParaRPr>
          </a:p>
        </p:txBody>
      </p:sp>
      <p:sp>
        <p:nvSpPr>
          <p:cNvPr id="28" name="Rectangle 32">
            <a:extLst>
              <a:ext uri="{FF2B5EF4-FFF2-40B4-BE49-F238E27FC236}">
                <a16:creationId xmlns:a16="http://schemas.microsoft.com/office/drawing/2014/main" id="{70A87065-1188-4CC6-8F9C-0373BC5A5F78}"/>
              </a:ext>
            </a:extLst>
          </p:cNvPr>
          <p:cNvSpPr>
            <a:spLocks noChangeArrowheads="1"/>
          </p:cNvSpPr>
          <p:nvPr/>
        </p:nvSpPr>
        <p:spPr bwMode="auto">
          <a:xfrm>
            <a:off x="1316001" y="9939"/>
            <a:ext cx="9144000" cy="769441"/>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algn="ctr" defTabSz="457200"/>
            <a:r>
              <a:rPr lang="en-US" altLang="en-US" sz="4400" b="1">
                <a:latin typeface="Arial" panose="020B0604020202020204" pitchFamily="34" charset="0"/>
                <a:cs typeface="Arial" panose="020B0604020202020204" pitchFamily="34" charset="0"/>
              </a:rPr>
              <a:t>The Value Chain</a:t>
            </a:r>
          </a:p>
        </p:txBody>
      </p:sp>
    </p:spTree>
    <p:extLst>
      <p:ext uri="{BB962C8B-B14F-4D97-AF65-F5344CB8AC3E}">
        <p14:creationId xmlns:p14="http://schemas.microsoft.com/office/powerpoint/2010/main" val="433954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1F9825-1B22-49A8-861F-63C4BD9CFBB0}"/>
              </a:ext>
            </a:extLst>
          </p:cNvPr>
          <p:cNvSpPr>
            <a:spLocks noGrp="1"/>
          </p:cNvSpPr>
          <p:nvPr>
            <p:ph type="sldNum" sz="quarter" idx="12"/>
          </p:nvPr>
        </p:nvSpPr>
        <p:spPr>
          <a:xfrm>
            <a:off x="9414753" y="6492875"/>
            <a:ext cx="27432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Verdana" pitchFamily="34" charset="0"/>
                <a:ea typeface="ＭＳ Ｐゴシック" pitchFamily="-111" charset="-128"/>
                <a:cs typeface="+mn-cs"/>
              </a:defRPr>
            </a:lvl1pPr>
            <a:lvl2pPr marL="4572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2pPr>
            <a:lvl3pPr marL="9144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3pPr>
            <a:lvl4pPr marL="13716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4pPr>
            <a:lvl5pPr marL="18288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5pPr>
            <a:lvl6pPr marL="2286000" algn="l" defTabSz="914400" rtl="0" eaLnBrk="1" latinLnBrk="0" hangingPunct="1">
              <a:defRPr kern="1200">
                <a:solidFill>
                  <a:schemeClr val="tx1"/>
                </a:solidFill>
                <a:latin typeface="Verdana" pitchFamily="34" charset="0"/>
                <a:ea typeface="ＭＳ Ｐゴシック" pitchFamily="-111" charset="-128"/>
                <a:cs typeface="+mn-cs"/>
              </a:defRPr>
            </a:lvl6pPr>
            <a:lvl7pPr marL="2743200" algn="l" defTabSz="914400" rtl="0" eaLnBrk="1" latinLnBrk="0" hangingPunct="1">
              <a:defRPr kern="1200">
                <a:solidFill>
                  <a:schemeClr val="tx1"/>
                </a:solidFill>
                <a:latin typeface="Verdana" pitchFamily="34" charset="0"/>
                <a:ea typeface="ＭＳ Ｐゴシック" pitchFamily="-111" charset="-128"/>
                <a:cs typeface="+mn-cs"/>
              </a:defRPr>
            </a:lvl7pPr>
            <a:lvl8pPr marL="3200400" algn="l" defTabSz="914400" rtl="0" eaLnBrk="1" latinLnBrk="0" hangingPunct="1">
              <a:defRPr kern="1200">
                <a:solidFill>
                  <a:schemeClr val="tx1"/>
                </a:solidFill>
                <a:latin typeface="Verdana" pitchFamily="34" charset="0"/>
                <a:ea typeface="ＭＳ Ｐゴシック" pitchFamily="-111" charset="-128"/>
                <a:cs typeface="+mn-cs"/>
              </a:defRPr>
            </a:lvl8pPr>
            <a:lvl9pPr marL="3657600" algn="l" defTabSz="914400" rtl="0" eaLnBrk="1" latinLnBrk="0" hangingPunct="1">
              <a:defRPr kern="1200">
                <a:solidFill>
                  <a:schemeClr val="tx1"/>
                </a:solidFill>
                <a:latin typeface="Verdana" pitchFamily="34" charset="0"/>
                <a:ea typeface="ＭＳ Ｐゴシック" pitchFamily="-111" charset="-128"/>
                <a:cs typeface="+mn-cs"/>
              </a:defRPr>
            </a:lvl9pPr>
          </a:lstStyle>
          <a:p>
            <a:fld id="{5A007396-4EF8-4446-A4A3-FA7862915E1A}" type="slidenum">
              <a:rPr lang="en-US" smtClean="0"/>
              <a:pPr/>
              <a:t>9</a:t>
            </a:fld>
            <a:endParaRPr lang="en-US">
              <a:latin typeface="+mn-lt"/>
            </a:endParaRPr>
          </a:p>
        </p:txBody>
      </p:sp>
      <p:pic>
        <p:nvPicPr>
          <p:cNvPr id="3" name="Picture 2" descr="Analyzing People, Brainstorming, Business">
            <a:extLst>
              <a:ext uri="{FF2B5EF4-FFF2-40B4-BE49-F238E27FC236}">
                <a16:creationId xmlns:a16="http://schemas.microsoft.com/office/drawing/2014/main" id="{5386EC56-9D30-4CC5-8A15-C1FABBB271E7}"/>
              </a:ext>
            </a:extLst>
          </p:cNvPr>
          <p:cNvPicPr>
            <a:picLocks noChangeAspect="1" noChangeArrowheads="1"/>
          </p:cNvPicPr>
          <p:nvPr/>
        </p:nvPicPr>
        <p:blipFill rotWithShape="1">
          <a:blip r:embed="rId2" cstate="email">
            <a:alphaModFix/>
            <a:extLst>
              <a:ext uri="{28A0092B-C50C-407E-A947-70E740481C1C}">
                <a14:useLocalDpi xmlns:a14="http://schemas.microsoft.com/office/drawing/2010/main"/>
              </a:ext>
            </a:extLst>
          </a:blip>
          <a:srcRect/>
          <a:stretch/>
        </p:blipFill>
        <p:spPr bwMode="auto">
          <a:xfrm>
            <a:off x="-76200" y="0"/>
            <a:ext cx="2984938" cy="3124200"/>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4" name="Subtitle 2">
            <a:extLst>
              <a:ext uri="{FF2B5EF4-FFF2-40B4-BE49-F238E27FC236}">
                <a16:creationId xmlns:a16="http://schemas.microsoft.com/office/drawing/2014/main" id="{83B32EFE-70E4-40A9-8278-97745DEF1E84}"/>
              </a:ext>
            </a:extLst>
          </p:cNvPr>
          <p:cNvSpPr txBox="1">
            <a:spLocks/>
          </p:cNvSpPr>
          <p:nvPr/>
        </p:nvSpPr>
        <p:spPr>
          <a:xfrm>
            <a:off x="3503602" y="501884"/>
            <a:ext cx="7436656" cy="6790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400" b="1">
                <a:latin typeface="+mj-lt"/>
              </a:rPr>
              <a:t>What CEOs Want</a:t>
            </a:r>
          </a:p>
        </p:txBody>
      </p:sp>
      <p:sp>
        <p:nvSpPr>
          <p:cNvPr id="5" name="TextBox 4">
            <a:extLst>
              <a:ext uri="{FF2B5EF4-FFF2-40B4-BE49-F238E27FC236}">
                <a16:creationId xmlns:a16="http://schemas.microsoft.com/office/drawing/2014/main" id="{86ACC8F7-2F91-4685-8FD1-0EFB2E4A027E}"/>
              </a:ext>
            </a:extLst>
          </p:cNvPr>
          <p:cNvSpPr txBox="1"/>
          <p:nvPr/>
        </p:nvSpPr>
        <p:spPr>
          <a:xfrm>
            <a:off x="609600" y="6014580"/>
            <a:ext cx="11460943" cy="307777"/>
          </a:xfrm>
          <a:prstGeom prst="rect">
            <a:avLst/>
          </a:prstGeom>
          <a:noFill/>
        </p:spPr>
        <p:txBody>
          <a:bodyPr wrap="square" rtlCol="0">
            <a:spAutoFit/>
          </a:bodyPr>
          <a:lstStyle/>
          <a:p>
            <a:r>
              <a:rPr lang="en-US" sz="1400" b="1">
                <a:solidFill>
                  <a:srgbClr val="000000"/>
                </a:solidFill>
                <a:latin typeface="Calibri" panose="020F0502020204030204" pitchFamily="34" charset="0"/>
                <a:cs typeface="Calibri" panose="020F0502020204030204" pitchFamily="34" charset="0"/>
              </a:rPr>
              <a:t>ROI Institute and ATD research </a:t>
            </a:r>
            <a:r>
              <a:rPr lang="en-US" sz="1400">
                <a:solidFill>
                  <a:srgbClr val="000000"/>
                </a:solidFill>
                <a:latin typeface="Calibri" panose="020F0502020204030204" pitchFamily="34" charset="0"/>
                <a:cs typeface="Calibri" panose="020F0502020204030204" pitchFamily="34" charset="0"/>
              </a:rPr>
              <a:t>show that the data CEOs receive are not demonstrating what they want out of their talent investment. (N=96)</a:t>
            </a:r>
            <a:endParaRPr lang="en-US" sz="1200" b="1">
              <a:solidFill>
                <a:srgbClr val="000000"/>
              </a:solidFill>
              <a:latin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21D544AA-B6FC-49FD-AAD1-524EDDCBDBFA}"/>
              </a:ext>
            </a:extLst>
          </p:cNvPr>
          <p:cNvGraphicFramePr>
            <a:graphicFrameLocks noGrp="1"/>
          </p:cNvGraphicFramePr>
          <p:nvPr>
            <p:extLst>
              <p:ext uri="{D42A27DB-BD31-4B8C-83A1-F6EECF244321}">
                <p14:modId xmlns:p14="http://schemas.microsoft.com/office/powerpoint/2010/main" val="197586753"/>
              </p:ext>
            </p:extLst>
          </p:nvPr>
        </p:nvGraphicFramePr>
        <p:xfrm>
          <a:off x="3503602" y="1371600"/>
          <a:ext cx="7436657" cy="4077967"/>
        </p:xfrm>
        <a:graphic>
          <a:graphicData uri="http://schemas.openxmlformats.org/drawingml/2006/table">
            <a:tbl>
              <a:tblPr firstRow="1" bandRow="1">
                <a:tableStyleId>{2D5ABB26-0587-4C30-8999-92F81FD0307C}</a:tableStyleId>
              </a:tblPr>
              <a:tblGrid>
                <a:gridCol w="2712257">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676400">
                  <a:extLst>
                    <a:ext uri="{9D8B030D-6E8A-4147-A177-3AD203B41FA5}">
                      <a16:colId xmlns:a16="http://schemas.microsoft.com/office/drawing/2014/main" val="20003"/>
                    </a:ext>
                  </a:extLst>
                </a:gridCol>
              </a:tblGrid>
              <a:tr h="764852">
                <a:tc>
                  <a:txBody>
                    <a:bodyPr/>
                    <a:lstStyle/>
                    <a:p>
                      <a:pPr algn="ctr">
                        <a:lnSpc>
                          <a:spcPct val="100000"/>
                        </a:lnSpc>
                      </a:pPr>
                      <a:r>
                        <a:rPr lang="en-US" sz="2000">
                          <a:solidFill>
                            <a:schemeClr val="bg1"/>
                          </a:solidFill>
                          <a:latin typeface="Calibri" panose="020F0502020204030204" pitchFamily="34" charset="0"/>
                          <a:cs typeface="Calibri" panose="020F0502020204030204" pitchFamily="34" charset="0"/>
                        </a:rPr>
                        <a:t>Measures</a:t>
                      </a:r>
                    </a:p>
                  </a:txBody>
                  <a:tcPr anchor="ctr">
                    <a:lnL w="12700" cap="flat" cmpd="sng" algn="ctr">
                      <a:solidFill>
                        <a:schemeClr val="tx1"/>
                      </a:solidFill>
                      <a:prstDash val="solid"/>
                      <a:round/>
                      <a:headEnd type="none" w="med" len="med"/>
                      <a:tailEnd type="none" w="med" len="med"/>
                    </a:lnL>
                    <a:lnR w="12700" cap="flat" cmpd="sng" algn="ctr">
                      <a:solidFill>
                        <a:prstClr val="white">
                          <a:lumMod val="65000"/>
                        </a:prstClr>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2000">
                          <a:solidFill>
                            <a:schemeClr val="bg1"/>
                          </a:solidFill>
                          <a:latin typeface="Calibri" panose="020F0502020204030204" pitchFamily="34" charset="0"/>
                          <a:cs typeface="Calibri" panose="020F0502020204030204" pitchFamily="34" charset="0"/>
                        </a:rPr>
                        <a:t>Currently Measure</a:t>
                      </a:r>
                    </a:p>
                  </a:txBody>
                  <a:tcPr anchor="ctr">
                    <a:lnL w="12700" cap="flat" cmpd="sng" algn="ctr">
                      <a:solidFill>
                        <a:prstClr val="white">
                          <a:lumMod val="65000"/>
                        </a:prstClr>
                      </a:solidFill>
                      <a:prstDash val="dot"/>
                      <a:round/>
                      <a:headEnd type="none" w="med" len="med"/>
                      <a:tailEnd type="none" w="med" len="med"/>
                    </a:lnL>
                    <a:lnR w="12700" cap="flat" cmpd="sng" algn="ctr">
                      <a:solidFill>
                        <a:srgbClr val="A6A6A6"/>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2000">
                          <a:solidFill>
                            <a:schemeClr val="bg1"/>
                          </a:solidFill>
                          <a:latin typeface="Calibri" panose="020F0502020204030204" pitchFamily="34" charset="0"/>
                          <a:cs typeface="Calibri" panose="020F0502020204030204" pitchFamily="34" charset="0"/>
                        </a:rPr>
                        <a:t>Should Measure</a:t>
                      </a:r>
                    </a:p>
                  </a:txBody>
                  <a:tcPr anchor="ctr">
                    <a:lnL w="12700" cap="flat" cmpd="sng" algn="ctr">
                      <a:solidFill>
                        <a:srgbClr val="A6A6A6"/>
                      </a:solidFill>
                      <a:prstDash val="dot"/>
                      <a:round/>
                      <a:headEnd type="none" w="med" len="med"/>
                      <a:tailEnd type="none" w="med" len="med"/>
                    </a:lnL>
                    <a:lnR w="12700" cap="flat" cmpd="sng" algn="ctr">
                      <a:solidFill>
                        <a:srgbClr val="A6A6A6"/>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2000">
                          <a:solidFill>
                            <a:schemeClr val="bg1"/>
                          </a:solidFill>
                          <a:latin typeface="Calibri" panose="020F0502020204030204" pitchFamily="34" charset="0"/>
                          <a:cs typeface="Calibri" panose="020F0502020204030204" pitchFamily="34" charset="0"/>
                        </a:rPr>
                        <a:t>Importance</a:t>
                      </a:r>
                    </a:p>
                  </a:txBody>
                  <a:tcPr anchor="ctr">
                    <a:lnL w="12700" cap="flat" cmpd="sng" algn="ctr">
                      <a:solidFill>
                        <a:srgbClr val="A6A6A6"/>
                      </a:solidFill>
                      <a:prstDash val="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extLst>
                  <a:ext uri="{0D108BD9-81ED-4DB2-BD59-A6C34878D82A}">
                    <a16:rowId xmlns:a16="http://schemas.microsoft.com/office/drawing/2014/main" val="10000"/>
                  </a:ext>
                </a:extLst>
              </a:tr>
              <a:tr h="491069">
                <a:tc>
                  <a:txBody>
                    <a:bodyPr/>
                    <a:lstStyle/>
                    <a:p>
                      <a:pPr>
                        <a:lnSpc>
                          <a:spcPct val="80000"/>
                        </a:lnSpc>
                      </a:pPr>
                      <a:r>
                        <a:rPr lang="en-US" sz="2000">
                          <a:solidFill>
                            <a:srgbClr val="000000"/>
                          </a:solidFill>
                          <a:latin typeface="Calibri" panose="020F0502020204030204" pitchFamily="34" charset="0"/>
                          <a:cs typeface="Calibri" panose="020F0502020204030204" pitchFamily="34" charset="0"/>
                        </a:rPr>
                        <a:t>Inputs</a:t>
                      </a: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a:solidFill>
                            <a:srgbClr val="000000"/>
                          </a:solidFill>
                          <a:latin typeface="Calibri" panose="020F0502020204030204" pitchFamily="34" charset="0"/>
                          <a:cs typeface="Calibri" panose="020F0502020204030204" pitchFamily="34" charset="0"/>
                        </a:rPr>
                        <a:t>94%</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a:solidFill>
                            <a:srgbClr val="000000"/>
                          </a:solidFill>
                          <a:latin typeface="Calibri" panose="020F0502020204030204" pitchFamily="34" charset="0"/>
                          <a:cs typeface="Calibri" panose="020F0502020204030204" pitchFamily="34" charset="0"/>
                        </a:rPr>
                        <a:t>86%</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a:solidFill>
                            <a:srgbClr val="000000"/>
                          </a:solidFill>
                          <a:latin typeface="Calibri" panose="020F0502020204030204" pitchFamily="34" charset="0"/>
                          <a:cs typeface="Calibri" panose="020F0502020204030204" pitchFamily="34" charset="0"/>
                        </a:rPr>
                        <a:t>6</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470341">
                <a:tc>
                  <a:txBody>
                    <a:bodyPr/>
                    <a:lstStyle/>
                    <a:p>
                      <a:pPr>
                        <a:lnSpc>
                          <a:spcPct val="80000"/>
                        </a:lnSpc>
                      </a:pPr>
                      <a:r>
                        <a:rPr lang="en-US" sz="2000">
                          <a:solidFill>
                            <a:srgbClr val="000000"/>
                          </a:solidFill>
                          <a:latin typeface="Calibri" panose="020F0502020204030204" pitchFamily="34" charset="0"/>
                          <a:cs typeface="Calibri" panose="020F0502020204030204" pitchFamily="34" charset="0"/>
                        </a:rPr>
                        <a:t>Reaction</a:t>
                      </a: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a:solidFill>
                            <a:srgbClr val="000000"/>
                          </a:solidFill>
                          <a:latin typeface="Calibri" panose="020F0502020204030204" pitchFamily="34" charset="0"/>
                          <a:cs typeface="Calibri" panose="020F0502020204030204" pitchFamily="34" charset="0"/>
                        </a:rPr>
                        <a:t>53%</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a:solidFill>
                            <a:srgbClr val="000000"/>
                          </a:solidFill>
                          <a:latin typeface="Calibri" panose="020F0502020204030204" pitchFamily="34" charset="0"/>
                          <a:cs typeface="Calibri" panose="020F0502020204030204" pitchFamily="34" charset="0"/>
                        </a:rPr>
                        <a:t>22%</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a:solidFill>
                            <a:srgbClr val="000000"/>
                          </a:solidFill>
                          <a:latin typeface="Calibri" panose="020F0502020204030204" pitchFamily="34" charset="0"/>
                          <a:cs typeface="Calibri" panose="020F0502020204030204" pitchFamily="34" charset="0"/>
                        </a:rPr>
                        <a:t>7</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3"/>
                  </a:ext>
                </a:extLst>
              </a:tr>
              <a:tr h="470341">
                <a:tc>
                  <a:txBody>
                    <a:bodyPr/>
                    <a:lstStyle/>
                    <a:p>
                      <a:pPr>
                        <a:lnSpc>
                          <a:spcPct val="80000"/>
                        </a:lnSpc>
                      </a:pPr>
                      <a:r>
                        <a:rPr lang="en-US" sz="2000">
                          <a:solidFill>
                            <a:srgbClr val="000000"/>
                          </a:solidFill>
                          <a:latin typeface="Calibri" panose="020F0502020204030204" pitchFamily="34" charset="0"/>
                          <a:cs typeface="Calibri" panose="020F0502020204030204" pitchFamily="34" charset="0"/>
                        </a:rPr>
                        <a:t>Learning</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a:solidFill>
                            <a:srgbClr val="000000"/>
                          </a:solidFill>
                          <a:latin typeface="Calibri" panose="020F0502020204030204" pitchFamily="34" charset="0"/>
                          <a:cs typeface="Calibri" panose="020F0502020204030204" pitchFamily="34" charset="0"/>
                        </a:rPr>
                        <a:t>32%</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a:solidFill>
                            <a:srgbClr val="000000"/>
                          </a:solidFill>
                          <a:latin typeface="Calibri" panose="020F0502020204030204" pitchFamily="34" charset="0"/>
                          <a:cs typeface="Calibri" panose="020F0502020204030204" pitchFamily="34" charset="0"/>
                        </a:rPr>
                        <a:t>28%</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a:solidFill>
                            <a:srgbClr val="000000"/>
                          </a:solidFill>
                          <a:latin typeface="Calibri" panose="020F0502020204030204" pitchFamily="34" charset="0"/>
                          <a:cs typeface="Calibri" panose="020F0502020204030204" pitchFamily="34" charset="0"/>
                        </a:rPr>
                        <a:t>5</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70341">
                <a:tc>
                  <a:txBody>
                    <a:bodyPr/>
                    <a:lstStyle/>
                    <a:p>
                      <a:pPr>
                        <a:lnSpc>
                          <a:spcPct val="80000"/>
                        </a:lnSpc>
                      </a:pPr>
                      <a:r>
                        <a:rPr lang="en-US" sz="2000">
                          <a:solidFill>
                            <a:srgbClr val="000000"/>
                          </a:solidFill>
                          <a:latin typeface="Calibri" panose="020F0502020204030204" pitchFamily="34" charset="0"/>
                          <a:cs typeface="Calibri" panose="020F0502020204030204" pitchFamily="34" charset="0"/>
                        </a:rPr>
                        <a:t>Application</a:t>
                      </a: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a:solidFill>
                            <a:srgbClr val="000000"/>
                          </a:solidFill>
                          <a:latin typeface="Calibri" panose="020F0502020204030204" pitchFamily="34" charset="0"/>
                          <a:cs typeface="Calibri" panose="020F0502020204030204" pitchFamily="34" charset="0"/>
                        </a:rPr>
                        <a:t>11%</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a:solidFill>
                            <a:srgbClr val="000000"/>
                          </a:solidFill>
                          <a:latin typeface="Calibri" panose="020F0502020204030204" pitchFamily="34" charset="0"/>
                          <a:cs typeface="Calibri" panose="020F0502020204030204" pitchFamily="34" charset="0"/>
                        </a:rPr>
                        <a:t>61%</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a:solidFill>
                            <a:srgbClr val="000000"/>
                          </a:solidFill>
                          <a:latin typeface="Calibri" panose="020F0502020204030204" pitchFamily="34" charset="0"/>
                          <a:cs typeface="Calibri" panose="020F0502020204030204" pitchFamily="34" charset="0"/>
                        </a:rPr>
                        <a:t>4</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5"/>
                  </a:ext>
                </a:extLst>
              </a:tr>
              <a:tr h="470341">
                <a:tc>
                  <a:txBody>
                    <a:bodyPr/>
                    <a:lstStyle/>
                    <a:p>
                      <a:pPr>
                        <a:lnSpc>
                          <a:spcPct val="80000"/>
                        </a:lnSpc>
                      </a:pPr>
                      <a:r>
                        <a:rPr lang="en-US" sz="2000" b="1" dirty="0">
                          <a:solidFill>
                            <a:srgbClr val="000000"/>
                          </a:solidFill>
                          <a:latin typeface="Calibri" panose="020F0502020204030204" pitchFamily="34" charset="0"/>
                          <a:cs typeface="Calibri" panose="020F0502020204030204" pitchFamily="34" charset="0"/>
                        </a:rPr>
                        <a:t>Impact</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b="1" dirty="0">
                          <a:solidFill>
                            <a:srgbClr val="000000"/>
                          </a:solidFill>
                          <a:latin typeface="Calibri" panose="020F0502020204030204" pitchFamily="34" charset="0"/>
                          <a:cs typeface="Calibri" panose="020F0502020204030204" pitchFamily="34" charset="0"/>
                        </a:rPr>
                        <a:t>8%</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b="1" dirty="0">
                          <a:solidFill>
                            <a:srgbClr val="000000"/>
                          </a:solidFill>
                          <a:latin typeface="Calibri" panose="020F0502020204030204" pitchFamily="34" charset="0"/>
                          <a:cs typeface="Calibri" panose="020F0502020204030204" pitchFamily="34" charset="0"/>
                        </a:rPr>
                        <a:t>96%</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2000" b="1" dirty="0">
                          <a:solidFill>
                            <a:srgbClr val="000000"/>
                          </a:solidFill>
                          <a:latin typeface="Calibri" panose="020F0502020204030204" pitchFamily="34" charset="0"/>
                          <a:cs typeface="Calibri" panose="020F0502020204030204" pitchFamily="34" charset="0"/>
                        </a:rPr>
                        <a:t>1</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70341">
                <a:tc>
                  <a:txBody>
                    <a:bodyPr/>
                    <a:lstStyle/>
                    <a:p>
                      <a:pPr>
                        <a:lnSpc>
                          <a:spcPct val="80000"/>
                        </a:lnSpc>
                      </a:pPr>
                      <a:r>
                        <a:rPr lang="en-US" sz="2000" b="1" baseline="0" dirty="0">
                          <a:solidFill>
                            <a:srgbClr val="000000"/>
                          </a:solidFill>
                          <a:latin typeface="Calibri" panose="020F0502020204030204" pitchFamily="34" charset="0"/>
                          <a:cs typeface="Calibri" panose="020F0502020204030204" pitchFamily="34" charset="0"/>
                        </a:rPr>
                        <a:t>ROI</a:t>
                      </a:r>
                      <a:endParaRPr lang="en-US" sz="2000" b="1" dirty="0">
                        <a:solidFill>
                          <a:srgbClr val="000000"/>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b="1" dirty="0">
                          <a:solidFill>
                            <a:srgbClr val="000000"/>
                          </a:solidFill>
                          <a:latin typeface="Calibri" panose="020F0502020204030204" pitchFamily="34" charset="0"/>
                          <a:cs typeface="Calibri" panose="020F0502020204030204" pitchFamily="34" charset="0"/>
                        </a:rPr>
                        <a:t>4%</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b="1">
                          <a:solidFill>
                            <a:srgbClr val="000000"/>
                          </a:solidFill>
                          <a:latin typeface="Calibri" panose="020F0502020204030204" pitchFamily="34" charset="0"/>
                          <a:cs typeface="Calibri" panose="020F0502020204030204" pitchFamily="34" charset="0"/>
                        </a:rPr>
                        <a:t>74%</a:t>
                      </a:r>
                    </a:p>
                  </a:txBody>
                  <a:tcPr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2000" b="1" dirty="0">
                          <a:solidFill>
                            <a:srgbClr val="000000"/>
                          </a:solidFill>
                          <a:latin typeface="Calibri" panose="020F0502020204030204" pitchFamily="34" charset="0"/>
                          <a:cs typeface="Calibri" panose="020F0502020204030204" pitchFamily="34" charset="0"/>
                        </a:rPr>
                        <a:t>2</a:t>
                      </a:r>
                    </a:p>
                  </a:txBody>
                  <a:tcPr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7"/>
                  </a:ext>
                </a:extLst>
              </a:tr>
              <a:tr h="470341">
                <a:tc>
                  <a:txBody>
                    <a:bodyPr/>
                    <a:lstStyle/>
                    <a:p>
                      <a:pPr>
                        <a:lnSpc>
                          <a:spcPct val="80000"/>
                        </a:lnSpc>
                      </a:pPr>
                      <a:r>
                        <a:rPr lang="en-US" sz="2000">
                          <a:solidFill>
                            <a:srgbClr val="000000"/>
                          </a:solidFill>
                          <a:latin typeface="Calibri" panose="020F0502020204030204" pitchFamily="34" charset="0"/>
                          <a:cs typeface="Calibri" panose="020F0502020204030204" pitchFamily="34" charset="0"/>
                        </a:rPr>
                        <a:t>Awards</a:t>
                      </a:r>
                    </a:p>
                  </a:txBody>
                  <a:tcPr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40%</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44%</a:t>
                      </a:r>
                    </a:p>
                  </a:txBody>
                  <a:tcPr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2000" dirty="0">
                          <a:solidFill>
                            <a:srgbClr val="000000"/>
                          </a:solidFill>
                          <a:latin typeface="Calibri" panose="020F0502020204030204" pitchFamily="34" charset="0"/>
                          <a:cs typeface="Calibri" panose="020F0502020204030204" pitchFamily="34" charset="0"/>
                        </a:rPr>
                        <a:t>3</a:t>
                      </a:r>
                    </a:p>
                  </a:txBody>
                  <a:tcPr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8174879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dxoozr82o7wxv2ig8pt6ah1nty575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5_Office Theme">
  <a:themeElements>
    <a:clrScheme name="Papa Johns Theme">
      <a:dk1>
        <a:srgbClr val="2C5D2A"/>
      </a:dk1>
      <a:lt1>
        <a:srgbClr val="FFFFFF"/>
      </a:lt1>
      <a:dk2>
        <a:srgbClr val="000000"/>
      </a:dk2>
      <a:lt2>
        <a:srgbClr val="F5E8DC"/>
      </a:lt2>
      <a:accent1>
        <a:srgbClr val="710500"/>
      </a:accent1>
      <a:accent2>
        <a:srgbClr val="65A179"/>
      </a:accent2>
      <a:accent3>
        <a:srgbClr val="FFCF6E"/>
      </a:accent3>
      <a:accent4>
        <a:srgbClr val="FF0000"/>
      </a:accent4>
      <a:accent5>
        <a:srgbClr val="CFEB0C"/>
      </a:accent5>
      <a:accent6>
        <a:srgbClr val="E3C2ED"/>
      </a:accent6>
      <a:hlink>
        <a:srgbClr val="65A179"/>
      </a:hlink>
      <a:folHlink>
        <a:srgbClr val="CFEB0C"/>
      </a:folHlink>
    </a:clrScheme>
    <a:fontScheme name="PJI">
      <a:majorFont>
        <a:latin typeface="Impac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10202_IHG_Masterbrand_Template(1).pptx" id="{871468B7-2FAF-4C6E-94AE-AD34CB284824}" vid="{7B0FF191-79DA-4B96-B3C2-B31545DECADE}"/>
    </a:ext>
  </a:extLst>
</a:theme>
</file>

<file path=ppt/theme/theme12.xml><?xml version="1.0" encoding="utf-8"?>
<a:theme xmlns:a="http://schemas.openxmlformats.org/drawingml/2006/main" name="7_Office Theme">
  <a:themeElements>
    <a:clrScheme name="Papa Johns Theme">
      <a:dk1>
        <a:srgbClr val="2C5D2A"/>
      </a:dk1>
      <a:lt1>
        <a:srgbClr val="FFFFFF"/>
      </a:lt1>
      <a:dk2>
        <a:srgbClr val="000000"/>
      </a:dk2>
      <a:lt2>
        <a:srgbClr val="F5E8DC"/>
      </a:lt2>
      <a:accent1>
        <a:srgbClr val="710500"/>
      </a:accent1>
      <a:accent2>
        <a:srgbClr val="65A179"/>
      </a:accent2>
      <a:accent3>
        <a:srgbClr val="FFCF6E"/>
      </a:accent3>
      <a:accent4>
        <a:srgbClr val="FF0000"/>
      </a:accent4>
      <a:accent5>
        <a:srgbClr val="CFEB0C"/>
      </a:accent5>
      <a:accent6>
        <a:srgbClr val="E3C2ED"/>
      </a:accent6>
      <a:hlink>
        <a:srgbClr val="65A179"/>
      </a:hlink>
      <a:folHlink>
        <a:srgbClr val="CFEB0C"/>
      </a:folHlink>
    </a:clrScheme>
    <a:fontScheme name="PJI">
      <a:majorFont>
        <a:latin typeface="Impac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10202_IHG_Masterbrand_Template(1).pptx" id="{871468B7-2FAF-4C6E-94AE-AD34CB284824}" vid="{7B0FF191-79DA-4B96-B3C2-B31545DECADE}"/>
    </a:ext>
  </a:extLst>
</a:theme>
</file>

<file path=ppt/theme/theme13.xml><?xml version="1.0" encoding="utf-8"?>
<a:theme xmlns:a="http://schemas.openxmlformats.org/drawingml/2006/main" name="main_template">
  <a:themeElements>
    <a:clrScheme name="oth_template">
      <a:dk1>
        <a:srgbClr val="42A7C5"/>
      </a:dk1>
      <a:lt1>
        <a:sysClr val="window" lastClr="FFFFFF"/>
      </a:lt1>
      <a:dk2>
        <a:srgbClr val="182A54"/>
      </a:dk2>
      <a:lt2>
        <a:srgbClr val="DCF9FF"/>
      </a:lt2>
      <a:accent1>
        <a:srgbClr val="4FC8EF"/>
      </a:accent1>
      <a:accent2>
        <a:srgbClr val="DCF9FF"/>
      </a:accent2>
      <a:accent3>
        <a:srgbClr val="42A7C5"/>
      </a:accent3>
      <a:accent4>
        <a:srgbClr val="FBDF06"/>
      </a:accent4>
      <a:accent5>
        <a:srgbClr val="6CBE45"/>
      </a:accent5>
      <a:accent6>
        <a:srgbClr val="A9DCD9"/>
      </a:accent6>
      <a:hlink>
        <a:srgbClr val="16488E"/>
      </a:hlink>
      <a:folHlink>
        <a:srgbClr val="16488E"/>
      </a:folHlink>
    </a:clrScheme>
    <a:fontScheme name="BH Custom">
      <a:majorFont>
        <a:latin typeface="Mulish ExtraBold"/>
        <a:ea typeface=""/>
        <a:cs typeface=""/>
      </a:majorFont>
      <a:minorFont>
        <a:latin typeface="Mulish"/>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HTheme1" id="{93ABB1C9-D3B7-4612-BB86-9639D28A8C9C}" vid="{0FD4DACA-68A7-4951-A90E-FCD26BACDD98}"/>
    </a:ext>
  </a:ext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TD ICE 2019">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TD ICE 2019" id="{907AC252-2F30-AE40-893D-C58ABD418D9E}" vid="{1052FA33-4B7A-7746-9AF0-4DA2FA23CC4C}"/>
    </a:ext>
  </a:ext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5.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Office Theme">
  <a:themeElements>
    <a:clrScheme name="ROI">
      <a:dk1>
        <a:srgbClr val="171616"/>
      </a:dk1>
      <a:lt1>
        <a:sysClr val="window" lastClr="FFFFFF"/>
      </a:lt1>
      <a:dk2>
        <a:srgbClr val="AEABAB"/>
      </a:dk2>
      <a:lt2>
        <a:srgbClr val="E7E6E6"/>
      </a:lt2>
      <a:accent1>
        <a:srgbClr val="820E2E"/>
      </a:accent1>
      <a:accent2>
        <a:srgbClr val="A5A5A5"/>
      </a:accent2>
      <a:accent3>
        <a:srgbClr val="D8D8D8"/>
      </a:accent3>
      <a:accent4>
        <a:srgbClr val="7F7F7F"/>
      </a:accent4>
      <a:accent5>
        <a:srgbClr val="F2F2F2"/>
      </a:accent5>
      <a:accent6>
        <a:srgbClr val="7F7F7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4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5">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FBD680A8-DF33-2946-8BB4-2DEE903A9D46}">
  <we:reference id="wa104379997" version="2.0.0.0" store="en-US" storeType="OMEX"/>
  <we:alternateReferences>
    <we:reference id="wa104379997" version="2.0.0.0" store="wa104379997"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0DC68989-2793-49D4-A29F-3D5A14ED9E0D}">
  <we:reference id="wa104178141" version="4.3.3.0" store="en-US" storeType="OMEX"/>
  <we:alternateReferences>
    <we:reference id="WA104178141" version="4.3.3.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04197C4DC89E541B33E55E2A1D79CB5" ma:contentTypeVersion="12" ma:contentTypeDescription="Create a new document." ma:contentTypeScope="" ma:versionID="2dc3cd5439561f3055c2b4bfe38f2332">
  <xsd:schema xmlns:xsd="http://www.w3.org/2001/XMLSchema" xmlns:xs="http://www.w3.org/2001/XMLSchema" xmlns:p="http://schemas.microsoft.com/office/2006/metadata/properties" xmlns:ns2="924acec9-03c6-4a9e-a89f-23a82878cf20" xmlns:ns3="cd931185-211e-4b3d-bc3f-b5ada3777bcb" targetNamespace="http://schemas.microsoft.com/office/2006/metadata/properties" ma:root="true" ma:fieldsID="c9e51108e6e9688217834002381512ce" ns2:_="" ns3:_="">
    <xsd:import namespace="924acec9-03c6-4a9e-a89f-23a82878cf20"/>
    <xsd:import namespace="cd931185-211e-4b3d-bc3f-b5ada3777bc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4acec9-03c6-4a9e-a89f-23a82878cf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931185-211e-4b3d-bc3f-b5ada3777bc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8F0104-52E1-4B0F-86A3-6C1424084640}">
  <ds:schemaRefs>
    <ds:schemaRef ds:uri="924acec9-03c6-4a9e-a89f-23a82878cf20"/>
    <ds:schemaRef ds:uri="cd931185-211e-4b3d-bc3f-b5ada3777bc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46E5E9C-F70B-420D-BD12-F4456560FB96}">
  <ds:schemaRefs>
    <ds:schemaRef ds:uri="http://purl.org/dc/dcmitype/"/>
    <ds:schemaRef ds:uri="http://purl.org/dc/terms/"/>
    <ds:schemaRef ds:uri="http://www.w3.org/XML/1998/namespace"/>
    <ds:schemaRef ds:uri="924acec9-03c6-4a9e-a89f-23a82878cf20"/>
    <ds:schemaRef ds:uri="http://schemas.microsoft.com/office/2006/documentManagement/types"/>
    <ds:schemaRef ds:uri="cd931185-211e-4b3d-bc3f-b5ada3777bcb"/>
    <ds:schemaRef ds:uri="http://schemas.microsoft.com/office/infopath/2007/PartnerControls"/>
    <ds:schemaRef ds:uri="http://schemas.openxmlformats.org/package/2006/metadata/core-propertie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35F6B55B-5A94-4913-84CA-C47CD5F5F0E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269</TotalTime>
  <Words>2037</Words>
  <Application>Microsoft Office PowerPoint</Application>
  <PresentationFormat>Widescreen</PresentationFormat>
  <Paragraphs>512</Paragraphs>
  <Slides>43</Slides>
  <Notes>26</Notes>
  <HiddenSlides>0</HiddenSlides>
  <MMClips>0</MMClips>
  <ScaleCrop>false</ScaleCrop>
  <HeadingPairs>
    <vt:vector size="8" baseType="variant">
      <vt:variant>
        <vt:lpstr>Fonts Used</vt:lpstr>
      </vt:variant>
      <vt:variant>
        <vt:i4>16</vt:i4>
      </vt:variant>
      <vt:variant>
        <vt:lpstr>Theme</vt:lpstr>
      </vt:variant>
      <vt:variant>
        <vt:i4>13</vt:i4>
      </vt:variant>
      <vt:variant>
        <vt:lpstr>Embedded OLE Servers</vt:lpstr>
      </vt:variant>
      <vt:variant>
        <vt:i4>1</vt:i4>
      </vt:variant>
      <vt:variant>
        <vt:lpstr>Slide Titles</vt:lpstr>
      </vt:variant>
      <vt:variant>
        <vt:i4>43</vt:i4>
      </vt:variant>
    </vt:vector>
  </HeadingPairs>
  <TitlesOfParts>
    <vt:vector size="73" baseType="lpstr">
      <vt:lpstr>Arial</vt:lpstr>
      <vt:lpstr>Calibri</vt:lpstr>
      <vt:lpstr>Calibri Light</vt:lpstr>
      <vt:lpstr>Century Gothic</vt:lpstr>
      <vt:lpstr>Courier New</vt:lpstr>
      <vt:lpstr>Domine</vt:lpstr>
      <vt:lpstr>Gotham Medium</vt:lpstr>
      <vt:lpstr>Impact</vt:lpstr>
      <vt:lpstr>Montserrat Medium</vt:lpstr>
      <vt:lpstr>Mulish</vt:lpstr>
      <vt:lpstr>Noto Sans Symbols</vt:lpstr>
      <vt:lpstr>Papa Sans</vt:lpstr>
      <vt:lpstr>Times New Roman</vt:lpstr>
      <vt:lpstr>Verdana</vt:lpstr>
      <vt:lpstr>Whitney HTF Book</vt:lpstr>
      <vt:lpstr>Wingdings</vt:lpstr>
      <vt:lpstr>2_Custom Design</vt:lpstr>
      <vt:lpstr>ATD ICE 2019</vt:lpstr>
      <vt:lpstr>3_Custom Design</vt:lpstr>
      <vt:lpstr>Retrospect</vt:lpstr>
      <vt:lpstr>7_Custom Design</vt:lpstr>
      <vt:lpstr>Office Theme</vt:lpstr>
      <vt:lpstr>1_Office Theme</vt:lpstr>
      <vt:lpstr>8_Custom Design</vt:lpstr>
      <vt:lpstr>4_Office Theme</vt:lpstr>
      <vt:lpstr>6_Office Theme</vt:lpstr>
      <vt:lpstr>5_Office Theme</vt:lpstr>
      <vt:lpstr>7_Office Theme</vt:lpstr>
      <vt:lpstr>main_template</vt:lpstr>
      <vt:lpstr>think-cell Slide</vt:lpstr>
      <vt:lpstr>PowerPoint Presentation</vt:lpstr>
      <vt:lpstr>PowerPoint Presentation</vt:lpstr>
      <vt:lpstr>PowerPoint Presentation</vt:lpstr>
      <vt:lpstr>Session Objectives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Metrics to Examine</vt:lpstr>
      <vt:lpstr>PowerPoint Presentation</vt:lpstr>
      <vt:lpstr>PowerPoint Presentation</vt:lpstr>
      <vt:lpstr>PowerPoint Presentation</vt:lpstr>
      <vt:lpstr>Rules for Objectives </vt:lpstr>
      <vt:lpstr>PowerPoint Presentation</vt:lpstr>
      <vt:lpstr>PowerPoint Presentation</vt:lpstr>
      <vt:lpstr>PowerPoint Presentation</vt:lpstr>
      <vt:lpstr>PowerPoint Presentation</vt:lpstr>
      <vt:lpstr>PowerPoint Presentation</vt:lpstr>
      <vt:lpstr>PowerPoint Presentation</vt:lpstr>
      <vt:lpstr>Common Intangibles</vt:lpstr>
      <vt:lpstr>Tabulating Program Costs</vt:lpstr>
      <vt:lpstr>PowerPoint Presentation</vt:lpstr>
      <vt:lpstr>PowerPoint Presentation</vt:lpstr>
      <vt:lpstr>PowerPoint Presentation</vt:lpstr>
      <vt:lpstr>PowerPoint Presentation</vt:lpstr>
      <vt:lpstr>PowerPoint Presentation</vt:lpstr>
      <vt:lpstr>PowerPoint Presentation</vt:lpstr>
      <vt:lpstr>Costs Versus Investment Perception: The Reality </vt:lpstr>
      <vt:lpstr>PowerPoint Presentation</vt:lpstr>
      <vt:lpstr>PowerPoint Presentation</vt:lpstr>
      <vt:lpstr>PowerPoint Presentation</vt:lpstr>
      <vt:lpstr>PowerPoint Presentation</vt:lpstr>
      <vt:lpstr>PowerPoint Presentation</vt:lpstr>
      <vt:lpstr>PowerPoint Presentation</vt:lpstr>
      <vt:lpstr>Resources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Brown</dc:creator>
  <cp:lastModifiedBy>Melissa Brown</cp:lastModifiedBy>
  <cp:revision>8</cp:revision>
  <cp:lastPrinted>2024-09-06T19:03:29Z</cp:lastPrinted>
  <dcterms:created xsi:type="dcterms:W3CDTF">2020-05-12T17:55:36Z</dcterms:created>
  <dcterms:modified xsi:type="dcterms:W3CDTF">2024-09-23T20:11:44Z</dcterms:modified>
</cp:coreProperties>
</file>