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7.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9.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0.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1.xml" ContentType="application/vnd.openxmlformats-officedocument.theme+xml"/>
  <Override PartName="/ppt/tags/tag2.xml" ContentType="application/vnd.openxmlformats-officedocument.presentationml.tags+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2.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3.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4.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15.xml" ContentType="application/vnd.openxmlformats-officedocument.theme+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 id="2147483660" r:id="rId2"/>
    <p:sldMasterId id="2147483674" r:id="rId3"/>
    <p:sldMasterId id="2147483690" r:id="rId4"/>
    <p:sldMasterId id="2147483705" r:id="rId5"/>
    <p:sldMasterId id="2147483719" r:id="rId6"/>
    <p:sldMasterId id="2147483732" r:id="rId7"/>
    <p:sldMasterId id="2147483745" r:id="rId8"/>
    <p:sldMasterId id="2147483768" r:id="rId9"/>
    <p:sldMasterId id="2147483780" r:id="rId10"/>
    <p:sldMasterId id="2147483795" r:id="rId11"/>
    <p:sldMasterId id="2147483810" r:id="rId12"/>
    <p:sldMasterId id="2147483827" r:id="rId13"/>
    <p:sldMasterId id="2147483849" r:id="rId14"/>
    <p:sldMasterId id="2147483862" r:id="rId15"/>
    <p:sldMasterId id="2147483872" r:id="rId16"/>
  </p:sldMasterIdLst>
  <p:notesMasterIdLst>
    <p:notesMasterId r:id="rId71"/>
  </p:notesMasterIdLst>
  <p:sldIdLst>
    <p:sldId id="2326" r:id="rId17"/>
    <p:sldId id="2386" r:id="rId18"/>
    <p:sldId id="2667" r:id="rId19"/>
    <p:sldId id="297" r:id="rId20"/>
    <p:sldId id="13432" r:id="rId21"/>
    <p:sldId id="2147468914" r:id="rId22"/>
    <p:sldId id="257" r:id="rId23"/>
    <p:sldId id="261" r:id="rId24"/>
    <p:sldId id="259" r:id="rId25"/>
    <p:sldId id="258" r:id="rId26"/>
    <p:sldId id="264" r:id="rId27"/>
    <p:sldId id="265" r:id="rId28"/>
    <p:sldId id="266" r:id="rId29"/>
    <p:sldId id="2334" r:id="rId30"/>
    <p:sldId id="2147468918" r:id="rId31"/>
    <p:sldId id="2393" r:id="rId32"/>
    <p:sldId id="2390" r:id="rId33"/>
    <p:sldId id="2147468906" r:id="rId34"/>
    <p:sldId id="2147468907" r:id="rId35"/>
    <p:sldId id="2145705822" r:id="rId36"/>
    <p:sldId id="416" r:id="rId37"/>
    <p:sldId id="2145705825" r:id="rId38"/>
    <p:sldId id="2147468878" r:id="rId39"/>
    <p:sldId id="2147468908" r:id="rId40"/>
    <p:sldId id="1318" r:id="rId41"/>
    <p:sldId id="1416" r:id="rId42"/>
    <p:sldId id="1979" r:id="rId43"/>
    <p:sldId id="1980" r:id="rId44"/>
    <p:sldId id="1275" r:id="rId45"/>
    <p:sldId id="2024" r:id="rId46"/>
    <p:sldId id="2155" r:id="rId47"/>
    <p:sldId id="13570" r:id="rId48"/>
    <p:sldId id="2147468915" r:id="rId49"/>
    <p:sldId id="2625" r:id="rId50"/>
    <p:sldId id="1280" r:id="rId51"/>
    <p:sldId id="2564" r:id="rId52"/>
    <p:sldId id="2655" r:id="rId53"/>
    <p:sldId id="403" r:id="rId54"/>
    <p:sldId id="2565" r:id="rId55"/>
    <p:sldId id="2343" r:id="rId56"/>
    <p:sldId id="1869" r:id="rId57"/>
    <p:sldId id="2239" r:id="rId58"/>
    <p:sldId id="2240" r:id="rId59"/>
    <p:sldId id="2147468909" r:id="rId60"/>
    <p:sldId id="2147468910" r:id="rId61"/>
    <p:sldId id="2147468912" r:id="rId62"/>
    <p:sldId id="2147468911" r:id="rId63"/>
    <p:sldId id="1283" r:id="rId64"/>
    <p:sldId id="2125" r:id="rId65"/>
    <p:sldId id="2329" r:id="rId66"/>
    <p:sldId id="1287" r:id="rId67"/>
    <p:sldId id="2147468917" r:id="rId68"/>
    <p:sldId id="2145705821" r:id="rId69"/>
    <p:sldId id="2147468904" r:id="rId70"/>
  </p:sldIdLst>
  <p:sldSz cx="18288000" cy="10287000"/>
  <p:notesSz cx="6950075" cy="9236075"/>
  <p:embeddedFontLst>
    <p:embeddedFont>
      <p:font typeface="ＭＳ Ｐゴシック" panose="020B0600070205080204" pitchFamily="34" charset="-128"/>
      <p:regular r:id="rId72"/>
    </p:embeddedFont>
    <p:embeddedFont>
      <p:font typeface="Aileron Regular Bold" panose="020B0604020202020204" charset="0"/>
      <p:regular r:id="rId73"/>
      <p:bold r:id="rId74"/>
    </p:embeddedFont>
    <p:embeddedFont>
      <p:font typeface="Arial Rounded MT Bold" panose="020F0704030504030204" pitchFamily="34" charset="0"/>
      <p:regular r:id="rId75"/>
    </p:embeddedFont>
    <p:embeddedFont>
      <p:font typeface="Garamond" panose="02020404030301010803" pitchFamily="18" charset="0"/>
      <p:regular r:id="rId76"/>
      <p:bold r:id="rId77"/>
      <p:italic r:id="rId78"/>
      <p:boldItalic r:id="rId79"/>
    </p:embeddedFont>
    <p:embeddedFont>
      <p:font typeface="Garamond Bold" panose="02020804030307010803" pitchFamily="18" charset="0"/>
      <p:regular r:id="rId80"/>
      <p:bold r:id="rId81"/>
    </p:embeddedFont>
    <p:embeddedFont>
      <p:font typeface="Garamond Bold Italics" panose="020B0604020202020204" charset="0"/>
      <p:regular r:id="rId82"/>
      <p:bold r:id="rId83"/>
      <p:italic r:id="rId84"/>
      <p:boldItalic r:id="rId85"/>
    </p:embeddedFont>
    <p:embeddedFont>
      <p:font typeface="Garamond Italics" panose="020B0604020202020204" charset="0"/>
      <p:regular r:id="rId86"/>
      <p:italic r:id="rId87"/>
    </p:embeddedFont>
    <p:embeddedFont>
      <p:font typeface="Josefin Sans" pitchFamily="2" charset="0"/>
      <p:regular r:id="rId88"/>
      <p:bold r:id="rId89"/>
    </p:embeddedFont>
    <p:embeddedFont>
      <p:font typeface="Montserrat Medium" panose="00000600000000000000" pitchFamily="2" charset="0"/>
      <p:regular r:id="rId90"/>
      <p:italic r:id="rId91"/>
    </p:embeddedFont>
    <p:embeddedFont>
      <p:font typeface="Verdana" panose="020B0604030504040204" pitchFamily="34" charset="0"/>
      <p:regular r:id="rId92"/>
      <p:bold r:id="rId93"/>
      <p:italic r:id="rId94"/>
      <p:boldItalic r:id="rId95"/>
    </p:embeddedFont>
  </p:embeddedFontLst>
  <p:custDataLst>
    <p:tags r:id="rId9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E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58" autoAdjust="0"/>
  </p:normalViewPr>
  <p:slideViewPr>
    <p:cSldViewPr>
      <p:cViewPr varScale="1">
        <p:scale>
          <a:sx n="72" d="100"/>
          <a:sy n="72" d="100"/>
        </p:scale>
        <p:origin x="14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84" Type="http://schemas.openxmlformats.org/officeDocument/2006/relationships/font" Target="fonts/font13.fntdata"/><Relationship Id="rId89" Type="http://schemas.openxmlformats.org/officeDocument/2006/relationships/font" Target="fonts/font18.fntdata"/><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slide" Target="slides/slide37.xml"/><Relationship Id="rId58" Type="http://schemas.openxmlformats.org/officeDocument/2006/relationships/slide" Target="slides/slide42.xml"/><Relationship Id="rId74" Type="http://schemas.openxmlformats.org/officeDocument/2006/relationships/font" Target="fonts/font3.fntdata"/><Relationship Id="rId79" Type="http://schemas.openxmlformats.org/officeDocument/2006/relationships/font" Target="fonts/font8.fntdata"/><Relationship Id="rId5" Type="http://schemas.openxmlformats.org/officeDocument/2006/relationships/slideMaster" Target="slideMasters/slideMaster5.xml"/><Relationship Id="rId90" Type="http://schemas.openxmlformats.org/officeDocument/2006/relationships/font" Target="fonts/font19.fntdata"/><Relationship Id="rId95" Type="http://schemas.openxmlformats.org/officeDocument/2006/relationships/font" Target="fonts/font24.fntdata"/><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slide" Target="slides/slide32.xml"/><Relationship Id="rId64" Type="http://schemas.openxmlformats.org/officeDocument/2006/relationships/slide" Target="slides/slide48.xml"/><Relationship Id="rId69" Type="http://schemas.openxmlformats.org/officeDocument/2006/relationships/slide" Target="slides/slide53.xml"/><Relationship Id="rId80" Type="http://schemas.openxmlformats.org/officeDocument/2006/relationships/font" Target="fonts/font9.fntdata"/><Relationship Id="rId85"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font" Target="fonts/font4.fntdata"/><Relationship Id="rId83" Type="http://schemas.openxmlformats.org/officeDocument/2006/relationships/font" Target="fonts/font12.fntdata"/><Relationship Id="rId88" Type="http://schemas.openxmlformats.org/officeDocument/2006/relationships/font" Target="fonts/font17.fntdata"/><Relationship Id="rId91" Type="http://schemas.openxmlformats.org/officeDocument/2006/relationships/font" Target="fonts/font20.fntdata"/><Relationship Id="rId96"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font" Target="fonts/font15.fntdata"/><Relationship Id="rId94" Type="http://schemas.openxmlformats.org/officeDocument/2006/relationships/font" Target="fonts/font23.fntdata"/><Relationship Id="rId9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font" Target="fonts/font5.fntdata"/><Relationship Id="rId97"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notesMaster" Target="notesMasters/notesMaster1.xml"/><Relationship Id="rId92" Type="http://schemas.openxmlformats.org/officeDocument/2006/relationships/font" Target="fonts/font21.fntdata"/><Relationship Id="rId2" Type="http://schemas.openxmlformats.org/officeDocument/2006/relationships/slideMaster" Target="slideMasters/slideMaster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slide" Target="slides/slide29.xml"/><Relationship Id="rId66" Type="http://schemas.openxmlformats.org/officeDocument/2006/relationships/slide" Target="slides/slide50.xml"/><Relationship Id="rId87" Type="http://schemas.openxmlformats.org/officeDocument/2006/relationships/font" Target="fonts/font16.fntdata"/><Relationship Id="rId61" Type="http://schemas.openxmlformats.org/officeDocument/2006/relationships/slide" Target="slides/slide45.xml"/><Relationship Id="rId82" Type="http://schemas.openxmlformats.org/officeDocument/2006/relationships/font" Target="fonts/font11.fntdata"/><Relationship Id="rId19" Type="http://schemas.openxmlformats.org/officeDocument/2006/relationships/slide" Target="slides/slide3.xml"/><Relationship Id="rId14" Type="http://schemas.openxmlformats.org/officeDocument/2006/relationships/slideMaster" Target="slideMasters/slideMaster14.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slide" Target="slides/slide40.xml"/><Relationship Id="rId77" Type="http://schemas.openxmlformats.org/officeDocument/2006/relationships/font" Target="fonts/font6.fntdata"/><Relationship Id="rId100"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font" Target="fonts/font1.fntdata"/><Relationship Id="rId93" Type="http://schemas.openxmlformats.org/officeDocument/2006/relationships/font" Target="fonts/font22.fntdata"/><Relationship Id="rId9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collecting data for Level 4 Impact and Level 5 ROI studies, what percentage of the time do you use the following data collection methods?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Focus Groups</c:v>
                </c:pt>
                <c:pt idx="1">
                  <c:v>Interviews</c:v>
                </c:pt>
                <c:pt idx="2">
                  <c:v>Tests</c:v>
                </c:pt>
                <c:pt idx="3">
                  <c:v>Observation</c:v>
                </c:pt>
                <c:pt idx="4">
                  <c:v>Action Plans/Performance Contracts</c:v>
                </c:pt>
                <c:pt idx="5">
                  <c:v>Performance Records/Databases</c:v>
                </c:pt>
                <c:pt idx="6">
                  <c:v>Surveys/Questionnaires</c:v>
                </c:pt>
              </c:strCache>
            </c:strRef>
          </c:cat>
          <c:val>
            <c:numRef>
              <c:f>Sheet1!$B$2:$B$8</c:f>
              <c:numCache>
                <c:formatCode>0%</c:formatCode>
                <c:ptCount val="7"/>
                <c:pt idx="0">
                  <c:v>0.27</c:v>
                </c:pt>
                <c:pt idx="1">
                  <c:v>0.35</c:v>
                </c:pt>
                <c:pt idx="2">
                  <c:v>0.36</c:v>
                </c:pt>
                <c:pt idx="3">
                  <c:v>0.39</c:v>
                </c:pt>
                <c:pt idx="4">
                  <c:v>0.43</c:v>
                </c:pt>
                <c:pt idx="5">
                  <c:v>0.51</c:v>
                </c:pt>
                <c:pt idx="6">
                  <c:v>0.71</c:v>
                </c:pt>
              </c:numCache>
            </c:numRef>
          </c:val>
          <c:extLst>
            <c:ext xmlns:c16="http://schemas.microsoft.com/office/drawing/2014/chart" uri="{C3380CC4-5D6E-409C-BE32-E72D297353CC}">
              <c16:uniqueId val="{00000000-A4F1-3649-B254-CC92006081D5}"/>
            </c:ext>
          </c:extLst>
        </c:ser>
        <c:dLbls>
          <c:dLblPos val="outEnd"/>
          <c:showLegendKey val="0"/>
          <c:showVal val="1"/>
          <c:showCatName val="0"/>
          <c:showSerName val="0"/>
          <c:showPercent val="0"/>
          <c:showBubbleSize val="0"/>
        </c:dLbls>
        <c:gapWidth val="182"/>
        <c:axId val="40909551"/>
        <c:axId val="40911183"/>
      </c:barChart>
      <c:catAx>
        <c:axId val="409095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mn-ea"/>
                <a:cs typeface="+mn-cs"/>
              </a:defRPr>
            </a:pPr>
            <a:endParaRPr lang="en-US"/>
          </a:p>
        </c:txPr>
        <c:crossAx val="40911183"/>
        <c:crosses val="autoZero"/>
        <c:auto val="1"/>
        <c:lblAlgn val="ctr"/>
        <c:lblOffset val="100"/>
        <c:noMultiLvlLbl val="0"/>
      </c:catAx>
      <c:valAx>
        <c:axId val="4091118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909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6C12-1041-B9E0-B411382A537C}"/>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505113992766164"/>
          <c:y val="3.2105067452815661E-2"/>
          <c:w val="0.55348727958983668"/>
          <c:h val="0.90021161307165753"/>
        </c:manualLayout>
      </c:layout>
      <c:barChart>
        <c:barDir val="bar"/>
        <c:grouping val="clustered"/>
        <c:varyColors val="0"/>
        <c:ser>
          <c:idx val="0"/>
          <c:order val="0"/>
          <c:tx>
            <c:strRef>
              <c:f>Sheet1!$B$1</c:f>
              <c:strCache>
                <c:ptCount val="1"/>
                <c:pt idx="0">
                  <c:v>When converting data to money, what percentage of the time do you use the following techniques?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Linking Soft Skills with Hard Data (models; regression)</c:v>
                </c:pt>
                <c:pt idx="1">
                  <c:v>Staff Estimates</c:v>
                </c:pt>
                <c:pt idx="2">
                  <c:v>External Databases</c:v>
                </c:pt>
                <c:pt idx="3">
                  <c:v>Internal and External Experts</c:v>
                </c:pt>
                <c:pt idx="4">
                  <c:v>Supervisor Estimates</c:v>
                </c:pt>
                <c:pt idx="5">
                  <c:v>Participant Estimates</c:v>
                </c:pt>
                <c:pt idx="6">
                  <c:v>Standard Values Accepted in the Organization</c:v>
                </c:pt>
              </c:strCache>
            </c:strRef>
          </c:cat>
          <c:val>
            <c:numRef>
              <c:f>Sheet1!$B$2:$B$8</c:f>
              <c:numCache>
                <c:formatCode>0%</c:formatCode>
                <c:ptCount val="7"/>
                <c:pt idx="0">
                  <c:v>0.32</c:v>
                </c:pt>
                <c:pt idx="1">
                  <c:v>0.41</c:v>
                </c:pt>
                <c:pt idx="2">
                  <c:v>0.42</c:v>
                </c:pt>
                <c:pt idx="3">
                  <c:v>0.45</c:v>
                </c:pt>
                <c:pt idx="4">
                  <c:v>0.48</c:v>
                </c:pt>
                <c:pt idx="5">
                  <c:v>0.48</c:v>
                </c:pt>
                <c:pt idx="6">
                  <c:v>0.52</c:v>
                </c:pt>
              </c:numCache>
            </c:numRef>
          </c:val>
          <c:extLst>
            <c:ext xmlns:c16="http://schemas.microsoft.com/office/drawing/2014/chart" uri="{C3380CC4-5D6E-409C-BE32-E72D297353CC}">
              <c16:uniqueId val="{00000000-9EAE-D248-8283-22C99EB50B79}"/>
            </c:ext>
          </c:extLst>
        </c:ser>
        <c:dLbls>
          <c:dLblPos val="outEnd"/>
          <c:showLegendKey val="0"/>
          <c:showVal val="1"/>
          <c:showCatName val="0"/>
          <c:showSerName val="0"/>
          <c:showPercent val="0"/>
          <c:showBubbleSize val="0"/>
        </c:dLbls>
        <c:gapWidth val="182"/>
        <c:axId val="33916399"/>
        <c:axId val="39957423"/>
      </c:barChart>
      <c:catAx>
        <c:axId val="33916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9957423"/>
        <c:crosses val="autoZero"/>
        <c:auto val="1"/>
        <c:lblAlgn val="ctr"/>
        <c:lblOffset val="100"/>
        <c:noMultiLvlLbl val="0"/>
      </c:catAx>
      <c:valAx>
        <c:axId val="399574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3916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1EF933B8-EFB7-4F04-BDB2-76D2F794A9EC}" type="datetimeFigureOut">
              <a:rPr lang="en-US" smtClean="0"/>
              <a:t>8/28/2024</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7A8BBE92-F95D-4B80-B07F-1DF43A67D805}" type="slidenum">
              <a:rPr lang="en-US" smtClean="0"/>
              <a:t>‹#›</a:t>
            </a:fld>
            <a:endParaRPr lang="en-US"/>
          </a:p>
        </p:txBody>
      </p:sp>
    </p:spTree>
    <p:extLst>
      <p:ext uri="{BB962C8B-B14F-4D97-AF65-F5344CB8AC3E}">
        <p14:creationId xmlns:p14="http://schemas.microsoft.com/office/powerpoint/2010/main" val="101848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24916"/>
            <a:fld id="{E10692B3-9DE0-AA41-84C7-5C1FF854F85F}" type="slidenum">
              <a:rPr lang="en-US">
                <a:solidFill>
                  <a:prstClr val="black"/>
                </a:solidFill>
                <a:latin typeface="Calibri" panose="020F0502020204030204"/>
              </a:rPr>
              <a:pPr defTabSz="924916"/>
              <a:t>1</a:t>
            </a:fld>
            <a:endParaRPr lang="en-US">
              <a:solidFill>
                <a:prstClr val="black"/>
              </a:solidFill>
              <a:latin typeface="Calibri" panose="020F0502020204030204"/>
            </a:endParaRPr>
          </a:p>
        </p:txBody>
      </p:sp>
      <p:sp>
        <p:nvSpPr>
          <p:cNvPr id="5" name="Header Placeholder 4">
            <a:extLst>
              <a:ext uri="{FF2B5EF4-FFF2-40B4-BE49-F238E27FC236}">
                <a16:creationId xmlns:a16="http://schemas.microsoft.com/office/drawing/2014/main" id="{5ACDCE10-693B-B54E-85EB-1D6DE09B4BB3}"/>
              </a:ext>
            </a:extLst>
          </p:cNvPr>
          <p:cNvSpPr>
            <a:spLocks noGrp="1"/>
          </p:cNvSpPr>
          <p:nvPr>
            <p:ph type="hdr" sz="quarter"/>
          </p:nvPr>
        </p:nvSpPr>
        <p:spPr/>
        <p:txBody>
          <a:bodyPr/>
          <a:lstStyle/>
          <a:p>
            <a:pPr defTabSz="924916"/>
            <a:endParaRPr lang="en-US">
              <a:solidFill>
                <a:prstClr val="black"/>
              </a:solidFill>
              <a:latin typeface="Calibri" panose="020F0502020204030204"/>
            </a:endParaRPr>
          </a:p>
        </p:txBody>
      </p:sp>
    </p:spTree>
    <p:extLst>
      <p:ext uri="{BB962C8B-B14F-4D97-AF65-F5344CB8AC3E}">
        <p14:creationId xmlns:p14="http://schemas.microsoft.com/office/powerpoint/2010/main" val="2778917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15:notes"/>
          <p:cNvSpPr>
            <a:spLocks noGrp="1" noRot="1" noChangeAspect="1"/>
          </p:cNvSpPr>
          <p:nvPr>
            <p:ph type="sldImg" idx="2"/>
          </p:nvPr>
        </p:nvSpPr>
        <p:spPr>
          <a:xfrm>
            <a:off x="722313" y="1165225"/>
            <a:ext cx="5599112" cy="314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15:notes"/>
          <p:cNvSpPr txBox="1">
            <a:spLocks noGrp="1"/>
          </p:cNvSpPr>
          <p:nvPr>
            <p:ph type="body" idx="1"/>
          </p:nvPr>
        </p:nvSpPr>
        <p:spPr>
          <a:xfrm>
            <a:off x="704662" y="4489760"/>
            <a:ext cx="5634065" cy="3673585"/>
          </a:xfrm>
          <a:prstGeom prst="rect">
            <a:avLst/>
          </a:prstGeom>
          <a:noFill/>
          <a:ln>
            <a:noFill/>
          </a:ln>
        </p:spPr>
        <p:txBody>
          <a:bodyPr spcFirstLastPara="1" wrap="square" lIns="92472" tIns="46224" rIns="92472" bIns="46224" anchor="t" anchorCtr="0">
            <a:noAutofit/>
          </a:bodyPr>
          <a:lstStyle/>
          <a:p>
            <a:endParaRPr>
              <a:solidFill>
                <a:schemeClr val="dk1"/>
              </a:solidFill>
              <a:latin typeface="Calibri"/>
              <a:ea typeface="Calibri"/>
              <a:cs typeface="Calibri"/>
              <a:sym typeface="Calibri"/>
            </a:endParaRPr>
          </a:p>
        </p:txBody>
      </p:sp>
      <p:sp>
        <p:nvSpPr>
          <p:cNvPr id="908" name="Google Shape;908;p15:notes"/>
          <p:cNvSpPr txBox="1">
            <a:spLocks noGrp="1"/>
          </p:cNvSpPr>
          <p:nvPr>
            <p:ph type="sldNum" idx="12"/>
          </p:nvPr>
        </p:nvSpPr>
        <p:spPr>
          <a:xfrm>
            <a:off x="3989625" y="8861009"/>
            <a:ext cx="3052134" cy="468073"/>
          </a:xfrm>
          <a:prstGeom prst="rect">
            <a:avLst/>
          </a:prstGeom>
          <a:noFill/>
          <a:ln>
            <a:noFill/>
          </a:ln>
        </p:spPr>
        <p:txBody>
          <a:bodyPr spcFirstLastPara="1" wrap="square" lIns="93534" tIns="46755" rIns="93534" bIns="46755" anchor="b" anchorCtr="0">
            <a:noAutofit/>
          </a:bodyPr>
          <a:lstStyle/>
          <a:p>
            <a:pPr marL="0" marR="0" lvl="0" indent="0" algn="r" defTabSz="924872"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rPr>
              <a:pPr marL="0" marR="0" lvl="0" indent="0" algn="r" defTabSz="924872" rtl="0" eaLnBrk="1" fontAlgn="auto" latinLnBrk="0" hangingPunct="1">
                <a:lnSpc>
                  <a:spcPct val="100000"/>
                </a:lnSpc>
                <a:spcBef>
                  <a:spcPts val="0"/>
                </a:spcBef>
                <a:spcAft>
                  <a:spcPts val="0"/>
                </a:spcAft>
                <a:buClr>
                  <a:srgbClr val="000000"/>
                </a:buClr>
                <a:buSzTx/>
                <a:buFontTx/>
                <a:buNone/>
                <a:tabLst/>
                <a:defRPr/>
              </a:pPr>
              <a:t>23</a:t>
            </a:fld>
            <a:endParaRPr kumimoji="0" sz="14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
        <p:nvSpPr>
          <p:cNvPr id="2" name="Date Placeholder 1">
            <a:extLst>
              <a:ext uri="{FF2B5EF4-FFF2-40B4-BE49-F238E27FC236}">
                <a16:creationId xmlns:a16="http://schemas.microsoft.com/office/drawing/2014/main" id="{1B5B673F-8413-BE2B-7AD7-EB7A0547FD9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073D3-BCCC-4089-B331-1853337E6DE9}"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pitchFamily="-111"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8/28/2024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endParaRPr>
          </a:p>
        </p:txBody>
      </p:sp>
      <p:sp>
        <p:nvSpPr>
          <p:cNvPr id="3" name="Header Placeholder 2">
            <a:extLst>
              <a:ext uri="{FF2B5EF4-FFF2-40B4-BE49-F238E27FC236}">
                <a16:creationId xmlns:a16="http://schemas.microsoft.com/office/drawing/2014/main" id="{9D1BC85D-B404-E439-2D33-40ED381503E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rPr>
              <a:t>July 22nd Webinar - ROI in Distance Learning: Fact, Fad, or Fantasy</a:t>
            </a:r>
          </a:p>
        </p:txBody>
      </p:sp>
    </p:spTree>
    <p:extLst>
      <p:ext uri="{BB962C8B-B14F-4D97-AF65-F5344CB8AC3E}">
        <p14:creationId xmlns:p14="http://schemas.microsoft.com/office/powerpoint/2010/main" val="1972070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2131331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85737" indent="-30000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09558"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93700"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77839"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34996"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092151"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49306"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06462"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A8ED07B-D79F-5245-8473-A3AEF2DDAF28}" type="slidenum">
              <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3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46150" y="4864100"/>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4065263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355"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5"/>
          </p:nvPr>
        </p:nvSpPr>
        <p:spPr/>
        <p:txBody>
          <a:bodyPr/>
          <a:lstStyle/>
          <a:p>
            <a:pPr marL="0" marR="0" lvl="0" indent="0" algn="r" defTabSz="914355"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rPr>
              <a:pPr marL="0" marR="0" lvl="0" indent="0" algn="r" defTabSz="914355"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964503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85737" indent="-300009"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09558"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93700"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77839" indent="-24127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34996"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092151"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49306"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06462" indent="-241277"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A8ED07B-D79F-5245-8473-A3AEF2DDAF28}" type="slidenum">
              <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3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396875"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46150" y="4864100"/>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498551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2554810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803255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19825" cy="3498850"/>
          </a:xfrm>
        </p:spPr>
      </p:sp>
      <p:sp>
        <p:nvSpPr>
          <p:cNvPr id="3" name="Notes Placeholder 2"/>
          <p:cNvSpPr>
            <a:spLocks noGrp="1"/>
          </p:cNvSpPr>
          <p:nvPr>
            <p:ph type="body" idx="1"/>
          </p:nvPr>
        </p:nvSpPr>
        <p:spPr>
          <a:xfrm>
            <a:off x="704340" y="4431312"/>
            <a:ext cx="5634709" cy="4198085"/>
          </a:xfrm>
          <a:prstGeom prst="rect">
            <a:avLst/>
          </a:prstGeom>
        </p:spPr>
        <p:txBody>
          <a:bodyPr lIns="93549" tIns="46775" rIns="93549" bIns="46775"/>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C42038-5081-4AB5-B71F-BD3973CF81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pitchFamily="-111"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endParaRPr>
          </a:p>
        </p:txBody>
      </p:sp>
    </p:spTree>
    <p:extLst>
      <p:ext uri="{BB962C8B-B14F-4D97-AF65-F5344CB8AC3E}">
        <p14:creationId xmlns:p14="http://schemas.microsoft.com/office/powerpoint/2010/main" val="1980873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698500"/>
            <a:ext cx="6219825" cy="34988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248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11"/>
          </p:nvPr>
        </p:nvSpPr>
        <p:spPr/>
        <p:txBody>
          <a:bodyPr/>
          <a:lstStyle/>
          <a:p>
            <a:pPr marL="0" marR="0" lvl="0" indent="0" algn="r" defTabSz="924872"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rPr>
              <a:pPr marL="0" marR="0" lvl="0" indent="0" algn="r" defTabSz="924872" rtl="0"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2302332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681038"/>
            <a:ext cx="6062663" cy="3411537"/>
          </a:xfrm>
        </p:spPr>
      </p:sp>
      <p:sp>
        <p:nvSpPr>
          <p:cNvPr id="3" name="Notes Placeholder 2"/>
          <p:cNvSpPr>
            <a:spLocks noGrp="1"/>
          </p:cNvSpPr>
          <p:nvPr>
            <p:ph type="body" idx="1"/>
          </p:nvPr>
        </p:nvSpPr>
        <p:spPr>
          <a:xfrm>
            <a:off x="681412" y="4321409"/>
            <a:ext cx="5451287" cy="4093965"/>
          </a:xfrm>
          <a:prstGeom prst="rect">
            <a:avLst/>
          </a:prstGeom>
        </p:spPr>
        <p:txBody>
          <a:bodyPr lIns="90910" tIns="45456" rIns="90910" bIns="45456"/>
          <a:lstStyle/>
          <a:p>
            <a:endParaRPr lang="en-US"/>
          </a:p>
        </p:txBody>
      </p:sp>
      <p:sp>
        <p:nvSpPr>
          <p:cNvPr id="4" name="Header Placeholder 3">
            <a:extLst>
              <a:ext uri="{FF2B5EF4-FFF2-40B4-BE49-F238E27FC236}">
                <a16:creationId xmlns:a16="http://schemas.microsoft.com/office/drawing/2014/main" id="{2BFD0FF6-4545-F045-9017-3261932CF88C}"/>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4135120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10692B3-9DE0-AA41-84C7-5C1FF854F85F}"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
        <p:nvSpPr>
          <p:cNvPr id="5" name="Header Placeholder 4">
            <a:extLst>
              <a:ext uri="{FF2B5EF4-FFF2-40B4-BE49-F238E27FC236}">
                <a16:creationId xmlns:a16="http://schemas.microsoft.com/office/drawing/2014/main" id="{D7B00F8A-4C57-59BB-DDE1-32A63F633BB1}"/>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2861816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4650" y="681038"/>
            <a:ext cx="6062663" cy="3411537"/>
          </a:xfrm>
        </p:spPr>
      </p:sp>
      <p:sp>
        <p:nvSpPr>
          <p:cNvPr id="3" name="Notes Placeholder 2"/>
          <p:cNvSpPr>
            <a:spLocks noGrp="1"/>
          </p:cNvSpPr>
          <p:nvPr>
            <p:ph type="body" idx="1"/>
          </p:nvPr>
        </p:nvSpPr>
        <p:spPr>
          <a:xfrm>
            <a:off x="681412" y="4321409"/>
            <a:ext cx="5451287" cy="4093965"/>
          </a:xfrm>
          <a:prstGeom prst="rect">
            <a:avLst/>
          </a:prstGeom>
        </p:spPr>
        <p:txBody>
          <a:bodyPr lIns="90910" tIns="45456" rIns="90910" bIns="45456"/>
          <a:lstStyle/>
          <a:p>
            <a:endParaRPr lang="en-US"/>
          </a:p>
        </p:txBody>
      </p:sp>
      <p:sp>
        <p:nvSpPr>
          <p:cNvPr id="4" name="Header Placeholder 3">
            <a:extLst>
              <a:ext uri="{FF2B5EF4-FFF2-40B4-BE49-F238E27FC236}">
                <a16:creationId xmlns:a16="http://schemas.microsoft.com/office/drawing/2014/main" id="{756044E2-3A1D-4C48-BDE5-6D1E41008EB1}"/>
              </a:ext>
            </a:extLst>
          </p:cNvPr>
          <p:cNvSpPr>
            <a:spLocks noGrp="1"/>
          </p:cNvSpPr>
          <p:nvPr>
            <p:ph type="hdr" sz="quarter"/>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451231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B23EB23-2744-4070-B42B-1E14BA4E6D28}" type="slidenum">
              <a:rPr kumimoji="0" lang="en-US" sz="1200" b="0" i="0" u="none" strike="noStrike" kern="1200" cap="none" spc="0" normalizeH="0" baseline="0" noProof="0" smtClean="0">
                <a:ln>
                  <a:noFill/>
                </a:ln>
                <a:solidFill>
                  <a:srgbClr val="000000"/>
                </a:solidFill>
                <a:effectLst/>
                <a:uLnTx/>
                <a:uFillTx/>
                <a:latin typeface="Arial" pitchFamily="34" charset="0"/>
                <a:ea typeface="ＭＳ Ｐゴシック" pitchFamily="-111"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693360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6325"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355" rtl="0" eaLnBrk="1" fontAlgn="base" latinLnBrk="0" hangingPunct="1">
              <a:lnSpc>
                <a:spcPct val="100000"/>
              </a:lnSpc>
              <a:spcBef>
                <a:spcPct val="0"/>
              </a:spcBef>
              <a:spcAft>
                <a:spcPct val="0"/>
              </a:spcAft>
              <a:buClrTx/>
              <a:buSzTx/>
              <a:buFontTx/>
              <a:buNone/>
              <a:tabLst/>
              <a:defRPr/>
            </a:pPr>
            <a:fld id="{C9C42038-5081-4AB5-B71F-BD3973CF81E5}" type="slidenum">
              <a:rPr kumimoji="0" lang="en-US" sz="1200" b="0" i="0" u="none" strike="noStrike" kern="1200" cap="none" spc="0" normalizeH="0" baseline="0" noProof="0">
                <a:ln>
                  <a:noFill/>
                </a:ln>
                <a:solidFill>
                  <a:srgbClr val="000000"/>
                </a:solidFill>
                <a:effectLst/>
                <a:uLnTx/>
                <a:uFillTx/>
                <a:latin typeface="Arial" pitchFamily="34" charset="0"/>
                <a:ea typeface="ＭＳ Ｐゴシック" pitchFamily="-111" charset="-128"/>
                <a:cs typeface="+mn-cs"/>
              </a:rPr>
              <a:pPr marL="0" marR="0" lvl="0" indent="0" algn="r" defTabSz="914355" rtl="0" eaLnBrk="1" fontAlgn="base" latinLnBrk="0" hangingPunct="1">
                <a:lnSpc>
                  <a:spcPct val="100000"/>
                </a:lnSpc>
                <a:spcBef>
                  <a:spcPct val="0"/>
                </a:spcBef>
                <a:spcAft>
                  <a:spcPct val="0"/>
                </a:spcAft>
                <a:buClrTx/>
                <a:buSzTx/>
                <a:buFontTx/>
                <a:buNone/>
                <a:tabLst/>
                <a:defRPr/>
              </a:pPr>
              <a:t>51</a:t>
            </a:fld>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
        <p:nvSpPr>
          <p:cNvPr id="6" name="Header Placeholder 5"/>
          <p:cNvSpPr>
            <a:spLocks noGrp="1"/>
          </p:cNvSpPr>
          <p:nvPr>
            <p:ph type="hdr" sz="quarter" idx="11"/>
          </p:nvPr>
        </p:nvSpPr>
        <p:spPr/>
        <p:txBody>
          <a:bodyPr/>
          <a:lstStyle/>
          <a:p>
            <a:pPr marL="0" marR="0" lvl="0" indent="0" algn="l" defTabSz="914355"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3954475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35553"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35553" rtl="0" eaLnBrk="1" fontAlgn="auto" latinLnBrk="0" hangingPunct="1">
              <a:lnSpc>
                <a:spcPct val="100000"/>
              </a:lnSpc>
              <a:spcBef>
                <a:spcPts val="0"/>
              </a:spcBef>
              <a:spcAft>
                <a:spcPts val="0"/>
              </a:spcAft>
              <a:buClrTx/>
              <a:buSzTx/>
              <a:buFontTx/>
              <a:buNone/>
              <a:tabLst/>
              <a:defRPr/>
            </a:pPr>
            <a:fld id="{CB23EB23-2744-4070-B42B-1E14BA4E6D28}"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5553"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37138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19138"/>
            <a:ext cx="6411912" cy="3606800"/>
          </a:xfrm>
        </p:spPr>
      </p:sp>
      <p:sp>
        <p:nvSpPr>
          <p:cNvPr id="3" name="Notes Placeholder 2"/>
          <p:cNvSpPr>
            <a:spLocks noGrp="1"/>
          </p:cNvSpPr>
          <p:nvPr>
            <p:ph type="body" idx="1"/>
          </p:nvPr>
        </p:nvSpPr>
        <p:spPr/>
        <p:txBody>
          <a:bodyPr lIns="94632" tIns="47316" rIns="94632" bIns="47316"/>
          <a:lstStyle/>
          <a:p>
            <a:endParaRPr lang="en-US"/>
          </a:p>
        </p:txBody>
      </p:sp>
      <p:sp>
        <p:nvSpPr>
          <p:cNvPr id="4" name="Slide Number Placeholder 3"/>
          <p:cNvSpPr>
            <a:spLocks noGrp="1"/>
          </p:cNvSpPr>
          <p:nvPr>
            <p:ph type="sldNum" sz="quarter" idx="10"/>
          </p:nvPr>
        </p:nvSpPr>
        <p:spPr/>
        <p:txBody>
          <a:bodyPr/>
          <a:lstStyle/>
          <a:p>
            <a:pPr defTabSz="935553">
              <a:defRPr/>
            </a:pPr>
            <a:fld id="{C9C42038-5081-4AB5-B71F-BD3973CF81E5}" type="slidenum">
              <a:rPr lang="en-US">
                <a:solidFill>
                  <a:prstClr val="black"/>
                </a:solidFill>
                <a:latin typeface="Calibri" panose="020F0502020204030204"/>
              </a:rPr>
              <a:pPr defTabSz="935553">
                <a:defRPr/>
              </a:pPr>
              <a:t>54</a:t>
            </a:fld>
            <a:endParaRPr lang="en-US" dirty="0">
              <a:solidFill>
                <a:prstClr val="black"/>
              </a:solidFill>
              <a:latin typeface="Calibri" panose="020F0502020204030204"/>
            </a:endParaRPr>
          </a:p>
        </p:txBody>
      </p:sp>
      <p:sp>
        <p:nvSpPr>
          <p:cNvPr id="6" name="Header Placeholder 5"/>
          <p:cNvSpPr>
            <a:spLocks noGrp="1"/>
          </p:cNvSpPr>
          <p:nvPr>
            <p:ph type="hdr" sz="quarter" idx="11"/>
          </p:nvPr>
        </p:nvSpPr>
        <p:spPr/>
        <p:txBody>
          <a:bodyPr/>
          <a:lstStyle/>
          <a:p>
            <a:pPr defTabSz="935553">
              <a:defRPr/>
            </a:pPr>
            <a:endParaRPr lang="en-US">
              <a:solidFill>
                <a:prstClr val="black"/>
              </a:solidFill>
              <a:latin typeface="Calibri" panose="020F0502020204030204"/>
            </a:endParaRPr>
          </a:p>
        </p:txBody>
      </p:sp>
    </p:spTree>
    <p:extLst>
      <p:ext uri="{BB962C8B-B14F-4D97-AF65-F5344CB8AC3E}">
        <p14:creationId xmlns:p14="http://schemas.microsoft.com/office/powerpoint/2010/main" val="1757040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defTabSz="935553">
              <a:defRPr/>
            </a:pPr>
            <a:endParaRPr lang="en-US" dirty="0">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35553">
              <a:defRPr/>
            </a:pPr>
            <a:fld id="{CB23EB23-2744-4070-B42B-1E14BA4E6D28}" type="slidenum">
              <a:rPr lang="en-US">
                <a:solidFill>
                  <a:prstClr val="black"/>
                </a:solidFill>
                <a:latin typeface="Calibri" panose="020F0502020204030204"/>
              </a:rPr>
              <a:pPr defTabSz="935553">
                <a:defRPr/>
              </a:pPr>
              <a:t>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198815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p:spPr>
        <p:txBody>
          <a:bodyPr/>
          <a:lstStyle/>
          <a:p>
            <a:endParaRPr lang="en-US" dirty="0"/>
          </a:p>
        </p:txBody>
      </p:sp>
      <p:sp>
        <p:nvSpPr>
          <p:cNvPr id="3" name="Header Placeholder 2"/>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1610661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15:notes"/>
          <p:cNvSpPr>
            <a:spLocks noGrp="1" noRot="1" noChangeAspect="1"/>
          </p:cNvSpPr>
          <p:nvPr>
            <p:ph type="sldImg" idx="2"/>
          </p:nvPr>
        </p:nvSpPr>
        <p:spPr>
          <a:xfrm>
            <a:off x="619125" y="1100138"/>
            <a:ext cx="5276850" cy="2968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7" name="Google Shape;847;p15:notes"/>
          <p:cNvSpPr txBox="1">
            <a:spLocks noGrp="1"/>
          </p:cNvSpPr>
          <p:nvPr>
            <p:ph type="body" idx="1"/>
          </p:nvPr>
        </p:nvSpPr>
        <p:spPr>
          <a:xfrm>
            <a:off x="651570" y="4233201"/>
            <a:ext cx="5212556" cy="3463528"/>
          </a:xfrm>
          <a:prstGeom prst="rect">
            <a:avLst/>
          </a:prstGeom>
          <a:noFill/>
          <a:ln>
            <a:noFill/>
          </a:ln>
        </p:spPr>
        <p:txBody>
          <a:bodyPr spcFirstLastPara="1" wrap="square" lIns="88480" tIns="44228" rIns="88480" bIns="44228" anchor="t" anchorCtr="0">
            <a:noAutofit/>
          </a:bodyPr>
          <a:lstStyle/>
          <a:p>
            <a:pPr>
              <a:spcBef>
                <a:spcPts val="0"/>
              </a:spcBef>
              <a:spcAft>
                <a:spcPts val="0"/>
              </a:spcAft>
            </a:pPr>
            <a:r>
              <a:rPr lang="en-US"/>
              <a:t>SALLY</a:t>
            </a:r>
            <a:endParaRPr/>
          </a:p>
        </p:txBody>
      </p:sp>
      <p:sp>
        <p:nvSpPr>
          <p:cNvPr id="848" name="Google Shape;848;p15:notes"/>
          <p:cNvSpPr txBox="1">
            <a:spLocks noGrp="1"/>
          </p:cNvSpPr>
          <p:nvPr>
            <p:ph type="sldNum" idx="12"/>
          </p:nvPr>
        </p:nvSpPr>
        <p:spPr>
          <a:xfrm>
            <a:off x="3690720" y="8354923"/>
            <a:ext cx="2823468" cy="441340"/>
          </a:xfrm>
          <a:prstGeom prst="rect">
            <a:avLst/>
          </a:prstGeom>
          <a:noFill/>
          <a:ln>
            <a:noFill/>
          </a:ln>
        </p:spPr>
        <p:txBody>
          <a:bodyPr spcFirstLastPara="1" wrap="square" lIns="87475" tIns="43726" rIns="87475" bIns="43726" anchor="b" anchorCtr="0">
            <a:noAutofit/>
          </a:bodyPr>
          <a:lstStyle/>
          <a:p>
            <a:pPr marL="0" marR="0" lvl="0" indent="0" algn="r" defTabSz="874898"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3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874898" rtl="0" eaLnBrk="1" fontAlgn="auto" latinLnBrk="0" hangingPunct="1">
                <a:lnSpc>
                  <a:spcPct val="100000"/>
                </a:lnSpc>
                <a:spcBef>
                  <a:spcPts val="0"/>
                </a:spcBef>
                <a:spcAft>
                  <a:spcPts val="0"/>
                </a:spcAft>
                <a:buClr>
                  <a:srgbClr val="000000"/>
                </a:buClr>
                <a:buSzTx/>
                <a:buFontTx/>
                <a:buNone/>
                <a:tabLst/>
                <a:defRPr/>
              </a:pPr>
              <a:t>18</a:t>
            </a:fld>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44993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16:notes"/>
          <p:cNvSpPr txBox="1">
            <a:spLocks noGrp="1"/>
          </p:cNvSpPr>
          <p:nvPr>
            <p:ph type="sldNum" idx="12"/>
          </p:nvPr>
        </p:nvSpPr>
        <p:spPr>
          <a:xfrm>
            <a:off x="3690720" y="8354923"/>
            <a:ext cx="2823468" cy="441340"/>
          </a:xfrm>
          <a:prstGeom prst="rect">
            <a:avLst/>
          </a:prstGeom>
          <a:noFill/>
          <a:ln>
            <a:noFill/>
          </a:ln>
        </p:spPr>
        <p:txBody>
          <a:bodyPr spcFirstLastPara="1" wrap="square" lIns="87475" tIns="43726" rIns="87475" bIns="43726" anchor="b" anchorCtr="0">
            <a:noAutofit/>
          </a:bodyPr>
          <a:lstStyle/>
          <a:p>
            <a:pPr marL="0" marR="0" lvl="0" indent="0" algn="r" defTabSz="874898"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1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874898" rtl="0" eaLnBrk="1" fontAlgn="auto" latinLnBrk="0" hangingPunct="1">
                <a:lnSpc>
                  <a:spcPct val="100000"/>
                </a:lnSpc>
                <a:spcBef>
                  <a:spcPts val="0"/>
                </a:spcBef>
                <a:spcAft>
                  <a:spcPts val="0"/>
                </a:spcAft>
                <a:buClr>
                  <a:srgbClr val="000000"/>
                </a:buClr>
                <a:buSzTx/>
                <a:buFontTx/>
                <a:buNone/>
                <a:tabLst/>
                <a:defRPr/>
              </a:pPr>
              <a:t>19</a:t>
            </a:fld>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861" name="Google Shape;861;p16:notes"/>
          <p:cNvSpPr>
            <a:spLocks noGrp="1" noRot="1" noChangeAspect="1"/>
          </p:cNvSpPr>
          <p:nvPr>
            <p:ph type="sldImg" idx="2"/>
          </p:nvPr>
        </p:nvSpPr>
        <p:spPr>
          <a:xfrm>
            <a:off x="341313" y="665163"/>
            <a:ext cx="5921375" cy="333216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62" name="Google Shape;862;p16:notes"/>
          <p:cNvSpPr txBox="1">
            <a:spLocks noGrp="1"/>
          </p:cNvSpPr>
          <p:nvPr>
            <p:ph type="body" idx="1"/>
          </p:nvPr>
        </p:nvSpPr>
        <p:spPr>
          <a:xfrm>
            <a:off x="660318" y="4220297"/>
            <a:ext cx="5282540" cy="3998176"/>
          </a:xfrm>
          <a:prstGeom prst="rect">
            <a:avLst/>
          </a:prstGeom>
          <a:noFill/>
          <a:ln>
            <a:noFill/>
          </a:ln>
        </p:spPr>
        <p:txBody>
          <a:bodyPr spcFirstLastPara="1" wrap="square" lIns="88480" tIns="44228" rIns="88480" bIns="44228" anchor="t" anchorCtr="0">
            <a:noAutofit/>
          </a:bodyPr>
          <a:lstStyle/>
          <a:p>
            <a:pPr>
              <a:spcBef>
                <a:spcPts val="0"/>
              </a:spcBef>
              <a:spcAft>
                <a:spcPts val="0"/>
              </a:spcAft>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p:spPr>
        <p:txBody>
          <a:bodyPr/>
          <a:lstStyle/>
          <a:p>
            <a:endParaRPr lang="en-US" dirty="0"/>
          </a:p>
        </p:txBody>
      </p:sp>
      <p:sp>
        <p:nvSpPr>
          <p:cNvPr id="3" name="Header Placeholder 2"/>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itchFamily="34" charset="0"/>
              <a:ea typeface="ＭＳ Ｐゴシック" pitchFamily="-111" charset="-128"/>
              <a:cs typeface="+mn-cs"/>
            </a:endParaRPr>
          </a:p>
        </p:txBody>
      </p:sp>
    </p:spTree>
    <p:extLst>
      <p:ext uri="{BB962C8B-B14F-4D97-AF65-F5344CB8AC3E}">
        <p14:creationId xmlns:p14="http://schemas.microsoft.com/office/powerpoint/2010/main" val="2924482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355" rtl="0" eaLnBrk="1" fontAlgn="auto" latinLnBrk="0" hangingPunct="1">
              <a:lnSpc>
                <a:spcPct val="100000"/>
              </a:lnSpc>
              <a:spcBef>
                <a:spcPts val="0"/>
              </a:spcBef>
              <a:spcAft>
                <a:spcPts val="0"/>
              </a:spcAft>
              <a:buClrTx/>
              <a:buSzTx/>
              <a:buFontTx/>
              <a:buNone/>
              <a:tabLst/>
              <a:defRPr/>
            </a:pPr>
            <a:fld id="{F8897EA1-35A1-4067-8FF6-2345D0E77629}" type="slidenum">
              <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rPr>
              <a:pPr marL="0" marR="0" lvl="0" indent="0" algn="r" defTabSz="914355"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ＭＳ Ｐゴシック" pitchFamily="-111" charset="-128"/>
              <a:cs typeface="+mn-cs"/>
            </a:endParaRPr>
          </a:p>
        </p:txBody>
      </p:sp>
    </p:spTree>
    <p:extLst>
      <p:ext uri="{BB962C8B-B14F-4D97-AF65-F5344CB8AC3E}">
        <p14:creationId xmlns:p14="http://schemas.microsoft.com/office/powerpoint/2010/main" val="387790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15:notes"/>
          <p:cNvSpPr>
            <a:spLocks noGrp="1" noRot="1" noChangeAspect="1"/>
          </p:cNvSpPr>
          <p:nvPr>
            <p:ph type="sldImg" idx="2"/>
          </p:nvPr>
        </p:nvSpPr>
        <p:spPr>
          <a:xfrm>
            <a:off x="722313" y="1165225"/>
            <a:ext cx="5599112" cy="31496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15:notes"/>
          <p:cNvSpPr txBox="1">
            <a:spLocks noGrp="1"/>
          </p:cNvSpPr>
          <p:nvPr>
            <p:ph type="body" idx="1"/>
          </p:nvPr>
        </p:nvSpPr>
        <p:spPr>
          <a:xfrm>
            <a:off x="704662" y="4489760"/>
            <a:ext cx="5634065" cy="3673585"/>
          </a:xfrm>
          <a:prstGeom prst="rect">
            <a:avLst/>
          </a:prstGeom>
          <a:noFill/>
          <a:ln>
            <a:noFill/>
          </a:ln>
        </p:spPr>
        <p:txBody>
          <a:bodyPr spcFirstLastPara="1" wrap="square" lIns="92472" tIns="46224" rIns="92472" bIns="46224" anchor="t" anchorCtr="0">
            <a:noAutofit/>
          </a:bodyPr>
          <a:lstStyle/>
          <a:p>
            <a:endParaRPr>
              <a:solidFill>
                <a:schemeClr val="dk1"/>
              </a:solidFill>
              <a:latin typeface="Calibri"/>
              <a:ea typeface="Calibri"/>
              <a:cs typeface="Calibri"/>
              <a:sym typeface="Calibri"/>
            </a:endParaRPr>
          </a:p>
        </p:txBody>
      </p:sp>
      <p:sp>
        <p:nvSpPr>
          <p:cNvPr id="908" name="Google Shape;908;p15:notes"/>
          <p:cNvSpPr txBox="1">
            <a:spLocks noGrp="1"/>
          </p:cNvSpPr>
          <p:nvPr>
            <p:ph type="sldNum" idx="12"/>
          </p:nvPr>
        </p:nvSpPr>
        <p:spPr>
          <a:xfrm>
            <a:off x="3989625" y="8861009"/>
            <a:ext cx="3052134" cy="468073"/>
          </a:xfrm>
          <a:prstGeom prst="rect">
            <a:avLst/>
          </a:prstGeom>
          <a:noFill/>
          <a:ln>
            <a:noFill/>
          </a:ln>
        </p:spPr>
        <p:txBody>
          <a:bodyPr spcFirstLastPara="1" wrap="square" lIns="93534" tIns="46755" rIns="93534" bIns="46755" anchor="b" anchorCtr="0">
            <a:noAutofit/>
          </a:bodyPr>
          <a:lstStyle/>
          <a:p>
            <a:pPr marL="0" marR="0" lvl="0" indent="0" algn="r" defTabSz="924872"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rPr>
              <a:pPr marL="0" marR="0" lvl="0" indent="0" algn="r" defTabSz="924872" rtl="0" eaLnBrk="1" fontAlgn="auto" latinLnBrk="0" hangingPunct="1">
                <a:lnSpc>
                  <a:spcPct val="100000"/>
                </a:lnSpc>
                <a:spcBef>
                  <a:spcPts val="0"/>
                </a:spcBef>
                <a:spcAft>
                  <a:spcPts val="0"/>
                </a:spcAft>
                <a:buClr>
                  <a:srgbClr val="000000"/>
                </a:buClr>
                <a:buSzTx/>
                <a:buFontTx/>
                <a:buNone/>
                <a:tabLst/>
                <a:defRPr/>
              </a:pPr>
              <a:t>22</a:t>
            </a:fld>
            <a:endParaRPr kumimoji="0" sz="14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
        <p:nvSpPr>
          <p:cNvPr id="2" name="Date Placeholder 1">
            <a:extLst>
              <a:ext uri="{FF2B5EF4-FFF2-40B4-BE49-F238E27FC236}">
                <a16:creationId xmlns:a16="http://schemas.microsoft.com/office/drawing/2014/main" id="{1B5B673F-8413-BE2B-7AD7-EB7A0547FD9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073D3-BCCC-4089-B331-1853337E6DE9}"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ＭＳ Ｐゴシック" pitchFamily="-111"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8/28/2024</a:t>
            </a:fld>
            <a:endPar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endParaRPr>
          </a:p>
        </p:txBody>
      </p:sp>
      <p:sp>
        <p:nvSpPr>
          <p:cNvPr id="3" name="Header Placeholder 2">
            <a:extLst>
              <a:ext uri="{FF2B5EF4-FFF2-40B4-BE49-F238E27FC236}">
                <a16:creationId xmlns:a16="http://schemas.microsoft.com/office/drawing/2014/main" id="{9D1BC85D-B404-E439-2D33-40ED381503E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ＭＳ Ｐゴシック" pitchFamily="-111" charset="-128"/>
                <a:cs typeface="+mn-cs"/>
              </a:rPr>
              <a:t>July 22nd Webinar - ROI in Distance Learning: Fact, Fad, or Fantasy</a:t>
            </a:r>
          </a:p>
        </p:txBody>
      </p:sp>
    </p:spTree>
    <p:extLst>
      <p:ext uri="{BB962C8B-B14F-4D97-AF65-F5344CB8AC3E}">
        <p14:creationId xmlns:p14="http://schemas.microsoft.com/office/powerpoint/2010/main" val="1799074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1.xml"/><Relationship Id="rId1" Type="http://schemas.openxmlformats.org/officeDocument/2006/relationships/tags" Target="../tags/tag2.xml"/><Relationship Id="rId4" Type="http://schemas.openxmlformats.org/officeDocument/2006/relationships/image" Target="../media/image6.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hyperlink" Target="http://www.atdconference.org/attendees" TargetMode="Externa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257300" y="9534527"/>
            <a:ext cx="4114800" cy="547688"/>
          </a:xfrm>
          <a:prstGeom prst="rect">
            <a:avLst/>
          </a:prstGeom>
        </p:spPr>
        <p:txBody>
          <a:bodyPr/>
          <a:lstStyle/>
          <a:p>
            <a:endParaRPr lang="en-US" dirty="0"/>
          </a:p>
        </p:txBody>
      </p:sp>
      <p:sp>
        <p:nvSpPr>
          <p:cNvPr id="5" name="Footer Placeholder 4"/>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36383073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7" y="2564609"/>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7" y="6884197"/>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1257300" y="9534527"/>
            <a:ext cx="4114800" cy="547688"/>
          </a:xfrm>
          <a:prstGeom prst="rect">
            <a:avLst/>
          </a:prstGeom>
        </p:spPr>
        <p:txBody>
          <a:bodyPr/>
          <a:lstStyle/>
          <a:p>
            <a:endParaRPr lang="en-US" dirty="0"/>
          </a:p>
        </p:txBody>
      </p:sp>
      <p:sp>
        <p:nvSpPr>
          <p:cNvPr id="5" name="Footer Placeholder 4"/>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13501051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257300" y="9534527"/>
            <a:ext cx="4114800" cy="547688"/>
          </a:xfrm>
          <a:prstGeom prst="rect">
            <a:avLst/>
          </a:prstGeom>
        </p:spPr>
        <p:txBody>
          <a:bodyPr/>
          <a:lstStyle/>
          <a:p>
            <a:endParaRPr lang="en-US" dirty="0"/>
          </a:p>
        </p:txBody>
      </p:sp>
      <p:sp>
        <p:nvSpPr>
          <p:cNvPr id="6" name="Footer Placeholder 5"/>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91107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0"/>
            <a:ext cx="15773400" cy="1988345"/>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3"/>
            <a:ext cx="773747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3"/>
            <a:ext cx="7775576"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257300" y="9534527"/>
            <a:ext cx="4114800" cy="547688"/>
          </a:xfrm>
          <a:prstGeom prst="rect">
            <a:avLst/>
          </a:prstGeom>
        </p:spPr>
        <p:txBody>
          <a:bodyPr/>
          <a:lstStyle/>
          <a:p>
            <a:endParaRPr lang="en-US" dirty="0"/>
          </a:p>
        </p:txBody>
      </p:sp>
      <p:sp>
        <p:nvSpPr>
          <p:cNvPr id="8" name="Footer Placeholder 7"/>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6691423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257300" y="9534527"/>
            <a:ext cx="4114800" cy="547688"/>
          </a:xfrm>
          <a:prstGeom prst="rect">
            <a:avLst/>
          </a:prstGeom>
        </p:spPr>
        <p:txBody>
          <a:bodyPr/>
          <a:lstStyle/>
          <a:p>
            <a:endParaRPr lang="en-US" dirty="0"/>
          </a:p>
        </p:txBody>
      </p:sp>
      <p:sp>
        <p:nvSpPr>
          <p:cNvPr id="4" name="Footer Placeholder 3"/>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83438208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57300" y="9534527"/>
            <a:ext cx="4114800" cy="547688"/>
          </a:xfrm>
          <a:prstGeom prst="rect">
            <a:avLst/>
          </a:prstGeom>
        </p:spPr>
        <p:txBody>
          <a:bodyPr/>
          <a:lstStyle/>
          <a:p>
            <a:endParaRPr lang="en-US" dirty="0"/>
          </a:p>
        </p:txBody>
      </p:sp>
      <p:sp>
        <p:nvSpPr>
          <p:cNvPr id="3" name="Footer Placeholder 2"/>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89899691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5576"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a:xfrm>
            <a:off x="1257300" y="9534527"/>
            <a:ext cx="4114800" cy="547688"/>
          </a:xfrm>
          <a:prstGeom prst="rect">
            <a:avLst/>
          </a:prstGeom>
        </p:spPr>
        <p:txBody>
          <a:bodyPr/>
          <a:lstStyle/>
          <a:p>
            <a:endParaRPr lang="en-US" dirty="0"/>
          </a:p>
        </p:txBody>
      </p:sp>
      <p:sp>
        <p:nvSpPr>
          <p:cNvPr id="6" name="Footer Placeholder 5"/>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2273775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5576" y="1481140"/>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dirty="0"/>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a:xfrm>
            <a:off x="1257300" y="9534527"/>
            <a:ext cx="4114800" cy="547688"/>
          </a:xfrm>
          <a:prstGeom prst="rect">
            <a:avLst/>
          </a:prstGeom>
        </p:spPr>
        <p:txBody>
          <a:bodyPr/>
          <a:lstStyle/>
          <a:p>
            <a:endParaRPr lang="en-US" dirty="0"/>
          </a:p>
        </p:txBody>
      </p:sp>
      <p:sp>
        <p:nvSpPr>
          <p:cNvPr id="6" name="Footer Placeholder 5"/>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1378445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257300" y="9534527"/>
            <a:ext cx="4114800" cy="547688"/>
          </a:xfrm>
          <a:prstGeom prst="rect">
            <a:avLst/>
          </a:prstGeom>
        </p:spPr>
        <p:txBody>
          <a:bodyPr/>
          <a:lstStyle/>
          <a:p>
            <a:endParaRPr lang="en-US" dirty="0"/>
          </a:p>
        </p:txBody>
      </p:sp>
      <p:sp>
        <p:nvSpPr>
          <p:cNvPr id="5" name="Footer Placeholder 4"/>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098767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8"/>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257300" y="9534527"/>
            <a:ext cx="4114800" cy="547688"/>
          </a:xfrm>
          <a:prstGeom prst="rect">
            <a:avLst/>
          </a:prstGeom>
        </p:spPr>
        <p:txBody>
          <a:bodyPr/>
          <a:lstStyle/>
          <a:p>
            <a:endParaRPr lang="en-US" dirty="0"/>
          </a:p>
        </p:txBody>
      </p:sp>
      <p:sp>
        <p:nvSpPr>
          <p:cNvPr id="5" name="Footer Placeholder 4"/>
          <p:cNvSpPr>
            <a:spLocks noGrp="1"/>
          </p:cNvSpPr>
          <p:nvPr>
            <p:ph type="ftr" sz="quarter" idx="11"/>
          </p:nvPr>
        </p:nvSpPr>
        <p:spPr>
          <a:xfrm>
            <a:off x="6057900" y="9534527"/>
            <a:ext cx="6172200" cy="547688"/>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54603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170755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1411164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7" y="2564609"/>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7" y="6884197"/>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232654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26544535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0"/>
            <a:ext cx="15773400" cy="1988345"/>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3"/>
            <a:ext cx="773747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3"/>
            <a:ext cx="7775576"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7712996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29727947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0248220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5576"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00964725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5576" y="1481140"/>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dirty="0"/>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79846430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46016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33105719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8"/>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41426657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4653644" y="-4286250"/>
            <a:ext cx="25105179" cy="16238765"/>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13557942" y="-10287000"/>
            <a:ext cx="22016045" cy="2371587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dirty="0"/>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7949746" y="6024682"/>
            <a:ext cx="2011256" cy="646331"/>
          </a:xfrm>
          <a:prstGeom prst="rect">
            <a:avLst/>
          </a:prstGeom>
          <a:noFill/>
        </p:spPr>
        <p:txBody>
          <a:bodyPr wrap="none" rtlCol="0">
            <a:spAutoFit/>
          </a:bodyPr>
          <a:lstStyle/>
          <a:p>
            <a:pPr algn="l"/>
            <a:r>
              <a:rPr lang="en-US" sz="3600" b="1" dirty="0">
                <a:solidFill>
                  <a:schemeClr val="tx1"/>
                </a:solidFill>
                <a:latin typeface="Whitney HTF Book" pitchFamily="2" charset="77"/>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9515232" y="3850237"/>
            <a:ext cx="1925848" cy="646331"/>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3600" b="1" dirty="0">
                <a:solidFill>
                  <a:schemeClr val="tx1"/>
                </a:solidFill>
                <a:latin typeface="Whitney HTF Book" pitchFamily="2" charset="77"/>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10123112" y="5315738"/>
            <a:ext cx="6172202" cy="2145507"/>
          </a:xfrm>
        </p:spPr>
        <p:txBody>
          <a:bodyPr anchor="ctr">
            <a:normAutofit/>
          </a:bodyPr>
          <a:lstStyle>
            <a:lvl1pPr marL="0" indent="0">
              <a:buNone/>
              <a:defRPr sz="3000">
                <a:solidFill>
                  <a:schemeClr val="tx1"/>
                </a:solidFill>
                <a:latin typeface="Whitney HTF Book" pitchFamily="2" charset="77"/>
              </a:defRPr>
            </a:lvl1pPr>
            <a:lvl2pPr marL="685800" indent="0">
              <a:buNone/>
              <a:defRPr sz="3000">
                <a:solidFill>
                  <a:schemeClr val="tx1"/>
                </a:solidFill>
                <a:latin typeface="Whitney HTF Book" pitchFamily="2" charset="77"/>
              </a:defRPr>
            </a:lvl2pPr>
            <a:lvl3pPr marL="1371600" indent="0">
              <a:buNone/>
              <a:defRPr>
                <a:solidFill>
                  <a:schemeClr val="bg2"/>
                </a:solidFill>
                <a:latin typeface="Whitney HTF Book" pitchFamily="2" charset="77"/>
              </a:defRPr>
            </a:lvl3pPr>
            <a:lvl4pPr marL="2057400" indent="0">
              <a:buNone/>
              <a:defRPr>
                <a:solidFill>
                  <a:schemeClr val="bg2"/>
                </a:solidFill>
                <a:latin typeface="Whitney HTF Book" pitchFamily="2" charset="77"/>
              </a:defRPr>
            </a:lvl4pPr>
            <a:lvl5pPr marL="27432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11606302" y="3137820"/>
            <a:ext cx="6172202" cy="2145507"/>
          </a:xfrm>
        </p:spPr>
        <p:txBody>
          <a:bodyPr anchor="ctr">
            <a:normAutofit/>
          </a:bodyPr>
          <a:lstStyle>
            <a:lvl1pPr marL="0" indent="0">
              <a:buNone/>
              <a:defRPr sz="3000">
                <a:solidFill>
                  <a:schemeClr val="tx1"/>
                </a:solidFill>
                <a:latin typeface="Whitney HTF Book" pitchFamily="2" charset="77"/>
              </a:defRPr>
            </a:lvl1pPr>
            <a:lvl2pPr marL="685800" indent="0">
              <a:buNone/>
              <a:defRPr sz="3000">
                <a:solidFill>
                  <a:schemeClr val="tx1"/>
                </a:solidFill>
                <a:latin typeface="Whitney HTF Book" pitchFamily="2" charset="77"/>
              </a:defRPr>
            </a:lvl2pPr>
            <a:lvl3pPr marL="1371600" indent="0">
              <a:buNone/>
              <a:defRPr>
                <a:solidFill>
                  <a:schemeClr val="bg2"/>
                </a:solidFill>
                <a:latin typeface="Whitney HTF Book" pitchFamily="2" charset="77"/>
              </a:defRPr>
            </a:lvl3pPr>
            <a:lvl4pPr marL="2057400" indent="0">
              <a:buNone/>
              <a:defRPr>
                <a:solidFill>
                  <a:schemeClr val="bg2"/>
                </a:solidFill>
                <a:latin typeface="Whitney HTF Book" pitchFamily="2" charset="77"/>
              </a:defRPr>
            </a:lvl4pPr>
            <a:lvl5pPr marL="2743200"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5815738" y="-2323410"/>
            <a:ext cx="24411002" cy="2371587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381447" cy="369332"/>
            </a:xfrm>
            <a:prstGeom prst="rect">
              <a:avLst/>
            </a:prstGeom>
            <a:noFill/>
          </p:spPr>
          <p:txBody>
            <a:bodyPr wrap="none" rtlCol="0">
              <a:spAutoFit/>
            </a:bodyPr>
            <a:lstStyle/>
            <a:p>
              <a:pPr marL="0" marR="0" indent="0" algn="l" defTabSz="1371600" rtl="0" eaLnBrk="1" fontAlgn="auto" latinLnBrk="0" hangingPunct="1">
                <a:lnSpc>
                  <a:spcPct val="100000"/>
                </a:lnSpc>
                <a:spcBef>
                  <a:spcPts val="0"/>
                </a:spcBef>
                <a:spcAft>
                  <a:spcPts val="0"/>
                </a:spcAft>
                <a:buClrTx/>
                <a:buSzTx/>
                <a:buFontTx/>
                <a:buNone/>
                <a:tabLst/>
                <a:defRPr/>
              </a:pPr>
              <a:r>
                <a:rPr lang="en-US" sz="3000" b="1" kern="1200" dirty="0">
                  <a:solidFill>
                    <a:schemeClr val="bg2"/>
                  </a:solidFill>
                  <a:effectLst/>
                  <a:latin typeface="Whitney HTF Book" pitchFamily="2" charset="77"/>
                  <a:ea typeface="+mn-ea"/>
                  <a:cs typeface="+mn-cs"/>
                </a:rPr>
                <a:t>#ATDCORE4</a:t>
              </a:r>
            </a:p>
          </p:txBody>
        </p:sp>
      </p:grpSp>
    </p:spTree>
    <p:extLst>
      <p:ext uri="{BB962C8B-B14F-4D97-AF65-F5344CB8AC3E}">
        <p14:creationId xmlns:p14="http://schemas.microsoft.com/office/powerpoint/2010/main" val="4260417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3756620" y="642253"/>
            <a:ext cx="13744997" cy="1068536"/>
          </a:xfrm>
        </p:spPr>
        <p:txBody>
          <a:bodyPr anchor="ctr">
            <a:normAutofit/>
          </a:bodyPr>
          <a:lstStyle>
            <a:lvl1pPr>
              <a:defRPr sz="36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973053" y="2735390"/>
            <a:ext cx="6941079" cy="6527007"/>
          </a:xfrm>
        </p:spPr>
        <p:txBody>
          <a:bodyPr>
            <a:noAutofit/>
          </a:bodyPr>
          <a:lstStyle>
            <a:lvl1pPr marL="0" indent="0">
              <a:buNone/>
              <a:defRPr sz="3000">
                <a:latin typeface="Whitney HTF Book" pitchFamily="2" charset="77"/>
              </a:defRPr>
            </a:lvl1pPr>
            <a:lvl2pPr marL="685800" indent="0">
              <a:buNone/>
              <a:defRPr sz="3000">
                <a:latin typeface="Whitney HTF Book" pitchFamily="2" charset="77"/>
              </a:defRPr>
            </a:lvl2pPr>
            <a:lvl3pPr marL="1371600" indent="0">
              <a:buNone/>
              <a:defRPr sz="3000">
                <a:latin typeface="Whitney HTF Book" pitchFamily="2" charset="77"/>
              </a:defRPr>
            </a:lvl3pPr>
            <a:lvl4pPr marL="2057400" indent="0">
              <a:buNone/>
              <a:defRPr sz="3000">
                <a:latin typeface="Whitney HTF Book" pitchFamily="2" charset="77"/>
              </a:defRPr>
            </a:lvl4pPr>
            <a:lvl5pPr marL="2743200" indent="0">
              <a:buNone/>
              <a:defRPr sz="3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8475705" y="2735390"/>
            <a:ext cx="6941079" cy="6527007"/>
          </a:xfrm>
        </p:spPr>
        <p:txBody>
          <a:bodyPr>
            <a:normAutofit/>
          </a:bodyPr>
          <a:lstStyle>
            <a:lvl1pPr marL="428625" indent="-428625">
              <a:buSzPct val="100000"/>
              <a:buFont typeface="Wingdings" pitchFamily="2" charset="2"/>
              <a:buChar char="§"/>
              <a:defRPr sz="2100">
                <a:latin typeface="Whitney HTF Book" pitchFamily="2" charset="77"/>
              </a:defRPr>
            </a:lvl1pPr>
            <a:lvl2pPr marL="1114425" indent="-428625">
              <a:buSzPct val="100000"/>
              <a:buFont typeface="Wingdings" pitchFamily="2" charset="2"/>
              <a:buChar char="§"/>
              <a:defRPr sz="2100">
                <a:latin typeface="Whitney HTF Book" pitchFamily="2" charset="77"/>
              </a:defRPr>
            </a:lvl2pPr>
            <a:lvl3pPr marL="1800225" indent="-428625">
              <a:buSzPct val="100000"/>
              <a:buFont typeface="Wingdings" pitchFamily="2" charset="2"/>
              <a:buChar char="§"/>
              <a:defRPr sz="2100">
                <a:latin typeface="Whitney HTF Book" pitchFamily="2" charset="77"/>
              </a:defRPr>
            </a:lvl3pPr>
            <a:lvl4pPr marL="2486025" indent="-428625">
              <a:buSzPct val="100000"/>
              <a:buFont typeface="Wingdings" pitchFamily="2" charset="2"/>
              <a:buChar char="§"/>
              <a:defRPr sz="2100">
                <a:latin typeface="Whitney HTF Book" pitchFamily="2" charset="77"/>
              </a:defRPr>
            </a:lvl4pPr>
            <a:lvl5pPr marL="3171825" indent="-428625">
              <a:buSzPct val="100000"/>
              <a:buFont typeface="Wingdings" pitchFamily="2" charset="2"/>
              <a:buChar char="§"/>
              <a:defRPr sz="21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11341992" y="1"/>
            <a:ext cx="7247760" cy="5311511"/>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10019862" y="2"/>
            <a:ext cx="2171700" cy="958596"/>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lvl="0" algn="ctr"/>
            <a:endParaRPr lang="en-US" sz="2700" noProof="0" dirty="0"/>
          </a:p>
        </p:txBody>
      </p:sp>
    </p:spTree>
    <p:extLst>
      <p:ext uri="{BB962C8B-B14F-4D97-AF65-F5344CB8AC3E}">
        <p14:creationId xmlns:p14="http://schemas.microsoft.com/office/powerpoint/2010/main" val="1123369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0" y="0"/>
            <a:ext cx="18288000" cy="10287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271503" y="4609234"/>
            <a:ext cx="13744997" cy="1068536"/>
          </a:xfrm>
        </p:spPr>
        <p:txBody>
          <a:bodyPr anchor="ctr">
            <a:normAutofit/>
          </a:bodyPr>
          <a:lstStyle>
            <a:lvl1pPr algn="ctr">
              <a:defRPr sz="6600">
                <a:solidFill>
                  <a:schemeClr val="bg1"/>
                </a:solidFill>
                <a:latin typeface="Whitney HTF Book" pitchFamily="2" charset="77"/>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437348" y="9534526"/>
            <a:ext cx="4114800" cy="547688"/>
          </a:xfrm>
        </p:spPr>
        <p:txBody>
          <a:bodyPr/>
          <a:lstStyle>
            <a:lvl1pPr algn="l">
              <a:defRPr>
                <a:solidFill>
                  <a:srgbClr val="FFC000"/>
                </a:solidFill>
              </a:defRPr>
            </a:lvl1pPr>
          </a:lstStyle>
          <a:p>
            <a:fld id="{F8FAE547-70CE-0F40-8A9C-862AFD0C3D1D}" type="slidenum">
              <a:rPr lang="en-US" smtClean="0"/>
              <a:pPr/>
              <a:t>‹#›</a:t>
            </a:fld>
            <a:endParaRPr lang="en-US" dirty="0"/>
          </a:p>
        </p:txBody>
      </p:sp>
    </p:spTree>
    <p:extLst>
      <p:ext uri="{BB962C8B-B14F-4D97-AF65-F5344CB8AC3E}">
        <p14:creationId xmlns:p14="http://schemas.microsoft.com/office/powerpoint/2010/main" val="239052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5" name="Footer Placeholder 4"/>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6" name="Slide Number Placeholder 5"/>
          <p:cNvSpPr>
            <a:spLocks noGrp="1"/>
          </p:cNvSpPr>
          <p:nvPr>
            <p:ph type="sldNum" sz="quarter" idx="12"/>
          </p:nvPr>
        </p:nvSpPr>
        <p:spPr/>
        <p:txBody>
          <a:bodyPr/>
          <a:lstStyle>
            <a:lvl1pPr>
              <a:defRPr sz="1800">
                <a:latin typeface="Josefin Sans"/>
              </a:defRPr>
            </a:lvl1pPr>
          </a:lstStyle>
          <a:p>
            <a:pPr defTabSz="685800">
              <a:defRPr/>
            </a:pPr>
            <a:fld id="{6C87D5E4-4A75-4C06-B0FE-F348C1B1AF83}" type="slidenum">
              <a:rPr lang="en-US" smtClean="0">
                <a:solidFill>
                  <a:prstClr val="white">
                    <a:lumMod val="85000"/>
                  </a:prstClr>
                </a:solidFill>
              </a:rPr>
              <a:pPr defTabSz="685800">
                <a:defRPr/>
              </a:pPr>
              <a:t>‹#›</a:t>
            </a:fld>
            <a:endParaRPr lang="en-US">
              <a:solidFill>
                <a:prstClr val="white">
                  <a:lumMod val="85000"/>
                </a:prstClr>
              </a:solidFill>
            </a:endParaRPr>
          </a:p>
        </p:txBody>
      </p:sp>
    </p:spTree>
    <p:extLst>
      <p:ext uri="{BB962C8B-B14F-4D97-AF65-F5344CB8AC3E}">
        <p14:creationId xmlns:p14="http://schemas.microsoft.com/office/powerpoint/2010/main" val="231420111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257300" y="9534526"/>
            <a:ext cx="4114800" cy="547688"/>
          </a:xfrm>
          <a:prstGeom prst="rect">
            <a:avLst/>
          </a:prstGeom>
        </p:spPr>
        <p:txBody>
          <a:bodyPr/>
          <a:lstStyle/>
          <a:p>
            <a:pPr>
              <a:defRPr/>
            </a:pPr>
            <a:endParaRPr lang="en-US" b="0">
              <a:solidFill>
                <a:prstClr val="black">
                  <a:tint val="75000"/>
                </a:prstClr>
              </a:solidFill>
              <a:latin typeface="Josefin Sans"/>
              <a:ea typeface="+mn-ea"/>
            </a:endParaRPr>
          </a:p>
        </p:txBody>
      </p:sp>
      <p:sp>
        <p:nvSpPr>
          <p:cNvPr id="5" name="Footer Placeholder 4"/>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6" name="Slide Number Placeholder 5"/>
          <p:cNvSpPr>
            <a:spLocks noGrp="1"/>
          </p:cNvSpPr>
          <p:nvPr>
            <p:ph type="sldNum" sz="quarter" idx="12"/>
          </p:nvPr>
        </p:nvSpPr>
        <p:spPr>
          <a:xfrm>
            <a:off x="14173200" y="9739313"/>
            <a:ext cx="4114800" cy="547688"/>
          </a:xfrm>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30532698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5" name="Footer Placeholder 4"/>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6" name="Slide Number Placeholder 5"/>
          <p:cNvSpPr>
            <a:spLocks noGrp="1"/>
          </p:cNvSpPr>
          <p:nvPr>
            <p:ph type="sldNum" sz="quarter" idx="12"/>
          </p:nvPr>
        </p:nvSpPr>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402052769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6" name="Footer Placeholder 5"/>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7" name="Slide Number Placeholder 6"/>
          <p:cNvSpPr>
            <a:spLocks noGrp="1"/>
          </p:cNvSpPr>
          <p:nvPr>
            <p:ph type="sldNum" sz="quarter" idx="12"/>
          </p:nvPr>
        </p:nvSpPr>
        <p:spPr/>
        <p:txBody>
          <a:bodyPr/>
          <a:lstStyle/>
          <a:p>
            <a:pPr defTabSz="685800">
              <a:defRPr/>
            </a:pPr>
            <a:fld id="{6C87D5E4-4A75-4C06-B0FE-F348C1B1AF83}" type="slidenum">
              <a:rPr lang="en-US" smtClean="0">
                <a:solidFill>
                  <a:prstClr val="black">
                    <a:tint val="75000"/>
                  </a:prstClr>
                </a:solidFill>
                <a:latin typeface="Josefin Sans"/>
              </a:rPr>
              <a:pPr defTabSz="685800">
                <a:defRPr/>
              </a:pPr>
              <a:t>‹#›</a:t>
            </a:fld>
            <a:endParaRPr lang="en-US">
              <a:solidFill>
                <a:prstClr val="black">
                  <a:tint val="75000"/>
                </a:prstClr>
              </a:solidFill>
              <a:latin typeface="Josefin Sans"/>
            </a:endParaRPr>
          </a:p>
        </p:txBody>
      </p:sp>
    </p:spTree>
    <p:extLst>
      <p:ext uri="{BB962C8B-B14F-4D97-AF65-F5344CB8AC3E}">
        <p14:creationId xmlns:p14="http://schemas.microsoft.com/office/powerpoint/2010/main" val="210786142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8" name="Footer Placeholder 7"/>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9" name="Slide Number Placeholder 8"/>
          <p:cNvSpPr>
            <a:spLocks noGrp="1"/>
          </p:cNvSpPr>
          <p:nvPr>
            <p:ph type="sldNum" sz="quarter" idx="12"/>
          </p:nvPr>
        </p:nvSpPr>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25135203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4" name="Footer Placeholder 3"/>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5" name="Slide Number Placeholder 4"/>
          <p:cNvSpPr>
            <a:spLocks noGrp="1"/>
          </p:cNvSpPr>
          <p:nvPr>
            <p:ph type="sldNum" sz="quarter" idx="12"/>
          </p:nvPr>
        </p:nvSpPr>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25493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90639627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3" name="Footer Placeholder 2"/>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4" name="Slide Number Placeholder 3"/>
          <p:cNvSpPr>
            <a:spLocks noGrp="1"/>
          </p:cNvSpPr>
          <p:nvPr>
            <p:ph type="sldNum" sz="quarter" idx="12"/>
          </p:nvPr>
        </p:nvSpPr>
        <p:spPr>
          <a:xfrm>
            <a:off x="14187488" y="9739313"/>
            <a:ext cx="4114800" cy="547688"/>
          </a:xfrm>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254125905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6" name="Footer Placeholder 5"/>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7" name="Slide Number Placeholder 6"/>
          <p:cNvSpPr>
            <a:spLocks noGrp="1"/>
          </p:cNvSpPr>
          <p:nvPr>
            <p:ph type="sldNum" sz="quarter" idx="12"/>
          </p:nvPr>
        </p:nvSpPr>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3333626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6" name="Footer Placeholder 5"/>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7" name="Slide Number Placeholder 6"/>
          <p:cNvSpPr>
            <a:spLocks noGrp="1"/>
          </p:cNvSpPr>
          <p:nvPr>
            <p:ph type="sldNum" sz="quarter" idx="12"/>
          </p:nvPr>
        </p:nvSpPr>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42480832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5" name="Footer Placeholder 4"/>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6" name="Slide Number Placeholder 5"/>
          <p:cNvSpPr>
            <a:spLocks noGrp="1"/>
          </p:cNvSpPr>
          <p:nvPr>
            <p:ph type="sldNum" sz="quarter" idx="12"/>
          </p:nvPr>
        </p:nvSpPr>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2127851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257300" y="9534526"/>
            <a:ext cx="4114800" cy="547688"/>
          </a:xfrm>
          <a:prstGeom prst="rect">
            <a:avLst/>
          </a:prstGeom>
        </p:spPr>
        <p:txBody>
          <a:bodyPr/>
          <a:lstStyle/>
          <a:p>
            <a:pPr defTabSz="685800">
              <a:defRPr/>
            </a:pPr>
            <a:endParaRPr lang="en-US">
              <a:solidFill>
                <a:prstClr val="black">
                  <a:tint val="75000"/>
                </a:prstClr>
              </a:solidFill>
              <a:latin typeface="Josefin Sans"/>
            </a:endParaRPr>
          </a:p>
        </p:txBody>
      </p:sp>
      <p:sp>
        <p:nvSpPr>
          <p:cNvPr id="5" name="Footer Placeholder 4"/>
          <p:cNvSpPr>
            <a:spLocks noGrp="1"/>
          </p:cNvSpPr>
          <p:nvPr>
            <p:ph type="ftr" sz="quarter" idx="11"/>
          </p:nvPr>
        </p:nvSpPr>
        <p:spPr>
          <a:xfrm>
            <a:off x="6057900" y="9534526"/>
            <a:ext cx="6172200" cy="547688"/>
          </a:xfrm>
          <a:prstGeom prst="rect">
            <a:avLst/>
          </a:prstGeom>
        </p:spPr>
        <p:txBody>
          <a:bodyPr/>
          <a:lstStyle/>
          <a:p>
            <a:pPr defTabSz="685800">
              <a:defRPr/>
            </a:pPr>
            <a:endParaRPr lang="en-US">
              <a:solidFill>
                <a:prstClr val="white">
                  <a:lumMod val="85000"/>
                </a:prstClr>
              </a:solidFill>
              <a:latin typeface="Josefin Sans"/>
            </a:endParaRPr>
          </a:p>
        </p:txBody>
      </p:sp>
      <p:sp>
        <p:nvSpPr>
          <p:cNvPr id="6" name="Slide Number Placeholder 5"/>
          <p:cNvSpPr>
            <a:spLocks noGrp="1"/>
          </p:cNvSpPr>
          <p:nvPr>
            <p:ph type="sldNum" sz="quarter" idx="12"/>
          </p:nvPr>
        </p:nvSpPr>
        <p:spPr/>
        <p:txBody>
          <a:bodyPr/>
          <a:lstStyle/>
          <a:p>
            <a:pPr defTabSz="685800">
              <a:defRPr/>
            </a:pPr>
            <a:fld id="{6C87D5E4-4A75-4C06-B0FE-F348C1B1AF83}" type="slidenum">
              <a:rPr lang="en-US" smtClean="0">
                <a:solidFill>
                  <a:prstClr val="white">
                    <a:lumMod val="85000"/>
                  </a:prstClr>
                </a:solidFill>
                <a:latin typeface="Josefin Sans"/>
              </a:rPr>
              <a:pPr defTabSz="685800">
                <a:defRPr/>
              </a:pPr>
              <a:t>‹#›</a:t>
            </a:fld>
            <a:endParaRPr lang="en-US">
              <a:solidFill>
                <a:prstClr val="white">
                  <a:lumMod val="85000"/>
                </a:prstClr>
              </a:solidFill>
              <a:latin typeface="Josefin Sans"/>
            </a:endParaRPr>
          </a:p>
        </p:txBody>
      </p:sp>
    </p:spTree>
    <p:extLst>
      <p:ext uri="{BB962C8B-B14F-4D97-AF65-F5344CB8AC3E}">
        <p14:creationId xmlns:p14="http://schemas.microsoft.com/office/powerpoint/2010/main" val="221738275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16722"/>
            <a:ext cx="17830800" cy="1709738"/>
          </a:xfrm>
        </p:spPr>
        <p:txBody>
          <a:bodyPr/>
          <a:lstStyle/>
          <a:p>
            <a:r>
              <a:rPr lang="en-US"/>
              <a:t>Click to edit Master title style</a:t>
            </a:r>
          </a:p>
        </p:txBody>
      </p:sp>
      <p:sp>
        <p:nvSpPr>
          <p:cNvPr id="3" name="Table Placeholder 2"/>
          <p:cNvSpPr>
            <a:spLocks noGrp="1"/>
          </p:cNvSpPr>
          <p:nvPr>
            <p:ph type="tbl" idx="1"/>
          </p:nvPr>
        </p:nvSpPr>
        <p:spPr>
          <a:xfrm>
            <a:off x="914400" y="2400302"/>
            <a:ext cx="16459200" cy="6796088"/>
          </a:xfrm>
        </p:spPr>
        <p:txBody>
          <a:bodyPr/>
          <a:lstStyle>
            <a:lvl1pPr>
              <a:buFont typeface="Arial" pitchFamily="34" charset="0"/>
              <a:buChar char="•"/>
              <a:defRPr/>
            </a:lvl1pPr>
          </a:lstStyle>
          <a:p>
            <a:pPr lvl="0"/>
            <a:endParaRPr lang="en-US" noProof="0"/>
          </a:p>
        </p:txBody>
      </p:sp>
      <p:sp>
        <p:nvSpPr>
          <p:cNvPr id="6" name="Rectangle 4"/>
          <p:cNvSpPr>
            <a:spLocks noGrp="1" noChangeArrowheads="1"/>
          </p:cNvSpPr>
          <p:nvPr>
            <p:ph type="dt" sz="half" idx="10"/>
          </p:nvPr>
        </p:nvSpPr>
        <p:spPr>
          <a:xfrm>
            <a:off x="1371600" y="9372600"/>
            <a:ext cx="3810000" cy="685800"/>
          </a:xfrm>
          <a:prstGeom prst="rect">
            <a:avLst/>
          </a:prstGeom>
        </p:spPr>
        <p:txBody>
          <a:bodyPr/>
          <a:lstStyle>
            <a:lvl1pPr>
              <a:defRPr>
                <a:latin typeface="Times New Roman" charset="0"/>
                <a:ea typeface="ＭＳ Ｐゴシック" charset="0"/>
                <a:cs typeface="+mn-cs"/>
              </a:defRPr>
            </a:lvl1pPr>
          </a:lstStyle>
          <a:p>
            <a:pPr>
              <a:defRPr/>
            </a:pPr>
            <a:endParaRPr lang="en-US"/>
          </a:p>
        </p:txBody>
      </p:sp>
      <p:sp>
        <p:nvSpPr>
          <p:cNvPr id="7" name="Rectangle 5"/>
          <p:cNvSpPr>
            <a:spLocks noGrp="1" noChangeArrowheads="1"/>
          </p:cNvSpPr>
          <p:nvPr>
            <p:ph type="ftr" sz="quarter" idx="11"/>
          </p:nvPr>
        </p:nvSpPr>
        <p:spPr>
          <a:xfrm>
            <a:off x="6248400" y="9372600"/>
            <a:ext cx="5791200" cy="685800"/>
          </a:xfrm>
          <a:prstGeom prst="rect">
            <a:avLst/>
          </a:prstGeom>
        </p:spPr>
        <p:txBody>
          <a:bodyPr/>
          <a:lstStyle>
            <a:lvl1pPr>
              <a:defRPr>
                <a:latin typeface="Times New Roman" charset="0"/>
                <a:ea typeface="ＭＳ Ｐゴシック" charset="0"/>
                <a:cs typeface="+mn-cs"/>
              </a:defRPr>
            </a:lvl1pPr>
          </a:lstStyle>
          <a:p>
            <a:pPr>
              <a:defRPr/>
            </a:pPr>
            <a:endParaRPr lang="en-US"/>
          </a:p>
        </p:txBody>
      </p:sp>
      <p:sp>
        <p:nvSpPr>
          <p:cNvPr id="8" name="Rectangle 6"/>
          <p:cNvSpPr>
            <a:spLocks noGrp="1" noChangeArrowheads="1"/>
          </p:cNvSpPr>
          <p:nvPr>
            <p:ph type="sldNum" sz="quarter" idx="12"/>
          </p:nvPr>
        </p:nvSpPr>
        <p:spPr>
          <a:xfrm>
            <a:off x="14020800" y="9620250"/>
            <a:ext cx="4267200" cy="685800"/>
          </a:xfrm>
        </p:spPr>
        <p:txBody>
          <a:bodyPr/>
          <a:lstStyle>
            <a:lvl1pPr>
              <a:defRPr/>
            </a:lvl1pPr>
          </a:lstStyle>
          <a:p>
            <a:fld id="{6C87D5E4-4A75-4C06-B0FE-F348C1B1AF83}" type="slidenum">
              <a:rPr lang="en-US" sz="2700" b="0" smtClean="0">
                <a:solidFill>
                  <a:prstClr val="white">
                    <a:lumMod val="85000"/>
                  </a:prstClr>
                </a:solidFill>
                <a:latin typeface="Josefin Sans"/>
              </a:rPr>
              <a:pPr/>
              <a:t>‹#›</a:t>
            </a:fld>
            <a:endParaRPr lang="en-US" altLang="en-US"/>
          </a:p>
        </p:txBody>
      </p:sp>
    </p:spTree>
    <p:extLst>
      <p:ext uri="{BB962C8B-B14F-4D97-AF65-F5344CB8AC3E}">
        <p14:creationId xmlns:p14="http://schemas.microsoft.com/office/powerpoint/2010/main" val="6698963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16722"/>
            <a:ext cx="17830800" cy="1709738"/>
          </a:xfrm>
        </p:spPr>
        <p:txBody>
          <a:bodyPr/>
          <a:lstStyle/>
          <a:p>
            <a:r>
              <a:rPr lang="en-US"/>
              <a:t>Click to edit Master title style</a:t>
            </a:r>
          </a:p>
        </p:txBody>
      </p:sp>
      <p:sp>
        <p:nvSpPr>
          <p:cNvPr id="3" name="Text Placeholder 2"/>
          <p:cNvSpPr>
            <a:spLocks noGrp="1"/>
          </p:cNvSpPr>
          <p:nvPr>
            <p:ph type="body" sz="half" idx="1"/>
          </p:nvPr>
        </p:nvSpPr>
        <p:spPr>
          <a:xfrm>
            <a:off x="914400" y="2400302"/>
            <a:ext cx="8077200" cy="6796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9296400" y="2400302"/>
            <a:ext cx="8077200" cy="32837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9296400" y="5912645"/>
            <a:ext cx="8077200" cy="3283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4"/>
          <p:cNvSpPr>
            <a:spLocks noGrp="1" noChangeArrowheads="1"/>
          </p:cNvSpPr>
          <p:nvPr>
            <p:ph type="dt" sz="half" idx="10"/>
          </p:nvPr>
        </p:nvSpPr>
        <p:spPr>
          <a:xfrm>
            <a:off x="1371600" y="9372600"/>
            <a:ext cx="3810000" cy="685800"/>
          </a:xfrm>
          <a:prstGeom prst="rect">
            <a:avLst/>
          </a:prstGeom>
        </p:spPr>
        <p:txBody>
          <a:bodyPr/>
          <a:lstStyle>
            <a:lvl1pPr>
              <a:defRPr>
                <a:latin typeface="Times New Roman" charset="0"/>
                <a:ea typeface="ＭＳ Ｐゴシック" charset="0"/>
                <a:cs typeface="+mn-cs"/>
              </a:defRPr>
            </a:lvl1pPr>
          </a:lstStyle>
          <a:p>
            <a:pPr>
              <a:defRPr/>
            </a:pPr>
            <a:endParaRPr lang="en-US"/>
          </a:p>
        </p:txBody>
      </p:sp>
      <p:sp>
        <p:nvSpPr>
          <p:cNvPr id="9" name="Rectangle 5"/>
          <p:cNvSpPr>
            <a:spLocks noGrp="1" noChangeArrowheads="1"/>
          </p:cNvSpPr>
          <p:nvPr>
            <p:ph type="ftr" sz="quarter" idx="11"/>
          </p:nvPr>
        </p:nvSpPr>
        <p:spPr>
          <a:xfrm>
            <a:off x="6248400" y="9372600"/>
            <a:ext cx="5791200" cy="685800"/>
          </a:xfrm>
          <a:prstGeom prst="rect">
            <a:avLst/>
          </a:prstGeom>
        </p:spPr>
        <p:txBody>
          <a:bodyPr/>
          <a:lstStyle>
            <a:lvl1pPr>
              <a:defRPr>
                <a:latin typeface="Times New Roman" charset="0"/>
                <a:ea typeface="ＭＳ Ｐゴシック" charset="0"/>
                <a:cs typeface="+mn-cs"/>
              </a:defRPr>
            </a:lvl1pPr>
          </a:lstStyle>
          <a:p>
            <a:pPr>
              <a:defRPr/>
            </a:pPr>
            <a:endParaRPr lang="en-US"/>
          </a:p>
        </p:txBody>
      </p:sp>
      <p:sp>
        <p:nvSpPr>
          <p:cNvPr id="10" name="Rectangle 6"/>
          <p:cNvSpPr>
            <a:spLocks noGrp="1" noChangeArrowheads="1"/>
          </p:cNvSpPr>
          <p:nvPr>
            <p:ph type="sldNum" sz="quarter" idx="12"/>
          </p:nvPr>
        </p:nvSpPr>
        <p:spPr>
          <a:xfrm>
            <a:off x="13106400" y="9372600"/>
            <a:ext cx="4267200" cy="685800"/>
          </a:xfrm>
        </p:spPr>
        <p:txBody>
          <a:bodyPr/>
          <a:lstStyle>
            <a:lvl1pPr>
              <a:defRPr/>
            </a:lvl1pPr>
          </a:lstStyle>
          <a:p>
            <a:fld id="{6C87D5E4-4A75-4C06-B0FE-F348C1B1AF83}" type="slidenum">
              <a:rPr lang="en-US" sz="2700" b="0" smtClean="0">
                <a:solidFill>
                  <a:prstClr val="white">
                    <a:lumMod val="85000"/>
                  </a:prstClr>
                </a:solidFill>
                <a:latin typeface="Josefin Sans"/>
              </a:rPr>
              <a:pPr/>
              <a:t>‹#›</a:t>
            </a:fld>
            <a:endParaRPr lang="en-US" altLang="en-US"/>
          </a:p>
        </p:txBody>
      </p:sp>
    </p:spTree>
    <p:extLst>
      <p:ext uri="{BB962C8B-B14F-4D97-AF65-F5344CB8AC3E}">
        <p14:creationId xmlns:p14="http://schemas.microsoft.com/office/powerpoint/2010/main" val="85701547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Only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Whitney HTF Medium"/>
              </a:defRPr>
            </a:lvl1pPr>
          </a:lstStyle>
          <a:p>
            <a:r>
              <a:rPr lang="en-US"/>
              <a:t>Click to edit Master title style</a:t>
            </a:r>
          </a:p>
        </p:txBody>
      </p:sp>
      <p:pic>
        <p:nvPicPr>
          <p:cNvPr id="7" name="Picture 6"/>
          <p:cNvPicPr>
            <a:picLocks noChangeAspect="1"/>
          </p:cNvPicPr>
          <p:nvPr userDrawn="1"/>
        </p:nvPicPr>
        <p:blipFill>
          <a:blip r:embed="rId3"/>
          <a:stretch>
            <a:fillRect/>
          </a:stretch>
        </p:blipFill>
        <p:spPr>
          <a:xfrm>
            <a:off x="0" y="9975669"/>
            <a:ext cx="18288000" cy="326571"/>
          </a:xfrm>
          <a:prstGeom prst="rect">
            <a:avLst/>
          </a:prstGeom>
        </p:spPr>
      </p:pic>
      <p:pic>
        <p:nvPicPr>
          <p:cNvPr id="8" name="Picture 2" descr="C:\Users\jsmith\AppData\Local\Microsoft\Windows\Temporary Internet Files\Content.Outlook\11WRWXVU\Education-logo.png"/>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151968" y="8616956"/>
            <a:ext cx="1524864" cy="10269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2622562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2286000" y="1683545"/>
            <a:ext cx="13716000" cy="3581400"/>
          </a:xfrm>
        </p:spPr>
        <p:txBody>
          <a:bodyPr anchor="b"/>
          <a:lstStyle>
            <a:lvl1pPr algn="ctr">
              <a:defRPr sz="9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49980949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6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14173200" y="9739313"/>
            <a:ext cx="4114800" cy="547688"/>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742690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65060773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8630211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3500412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67193331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28167681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6382994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08931599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0500910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82681235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01480929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26718383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05356017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16722"/>
            <a:ext cx="17830800" cy="1709738"/>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914400" y="2400302"/>
            <a:ext cx="16459200" cy="6796088"/>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914400" y="9372600"/>
            <a:ext cx="4267200" cy="6858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6248400" y="9372600"/>
            <a:ext cx="5791200" cy="6858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342446485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userDrawn="1">
  <p:cSld name="1_Speaker_Slide">
    <p:bg>
      <p:bgPr>
        <a:blipFill dpi="0" rotWithShape="1">
          <a:blip r:embed="rId2">
            <a:alphaModFix amt="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91682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userDrawn="1">
  <p:cSld name="Blank Layout with Bran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656339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x">
  <p:cSld name="Image + Bullets">
    <p:spTree>
      <p:nvGrpSpPr>
        <p:cNvPr id="1" name=""/>
        <p:cNvGrpSpPr/>
        <p:nvPr/>
      </p:nvGrpSpPr>
      <p:grpSpPr>
        <a:xfrm>
          <a:off x="0" y="0"/>
          <a:ext cx="0" cy="0"/>
          <a:chOff x="0" y="0"/>
          <a:chExt cx="0" cy="0"/>
        </a:xfrm>
      </p:grpSpPr>
      <p:sp>
        <p:nvSpPr>
          <p:cNvPr id="21" name="Shape 21"/>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750">
                <a:solidFill>
                  <a:srgbClr val="0C3B4A"/>
                </a:solidFill>
              </a:rPr>
              <a:t>Body Level One</a:t>
            </a:r>
          </a:p>
          <a:p>
            <a:pPr lvl="1">
              <a:defRPr sz="1800">
                <a:solidFill>
                  <a:srgbClr val="000000"/>
                </a:solidFill>
              </a:defRPr>
            </a:pPr>
            <a:r>
              <a:rPr sz="3750">
                <a:solidFill>
                  <a:srgbClr val="0C3B4A"/>
                </a:solidFill>
              </a:rPr>
              <a:t>Body Level Two</a:t>
            </a:r>
          </a:p>
          <a:p>
            <a:pPr lvl="2">
              <a:defRPr sz="1800">
                <a:solidFill>
                  <a:srgbClr val="000000"/>
                </a:solidFill>
              </a:defRPr>
            </a:pPr>
            <a:r>
              <a:rPr sz="3750">
                <a:solidFill>
                  <a:srgbClr val="0C3B4A"/>
                </a:solidFill>
              </a:rPr>
              <a:t>Body Level Three</a:t>
            </a:r>
          </a:p>
          <a:p>
            <a:pPr lvl="3">
              <a:defRPr sz="1800">
                <a:solidFill>
                  <a:srgbClr val="000000"/>
                </a:solidFill>
              </a:defRPr>
            </a:pPr>
            <a:r>
              <a:rPr sz="3750">
                <a:solidFill>
                  <a:srgbClr val="0C3B4A"/>
                </a:solidFill>
              </a:rPr>
              <a:t>Body Level Four</a:t>
            </a:r>
          </a:p>
          <a:p>
            <a:pPr lvl="4">
              <a:defRPr sz="1800">
                <a:solidFill>
                  <a:srgbClr val="000000"/>
                </a:solidFill>
              </a:defRPr>
            </a:pPr>
            <a:r>
              <a:rPr sz="3750">
                <a:solidFill>
                  <a:srgbClr val="0C3B4A"/>
                </a:solidFill>
              </a:rPr>
              <a:t>Body Level Five</a:t>
            </a:r>
          </a:p>
        </p:txBody>
      </p:sp>
      <p:sp>
        <p:nvSpPr>
          <p:cNvPr id="5" name="Shape 25"/>
          <p:cNvSpPr/>
          <p:nvPr userDrawn="1"/>
        </p:nvSpPr>
        <p:spPr>
          <a:xfrm>
            <a:off x="-27773" y="9945491"/>
            <a:ext cx="18343545" cy="363797"/>
          </a:xfrm>
          <a:prstGeom prst="rect">
            <a:avLst/>
          </a:prstGeom>
          <a:solidFill>
            <a:srgbClr val="800000"/>
          </a:solidFill>
          <a:ln w="12700">
            <a:miter lim="400000"/>
          </a:ln>
        </p:spPr>
        <p:txBody>
          <a:bodyPr lIns="0" tIns="0" rIns="0" bIns="0" anchor="ctr"/>
          <a:lstStyle/>
          <a:p>
            <a:pPr lvl="0" algn="l">
              <a:spcBef>
                <a:spcPts val="3375"/>
              </a:spcBef>
              <a:defRPr>
                <a:solidFill>
                  <a:srgbClr val="FFFFFF"/>
                </a:solidFill>
                <a:latin typeface="Raleway Medium"/>
                <a:ea typeface="Raleway Medium"/>
                <a:cs typeface="Raleway Medium"/>
                <a:sym typeface="Raleway Medium"/>
              </a:defRPr>
            </a:pPr>
            <a:endParaRPr sz="1350">
              <a:solidFill>
                <a:schemeClr val="tx1">
                  <a:lumMod val="85000"/>
                  <a:lumOff val="15000"/>
                </a:schemeClr>
              </a:solidFill>
            </a:endParaRPr>
          </a:p>
        </p:txBody>
      </p:sp>
    </p:spTree>
    <p:extLst>
      <p:ext uri="{BB962C8B-B14F-4D97-AF65-F5344CB8AC3E}">
        <p14:creationId xmlns:p14="http://schemas.microsoft.com/office/powerpoint/2010/main" val="315549614"/>
      </p:ext>
    </p:extLst>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B0AB-9D85-5041-9E47-089B467D2567}"/>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784307B2-D3C2-CC47-A7C5-11F775794846}"/>
              </a:ext>
            </a:extLst>
          </p:cNvPr>
          <p:cNvSpPr>
            <a:spLocks noGrp="1"/>
          </p:cNvSpPr>
          <p:nvPr>
            <p:ph type="subTitle" idx="1"/>
          </p:nvPr>
        </p:nvSpPr>
        <p:spPr>
          <a:xfrm>
            <a:off x="2286000" y="5403056"/>
            <a:ext cx="13716000" cy="2483645"/>
          </a:xfrm>
        </p:spPr>
        <p:txBody>
          <a:bodyPr/>
          <a:lstStyle>
            <a:lvl1pPr marL="0" indent="0" algn="ctr">
              <a:buNone/>
              <a:defRPr sz="3600"/>
            </a:lvl1pPr>
            <a:lvl2pPr marL="685784" indent="0" algn="ctr">
              <a:buNone/>
              <a:defRPr sz="3000"/>
            </a:lvl2pPr>
            <a:lvl3pPr marL="1371566" indent="0" algn="ctr">
              <a:buNone/>
              <a:defRPr sz="2700"/>
            </a:lvl3pPr>
            <a:lvl4pPr marL="2057349" indent="0" algn="ctr">
              <a:buNone/>
              <a:defRPr sz="2400"/>
            </a:lvl4pPr>
            <a:lvl5pPr marL="2743131" indent="0" algn="ctr">
              <a:buNone/>
              <a:defRPr sz="2400"/>
            </a:lvl5pPr>
            <a:lvl6pPr marL="3428915" indent="0" algn="ctr">
              <a:buNone/>
              <a:defRPr sz="2400"/>
            </a:lvl6pPr>
            <a:lvl7pPr marL="4114697" indent="0" algn="ctr">
              <a:buNone/>
              <a:defRPr sz="2400"/>
            </a:lvl7pPr>
            <a:lvl8pPr marL="4800480" indent="0" algn="ctr">
              <a:buNone/>
              <a:defRPr sz="2400"/>
            </a:lvl8pPr>
            <a:lvl9pPr marL="5486264"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8A9870BE-C4CD-AA49-929F-72ECD6AB647C}"/>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700F3E8-44A1-B34D-AFC8-22A2D183E107}"/>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D785C6B4-65D3-7E4C-BAF2-E79E91574CCE}"/>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98283034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1F86C-8344-1B43-A2A1-D499A15C4D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675811-89A4-7641-A157-448F7CE58E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CC4609-C3A9-6D42-B585-C3319EE0B9A1}"/>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F8D2460-50D8-3E44-BB24-AE2639359FD0}"/>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9FF71630-124A-B745-9999-E8BFCBD5F5FA}"/>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78530395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1BD01-604A-3E48-A770-742BE3F73E10}"/>
              </a:ext>
            </a:extLst>
          </p:cNvPr>
          <p:cNvSpPr>
            <a:spLocks noGrp="1"/>
          </p:cNvSpPr>
          <p:nvPr>
            <p:ph type="title"/>
          </p:nvPr>
        </p:nvSpPr>
        <p:spPr>
          <a:xfrm>
            <a:off x="1247777" y="2564611"/>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CAD9D435-F898-6041-86A7-F28833E18B26}"/>
              </a:ext>
            </a:extLst>
          </p:cNvPr>
          <p:cNvSpPr>
            <a:spLocks noGrp="1"/>
          </p:cNvSpPr>
          <p:nvPr>
            <p:ph type="body" idx="1"/>
          </p:nvPr>
        </p:nvSpPr>
        <p:spPr>
          <a:xfrm>
            <a:off x="1247777" y="6884197"/>
            <a:ext cx="15773400" cy="2250281"/>
          </a:xfrm>
        </p:spPr>
        <p:txBody>
          <a:bodyPr/>
          <a:lstStyle>
            <a:lvl1pPr marL="0" indent="0">
              <a:buNone/>
              <a:defRPr sz="3600">
                <a:solidFill>
                  <a:schemeClr val="tx1">
                    <a:tint val="75000"/>
                  </a:schemeClr>
                </a:solidFill>
              </a:defRPr>
            </a:lvl1pPr>
            <a:lvl2pPr marL="685784" indent="0">
              <a:buNone/>
              <a:defRPr sz="3000">
                <a:solidFill>
                  <a:schemeClr val="tx1">
                    <a:tint val="75000"/>
                  </a:schemeClr>
                </a:solidFill>
              </a:defRPr>
            </a:lvl2pPr>
            <a:lvl3pPr marL="1371566" indent="0">
              <a:buNone/>
              <a:defRPr sz="2700">
                <a:solidFill>
                  <a:schemeClr val="tx1">
                    <a:tint val="75000"/>
                  </a:schemeClr>
                </a:solidFill>
              </a:defRPr>
            </a:lvl3pPr>
            <a:lvl4pPr marL="2057349" indent="0">
              <a:buNone/>
              <a:defRPr sz="2400">
                <a:solidFill>
                  <a:schemeClr val="tx1">
                    <a:tint val="75000"/>
                  </a:schemeClr>
                </a:solidFill>
              </a:defRPr>
            </a:lvl4pPr>
            <a:lvl5pPr marL="2743131" indent="0">
              <a:buNone/>
              <a:defRPr sz="2400">
                <a:solidFill>
                  <a:schemeClr val="tx1">
                    <a:tint val="75000"/>
                  </a:schemeClr>
                </a:solidFill>
              </a:defRPr>
            </a:lvl5pPr>
            <a:lvl6pPr marL="3428915" indent="0">
              <a:buNone/>
              <a:defRPr sz="2400">
                <a:solidFill>
                  <a:schemeClr val="tx1">
                    <a:tint val="75000"/>
                  </a:schemeClr>
                </a:solidFill>
              </a:defRPr>
            </a:lvl6pPr>
            <a:lvl7pPr marL="4114697" indent="0">
              <a:buNone/>
              <a:defRPr sz="2400">
                <a:solidFill>
                  <a:schemeClr val="tx1">
                    <a:tint val="75000"/>
                  </a:schemeClr>
                </a:solidFill>
              </a:defRPr>
            </a:lvl7pPr>
            <a:lvl8pPr marL="4800480" indent="0">
              <a:buNone/>
              <a:defRPr sz="2400">
                <a:solidFill>
                  <a:schemeClr val="tx1">
                    <a:tint val="75000"/>
                  </a:schemeClr>
                </a:solidFill>
              </a:defRPr>
            </a:lvl8pPr>
            <a:lvl9pPr marL="5486264"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BD2F941-E2C0-6D41-8717-2399982694ED}"/>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752D32C-F938-C94D-BFA3-0471CE39AD5F}"/>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8DF182F8-B560-FC40-B2BC-4183696A6E32}"/>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6786926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F0F6F-9A28-D545-A1E5-3ECA5FC7A2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AFDB91-858D-AB4A-BF7C-15940642B1E7}"/>
              </a:ext>
            </a:extLst>
          </p:cNvPr>
          <p:cNvSpPr>
            <a:spLocks noGrp="1"/>
          </p:cNvSpPr>
          <p:nvPr>
            <p:ph sz="half" idx="1"/>
          </p:nvPr>
        </p:nvSpPr>
        <p:spPr>
          <a:xfrm>
            <a:off x="1257300" y="2738438"/>
            <a:ext cx="7772400" cy="65270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CDB23D-02A8-E740-85D4-6DE867354AF6}"/>
              </a:ext>
            </a:extLst>
          </p:cNvPr>
          <p:cNvSpPr>
            <a:spLocks noGrp="1"/>
          </p:cNvSpPr>
          <p:nvPr>
            <p:ph sz="half" idx="2"/>
          </p:nvPr>
        </p:nvSpPr>
        <p:spPr>
          <a:xfrm>
            <a:off x="9258300" y="2738438"/>
            <a:ext cx="7772400" cy="65270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6610FF-6883-2546-A290-1B178AC390BA}"/>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5CE21CE6-8288-274C-A66C-7E001453B5F0}"/>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37388A08-E661-034F-9E73-E73455D21CD1}"/>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43072989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5A6BC-814B-F940-AF44-5A49584A76CA}"/>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B80CA3-819A-E549-8356-59722F193B3C}"/>
              </a:ext>
            </a:extLst>
          </p:cNvPr>
          <p:cNvSpPr>
            <a:spLocks noGrp="1"/>
          </p:cNvSpPr>
          <p:nvPr>
            <p:ph type="body" idx="1"/>
          </p:nvPr>
        </p:nvSpPr>
        <p:spPr>
          <a:xfrm>
            <a:off x="1259684" y="2521745"/>
            <a:ext cx="7736681" cy="1235868"/>
          </a:xfrm>
        </p:spPr>
        <p:txBody>
          <a:bodyPr anchor="b"/>
          <a:lstStyle>
            <a:lvl1pPr marL="0" indent="0">
              <a:buNone/>
              <a:defRPr sz="3600" b="1"/>
            </a:lvl1pPr>
            <a:lvl2pPr marL="685784" indent="0">
              <a:buNone/>
              <a:defRPr sz="3000" b="1"/>
            </a:lvl2pPr>
            <a:lvl3pPr marL="1371566" indent="0">
              <a:buNone/>
              <a:defRPr sz="2700" b="1"/>
            </a:lvl3pPr>
            <a:lvl4pPr marL="2057349" indent="0">
              <a:buNone/>
              <a:defRPr sz="2400" b="1"/>
            </a:lvl4pPr>
            <a:lvl5pPr marL="2743131" indent="0">
              <a:buNone/>
              <a:defRPr sz="2400" b="1"/>
            </a:lvl5pPr>
            <a:lvl6pPr marL="3428915" indent="0">
              <a:buNone/>
              <a:defRPr sz="2400" b="1"/>
            </a:lvl6pPr>
            <a:lvl7pPr marL="4114697" indent="0">
              <a:buNone/>
              <a:defRPr sz="2400" b="1"/>
            </a:lvl7pPr>
            <a:lvl8pPr marL="4800480" indent="0">
              <a:buNone/>
              <a:defRPr sz="2400" b="1"/>
            </a:lvl8pPr>
            <a:lvl9pPr marL="5486264"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745E5D80-89A3-724D-B3C0-57F11EB8ACF8}"/>
              </a:ext>
            </a:extLst>
          </p:cNvPr>
          <p:cNvSpPr>
            <a:spLocks noGrp="1"/>
          </p:cNvSpPr>
          <p:nvPr>
            <p:ph sz="half" idx="2"/>
          </p:nvPr>
        </p:nvSpPr>
        <p:spPr>
          <a:xfrm>
            <a:off x="1259684"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97C8D4-8224-E84D-BDF7-1FBD92D3C4DA}"/>
              </a:ext>
            </a:extLst>
          </p:cNvPr>
          <p:cNvSpPr>
            <a:spLocks noGrp="1"/>
          </p:cNvSpPr>
          <p:nvPr>
            <p:ph type="body" sz="quarter" idx="3"/>
          </p:nvPr>
        </p:nvSpPr>
        <p:spPr>
          <a:xfrm>
            <a:off x="9258302" y="2521745"/>
            <a:ext cx="7774782" cy="1235868"/>
          </a:xfrm>
        </p:spPr>
        <p:txBody>
          <a:bodyPr anchor="b"/>
          <a:lstStyle>
            <a:lvl1pPr marL="0" indent="0">
              <a:buNone/>
              <a:defRPr sz="3600" b="1"/>
            </a:lvl1pPr>
            <a:lvl2pPr marL="685784" indent="0">
              <a:buNone/>
              <a:defRPr sz="3000" b="1"/>
            </a:lvl2pPr>
            <a:lvl3pPr marL="1371566" indent="0">
              <a:buNone/>
              <a:defRPr sz="2700" b="1"/>
            </a:lvl3pPr>
            <a:lvl4pPr marL="2057349" indent="0">
              <a:buNone/>
              <a:defRPr sz="2400" b="1"/>
            </a:lvl4pPr>
            <a:lvl5pPr marL="2743131" indent="0">
              <a:buNone/>
              <a:defRPr sz="2400" b="1"/>
            </a:lvl5pPr>
            <a:lvl6pPr marL="3428915" indent="0">
              <a:buNone/>
              <a:defRPr sz="2400" b="1"/>
            </a:lvl6pPr>
            <a:lvl7pPr marL="4114697" indent="0">
              <a:buNone/>
              <a:defRPr sz="2400" b="1"/>
            </a:lvl7pPr>
            <a:lvl8pPr marL="4800480" indent="0">
              <a:buNone/>
              <a:defRPr sz="2400" b="1"/>
            </a:lvl8pPr>
            <a:lvl9pPr marL="5486264"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ABE82926-FC98-5540-AFAC-01E788364FEC}"/>
              </a:ext>
            </a:extLst>
          </p:cNvPr>
          <p:cNvSpPr>
            <a:spLocks noGrp="1"/>
          </p:cNvSpPr>
          <p:nvPr>
            <p:ph sz="quarter" idx="4"/>
          </p:nvPr>
        </p:nvSpPr>
        <p:spPr>
          <a:xfrm>
            <a:off x="9258302"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6853A2-8506-8542-9360-328F706E777C}"/>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C3A16F3F-0383-4C48-833E-DECB4C7484BC}"/>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9" name="Slide Number Placeholder 8">
            <a:extLst>
              <a:ext uri="{FF2B5EF4-FFF2-40B4-BE49-F238E27FC236}">
                <a16:creationId xmlns:a16="http://schemas.microsoft.com/office/drawing/2014/main" id="{533B4F06-8C16-4045-8C5B-4B2A56C719A6}"/>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80052145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BAE5-618B-4A40-888A-C21CAD90E1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1A4690-A3F1-5F4A-9B06-F5AB66DC8CFC}"/>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387AB880-AB3C-1145-A22C-F6190105F0B5}"/>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5" name="Slide Number Placeholder 4">
            <a:extLst>
              <a:ext uri="{FF2B5EF4-FFF2-40B4-BE49-F238E27FC236}">
                <a16:creationId xmlns:a16="http://schemas.microsoft.com/office/drawing/2014/main" id="{84B0146E-BF35-2C47-9913-773B5C05996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454987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24774416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2B72A-C11E-F542-8786-CD7DE1788B62}"/>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37E5B739-19A0-C542-942F-125D894471C7}"/>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4" name="Slide Number Placeholder 3">
            <a:extLst>
              <a:ext uri="{FF2B5EF4-FFF2-40B4-BE49-F238E27FC236}">
                <a16:creationId xmlns:a16="http://schemas.microsoft.com/office/drawing/2014/main" id="{4EBB484C-B4E7-9149-A13E-57B2059C535E}"/>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97046459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5938-CF5F-7A4A-AD20-846A59708174}"/>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251BAA7C-4517-C847-8341-3AABEAE49068}"/>
              </a:ext>
            </a:extLst>
          </p:cNvPr>
          <p:cNvSpPr>
            <a:spLocks noGrp="1"/>
          </p:cNvSpPr>
          <p:nvPr>
            <p:ph idx="1"/>
          </p:nvPr>
        </p:nvSpPr>
        <p:spPr>
          <a:xfrm>
            <a:off x="7774782"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7FB286-A071-FD47-9BB5-CDE3ACDE3F6D}"/>
              </a:ext>
            </a:extLst>
          </p:cNvPr>
          <p:cNvSpPr>
            <a:spLocks noGrp="1"/>
          </p:cNvSpPr>
          <p:nvPr>
            <p:ph type="body" sz="half" idx="2"/>
          </p:nvPr>
        </p:nvSpPr>
        <p:spPr>
          <a:xfrm>
            <a:off x="1259683" y="3086102"/>
            <a:ext cx="5898356" cy="5717382"/>
          </a:xfrm>
        </p:spPr>
        <p:txBody>
          <a:bodyPr/>
          <a:lstStyle>
            <a:lvl1pPr marL="0" indent="0">
              <a:buNone/>
              <a:defRPr sz="2400"/>
            </a:lvl1pPr>
            <a:lvl2pPr marL="685784" indent="0">
              <a:buNone/>
              <a:defRPr sz="2100"/>
            </a:lvl2pPr>
            <a:lvl3pPr marL="1371566" indent="0">
              <a:buNone/>
              <a:defRPr sz="1800"/>
            </a:lvl3pPr>
            <a:lvl4pPr marL="2057349" indent="0">
              <a:buNone/>
              <a:defRPr sz="1500"/>
            </a:lvl4pPr>
            <a:lvl5pPr marL="2743131" indent="0">
              <a:buNone/>
              <a:defRPr sz="1500"/>
            </a:lvl5pPr>
            <a:lvl6pPr marL="3428915" indent="0">
              <a:buNone/>
              <a:defRPr sz="1500"/>
            </a:lvl6pPr>
            <a:lvl7pPr marL="4114697" indent="0">
              <a:buNone/>
              <a:defRPr sz="1500"/>
            </a:lvl7pPr>
            <a:lvl8pPr marL="4800480" indent="0">
              <a:buNone/>
              <a:defRPr sz="1500"/>
            </a:lvl8pPr>
            <a:lvl9pPr marL="5486264"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839A6114-7157-DF40-BB6A-042672FAEB5D}"/>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ACFF2F22-5FC9-464C-BAD5-CF58F5541318}"/>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0494051B-CBBA-5745-A733-1C28FFCE783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10121828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02C2-9F0E-994F-AA10-2A8CDC64B874}"/>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515DFE94-B20E-BB41-B25A-68B7813E9934}"/>
              </a:ext>
            </a:extLst>
          </p:cNvPr>
          <p:cNvSpPr>
            <a:spLocks noGrp="1"/>
          </p:cNvSpPr>
          <p:nvPr>
            <p:ph type="pic" idx="1"/>
          </p:nvPr>
        </p:nvSpPr>
        <p:spPr>
          <a:xfrm>
            <a:off x="7774782" y="1481140"/>
            <a:ext cx="9258300" cy="7310438"/>
          </a:xfrm>
        </p:spPr>
        <p:txBody>
          <a:bodyPr/>
          <a:lstStyle>
            <a:lvl1pPr marL="0" indent="0">
              <a:buNone/>
              <a:defRPr sz="4800"/>
            </a:lvl1pPr>
            <a:lvl2pPr marL="685784" indent="0">
              <a:buNone/>
              <a:defRPr sz="4200"/>
            </a:lvl2pPr>
            <a:lvl3pPr marL="1371566" indent="0">
              <a:buNone/>
              <a:defRPr sz="3600"/>
            </a:lvl3pPr>
            <a:lvl4pPr marL="2057349" indent="0">
              <a:buNone/>
              <a:defRPr sz="3000"/>
            </a:lvl4pPr>
            <a:lvl5pPr marL="2743131" indent="0">
              <a:buNone/>
              <a:defRPr sz="3000"/>
            </a:lvl5pPr>
            <a:lvl6pPr marL="3428915" indent="0">
              <a:buNone/>
              <a:defRPr sz="3000"/>
            </a:lvl6pPr>
            <a:lvl7pPr marL="4114697" indent="0">
              <a:buNone/>
              <a:defRPr sz="3000"/>
            </a:lvl7pPr>
            <a:lvl8pPr marL="4800480" indent="0">
              <a:buNone/>
              <a:defRPr sz="3000"/>
            </a:lvl8pPr>
            <a:lvl9pPr marL="5486264" indent="0">
              <a:buNone/>
              <a:defRPr sz="3000"/>
            </a:lvl9pPr>
          </a:lstStyle>
          <a:p>
            <a:endParaRPr lang="en-US"/>
          </a:p>
        </p:txBody>
      </p:sp>
      <p:sp>
        <p:nvSpPr>
          <p:cNvPr id="4" name="Text Placeholder 3">
            <a:extLst>
              <a:ext uri="{FF2B5EF4-FFF2-40B4-BE49-F238E27FC236}">
                <a16:creationId xmlns:a16="http://schemas.microsoft.com/office/drawing/2014/main" id="{3E5D8DA9-3310-E545-96B3-3A6C6779D155}"/>
              </a:ext>
            </a:extLst>
          </p:cNvPr>
          <p:cNvSpPr>
            <a:spLocks noGrp="1"/>
          </p:cNvSpPr>
          <p:nvPr>
            <p:ph type="body" sz="half" idx="2"/>
          </p:nvPr>
        </p:nvSpPr>
        <p:spPr>
          <a:xfrm>
            <a:off x="1259683" y="3086102"/>
            <a:ext cx="5898356" cy="5717382"/>
          </a:xfrm>
        </p:spPr>
        <p:txBody>
          <a:bodyPr/>
          <a:lstStyle>
            <a:lvl1pPr marL="0" indent="0">
              <a:buNone/>
              <a:defRPr sz="2400"/>
            </a:lvl1pPr>
            <a:lvl2pPr marL="685784" indent="0">
              <a:buNone/>
              <a:defRPr sz="2100"/>
            </a:lvl2pPr>
            <a:lvl3pPr marL="1371566" indent="0">
              <a:buNone/>
              <a:defRPr sz="1800"/>
            </a:lvl3pPr>
            <a:lvl4pPr marL="2057349" indent="0">
              <a:buNone/>
              <a:defRPr sz="1500"/>
            </a:lvl4pPr>
            <a:lvl5pPr marL="2743131" indent="0">
              <a:buNone/>
              <a:defRPr sz="1500"/>
            </a:lvl5pPr>
            <a:lvl6pPr marL="3428915" indent="0">
              <a:buNone/>
              <a:defRPr sz="1500"/>
            </a:lvl6pPr>
            <a:lvl7pPr marL="4114697" indent="0">
              <a:buNone/>
              <a:defRPr sz="1500"/>
            </a:lvl7pPr>
            <a:lvl8pPr marL="4800480" indent="0">
              <a:buNone/>
              <a:defRPr sz="1500"/>
            </a:lvl8pPr>
            <a:lvl9pPr marL="5486264"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F977CE1D-6FFD-FB4E-901F-2D6E1BBB5DD1}"/>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66C9A03-AFCF-814E-AD4C-91F1A571E3E0}"/>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E60F8BD8-7F4C-8349-92A0-6BDFEC4B3FD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1422685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25F1-A7B7-E848-BFE9-6DDB1DB0F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7C93A3-253F-5D4A-97D6-CE48F242B2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E6E4C-8704-2146-AB49-EA4258C24F11}"/>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8E6299B-9CD6-C24B-94BB-0BBA11F56F7D}"/>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DDD9704A-8E26-3648-B869-5E2A36D2407C}"/>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22817480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BF7816-2AF7-E64D-9782-BA8A1D6DF3E8}"/>
              </a:ext>
            </a:extLst>
          </p:cNvPr>
          <p:cNvSpPr>
            <a:spLocks noGrp="1"/>
          </p:cNvSpPr>
          <p:nvPr>
            <p:ph type="title" orient="vert"/>
          </p:nvPr>
        </p:nvSpPr>
        <p:spPr>
          <a:xfrm>
            <a:off x="13087352" y="547690"/>
            <a:ext cx="3943350" cy="871775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AC1048-2850-F040-AF6F-9E126106FA95}"/>
              </a:ext>
            </a:extLst>
          </p:cNvPr>
          <p:cNvSpPr>
            <a:spLocks noGrp="1"/>
          </p:cNvSpPr>
          <p:nvPr>
            <p:ph type="body" orient="vert" idx="1"/>
          </p:nvPr>
        </p:nvSpPr>
        <p:spPr>
          <a:xfrm>
            <a:off x="1257302" y="547690"/>
            <a:ext cx="11601450" cy="871775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4A2BB-1C37-1045-ABF0-080353D1AED9}"/>
              </a:ext>
            </a:extLst>
          </p:cNvPr>
          <p:cNvSpPr>
            <a:spLocks noGrp="1"/>
          </p:cNvSpPr>
          <p:nvPr>
            <p:ph type="dt" sz="half" idx="10"/>
          </p:nvPr>
        </p:nvSpPr>
        <p:spPr>
          <a:xfrm>
            <a:off x="1257300" y="9534527"/>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1FF78BEB-0476-E446-9209-2F28E598437D}"/>
              </a:ext>
            </a:extLst>
          </p:cNvPr>
          <p:cNvSpPr>
            <a:spLocks noGrp="1"/>
          </p:cNvSpPr>
          <p:nvPr>
            <p:ph type="ftr" sz="quarter" idx="11"/>
          </p:nvPr>
        </p:nvSpPr>
        <p:spPr>
          <a:xfrm>
            <a:off x="6057900" y="9534527"/>
            <a:ext cx="6172200" cy="547688"/>
          </a:xfrm>
          <a:prstGeom prst="rect">
            <a:avLst/>
          </a:prstGeom>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FC1FB824-59BA-4F4C-80C6-42365DEA2A86}"/>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241413223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Title Slide with Image">
  <p:cSld name="Title Slide with Image">
    <p:spTree>
      <p:nvGrpSpPr>
        <p:cNvPr id="1" name="Shape 11"/>
        <p:cNvGrpSpPr/>
        <p:nvPr/>
      </p:nvGrpSpPr>
      <p:grpSpPr>
        <a:xfrm>
          <a:off x="0" y="0"/>
          <a:ext cx="0" cy="0"/>
          <a:chOff x="0" y="0"/>
          <a:chExt cx="0" cy="0"/>
        </a:xfrm>
      </p:grpSpPr>
      <p:sp>
        <p:nvSpPr>
          <p:cNvPr id="12" name="Google Shape;12;p58"/>
          <p:cNvSpPr/>
          <p:nvPr/>
        </p:nvSpPr>
        <p:spPr>
          <a:xfrm rot="10800000" flipH="1">
            <a:off x="0" y="-9"/>
            <a:ext cx="13738485" cy="6318363"/>
          </a:xfrm>
          <a:prstGeom prst="rtTriangle">
            <a:avLst/>
          </a:prstGeom>
          <a:solidFill>
            <a:srgbClr val="D0CECE"/>
          </a:solidFill>
          <a:ln>
            <a:noFill/>
          </a:ln>
        </p:spPr>
        <p:txBody>
          <a:bodyPr spcFirstLastPara="1" wrap="square" lIns="137138" tIns="68550" rIns="137138" bIns="68550" anchor="ctr" anchorCtr="0">
            <a:noAutofit/>
          </a:bodyPr>
          <a:lstStyle/>
          <a:p>
            <a:pPr marL="0" marR="0" lvl="0" indent="0" algn="ctr" rtl="0">
              <a:spcBef>
                <a:spcPts val="0"/>
              </a:spcBef>
              <a:spcAft>
                <a:spcPts val="0"/>
              </a:spcAft>
              <a:buNone/>
            </a:pPr>
            <a:endParaRPr sz="7500" b="0" i="0" u="none" strike="noStrike" cap="none">
              <a:solidFill>
                <a:schemeClr val="lt1"/>
              </a:solidFill>
              <a:latin typeface="Calibri"/>
              <a:ea typeface="Calibri"/>
              <a:cs typeface="Calibri"/>
              <a:sym typeface="Calibri"/>
            </a:endParaRPr>
          </a:p>
        </p:txBody>
      </p:sp>
      <p:sp>
        <p:nvSpPr>
          <p:cNvPr id="13" name="Google Shape;13;p58"/>
          <p:cNvSpPr>
            <a:spLocks noGrp="1"/>
          </p:cNvSpPr>
          <p:nvPr>
            <p:ph type="pic" idx="2"/>
          </p:nvPr>
        </p:nvSpPr>
        <p:spPr>
          <a:xfrm>
            <a:off x="2525099" y="1291418"/>
            <a:ext cx="6642785" cy="77056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500"/>
              </a:spcBef>
              <a:spcAft>
                <a:spcPts val="0"/>
              </a:spcAft>
              <a:buClr>
                <a:schemeClr val="dk1"/>
              </a:buClr>
              <a:buSzPts val="2800"/>
              <a:buFont typeface="Arial"/>
              <a:buNone/>
              <a:defRPr sz="4200" b="0" i="0" u="none" strike="noStrike" cap="none">
                <a:solidFill>
                  <a:schemeClr val="dk1"/>
                </a:solidFill>
                <a:latin typeface="Calibri"/>
                <a:ea typeface="Calibri"/>
                <a:cs typeface="Calibri"/>
                <a:sym typeface="Calibri"/>
              </a:defRPr>
            </a:lvl1pPr>
            <a:lvl2pPr marR="0" lvl="1" algn="l" rtl="0">
              <a:lnSpc>
                <a:spcPct val="90000"/>
              </a:lnSpc>
              <a:spcBef>
                <a:spcPts val="750"/>
              </a:spcBef>
              <a:spcAft>
                <a:spcPts val="0"/>
              </a:spcAft>
              <a:buClr>
                <a:schemeClr val="dk1"/>
              </a:buClr>
              <a:buSzPts val="2400"/>
              <a:buFont typeface="Arial"/>
              <a:buChar char="•"/>
              <a:defRPr sz="3600" b="0" i="0" u="none" strike="noStrike" cap="none">
                <a:solidFill>
                  <a:schemeClr val="dk1"/>
                </a:solidFill>
                <a:latin typeface="Calibri"/>
                <a:ea typeface="Calibri"/>
                <a:cs typeface="Calibri"/>
                <a:sym typeface="Calibri"/>
              </a:defRPr>
            </a:lvl2pPr>
            <a:lvl3pPr marR="0" lvl="2" algn="l" rtl="0">
              <a:lnSpc>
                <a:spcPct val="90000"/>
              </a:lnSpc>
              <a:spcBef>
                <a:spcPts val="750"/>
              </a:spcBef>
              <a:spcAft>
                <a:spcPts val="0"/>
              </a:spcAft>
              <a:buClr>
                <a:schemeClr val="dk1"/>
              </a:buClr>
              <a:buSzPts val="2000"/>
              <a:buFont typeface="Arial"/>
              <a:buChar char="•"/>
              <a:defRPr sz="3000" b="0" i="0" u="none" strike="noStrike" cap="none">
                <a:solidFill>
                  <a:schemeClr val="dk1"/>
                </a:solidFill>
                <a:latin typeface="Calibri"/>
                <a:ea typeface="Calibri"/>
                <a:cs typeface="Calibri"/>
                <a:sym typeface="Calibri"/>
              </a:defRPr>
            </a:lvl3pPr>
            <a:lvl4pPr marR="0" lvl="3"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R="0" lvl="4"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R="0" lvl="5"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R="0" lvl="6"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R="0" lvl="7"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R="0" lvl="8"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endParaRPr/>
          </a:p>
        </p:txBody>
      </p:sp>
      <p:sp>
        <p:nvSpPr>
          <p:cNvPr id="14" name="Google Shape;14;p58" title="Title"/>
          <p:cNvSpPr txBox="1">
            <a:spLocks noGrp="1"/>
          </p:cNvSpPr>
          <p:nvPr>
            <p:ph type="ctrTitle"/>
          </p:nvPr>
        </p:nvSpPr>
        <p:spPr>
          <a:xfrm>
            <a:off x="9563584" y="3009126"/>
            <a:ext cx="7280360" cy="242437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300"/>
              <a:buFont typeface="Calibri"/>
              <a:buNone/>
              <a:defRPr sz="645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58" title="Subtitle"/>
          <p:cNvSpPr txBox="1">
            <a:spLocks noGrp="1"/>
          </p:cNvSpPr>
          <p:nvPr>
            <p:ph type="subTitle" idx="1"/>
          </p:nvPr>
        </p:nvSpPr>
        <p:spPr>
          <a:xfrm>
            <a:off x="9562823" y="5461497"/>
            <a:ext cx="7281509" cy="1886361"/>
          </a:xfrm>
          <a:prstGeom prst="rect">
            <a:avLst/>
          </a:prstGeom>
          <a:noFill/>
          <a:ln>
            <a:noFill/>
          </a:ln>
        </p:spPr>
        <p:txBody>
          <a:bodyPr spcFirstLastPara="1" wrap="square" lIns="91425" tIns="45700" rIns="91425" bIns="45700" anchor="t" anchorCtr="0">
            <a:normAutofit/>
          </a:bodyPr>
          <a:lstStyle>
            <a:lvl1pPr lvl="0" algn="l">
              <a:lnSpc>
                <a:spcPct val="90000"/>
              </a:lnSpc>
              <a:spcBef>
                <a:spcPts val="1500"/>
              </a:spcBef>
              <a:spcAft>
                <a:spcPts val="0"/>
              </a:spcAft>
              <a:buClr>
                <a:schemeClr val="accent6"/>
              </a:buClr>
              <a:buSzPts val="2400"/>
              <a:buNone/>
              <a:defRPr sz="3600" b="0" i="0">
                <a:solidFill>
                  <a:schemeClr val="accent6"/>
                </a:solidFill>
                <a:latin typeface="Calibri"/>
                <a:ea typeface="Calibri"/>
                <a:cs typeface="Calibri"/>
                <a:sym typeface="Calibri"/>
              </a:defRPr>
            </a:lvl1pPr>
            <a:lvl2pPr lvl="1" algn="ctr">
              <a:lnSpc>
                <a:spcPct val="90000"/>
              </a:lnSpc>
              <a:spcBef>
                <a:spcPts val="750"/>
              </a:spcBef>
              <a:spcAft>
                <a:spcPts val="0"/>
              </a:spcAft>
              <a:buClr>
                <a:schemeClr val="dk1"/>
              </a:buClr>
              <a:buSzPts val="2000"/>
              <a:buNone/>
              <a:defRPr sz="3000"/>
            </a:lvl2pPr>
            <a:lvl3pPr lvl="2" algn="ctr">
              <a:lnSpc>
                <a:spcPct val="90000"/>
              </a:lnSpc>
              <a:spcBef>
                <a:spcPts val="750"/>
              </a:spcBef>
              <a:spcAft>
                <a:spcPts val="0"/>
              </a:spcAft>
              <a:buClr>
                <a:schemeClr val="dk1"/>
              </a:buClr>
              <a:buSzPts val="1800"/>
              <a:buNone/>
              <a:defRPr sz="2700"/>
            </a:lvl3pPr>
            <a:lvl4pPr lvl="3" algn="ctr">
              <a:lnSpc>
                <a:spcPct val="90000"/>
              </a:lnSpc>
              <a:spcBef>
                <a:spcPts val="750"/>
              </a:spcBef>
              <a:spcAft>
                <a:spcPts val="0"/>
              </a:spcAft>
              <a:buClr>
                <a:schemeClr val="dk1"/>
              </a:buClr>
              <a:buSzPts val="1600"/>
              <a:buNone/>
              <a:defRPr sz="2400"/>
            </a:lvl4pPr>
            <a:lvl5pPr lvl="4" algn="ctr">
              <a:lnSpc>
                <a:spcPct val="90000"/>
              </a:lnSpc>
              <a:spcBef>
                <a:spcPts val="750"/>
              </a:spcBef>
              <a:spcAft>
                <a:spcPts val="0"/>
              </a:spcAft>
              <a:buClr>
                <a:schemeClr val="dk1"/>
              </a:buClr>
              <a:buSzPts val="1600"/>
              <a:buNone/>
              <a:defRPr sz="2400"/>
            </a:lvl5pPr>
            <a:lvl6pPr lvl="5" algn="ctr">
              <a:lnSpc>
                <a:spcPct val="90000"/>
              </a:lnSpc>
              <a:spcBef>
                <a:spcPts val="750"/>
              </a:spcBef>
              <a:spcAft>
                <a:spcPts val="0"/>
              </a:spcAft>
              <a:buClr>
                <a:schemeClr val="dk1"/>
              </a:buClr>
              <a:buSzPts val="1600"/>
              <a:buNone/>
              <a:defRPr sz="2400"/>
            </a:lvl6pPr>
            <a:lvl7pPr lvl="6" algn="ctr">
              <a:lnSpc>
                <a:spcPct val="90000"/>
              </a:lnSpc>
              <a:spcBef>
                <a:spcPts val="750"/>
              </a:spcBef>
              <a:spcAft>
                <a:spcPts val="0"/>
              </a:spcAft>
              <a:buClr>
                <a:schemeClr val="dk1"/>
              </a:buClr>
              <a:buSzPts val="1600"/>
              <a:buNone/>
              <a:defRPr sz="2400"/>
            </a:lvl7pPr>
            <a:lvl8pPr lvl="7" algn="ctr">
              <a:lnSpc>
                <a:spcPct val="90000"/>
              </a:lnSpc>
              <a:spcBef>
                <a:spcPts val="750"/>
              </a:spcBef>
              <a:spcAft>
                <a:spcPts val="0"/>
              </a:spcAft>
              <a:buClr>
                <a:schemeClr val="dk1"/>
              </a:buClr>
              <a:buSzPts val="1600"/>
              <a:buNone/>
              <a:defRPr sz="2400"/>
            </a:lvl8pPr>
            <a:lvl9pPr lvl="8" algn="ctr">
              <a:lnSpc>
                <a:spcPct val="90000"/>
              </a:lnSpc>
              <a:spcBef>
                <a:spcPts val="750"/>
              </a:spcBef>
              <a:spcAft>
                <a:spcPts val="0"/>
              </a:spcAft>
              <a:buClr>
                <a:schemeClr val="dk1"/>
              </a:buClr>
              <a:buSzPts val="1600"/>
              <a:buNone/>
              <a:defRPr sz="2400"/>
            </a:lvl9pPr>
          </a:lstStyle>
          <a:p>
            <a:endParaRPr/>
          </a:p>
        </p:txBody>
      </p:sp>
    </p:spTree>
    <p:extLst>
      <p:ext uri="{BB962C8B-B14F-4D97-AF65-F5344CB8AC3E}">
        <p14:creationId xmlns:p14="http://schemas.microsoft.com/office/powerpoint/2010/main" val="53611184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
        <p:nvSpPr>
          <p:cNvPr id="23" name="Google Shape;23;p62"/>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62"/>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2"/>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2939704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6"/>
        <p:cNvGrpSpPr/>
        <p:nvPr/>
      </p:nvGrpSpPr>
      <p:grpSpPr>
        <a:xfrm>
          <a:off x="0" y="0"/>
          <a:ext cx="0" cy="0"/>
          <a:chOff x="0" y="0"/>
          <a:chExt cx="0" cy="0"/>
        </a:xfrm>
      </p:grpSpPr>
      <p:sp>
        <p:nvSpPr>
          <p:cNvPr id="27" name="Google Shape;27;p67"/>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7"/>
          <p:cNvSpPr txBox="1">
            <a:spLocks noGrp="1"/>
          </p:cNvSpPr>
          <p:nvPr>
            <p:ph type="body" idx="1"/>
          </p:nvPr>
        </p:nvSpPr>
        <p:spPr>
          <a:xfrm>
            <a:off x="1257300" y="2738438"/>
            <a:ext cx="7772400" cy="6527007"/>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29" name="Google Shape;29;p67"/>
          <p:cNvSpPr txBox="1">
            <a:spLocks noGrp="1"/>
          </p:cNvSpPr>
          <p:nvPr>
            <p:ph type="body" idx="2"/>
          </p:nvPr>
        </p:nvSpPr>
        <p:spPr>
          <a:xfrm>
            <a:off x="9258300" y="2738438"/>
            <a:ext cx="7772400" cy="6527007"/>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30" name="Google Shape;30;p67"/>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7"/>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7"/>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7112416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sp>
        <p:nvSpPr>
          <p:cNvPr id="34" name="Google Shape;34;p72"/>
          <p:cNvSpPr txBox="1">
            <a:spLocks noGrp="1"/>
          </p:cNvSpPr>
          <p:nvPr>
            <p:ph type="title"/>
          </p:nvPr>
        </p:nvSpPr>
        <p:spPr>
          <a:xfrm>
            <a:off x="1247775" y="2564608"/>
            <a:ext cx="15773400" cy="427910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9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2"/>
          <p:cNvSpPr txBox="1">
            <a:spLocks noGrp="1"/>
          </p:cNvSpPr>
          <p:nvPr>
            <p:ph type="body" idx="1"/>
          </p:nvPr>
        </p:nvSpPr>
        <p:spPr>
          <a:xfrm>
            <a:off x="1247775" y="6884195"/>
            <a:ext cx="15773400" cy="2250281"/>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Clr>
                <a:srgbClr val="888888"/>
              </a:buClr>
              <a:buSzPts val="2400"/>
              <a:buNone/>
              <a:defRPr sz="3600">
                <a:solidFill>
                  <a:srgbClr val="888888"/>
                </a:solidFill>
              </a:defRPr>
            </a:lvl1pPr>
            <a:lvl2pPr marL="1371600" lvl="1" indent="-342900" algn="l">
              <a:lnSpc>
                <a:spcPct val="90000"/>
              </a:lnSpc>
              <a:spcBef>
                <a:spcPts val="750"/>
              </a:spcBef>
              <a:spcAft>
                <a:spcPts val="0"/>
              </a:spcAft>
              <a:buClr>
                <a:srgbClr val="888888"/>
              </a:buClr>
              <a:buSzPts val="2000"/>
              <a:buNone/>
              <a:defRPr sz="3000">
                <a:solidFill>
                  <a:srgbClr val="888888"/>
                </a:solidFill>
              </a:defRPr>
            </a:lvl2pPr>
            <a:lvl3pPr marL="2057400" lvl="2" indent="-342900" algn="l">
              <a:lnSpc>
                <a:spcPct val="90000"/>
              </a:lnSpc>
              <a:spcBef>
                <a:spcPts val="750"/>
              </a:spcBef>
              <a:spcAft>
                <a:spcPts val="0"/>
              </a:spcAft>
              <a:buClr>
                <a:srgbClr val="888888"/>
              </a:buClr>
              <a:buSzPts val="1800"/>
              <a:buNone/>
              <a:defRPr sz="2700">
                <a:solidFill>
                  <a:srgbClr val="888888"/>
                </a:solidFill>
              </a:defRPr>
            </a:lvl3pPr>
            <a:lvl4pPr marL="2743200" lvl="3" indent="-342900" algn="l">
              <a:lnSpc>
                <a:spcPct val="90000"/>
              </a:lnSpc>
              <a:spcBef>
                <a:spcPts val="750"/>
              </a:spcBef>
              <a:spcAft>
                <a:spcPts val="0"/>
              </a:spcAft>
              <a:buClr>
                <a:srgbClr val="888888"/>
              </a:buClr>
              <a:buSzPts val="1600"/>
              <a:buNone/>
              <a:defRPr sz="2400">
                <a:solidFill>
                  <a:srgbClr val="888888"/>
                </a:solidFill>
              </a:defRPr>
            </a:lvl4pPr>
            <a:lvl5pPr marL="3429000" lvl="4" indent="-342900" algn="l">
              <a:lnSpc>
                <a:spcPct val="90000"/>
              </a:lnSpc>
              <a:spcBef>
                <a:spcPts val="750"/>
              </a:spcBef>
              <a:spcAft>
                <a:spcPts val="0"/>
              </a:spcAft>
              <a:buClr>
                <a:srgbClr val="888888"/>
              </a:buClr>
              <a:buSzPts val="1600"/>
              <a:buNone/>
              <a:defRPr sz="2400">
                <a:solidFill>
                  <a:srgbClr val="888888"/>
                </a:solidFill>
              </a:defRPr>
            </a:lvl5pPr>
            <a:lvl6pPr marL="4114800" lvl="5" indent="-342900" algn="l">
              <a:lnSpc>
                <a:spcPct val="90000"/>
              </a:lnSpc>
              <a:spcBef>
                <a:spcPts val="750"/>
              </a:spcBef>
              <a:spcAft>
                <a:spcPts val="0"/>
              </a:spcAft>
              <a:buClr>
                <a:srgbClr val="888888"/>
              </a:buClr>
              <a:buSzPts val="1600"/>
              <a:buNone/>
              <a:defRPr sz="2400">
                <a:solidFill>
                  <a:srgbClr val="888888"/>
                </a:solidFill>
              </a:defRPr>
            </a:lvl6pPr>
            <a:lvl7pPr marL="4800600" lvl="6" indent="-342900" algn="l">
              <a:lnSpc>
                <a:spcPct val="90000"/>
              </a:lnSpc>
              <a:spcBef>
                <a:spcPts val="750"/>
              </a:spcBef>
              <a:spcAft>
                <a:spcPts val="0"/>
              </a:spcAft>
              <a:buClr>
                <a:srgbClr val="888888"/>
              </a:buClr>
              <a:buSzPts val="1600"/>
              <a:buNone/>
              <a:defRPr sz="2400">
                <a:solidFill>
                  <a:srgbClr val="888888"/>
                </a:solidFill>
              </a:defRPr>
            </a:lvl7pPr>
            <a:lvl8pPr marL="5486400" lvl="7" indent="-342900" algn="l">
              <a:lnSpc>
                <a:spcPct val="90000"/>
              </a:lnSpc>
              <a:spcBef>
                <a:spcPts val="750"/>
              </a:spcBef>
              <a:spcAft>
                <a:spcPts val="0"/>
              </a:spcAft>
              <a:buClr>
                <a:srgbClr val="888888"/>
              </a:buClr>
              <a:buSzPts val="1600"/>
              <a:buNone/>
              <a:defRPr sz="2400">
                <a:solidFill>
                  <a:srgbClr val="888888"/>
                </a:solidFill>
              </a:defRPr>
            </a:lvl8pPr>
            <a:lvl9pPr marL="6172200" lvl="8" indent="-342900" algn="l">
              <a:lnSpc>
                <a:spcPct val="90000"/>
              </a:lnSpc>
              <a:spcBef>
                <a:spcPts val="750"/>
              </a:spcBef>
              <a:spcAft>
                <a:spcPts val="0"/>
              </a:spcAft>
              <a:buClr>
                <a:srgbClr val="888888"/>
              </a:buClr>
              <a:buSzPts val="1600"/>
              <a:buNone/>
              <a:defRPr sz="2400">
                <a:solidFill>
                  <a:srgbClr val="888888"/>
                </a:solidFill>
              </a:defRPr>
            </a:lvl9pPr>
          </a:lstStyle>
          <a:p>
            <a:endParaRPr/>
          </a:p>
        </p:txBody>
      </p:sp>
      <p:sp>
        <p:nvSpPr>
          <p:cNvPr id="36" name="Google Shape;36;p72"/>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2"/>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2"/>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8322706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Image + Bullets" type="tx">
  <p:cSld name="Image + Bullets">
    <p:spTree>
      <p:nvGrpSpPr>
        <p:cNvPr id="1" name="Shape 39"/>
        <p:cNvGrpSpPr/>
        <p:nvPr/>
      </p:nvGrpSpPr>
      <p:grpSpPr>
        <a:xfrm>
          <a:off x="0" y="0"/>
          <a:ext cx="0" cy="0"/>
          <a:chOff x="0" y="0"/>
          <a:chExt cx="0" cy="0"/>
        </a:xfrm>
      </p:grpSpPr>
      <p:sp>
        <p:nvSpPr>
          <p:cNvPr id="40" name="Google Shape;40;p74"/>
          <p:cNvSpPr txBox="1">
            <a:spLocks noGrp="1"/>
          </p:cNvSpPr>
          <p:nvPr>
            <p:ph type="body" idx="1"/>
          </p:nvPr>
        </p:nvSpPr>
        <p:spPr>
          <a:xfrm>
            <a:off x="1257300" y="2738438"/>
            <a:ext cx="15773400" cy="6527007"/>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41" name="Google Shape;41;p74"/>
          <p:cNvSpPr/>
          <p:nvPr/>
        </p:nvSpPr>
        <p:spPr>
          <a:xfrm>
            <a:off x="-27772" y="9945491"/>
            <a:ext cx="18343547" cy="363797"/>
          </a:xfrm>
          <a:prstGeom prst="rect">
            <a:avLst/>
          </a:prstGeom>
          <a:solidFill>
            <a:srgbClr val="820E2E"/>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350">
              <a:solidFill>
                <a:srgbClr val="262626"/>
              </a:solidFill>
              <a:latin typeface="Calibri"/>
              <a:ea typeface="Calibri"/>
              <a:cs typeface="Calibri"/>
              <a:sym typeface="Calibri"/>
            </a:endParaRPr>
          </a:p>
        </p:txBody>
      </p:sp>
      <p:sp>
        <p:nvSpPr>
          <p:cNvPr id="42" name="Google Shape;42;p74"/>
          <p:cNvSpPr txBox="1">
            <a:spLocks noGrp="1"/>
          </p:cNvSpPr>
          <p:nvPr>
            <p:ph type="sldNum" idx="12"/>
          </p:nvPr>
        </p:nvSpPr>
        <p:spPr>
          <a:xfrm>
            <a:off x="13463588" y="9402569"/>
            <a:ext cx="42672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2700">
                <a:solidFill>
                  <a:srgbClr val="A5A5A5"/>
                </a:solidFill>
                <a:latin typeface="Calibri"/>
                <a:ea typeface="Calibri"/>
                <a:cs typeface="Calibri"/>
                <a:sym typeface="Calibri"/>
              </a:defRPr>
            </a:lvl1pPr>
            <a:lvl2pPr marL="0" lvl="1" indent="0" algn="r">
              <a:spcBef>
                <a:spcPts val="0"/>
              </a:spcBef>
              <a:buNone/>
              <a:defRPr sz="2700">
                <a:solidFill>
                  <a:srgbClr val="A5A5A5"/>
                </a:solidFill>
                <a:latin typeface="Calibri"/>
                <a:ea typeface="Calibri"/>
                <a:cs typeface="Calibri"/>
                <a:sym typeface="Calibri"/>
              </a:defRPr>
            </a:lvl2pPr>
            <a:lvl3pPr marL="0" lvl="2" indent="0" algn="r">
              <a:spcBef>
                <a:spcPts val="0"/>
              </a:spcBef>
              <a:buNone/>
              <a:defRPr sz="2700">
                <a:solidFill>
                  <a:srgbClr val="A5A5A5"/>
                </a:solidFill>
                <a:latin typeface="Calibri"/>
                <a:ea typeface="Calibri"/>
                <a:cs typeface="Calibri"/>
                <a:sym typeface="Calibri"/>
              </a:defRPr>
            </a:lvl3pPr>
            <a:lvl4pPr marL="0" lvl="3" indent="0" algn="r">
              <a:spcBef>
                <a:spcPts val="0"/>
              </a:spcBef>
              <a:buNone/>
              <a:defRPr sz="2700">
                <a:solidFill>
                  <a:srgbClr val="A5A5A5"/>
                </a:solidFill>
                <a:latin typeface="Calibri"/>
                <a:ea typeface="Calibri"/>
                <a:cs typeface="Calibri"/>
                <a:sym typeface="Calibri"/>
              </a:defRPr>
            </a:lvl4pPr>
            <a:lvl5pPr marL="0" lvl="4" indent="0" algn="r">
              <a:spcBef>
                <a:spcPts val="0"/>
              </a:spcBef>
              <a:buNone/>
              <a:defRPr sz="2700">
                <a:solidFill>
                  <a:srgbClr val="A5A5A5"/>
                </a:solidFill>
                <a:latin typeface="Calibri"/>
                <a:ea typeface="Calibri"/>
                <a:cs typeface="Calibri"/>
                <a:sym typeface="Calibri"/>
              </a:defRPr>
            </a:lvl5pPr>
            <a:lvl6pPr marL="0" lvl="5" indent="0" algn="r">
              <a:spcBef>
                <a:spcPts val="0"/>
              </a:spcBef>
              <a:buNone/>
              <a:defRPr sz="2700">
                <a:solidFill>
                  <a:srgbClr val="A5A5A5"/>
                </a:solidFill>
                <a:latin typeface="Calibri"/>
                <a:ea typeface="Calibri"/>
                <a:cs typeface="Calibri"/>
                <a:sym typeface="Calibri"/>
              </a:defRPr>
            </a:lvl6pPr>
            <a:lvl7pPr marL="0" lvl="6" indent="0" algn="r">
              <a:spcBef>
                <a:spcPts val="0"/>
              </a:spcBef>
              <a:buNone/>
              <a:defRPr sz="2700">
                <a:solidFill>
                  <a:srgbClr val="A5A5A5"/>
                </a:solidFill>
                <a:latin typeface="Calibri"/>
                <a:ea typeface="Calibri"/>
                <a:cs typeface="Calibri"/>
                <a:sym typeface="Calibri"/>
              </a:defRPr>
            </a:lvl7pPr>
            <a:lvl8pPr marL="0" lvl="7" indent="0" algn="r">
              <a:spcBef>
                <a:spcPts val="0"/>
              </a:spcBef>
              <a:buNone/>
              <a:defRPr sz="2700">
                <a:solidFill>
                  <a:srgbClr val="A5A5A5"/>
                </a:solidFill>
                <a:latin typeface="Calibri"/>
                <a:ea typeface="Calibri"/>
                <a:cs typeface="Calibri"/>
                <a:sym typeface="Calibri"/>
              </a:defRPr>
            </a:lvl8pPr>
            <a:lvl9pPr marL="0" lvl="8" indent="0" algn="r">
              <a:spcBef>
                <a:spcPts val="0"/>
              </a:spcBef>
              <a:buNone/>
              <a:defRPr sz="2700">
                <a:solidFill>
                  <a:srgbClr val="A5A5A5"/>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084615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08132054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3"/>
        <p:cNvGrpSpPr/>
        <p:nvPr/>
      </p:nvGrpSpPr>
      <p:grpSpPr>
        <a:xfrm>
          <a:off x="0" y="0"/>
          <a:ext cx="0" cy="0"/>
          <a:chOff x="0" y="0"/>
          <a:chExt cx="0" cy="0"/>
        </a:xfrm>
      </p:grpSpPr>
      <p:sp>
        <p:nvSpPr>
          <p:cNvPr id="44" name="Google Shape;44;p75"/>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75"/>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5"/>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5"/>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3353493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4"/>
        <p:cNvGrpSpPr/>
        <p:nvPr/>
      </p:nvGrpSpPr>
      <p:grpSpPr>
        <a:xfrm>
          <a:off x="0" y="0"/>
          <a:ext cx="0" cy="0"/>
          <a:chOff x="0" y="0"/>
          <a:chExt cx="0" cy="0"/>
        </a:xfrm>
      </p:grpSpPr>
      <p:sp>
        <p:nvSpPr>
          <p:cNvPr id="55" name="Google Shape;55;p83"/>
          <p:cNvSpPr txBox="1">
            <a:spLocks noGrp="1"/>
          </p:cNvSpPr>
          <p:nvPr>
            <p:ph type="title"/>
          </p:nvPr>
        </p:nvSpPr>
        <p:spPr>
          <a:xfrm>
            <a:off x="1259682"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83"/>
          <p:cNvSpPr txBox="1">
            <a:spLocks noGrp="1"/>
          </p:cNvSpPr>
          <p:nvPr>
            <p:ph type="body" idx="1"/>
          </p:nvPr>
        </p:nvSpPr>
        <p:spPr>
          <a:xfrm>
            <a:off x="1259683" y="2521745"/>
            <a:ext cx="7736681" cy="1235868"/>
          </a:xfrm>
          <a:prstGeom prst="rect">
            <a:avLst/>
          </a:prstGeom>
          <a:noFill/>
          <a:ln>
            <a:noFill/>
          </a:ln>
        </p:spPr>
        <p:txBody>
          <a:bodyPr spcFirstLastPara="1" wrap="square" lIns="91425" tIns="45700" rIns="91425" bIns="45700" anchor="b" anchorCtr="0">
            <a:normAutofit/>
          </a:bodyPr>
          <a:lstStyle>
            <a:lvl1pPr marL="685800" lvl="0" indent="-342900" algn="l">
              <a:lnSpc>
                <a:spcPct val="90000"/>
              </a:lnSpc>
              <a:spcBef>
                <a:spcPts val="1500"/>
              </a:spcBef>
              <a:spcAft>
                <a:spcPts val="0"/>
              </a:spcAft>
              <a:buClr>
                <a:schemeClr val="dk1"/>
              </a:buClr>
              <a:buSzPts val="2400"/>
              <a:buNone/>
              <a:defRPr sz="3600" b="1"/>
            </a:lvl1pPr>
            <a:lvl2pPr marL="1371600" lvl="1" indent="-342900" algn="l">
              <a:lnSpc>
                <a:spcPct val="90000"/>
              </a:lnSpc>
              <a:spcBef>
                <a:spcPts val="750"/>
              </a:spcBef>
              <a:spcAft>
                <a:spcPts val="0"/>
              </a:spcAft>
              <a:buClr>
                <a:schemeClr val="dk1"/>
              </a:buClr>
              <a:buSzPts val="2000"/>
              <a:buNone/>
              <a:defRPr sz="3000" b="1"/>
            </a:lvl2pPr>
            <a:lvl3pPr marL="2057400" lvl="2" indent="-342900" algn="l">
              <a:lnSpc>
                <a:spcPct val="90000"/>
              </a:lnSpc>
              <a:spcBef>
                <a:spcPts val="750"/>
              </a:spcBef>
              <a:spcAft>
                <a:spcPts val="0"/>
              </a:spcAft>
              <a:buClr>
                <a:schemeClr val="dk1"/>
              </a:buClr>
              <a:buSzPts val="1800"/>
              <a:buNone/>
              <a:defRPr sz="2700" b="1"/>
            </a:lvl3pPr>
            <a:lvl4pPr marL="2743200" lvl="3" indent="-342900" algn="l">
              <a:lnSpc>
                <a:spcPct val="90000"/>
              </a:lnSpc>
              <a:spcBef>
                <a:spcPts val="750"/>
              </a:spcBef>
              <a:spcAft>
                <a:spcPts val="0"/>
              </a:spcAft>
              <a:buClr>
                <a:schemeClr val="dk1"/>
              </a:buClr>
              <a:buSzPts val="1600"/>
              <a:buNone/>
              <a:defRPr sz="2400" b="1"/>
            </a:lvl4pPr>
            <a:lvl5pPr marL="3429000" lvl="4" indent="-342900" algn="l">
              <a:lnSpc>
                <a:spcPct val="90000"/>
              </a:lnSpc>
              <a:spcBef>
                <a:spcPts val="750"/>
              </a:spcBef>
              <a:spcAft>
                <a:spcPts val="0"/>
              </a:spcAft>
              <a:buClr>
                <a:schemeClr val="dk1"/>
              </a:buClr>
              <a:buSzPts val="1600"/>
              <a:buNone/>
              <a:defRPr sz="2400" b="1"/>
            </a:lvl5pPr>
            <a:lvl6pPr marL="4114800" lvl="5" indent="-342900" algn="l">
              <a:lnSpc>
                <a:spcPct val="90000"/>
              </a:lnSpc>
              <a:spcBef>
                <a:spcPts val="750"/>
              </a:spcBef>
              <a:spcAft>
                <a:spcPts val="0"/>
              </a:spcAft>
              <a:buClr>
                <a:schemeClr val="dk1"/>
              </a:buClr>
              <a:buSzPts val="1600"/>
              <a:buNone/>
              <a:defRPr sz="2400" b="1"/>
            </a:lvl6pPr>
            <a:lvl7pPr marL="4800600" lvl="6" indent="-342900" algn="l">
              <a:lnSpc>
                <a:spcPct val="90000"/>
              </a:lnSpc>
              <a:spcBef>
                <a:spcPts val="750"/>
              </a:spcBef>
              <a:spcAft>
                <a:spcPts val="0"/>
              </a:spcAft>
              <a:buClr>
                <a:schemeClr val="dk1"/>
              </a:buClr>
              <a:buSzPts val="1600"/>
              <a:buNone/>
              <a:defRPr sz="2400" b="1"/>
            </a:lvl7pPr>
            <a:lvl8pPr marL="5486400" lvl="7" indent="-342900" algn="l">
              <a:lnSpc>
                <a:spcPct val="90000"/>
              </a:lnSpc>
              <a:spcBef>
                <a:spcPts val="750"/>
              </a:spcBef>
              <a:spcAft>
                <a:spcPts val="0"/>
              </a:spcAft>
              <a:buClr>
                <a:schemeClr val="dk1"/>
              </a:buClr>
              <a:buSzPts val="1600"/>
              <a:buNone/>
              <a:defRPr sz="2400" b="1"/>
            </a:lvl8pPr>
            <a:lvl9pPr marL="6172200" lvl="8" indent="-342900" algn="l">
              <a:lnSpc>
                <a:spcPct val="90000"/>
              </a:lnSpc>
              <a:spcBef>
                <a:spcPts val="750"/>
              </a:spcBef>
              <a:spcAft>
                <a:spcPts val="0"/>
              </a:spcAft>
              <a:buClr>
                <a:schemeClr val="dk1"/>
              </a:buClr>
              <a:buSzPts val="1600"/>
              <a:buNone/>
              <a:defRPr sz="2400" b="1"/>
            </a:lvl9pPr>
          </a:lstStyle>
          <a:p>
            <a:endParaRPr/>
          </a:p>
        </p:txBody>
      </p:sp>
      <p:sp>
        <p:nvSpPr>
          <p:cNvPr id="57" name="Google Shape;57;p83"/>
          <p:cNvSpPr txBox="1">
            <a:spLocks noGrp="1"/>
          </p:cNvSpPr>
          <p:nvPr>
            <p:ph type="body" idx="2"/>
          </p:nvPr>
        </p:nvSpPr>
        <p:spPr>
          <a:xfrm>
            <a:off x="1259683" y="3757613"/>
            <a:ext cx="7736681" cy="5526882"/>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58" name="Google Shape;58;p83"/>
          <p:cNvSpPr txBox="1">
            <a:spLocks noGrp="1"/>
          </p:cNvSpPr>
          <p:nvPr>
            <p:ph type="body" idx="3"/>
          </p:nvPr>
        </p:nvSpPr>
        <p:spPr>
          <a:xfrm>
            <a:off x="9258300" y="2521745"/>
            <a:ext cx="7774782" cy="1235868"/>
          </a:xfrm>
          <a:prstGeom prst="rect">
            <a:avLst/>
          </a:prstGeom>
          <a:noFill/>
          <a:ln>
            <a:noFill/>
          </a:ln>
        </p:spPr>
        <p:txBody>
          <a:bodyPr spcFirstLastPara="1" wrap="square" lIns="91425" tIns="45700" rIns="91425" bIns="45700" anchor="b" anchorCtr="0">
            <a:normAutofit/>
          </a:bodyPr>
          <a:lstStyle>
            <a:lvl1pPr marL="685800" lvl="0" indent="-342900" algn="l">
              <a:lnSpc>
                <a:spcPct val="90000"/>
              </a:lnSpc>
              <a:spcBef>
                <a:spcPts val="1500"/>
              </a:spcBef>
              <a:spcAft>
                <a:spcPts val="0"/>
              </a:spcAft>
              <a:buClr>
                <a:schemeClr val="dk1"/>
              </a:buClr>
              <a:buSzPts val="2400"/>
              <a:buNone/>
              <a:defRPr sz="3600" b="1"/>
            </a:lvl1pPr>
            <a:lvl2pPr marL="1371600" lvl="1" indent="-342900" algn="l">
              <a:lnSpc>
                <a:spcPct val="90000"/>
              </a:lnSpc>
              <a:spcBef>
                <a:spcPts val="750"/>
              </a:spcBef>
              <a:spcAft>
                <a:spcPts val="0"/>
              </a:spcAft>
              <a:buClr>
                <a:schemeClr val="dk1"/>
              </a:buClr>
              <a:buSzPts val="2000"/>
              <a:buNone/>
              <a:defRPr sz="3000" b="1"/>
            </a:lvl2pPr>
            <a:lvl3pPr marL="2057400" lvl="2" indent="-342900" algn="l">
              <a:lnSpc>
                <a:spcPct val="90000"/>
              </a:lnSpc>
              <a:spcBef>
                <a:spcPts val="750"/>
              </a:spcBef>
              <a:spcAft>
                <a:spcPts val="0"/>
              </a:spcAft>
              <a:buClr>
                <a:schemeClr val="dk1"/>
              </a:buClr>
              <a:buSzPts val="1800"/>
              <a:buNone/>
              <a:defRPr sz="2700" b="1"/>
            </a:lvl3pPr>
            <a:lvl4pPr marL="2743200" lvl="3" indent="-342900" algn="l">
              <a:lnSpc>
                <a:spcPct val="90000"/>
              </a:lnSpc>
              <a:spcBef>
                <a:spcPts val="750"/>
              </a:spcBef>
              <a:spcAft>
                <a:spcPts val="0"/>
              </a:spcAft>
              <a:buClr>
                <a:schemeClr val="dk1"/>
              </a:buClr>
              <a:buSzPts val="1600"/>
              <a:buNone/>
              <a:defRPr sz="2400" b="1"/>
            </a:lvl4pPr>
            <a:lvl5pPr marL="3429000" lvl="4" indent="-342900" algn="l">
              <a:lnSpc>
                <a:spcPct val="90000"/>
              </a:lnSpc>
              <a:spcBef>
                <a:spcPts val="750"/>
              </a:spcBef>
              <a:spcAft>
                <a:spcPts val="0"/>
              </a:spcAft>
              <a:buClr>
                <a:schemeClr val="dk1"/>
              </a:buClr>
              <a:buSzPts val="1600"/>
              <a:buNone/>
              <a:defRPr sz="2400" b="1"/>
            </a:lvl5pPr>
            <a:lvl6pPr marL="4114800" lvl="5" indent="-342900" algn="l">
              <a:lnSpc>
                <a:spcPct val="90000"/>
              </a:lnSpc>
              <a:spcBef>
                <a:spcPts val="750"/>
              </a:spcBef>
              <a:spcAft>
                <a:spcPts val="0"/>
              </a:spcAft>
              <a:buClr>
                <a:schemeClr val="dk1"/>
              </a:buClr>
              <a:buSzPts val="1600"/>
              <a:buNone/>
              <a:defRPr sz="2400" b="1"/>
            </a:lvl6pPr>
            <a:lvl7pPr marL="4800600" lvl="6" indent="-342900" algn="l">
              <a:lnSpc>
                <a:spcPct val="90000"/>
              </a:lnSpc>
              <a:spcBef>
                <a:spcPts val="750"/>
              </a:spcBef>
              <a:spcAft>
                <a:spcPts val="0"/>
              </a:spcAft>
              <a:buClr>
                <a:schemeClr val="dk1"/>
              </a:buClr>
              <a:buSzPts val="1600"/>
              <a:buNone/>
              <a:defRPr sz="2400" b="1"/>
            </a:lvl7pPr>
            <a:lvl8pPr marL="5486400" lvl="7" indent="-342900" algn="l">
              <a:lnSpc>
                <a:spcPct val="90000"/>
              </a:lnSpc>
              <a:spcBef>
                <a:spcPts val="750"/>
              </a:spcBef>
              <a:spcAft>
                <a:spcPts val="0"/>
              </a:spcAft>
              <a:buClr>
                <a:schemeClr val="dk1"/>
              </a:buClr>
              <a:buSzPts val="1600"/>
              <a:buNone/>
              <a:defRPr sz="2400" b="1"/>
            </a:lvl8pPr>
            <a:lvl9pPr marL="6172200" lvl="8" indent="-342900" algn="l">
              <a:lnSpc>
                <a:spcPct val="90000"/>
              </a:lnSpc>
              <a:spcBef>
                <a:spcPts val="750"/>
              </a:spcBef>
              <a:spcAft>
                <a:spcPts val="0"/>
              </a:spcAft>
              <a:buClr>
                <a:schemeClr val="dk1"/>
              </a:buClr>
              <a:buSzPts val="1600"/>
              <a:buNone/>
              <a:defRPr sz="2400" b="1"/>
            </a:lvl9pPr>
          </a:lstStyle>
          <a:p>
            <a:endParaRPr/>
          </a:p>
        </p:txBody>
      </p:sp>
      <p:sp>
        <p:nvSpPr>
          <p:cNvPr id="59" name="Google Shape;59;p83"/>
          <p:cNvSpPr txBox="1">
            <a:spLocks noGrp="1"/>
          </p:cNvSpPr>
          <p:nvPr>
            <p:ph type="body" idx="4"/>
          </p:nvPr>
        </p:nvSpPr>
        <p:spPr>
          <a:xfrm>
            <a:off x="9258300" y="3757613"/>
            <a:ext cx="7774782" cy="5526882"/>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60" name="Google Shape;60;p83"/>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3"/>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3"/>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8262873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3"/>
        <p:cNvGrpSpPr/>
        <p:nvPr/>
      </p:nvGrpSpPr>
      <p:grpSpPr>
        <a:xfrm>
          <a:off x="0" y="0"/>
          <a:ext cx="0" cy="0"/>
          <a:chOff x="0" y="0"/>
          <a:chExt cx="0" cy="0"/>
        </a:xfrm>
      </p:grpSpPr>
      <p:sp>
        <p:nvSpPr>
          <p:cNvPr id="64" name="Google Shape;64;p84"/>
          <p:cNvSpPr txBox="1">
            <a:spLocks noGrp="1"/>
          </p:cNvSpPr>
          <p:nvPr>
            <p:ph type="title"/>
          </p:nvPr>
        </p:nvSpPr>
        <p:spPr>
          <a:xfrm>
            <a:off x="1259683" y="685800"/>
            <a:ext cx="5898356" cy="2400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84"/>
          <p:cNvSpPr txBox="1">
            <a:spLocks noGrp="1"/>
          </p:cNvSpPr>
          <p:nvPr>
            <p:ph type="body" idx="1"/>
          </p:nvPr>
        </p:nvSpPr>
        <p:spPr>
          <a:xfrm>
            <a:off x="7774782" y="1481138"/>
            <a:ext cx="9258300" cy="7310438"/>
          </a:xfrm>
          <a:prstGeom prst="rect">
            <a:avLst/>
          </a:prstGeom>
          <a:noFill/>
          <a:ln>
            <a:noFill/>
          </a:ln>
        </p:spPr>
        <p:txBody>
          <a:bodyPr spcFirstLastPara="1" wrap="square" lIns="91425" tIns="45700" rIns="91425" bIns="45700" anchor="t" anchorCtr="0">
            <a:normAutofit/>
          </a:bodyPr>
          <a:lstStyle>
            <a:lvl1pPr marL="685800" lvl="0" indent="-647700" algn="l">
              <a:lnSpc>
                <a:spcPct val="90000"/>
              </a:lnSpc>
              <a:spcBef>
                <a:spcPts val="1500"/>
              </a:spcBef>
              <a:spcAft>
                <a:spcPts val="0"/>
              </a:spcAft>
              <a:buClr>
                <a:schemeClr val="dk1"/>
              </a:buClr>
              <a:buSzPts val="3200"/>
              <a:buChar char="•"/>
              <a:defRPr sz="4800"/>
            </a:lvl1pPr>
            <a:lvl2pPr marL="1371600" lvl="1" indent="-609600" algn="l">
              <a:lnSpc>
                <a:spcPct val="90000"/>
              </a:lnSpc>
              <a:spcBef>
                <a:spcPts val="750"/>
              </a:spcBef>
              <a:spcAft>
                <a:spcPts val="0"/>
              </a:spcAft>
              <a:buClr>
                <a:schemeClr val="dk1"/>
              </a:buClr>
              <a:buSzPts val="2800"/>
              <a:buChar char="•"/>
              <a:defRPr sz="4200"/>
            </a:lvl2pPr>
            <a:lvl3pPr marL="2057400" lvl="2" indent="-571500" algn="l">
              <a:lnSpc>
                <a:spcPct val="90000"/>
              </a:lnSpc>
              <a:spcBef>
                <a:spcPts val="750"/>
              </a:spcBef>
              <a:spcAft>
                <a:spcPts val="0"/>
              </a:spcAft>
              <a:buClr>
                <a:schemeClr val="dk1"/>
              </a:buClr>
              <a:buSzPts val="2400"/>
              <a:buChar char="•"/>
              <a:defRPr sz="3600"/>
            </a:lvl3pPr>
            <a:lvl4pPr marL="2743200" lvl="3" indent="-533400" algn="l">
              <a:lnSpc>
                <a:spcPct val="90000"/>
              </a:lnSpc>
              <a:spcBef>
                <a:spcPts val="750"/>
              </a:spcBef>
              <a:spcAft>
                <a:spcPts val="0"/>
              </a:spcAft>
              <a:buClr>
                <a:schemeClr val="dk1"/>
              </a:buClr>
              <a:buSzPts val="2000"/>
              <a:buChar char="•"/>
              <a:defRPr sz="3000"/>
            </a:lvl4pPr>
            <a:lvl5pPr marL="3429000" lvl="4" indent="-533400" algn="l">
              <a:lnSpc>
                <a:spcPct val="90000"/>
              </a:lnSpc>
              <a:spcBef>
                <a:spcPts val="750"/>
              </a:spcBef>
              <a:spcAft>
                <a:spcPts val="0"/>
              </a:spcAft>
              <a:buClr>
                <a:schemeClr val="dk1"/>
              </a:buClr>
              <a:buSzPts val="2000"/>
              <a:buChar char="•"/>
              <a:defRPr sz="3000"/>
            </a:lvl5pPr>
            <a:lvl6pPr marL="4114800" lvl="5" indent="-533400" algn="l">
              <a:lnSpc>
                <a:spcPct val="90000"/>
              </a:lnSpc>
              <a:spcBef>
                <a:spcPts val="750"/>
              </a:spcBef>
              <a:spcAft>
                <a:spcPts val="0"/>
              </a:spcAft>
              <a:buClr>
                <a:schemeClr val="dk1"/>
              </a:buClr>
              <a:buSzPts val="2000"/>
              <a:buChar char="•"/>
              <a:defRPr sz="3000"/>
            </a:lvl6pPr>
            <a:lvl7pPr marL="4800600" lvl="6" indent="-533400" algn="l">
              <a:lnSpc>
                <a:spcPct val="90000"/>
              </a:lnSpc>
              <a:spcBef>
                <a:spcPts val="750"/>
              </a:spcBef>
              <a:spcAft>
                <a:spcPts val="0"/>
              </a:spcAft>
              <a:buClr>
                <a:schemeClr val="dk1"/>
              </a:buClr>
              <a:buSzPts val="2000"/>
              <a:buChar char="•"/>
              <a:defRPr sz="3000"/>
            </a:lvl7pPr>
            <a:lvl8pPr marL="5486400" lvl="7" indent="-533400" algn="l">
              <a:lnSpc>
                <a:spcPct val="90000"/>
              </a:lnSpc>
              <a:spcBef>
                <a:spcPts val="750"/>
              </a:spcBef>
              <a:spcAft>
                <a:spcPts val="0"/>
              </a:spcAft>
              <a:buClr>
                <a:schemeClr val="dk1"/>
              </a:buClr>
              <a:buSzPts val="2000"/>
              <a:buChar char="•"/>
              <a:defRPr sz="3000"/>
            </a:lvl8pPr>
            <a:lvl9pPr marL="6172200" lvl="8" indent="-533400" algn="l">
              <a:lnSpc>
                <a:spcPct val="90000"/>
              </a:lnSpc>
              <a:spcBef>
                <a:spcPts val="750"/>
              </a:spcBef>
              <a:spcAft>
                <a:spcPts val="0"/>
              </a:spcAft>
              <a:buClr>
                <a:schemeClr val="dk1"/>
              </a:buClr>
              <a:buSzPts val="2000"/>
              <a:buChar char="•"/>
              <a:defRPr sz="3000"/>
            </a:lvl9pPr>
          </a:lstStyle>
          <a:p>
            <a:endParaRPr/>
          </a:p>
        </p:txBody>
      </p:sp>
      <p:sp>
        <p:nvSpPr>
          <p:cNvPr id="66" name="Google Shape;66;p84"/>
          <p:cNvSpPr txBox="1">
            <a:spLocks noGrp="1"/>
          </p:cNvSpPr>
          <p:nvPr>
            <p:ph type="body" idx="2"/>
          </p:nvPr>
        </p:nvSpPr>
        <p:spPr>
          <a:xfrm>
            <a:off x="1259683" y="3086100"/>
            <a:ext cx="5898356" cy="5717382"/>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Clr>
                <a:schemeClr val="dk1"/>
              </a:buClr>
              <a:buSzPts val="1600"/>
              <a:buNone/>
              <a:defRPr sz="2400"/>
            </a:lvl1pPr>
            <a:lvl2pPr marL="1371600" lvl="1" indent="-342900" algn="l">
              <a:lnSpc>
                <a:spcPct val="90000"/>
              </a:lnSpc>
              <a:spcBef>
                <a:spcPts val="750"/>
              </a:spcBef>
              <a:spcAft>
                <a:spcPts val="0"/>
              </a:spcAft>
              <a:buClr>
                <a:schemeClr val="dk1"/>
              </a:buClr>
              <a:buSzPts val="1400"/>
              <a:buNone/>
              <a:defRPr sz="2100"/>
            </a:lvl2pPr>
            <a:lvl3pPr marL="2057400" lvl="2" indent="-342900" algn="l">
              <a:lnSpc>
                <a:spcPct val="90000"/>
              </a:lnSpc>
              <a:spcBef>
                <a:spcPts val="750"/>
              </a:spcBef>
              <a:spcAft>
                <a:spcPts val="0"/>
              </a:spcAft>
              <a:buClr>
                <a:schemeClr val="dk1"/>
              </a:buClr>
              <a:buSzPts val="1200"/>
              <a:buNone/>
              <a:defRPr sz="1800"/>
            </a:lvl3pPr>
            <a:lvl4pPr marL="2743200" lvl="3" indent="-342900" algn="l">
              <a:lnSpc>
                <a:spcPct val="90000"/>
              </a:lnSpc>
              <a:spcBef>
                <a:spcPts val="750"/>
              </a:spcBef>
              <a:spcAft>
                <a:spcPts val="0"/>
              </a:spcAft>
              <a:buClr>
                <a:schemeClr val="dk1"/>
              </a:buClr>
              <a:buSzPts val="1000"/>
              <a:buNone/>
              <a:defRPr sz="1500"/>
            </a:lvl4pPr>
            <a:lvl5pPr marL="3429000" lvl="4" indent="-342900" algn="l">
              <a:lnSpc>
                <a:spcPct val="90000"/>
              </a:lnSpc>
              <a:spcBef>
                <a:spcPts val="750"/>
              </a:spcBef>
              <a:spcAft>
                <a:spcPts val="0"/>
              </a:spcAft>
              <a:buClr>
                <a:schemeClr val="dk1"/>
              </a:buClr>
              <a:buSzPts val="1000"/>
              <a:buNone/>
              <a:defRPr sz="1500"/>
            </a:lvl5pPr>
            <a:lvl6pPr marL="4114800" lvl="5" indent="-342900" algn="l">
              <a:lnSpc>
                <a:spcPct val="90000"/>
              </a:lnSpc>
              <a:spcBef>
                <a:spcPts val="750"/>
              </a:spcBef>
              <a:spcAft>
                <a:spcPts val="0"/>
              </a:spcAft>
              <a:buClr>
                <a:schemeClr val="dk1"/>
              </a:buClr>
              <a:buSzPts val="1000"/>
              <a:buNone/>
              <a:defRPr sz="1500"/>
            </a:lvl6pPr>
            <a:lvl7pPr marL="4800600" lvl="6" indent="-342900" algn="l">
              <a:lnSpc>
                <a:spcPct val="90000"/>
              </a:lnSpc>
              <a:spcBef>
                <a:spcPts val="750"/>
              </a:spcBef>
              <a:spcAft>
                <a:spcPts val="0"/>
              </a:spcAft>
              <a:buClr>
                <a:schemeClr val="dk1"/>
              </a:buClr>
              <a:buSzPts val="1000"/>
              <a:buNone/>
              <a:defRPr sz="1500"/>
            </a:lvl7pPr>
            <a:lvl8pPr marL="5486400" lvl="7" indent="-342900" algn="l">
              <a:lnSpc>
                <a:spcPct val="90000"/>
              </a:lnSpc>
              <a:spcBef>
                <a:spcPts val="750"/>
              </a:spcBef>
              <a:spcAft>
                <a:spcPts val="0"/>
              </a:spcAft>
              <a:buClr>
                <a:schemeClr val="dk1"/>
              </a:buClr>
              <a:buSzPts val="1000"/>
              <a:buNone/>
              <a:defRPr sz="1500"/>
            </a:lvl8pPr>
            <a:lvl9pPr marL="6172200" lvl="8" indent="-342900" algn="l">
              <a:lnSpc>
                <a:spcPct val="90000"/>
              </a:lnSpc>
              <a:spcBef>
                <a:spcPts val="750"/>
              </a:spcBef>
              <a:spcAft>
                <a:spcPts val="0"/>
              </a:spcAft>
              <a:buClr>
                <a:schemeClr val="dk1"/>
              </a:buClr>
              <a:buSzPts val="1000"/>
              <a:buNone/>
              <a:defRPr sz="1500"/>
            </a:lvl9pPr>
          </a:lstStyle>
          <a:p>
            <a:endParaRPr/>
          </a:p>
        </p:txBody>
      </p:sp>
      <p:sp>
        <p:nvSpPr>
          <p:cNvPr id="67" name="Google Shape;67;p84"/>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4"/>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4"/>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6213966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0"/>
        <p:cNvGrpSpPr/>
        <p:nvPr/>
      </p:nvGrpSpPr>
      <p:grpSpPr>
        <a:xfrm>
          <a:off x="0" y="0"/>
          <a:ext cx="0" cy="0"/>
          <a:chOff x="0" y="0"/>
          <a:chExt cx="0" cy="0"/>
        </a:xfrm>
      </p:grpSpPr>
      <p:sp>
        <p:nvSpPr>
          <p:cNvPr id="71" name="Google Shape;71;p85"/>
          <p:cNvSpPr txBox="1">
            <a:spLocks noGrp="1"/>
          </p:cNvSpPr>
          <p:nvPr>
            <p:ph type="title"/>
          </p:nvPr>
        </p:nvSpPr>
        <p:spPr>
          <a:xfrm>
            <a:off x="1259683" y="685800"/>
            <a:ext cx="5898356" cy="2400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85"/>
          <p:cNvSpPr>
            <a:spLocks noGrp="1"/>
          </p:cNvSpPr>
          <p:nvPr>
            <p:ph type="pic" idx="2"/>
          </p:nvPr>
        </p:nvSpPr>
        <p:spPr>
          <a:xfrm>
            <a:off x="7774782" y="1481138"/>
            <a:ext cx="9258300" cy="731043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500"/>
              </a:spcBef>
              <a:spcAft>
                <a:spcPts val="0"/>
              </a:spcAft>
              <a:buClr>
                <a:schemeClr val="dk1"/>
              </a:buClr>
              <a:buSzPts val="3200"/>
              <a:buFont typeface="Arial"/>
              <a:buNone/>
              <a:defRPr sz="4800" b="0" i="0" u="none" strike="noStrike" cap="none">
                <a:solidFill>
                  <a:schemeClr val="dk1"/>
                </a:solidFill>
                <a:latin typeface="Calibri"/>
                <a:ea typeface="Calibri"/>
                <a:cs typeface="Calibri"/>
                <a:sym typeface="Calibri"/>
              </a:defRPr>
            </a:lvl1pPr>
            <a:lvl2pPr marR="0" lvl="1" algn="l" rtl="0">
              <a:lnSpc>
                <a:spcPct val="90000"/>
              </a:lnSpc>
              <a:spcBef>
                <a:spcPts val="750"/>
              </a:spcBef>
              <a:spcAft>
                <a:spcPts val="0"/>
              </a:spcAft>
              <a:buClr>
                <a:schemeClr val="dk1"/>
              </a:buClr>
              <a:buSzPts val="2800"/>
              <a:buFont typeface="Arial"/>
              <a:buNone/>
              <a:defRPr sz="4200" b="0" i="0" u="none" strike="noStrike" cap="none">
                <a:solidFill>
                  <a:schemeClr val="dk1"/>
                </a:solidFill>
                <a:latin typeface="Calibri"/>
                <a:ea typeface="Calibri"/>
                <a:cs typeface="Calibri"/>
                <a:sym typeface="Calibri"/>
              </a:defRPr>
            </a:lvl2pPr>
            <a:lvl3pPr marR="0" lvl="2" algn="l" rtl="0">
              <a:lnSpc>
                <a:spcPct val="90000"/>
              </a:lnSpc>
              <a:spcBef>
                <a:spcPts val="750"/>
              </a:spcBef>
              <a:spcAft>
                <a:spcPts val="0"/>
              </a:spcAft>
              <a:buClr>
                <a:schemeClr val="dk1"/>
              </a:buClr>
              <a:buSzPts val="2400"/>
              <a:buFont typeface="Arial"/>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4pPr>
            <a:lvl5pPr marR="0" lvl="4"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5pPr>
            <a:lvl6pPr marR="0" lvl="5"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6pPr>
            <a:lvl7pPr marR="0" lvl="6"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7pPr>
            <a:lvl8pPr marR="0" lvl="7"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8pPr>
            <a:lvl9pPr marR="0" lvl="8"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9pPr>
          </a:lstStyle>
          <a:p>
            <a:endParaRPr/>
          </a:p>
        </p:txBody>
      </p:sp>
      <p:sp>
        <p:nvSpPr>
          <p:cNvPr id="73" name="Google Shape;73;p85"/>
          <p:cNvSpPr txBox="1">
            <a:spLocks noGrp="1"/>
          </p:cNvSpPr>
          <p:nvPr>
            <p:ph type="body" idx="1"/>
          </p:nvPr>
        </p:nvSpPr>
        <p:spPr>
          <a:xfrm>
            <a:off x="1259683" y="3086100"/>
            <a:ext cx="5898356" cy="5717382"/>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Clr>
                <a:schemeClr val="dk1"/>
              </a:buClr>
              <a:buSzPts val="1600"/>
              <a:buNone/>
              <a:defRPr sz="2400"/>
            </a:lvl1pPr>
            <a:lvl2pPr marL="1371600" lvl="1" indent="-342900" algn="l">
              <a:lnSpc>
                <a:spcPct val="90000"/>
              </a:lnSpc>
              <a:spcBef>
                <a:spcPts val="750"/>
              </a:spcBef>
              <a:spcAft>
                <a:spcPts val="0"/>
              </a:spcAft>
              <a:buClr>
                <a:schemeClr val="dk1"/>
              </a:buClr>
              <a:buSzPts val="1400"/>
              <a:buNone/>
              <a:defRPr sz="2100"/>
            </a:lvl2pPr>
            <a:lvl3pPr marL="2057400" lvl="2" indent="-342900" algn="l">
              <a:lnSpc>
                <a:spcPct val="90000"/>
              </a:lnSpc>
              <a:spcBef>
                <a:spcPts val="750"/>
              </a:spcBef>
              <a:spcAft>
                <a:spcPts val="0"/>
              </a:spcAft>
              <a:buClr>
                <a:schemeClr val="dk1"/>
              </a:buClr>
              <a:buSzPts val="1200"/>
              <a:buNone/>
              <a:defRPr sz="1800"/>
            </a:lvl3pPr>
            <a:lvl4pPr marL="2743200" lvl="3" indent="-342900" algn="l">
              <a:lnSpc>
                <a:spcPct val="90000"/>
              </a:lnSpc>
              <a:spcBef>
                <a:spcPts val="750"/>
              </a:spcBef>
              <a:spcAft>
                <a:spcPts val="0"/>
              </a:spcAft>
              <a:buClr>
                <a:schemeClr val="dk1"/>
              </a:buClr>
              <a:buSzPts val="1000"/>
              <a:buNone/>
              <a:defRPr sz="1500"/>
            </a:lvl4pPr>
            <a:lvl5pPr marL="3429000" lvl="4" indent="-342900" algn="l">
              <a:lnSpc>
                <a:spcPct val="90000"/>
              </a:lnSpc>
              <a:spcBef>
                <a:spcPts val="750"/>
              </a:spcBef>
              <a:spcAft>
                <a:spcPts val="0"/>
              </a:spcAft>
              <a:buClr>
                <a:schemeClr val="dk1"/>
              </a:buClr>
              <a:buSzPts val="1000"/>
              <a:buNone/>
              <a:defRPr sz="1500"/>
            </a:lvl5pPr>
            <a:lvl6pPr marL="4114800" lvl="5" indent="-342900" algn="l">
              <a:lnSpc>
                <a:spcPct val="90000"/>
              </a:lnSpc>
              <a:spcBef>
                <a:spcPts val="750"/>
              </a:spcBef>
              <a:spcAft>
                <a:spcPts val="0"/>
              </a:spcAft>
              <a:buClr>
                <a:schemeClr val="dk1"/>
              </a:buClr>
              <a:buSzPts val="1000"/>
              <a:buNone/>
              <a:defRPr sz="1500"/>
            </a:lvl6pPr>
            <a:lvl7pPr marL="4800600" lvl="6" indent="-342900" algn="l">
              <a:lnSpc>
                <a:spcPct val="90000"/>
              </a:lnSpc>
              <a:spcBef>
                <a:spcPts val="750"/>
              </a:spcBef>
              <a:spcAft>
                <a:spcPts val="0"/>
              </a:spcAft>
              <a:buClr>
                <a:schemeClr val="dk1"/>
              </a:buClr>
              <a:buSzPts val="1000"/>
              <a:buNone/>
              <a:defRPr sz="1500"/>
            </a:lvl7pPr>
            <a:lvl8pPr marL="5486400" lvl="7" indent="-342900" algn="l">
              <a:lnSpc>
                <a:spcPct val="90000"/>
              </a:lnSpc>
              <a:spcBef>
                <a:spcPts val="750"/>
              </a:spcBef>
              <a:spcAft>
                <a:spcPts val="0"/>
              </a:spcAft>
              <a:buClr>
                <a:schemeClr val="dk1"/>
              </a:buClr>
              <a:buSzPts val="1000"/>
              <a:buNone/>
              <a:defRPr sz="1500"/>
            </a:lvl8pPr>
            <a:lvl9pPr marL="6172200" lvl="8" indent="-342900" algn="l">
              <a:lnSpc>
                <a:spcPct val="90000"/>
              </a:lnSpc>
              <a:spcBef>
                <a:spcPts val="750"/>
              </a:spcBef>
              <a:spcAft>
                <a:spcPts val="0"/>
              </a:spcAft>
              <a:buClr>
                <a:schemeClr val="dk1"/>
              </a:buClr>
              <a:buSzPts val="1000"/>
              <a:buNone/>
              <a:defRPr sz="1500"/>
            </a:lvl9pPr>
          </a:lstStyle>
          <a:p>
            <a:endParaRPr/>
          </a:p>
        </p:txBody>
      </p:sp>
      <p:sp>
        <p:nvSpPr>
          <p:cNvPr id="74" name="Google Shape;74;p85"/>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85"/>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85"/>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7307349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7"/>
        <p:cNvGrpSpPr/>
        <p:nvPr/>
      </p:nvGrpSpPr>
      <p:grpSpPr>
        <a:xfrm>
          <a:off x="0" y="0"/>
          <a:ext cx="0" cy="0"/>
          <a:chOff x="0" y="0"/>
          <a:chExt cx="0" cy="0"/>
        </a:xfrm>
      </p:grpSpPr>
      <p:sp>
        <p:nvSpPr>
          <p:cNvPr id="78" name="Google Shape;78;p86"/>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86"/>
          <p:cNvSpPr txBox="1">
            <a:spLocks noGrp="1"/>
          </p:cNvSpPr>
          <p:nvPr>
            <p:ph type="body" idx="1"/>
          </p:nvPr>
        </p:nvSpPr>
        <p:spPr>
          <a:xfrm rot="5400000">
            <a:off x="5880497" y="-1884759"/>
            <a:ext cx="6527007" cy="15773400"/>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80" name="Google Shape;80;p86"/>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86"/>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86"/>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3982793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3"/>
        <p:cNvGrpSpPr/>
        <p:nvPr/>
      </p:nvGrpSpPr>
      <p:grpSpPr>
        <a:xfrm>
          <a:off x="0" y="0"/>
          <a:ext cx="0" cy="0"/>
          <a:chOff x="0" y="0"/>
          <a:chExt cx="0" cy="0"/>
        </a:xfrm>
      </p:grpSpPr>
      <p:sp>
        <p:nvSpPr>
          <p:cNvPr id="84" name="Google Shape;84;p87"/>
          <p:cNvSpPr txBox="1">
            <a:spLocks noGrp="1"/>
          </p:cNvSpPr>
          <p:nvPr>
            <p:ph type="title"/>
          </p:nvPr>
        </p:nvSpPr>
        <p:spPr>
          <a:xfrm rot="5400000">
            <a:off x="10700147" y="2934891"/>
            <a:ext cx="8717757" cy="39433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87"/>
          <p:cNvSpPr txBox="1">
            <a:spLocks noGrp="1"/>
          </p:cNvSpPr>
          <p:nvPr>
            <p:ph type="body" idx="1"/>
          </p:nvPr>
        </p:nvSpPr>
        <p:spPr>
          <a:xfrm rot="5400000">
            <a:off x="2699147" y="-894159"/>
            <a:ext cx="8717757" cy="11601450"/>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86" name="Google Shape;86;p87"/>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87"/>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87"/>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5080727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89"/>
        <p:cNvGrpSpPr/>
        <p:nvPr/>
      </p:nvGrpSpPr>
      <p:grpSpPr>
        <a:xfrm>
          <a:off x="0" y="0"/>
          <a:ext cx="0" cy="0"/>
          <a:chOff x="0" y="0"/>
          <a:chExt cx="0" cy="0"/>
        </a:xfrm>
      </p:grpSpPr>
      <p:sp>
        <p:nvSpPr>
          <p:cNvPr id="90" name="Google Shape;90;p88"/>
          <p:cNvSpPr/>
          <p:nvPr/>
        </p:nvSpPr>
        <p:spPr>
          <a:xfrm>
            <a:off x="0" y="1"/>
            <a:ext cx="20823384" cy="10345538"/>
          </a:xfrm>
          <a:prstGeom prst="snip2DiagRect">
            <a:avLst>
              <a:gd name="adj1" fmla="val 0"/>
              <a:gd name="adj2" fmla="val 47650"/>
            </a:avLst>
          </a:prstGeom>
          <a:solidFill>
            <a:schemeClr val="lt1"/>
          </a:solidFill>
          <a:ln>
            <a:noFill/>
          </a:ln>
        </p:spPr>
        <p:txBody>
          <a:bodyPr spcFirstLastPara="1" wrap="square" lIns="137138" tIns="68550" rIns="137138" bIns="68550" anchor="ctr" anchorCtr="0">
            <a:noAutofit/>
          </a:bodyPr>
          <a:lstStyle/>
          <a:p>
            <a:pPr marL="0" marR="0" lvl="0" indent="0" algn="ctr" rtl="0">
              <a:spcBef>
                <a:spcPts val="0"/>
              </a:spcBef>
              <a:spcAft>
                <a:spcPts val="0"/>
              </a:spcAft>
              <a:buNone/>
            </a:pPr>
            <a:endParaRPr sz="2700">
              <a:solidFill>
                <a:schemeClr val="lt1"/>
              </a:solidFill>
              <a:latin typeface="Montserrat Medium"/>
              <a:ea typeface="Montserrat Medium"/>
              <a:cs typeface="Montserrat Medium"/>
              <a:sym typeface="Montserrat Medium"/>
            </a:endParaRPr>
          </a:p>
        </p:txBody>
      </p:sp>
      <p:sp>
        <p:nvSpPr>
          <p:cNvPr id="91" name="Google Shape;91;p88"/>
          <p:cNvSpPr txBox="1">
            <a:spLocks noGrp="1"/>
          </p:cNvSpPr>
          <p:nvPr>
            <p:ph type="body" idx="1"/>
          </p:nvPr>
        </p:nvSpPr>
        <p:spPr>
          <a:xfrm>
            <a:off x="5097418" y="2569182"/>
            <a:ext cx="11324757" cy="6527007"/>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Clr>
                <a:schemeClr val="dk1"/>
              </a:buClr>
              <a:buSzPts val="2000"/>
              <a:buFont typeface="Noto Sans Symbols"/>
              <a:buNone/>
              <a:defRPr sz="3000">
                <a:latin typeface="Montserrat Medium"/>
                <a:ea typeface="Montserrat Medium"/>
                <a:cs typeface="Montserrat Medium"/>
                <a:sym typeface="Montserrat Medium"/>
              </a:defRPr>
            </a:lvl1pPr>
            <a:lvl2pPr marL="1371600" lvl="1" indent="-342900" algn="l">
              <a:lnSpc>
                <a:spcPct val="90000"/>
              </a:lnSpc>
              <a:spcBef>
                <a:spcPts val="750"/>
              </a:spcBef>
              <a:spcAft>
                <a:spcPts val="0"/>
              </a:spcAft>
              <a:buClr>
                <a:schemeClr val="dk1"/>
              </a:buClr>
              <a:buSzPts val="1400"/>
              <a:buFont typeface="Noto Sans Symbols"/>
              <a:buNone/>
              <a:defRPr sz="2100">
                <a:latin typeface="Montserrat Medium"/>
                <a:ea typeface="Montserrat Medium"/>
                <a:cs typeface="Montserrat Medium"/>
                <a:sym typeface="Montserrat Medium"/>
              </a:defRPr>
            </a:lvl2pPr>
            <a:lvl3pPr marL="2057400" lvl="2" indent="-476250" algn="l">
              <a:lnSpc>
                <a:spcPct val="90000"/>
              </a:lnSpc>
              <a:spcBef>
                <a:spcPts val="750"/>
              </a:spcBef>
              <a:spcAft>
                <a:spcPts val="0"/>
              </a:spcAft>
              <a:buClr>
                <a:schemeClr val="dk1"/>
              </a:buClr>
              <a:buSzPts val="1400"/>
              <a:buFont typeface="Noto Sans Symbols"/>
              <a:buChar char="▪"/>
              <a:defRPr sz="2100">
                <a:latin typeface="Montserrat Medium"/>
                <a:ea typeface="Montserrat Medium"/>
                <a:cs typeface="Montserrat Medium"/>
                <a:sym typeface="Montserrat Medium"/>
              </a:defRPr>
            </a:lvl3pPr>
            <a:lvl4pPr marL="2743200" lvl="3" indent="-476250" algn="l">
              <a:lnSpc>
                <a:spcPct val="90000"/>
              </a:lnSpc>
              <a:spcBef>
                <a:spcPts val="750"/>
              </a:spcBef>
              <a:spcAft>
                <a:spcPts val="0"/>
              </a:spcAft>
              <a:buClr>
                <a:schemeClr val="dk1"/>
              </a:buClr>
              <a:buSzPts val="1400"/>
              <a:buFont typeface="Noto Sans Symbols"/>
              <a:buChar char="▪"/>
              <a:defRPr sz="2100">
                <a:latin typeface="Montserrat Medium"/>
                <a:ea typeface="Montserrat Medium"/>
                <a:cs typeface="Montserrat Medium"/>
                <a:sym typeface="Montserrat Medium"/>
              </a:defRPr>
            </a:lvl4pPr>
            <a:lvl5pPr marL="3429000" lvl="4" indent="-476250" algn="l">
              <a:lnSpc>
                <a:spcPct val="90000"/>
              </a:lnSpc>
              <a:spcBef>
                <a:spcPts val="750"/>
              </a:spcBef>
              <a:spcAft>
                <a:spcPts val="0"/>
              </a:spcAft>
              <a:buClr>
                <a:schemeClr val="dk1"/>
              </a:buClr>
              <a:buSzPts val="1400"/>
              <a:buFont typeface="Noto Sans Symbols"/>
              <a:buChar char="▪"/>
              <a:defRPr sz="2100">
                <a:latin typeface="Montserrat Medium"/>
                <a:ea typeface="Montserrat Medium"/>
                <a:cs typeface="Montserrat Medium"/>
                <a:sym typeface="Montserrat Medium"/>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92" name="Google Shape;92;p88"/>
          <p:cNvSpPr>
            <a:spLocks noGrp="1"/>
          </p:cNvSpPr>
          <p:nvPr>
            <p:ph type="pic" idx="2"/>
          </p:nvPr>
        </p:nvSpPr>
        <p:spPr>
          <a:xfrm>
            <a:off x="2122997" y="2260709"/>
            <a:ext cx="2383407" cy="2383406"/>
          </a:xfrm>
          <a:prstGeom prst="ellipse">
            <a:avLst/>
          </a:prstGeom>
          <a:noFill/>
          <a:ln w="28575" cap="flat" cmpd="sng">
            <a:solidFill>
              <a:srgbClr val="D8D8D8"/>
            </a:solidFill>
            <a:prstDash val="solid"/>
            <a:round/>
            <a:headEnd type="none" w="sm" len="sm"/>
            <a:tailEnd type="none" w="sm" len="sm"/>
          </a:ln>
        </p:spPr>
        <p:txBody>
          <a:bodyPr spcFirstLastPara="1" wrap="square" lIns="0" tIns="91425" rIns="0" bIns="0" anchor="ctr" anchorCtr="0">
            <a:normAutofit/>
          </a:bodyPr>
          <a:lstStyle>
            <a:lvl1pPr marR="0" lvl="0" algn="ctr" rtl="0">
              <a:lnSpc>
                <a:spcPct val="90000"/>
              </a:lnSpc>
              <a:spcBef>
                <a:spcPts val="1500"/>
              </a:spcBef>
              <a:spcAft>
                <a:spcPts val="0"/>
              </a:spcAft>
              <a:buClr>
                <a:schemeClr val="dk1"/>
              </a:buClr>
              <a:buSzPts val="1400"/>
              <a:buFont typeface="Arial"/>
              <a:buNone/>
              <a:defRPr sz="2100" b="0" i="0" u="none" strike="noStrike" cap="none">
                <a:solidFill>
                  <a:schemeClr val="dk1"/>
                </a:solidFill>
                <a:latin typeface="Montserrat Medium"/>
                <a:ea typeface="Montserrat Medium"/>
                <a:cs typeface="Montserrat Medium"/>
                <a:sym typeface="Montserrat Medium"/>
              </a:defRPr>
            </a:lvl1pPr>
            <a:lvl2pPr marR="0" lvl="1" algn="l" rtl="0">
              <a:lnSpc>
                <a:spcPct val="90000"/>
              </a:lnSpc>
              <a:spcBef>
                <a:spcPts val="750"/>
              </a:spcBef>
              <a:spcAft>
                <a:spcPts val="0"/>
              </a:spcAft>
              <a:buClr>
                <a:schemeClr val="dk1"/>
              </a:buClr>
              <a:buSzPts val="2400"/>
              <a:buFont typeface="Arial"/>
              <a:buChar char="•"/>
              <a:defRPr sz="3600" b="0" i="0" u="none" strike="noStrike" cap="none">
                <a:solidFill>
                  <a:schemeClr val="dk1"/>
                </a:solidFill>
                <a:latin typeface="Calibri"/>
                <a:ea typeface="Calibri"/>
                <a:cs typeface="Calibri"/>
                <a:sym typeface="Calibri"/>
              </a:defRPr>
            </a:lvl2pPr>
            <a:lvl3pPr marR="0" lvl="2" algn="l" rtl="0">
              <a:lnSpc>
                <a:spcPct val="90000"/>
              </a:lnSpc>
              <a:spcBef>
                <a:spcPts val="750"/>
              </a:spcBef>
              <a:spcAft>
                <a:spcPts val="0"/>
              </a:spcAft>
              <a:buClr>
                <a:schemeClr val="dk1"/>
              </a:buClr>
              <a:buSzPts val="2000"/>
              <a:buFont typeface="Arial"/>
              <a:buChar char="•"/>
              <a:defRPr sz="3000" b="0" i="0" u="none" strike="noStrike" cap="none">
                <a:solidFill>
                  <a:schemeClr val="dk1"/>
                </a:solidFill>
                <a:latin typeface="Calibri"/>
                <a:ea typeface="Calibri"/>
                <a:cs typeface="Calibri"/>
                <a:sym typeface="Calibri"/>
              </a:defRPr>
            </a:lvl3pPr>
            <a:lvl4pPr marR="0" lvl="3"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4pPr>
            <a:lvl5pPr marR="0" lvl="4"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5pPr>
            <a:lvl6pPr marR="0" lvl="5"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6pPr>
            <a:lvl7pPr marR="0" lvl="6"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7pPr>
            <a:lvl8pPr marR="0" lvl="7"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8pPr>
            <a:lvl9pPr marR="0" lvl="8" algn="l" rtl="0">
              <a:lnSpc>
                <a:spcPct val="90000"/>
              </a:lnSpc>
              <a:spcBef>
                <a:spcPts val="750"/>
              </a:spcBef>
              <a:spcAft>
                <a:spcPts val="0"/>
              </a:spcAft>
              <a:buClr>
                <a:schemeClr val="dk1"/>
              </a:buClr>
              <a:buSzPts val="1800"/>
              <a:buFont typeface="Arial"/>
              <a:buChar char="•"/>
              <a:defRPr sz="2700" b="0" i="0" u="none" strike="noStrike" cap="none">
                <a:solidFill>
                  <a:schemeClr val="dk1"/>
                </a:solidFill>
                <a:latin typeface="Calibri"/>
                <a:ea typeface="Calibri"/>
                <a:cs typeface="Calibri"/>
                <a:sym typeface="Calibri"/>
              </a:defRPr>
            </a:lvl9pPr>
          </a:lstStyle>
          <a:p>
            <a:endParaRPr/>
          </a:p>
        </p:txBody>
      </p:sp>
      <p:sp>
        <p:nvSpPr>
          <p:cNvPr id="93" name="Google Shape;93;p88"/>
          <p:cNvSpPr txBox="1">
            <a:spLocks noGrp="1"/>
          </p:cNvSpPr>
          <p:nvPr>
            <p:ph type="title"/>
          </p:nvPr>
        </p:nvSpPr>
        <p:spPr>
          <a:xfrm>
            <a:off x="963386" y="417836"/>
            <a:ext cx="15773400" cy="725165"/>
          </a:xfrm>
          <a:prstGeom prst="rect">
            <a:avLst/>
          </a:prstGeom>
          <a:noFill/>
          <a:ln>
            <a:noFill/>
          </a:ln>
        </p:spPr>
        <p:txBody>
          <a:bodyPr spcFirstLastPara="1" wrap="square" lIns="91425" tIns="45700" rIns="365750" bIns="45700" anchor="ctr" anchorCtr="0">
            <a:normAutofit/>
          </a:bodyPr>
          <a:lstStyle>
            <a:lvl1pPr lvl="0" algn="r">
              <a:lnSpc>
                <a:spcPct val="90000"/>
              </a:lnSpc>
              <a:spcBef>
                <a:spcPts val="0"/>
              </a:spcBef>
              <a:spcAft>
                <a:spcPts val="0"/>
              </a:spcAft>
              <a:buClr>
                <a:schemeClr val="dk1"/>
              </a:buClr>
              <a:buSzPts val="2800"/>
              <a:buFont typeface="Montserrat Medium"/>
              <a:buNone/>
              <a:defRPr sz="4200">
                <a:latin typeface="Montserrat Medium"/>
                <a:ea typeface="Montserrat Medium"/>
                <a:cs typeface="Montserrat Medium"/>
                <a:sym typeface="Montserrat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4" name="Google Shape;94;p88"/>
          <p:cNvPicPr preferRelativeResize="0"/>
          <p:nvPr/>
        </p:nvPicPr>
        <p:blipFill rotWithShape="1">
          <a:blip r:embed="rId2">
            <a:alphaModFix/>
          </a:blip>
          <a:srcRect/>
          <a:stretch/>
        </p:blipFill>
        <p:spPr>
          <a:xfrm>
            <a:off x="645524" y="8327425"/>
            <a:ext cx="1541960" cy="1632665"/>
          </a:xfrm>
          <a:prstGeom prst="rect">
            <a:avLst/>
          </a:prstGeom>
          <a:noFill/>
          <a:ln>
            <a:noFill/>
          </a:ln>
        </p:spPr>
      </p:pic>
      <p:sp>
        <p:nvSpPr>
          <p:cNvPr id="95" name="Google Shape;95;p88"/>
          <p:cNvSpPr/>
          <p:nvPr/>
        </p:nvSpPr>
        <p:spPr>
          <a:xfrm>
            <a:off x="0" y="1"/>
            <a:ext cx="20823384" cy="10345538"/>
          </a:xfrm>
          <a:prstGeom prst="snip2DiagRect">
            <a:avLst>
              <a:gd name="adj1" fmla="val 0"/>
              <a:gd name="adj2" fmla="val 47650"/>
            </a:avLst>
          </a:prstGeom>
          <a:solidFill>
            <a:schemeClr val="lt1"/>
          </a:solidFill>
          <a:ln>
            <a:noFill/>
          </a:ln>
        </p:spPr>
        <p:txBody>
          <a:bodyPr spcFirstLastPara="1" wrap="square" lIns="137138" tIns="68550" rIns="137138" bIns="68550" anchor="ctr" anchorCtr="0">
            <a:noAutofit/>
          </a:bodyPr>
          <a:lstStyle/>
          <a:p>
            <a:pPr marL="0" marR="0" lvl="0" indent="0" algn="ctr" rtl="0">
              <a:spcBef>
                <a:spcPts val="0"/>
              </a:spcBef>
              <a:spcAft>
                <a:spcPts val="0"/>
              </a:spcAft>
              <a:buNone/>
            </a:pPr>
            <a:endParaRPr sz="2700">
              <a:solidFill>
                <a:schemeClr val="lt1"/>
              </a:solidFill>
              <a:latin typeface="Montserrat Medium"/>
              <a:ea typeface="Montserrat Medium"/>
              <a:cs typeface="Montserrat Medium"/>
              <a:sym typeface="Montserrat Medium"/>
            </a:endParaRPr>
          </a:p>
        </p:txBody>
      </p:sp>
      <p:pic>
        <p:nvPicPr>
          <p:cNvPr id="96" name="Google Shape;96;p88"/>
          <p:cNvPicPr preferRelativeResize="0"/>
          <p:nvPr/>
        </p:nvPicPr>
        <p:blipFill rotWithShape="1">
          <a:blip r:embed="rId2">
            <a:alphaModFix/>
          </a:blip>
          <a:srcRect/>
          <a:stretch/>
        </p:blipFill>
        <p:spPr>
          <a:xfrm>
            <a:off x="645524" y="8327425"/>
            <a:ext cx="1541960" cy="1632665"/>
          </a:xfrm>
          <a:prstGeom prst="rect">
            <a:avLst/>
          </a:prstGeom>
          <a:noFill/>
          <a:ln>
            <a:noFill/>
          </a:ln>
        </p:spPr>
      </p:pic>
    </p:spTree>
    <p:extLst>
      <p:ext uri="{BB962C8B-B14F-4D97-AF65-F5344CB8AC3E}">
        <p14:creationId xmlns:p14="http://schemas.microsoft.com/office/powerpoint/2010/main" val="385925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base">
                                        <p:cTn id="7" dur="500"/>
                                        <p:tgtEl>
                                          <p:spTgt spid="92"/>
                                        </p:tgtEl>
                                        <p:attrNameLst>
                                          <p:attrName>ppt_w</p:attrName>
                                        </p:attrNameLst>
                                      </p:cBhvr>
                                      <p:tavLst>
                                        <p:tav tm="0">
                                          <p:val>
                                            <p:strVal val="0"/>
                                          </p:val>
                                        </p:tav>
                                        <p:tav tm="100000">
                                          <p:val>
                                            <p:strVal val="#ppt_w"/>
                                          </p:val>
                                        </p:tav>
                                      </p:tavLst>
                                    </p:anim>
                                    <p:anim calcmode="lin" valueType="num">
                                      <p:cBhvr additive="base">
                                        <p:cTn id="8" dur="500"/>
                                        <p:tgtEl>
                                          <p:spTgt spid="92"/>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1">
                                            <p:txEl>
                                              <p:pRg st="0" end="0"/>
                                            </p:txEl>
                                          </p:spTgt>
                                        </p:tgtEl>
                                        <p:attrNameLst>
                                          <p:attrName>style.visibility</p:attrName>
                                        </p:attrNameLst>
                                      </p:cBhvr>
                                      <p:to>
                                        <p:strVal val="visible"/>
                                      </p:to>
                                    </p:set>
                                    <p:animEffect transition="in" filter="fade">
                                      <p:cBhvr>
                                        <p:cTn id="13" dur="500"/>
                                        <p:tgtEl>
                                          <p:spTgt spid="9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1">
                                            <p:txEl>
                                              <p:charRg st="1" end="1"/>
                                            </p:txEl>
                                          </p:spTgt>
                                        </p:tgtEl>
                                        <p:attrNameLst>
                                          <p:attrName>style.visibility</p:attrName>
                                        </p:attrNameLst>
                                      </p:cBhvr>
                                      <p:to>
                                        <p:strVal val="visible"/>
                                      </p:to>
                                    </p:set>
                                    <p:animEffect transition="in" filter="fade">
                                      <p:cBhvr>
                                        <p:cTn id="18" dur="500"/>
                                        <p:tgtEl>
                                          <p:spTgt spid="91">
                                            <p:txEl>
                                              <p:char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1">
                                            <p:txEl>
                                              <p:charRg st="1" end="1"/>
                                            </p:txEl>
                                          </p:spTgt>
                                        </p:tgtEl>
                                        <p:attrNameLst>
                                          <p:attrName>style.visibility</p:attrName>
                                        </p:attrNameLst>
                                      </p:cBhvr>
                                      <p:to>
                                        <p:strVal val="visible"/>
                                      </p:to>
                                    </p:set>
                                    <p:animEffect transition="in" filter="fade">
                                      <p:cBhvr>
                                        <p:cTn id="23" dur="500"/>
                                        <p:tgtEl>
                                          <p:spTgt spid="91">
                                            <p:txEl>
                                              <p:char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1">
                                            <p:txEl>
                                              <p:charRg st="1" end="1"/>
                                            </p:txEl>
                                          </p:spTgt>
                                        </p:tgtEl>
                                        <p:attrNameLst>
                                          <p:attrName>style.visibility</p:attrName>
                                        </p:attrNameLst>
                                      </p:cBhvr>
                                      <p:to>
                                        <p:strVal val="visible"/>
                                      </p:to>
                                    </p:set>
                                    <p:animEffect transition="in" filter="fade">
                                      <p:cBhvr>
                                        <p:cTn id="28" dur="500"/>
                                        <p:tgtEl>
                                          <p:spTgt spid="91">
                                            <p:txEl>
                                              <p:char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1">
                                            <p:txEl>
                                              <p:charRg st="1" end="1"/>
                                            </p:txEl>
                                          </p:spTgt>
                                        </p:tgtEl>
                                        <p:attrNameLst>
                                          <p:attrName>style.visibility</p:attrName>
                                        </p:attrNameLst>
                                      </p:cBhvr>
                                      <p:to>
                                        <p:strVal val="visible"/>
                                      </p:to>
                                    </p:set>
                                    <p:animEffect transition="in" filter="fade">
                                      <p:cBhvr>
                                        <p:cTn id="33" dur="500"/>
                                        <p:tgtEl>
                                          <p:spTgt spid="91">
                                            <p:txEl>
                                              <p:char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1">
                                            <p:txEl>
                                              <p:charRg st="1" end="1"/>
                                            </p:txEl>
                                          </p:spTgt>
                                        </p:tgtEl>
                                        <p:attrNameLst>
                                          <p:attrName>style.visibility</p:attrName>
                                        </p:attrNameLst>
                                      </p:cBhvr>
                                      <p:to>
                                        <p:strVal val="visible"/>
                                      </p:to>
                                    </p:set>
                                    <p:animEffect transition="in" filter="fade">
                                      <p:cBhvr>
                                        <p:cTn id="38" dur="500"/>
                                        <p:tgtEl>
                                          <p:spTgt spid="91">
                                            <p:txEl>
                                              <p:char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91">
                                            <p:txEl>
                                              <p:charRg st="1" end="1"/>
                                            </p:txEl>
                                          </p:spTgt>
                                        </p:tgtEl>
                                        <p:attrNameLst>
                                          <p:attrName>style.visibility</p:attrName>
                                        </p:attrNameLst>
                                      </p:cBhvr>
                                      <p:to>
                                        <p:strVal val="visible"/>
                                      </p:to>
                                    </p:set>
                                    <p:animEffect transition="in" filter="fade">
                                      <p:cBhvr>
                                        <p:cTn id="43" dur="500"/>
                                        <p:tgtEl>
                                          <p:spTgt spid="91">
                                            <p:txEl>
                                              <p:char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91">
                                            <p:txEl>
                                              <p:charRg st="1" end="1"/>
                                            </p:txEl>
                                          </p:spTgt>
                                        </p:tgtEl>
                                        <p:attrNameLst>
                                          <p:attrName>style.visibility</p:attrName>
                                        </p:attrNameLst>
                                      </p:cBhvr>
                                      <p:to>
                                        <p:strVal val="visible"/>
                                      </p:to>
                                    </p:set>
                                    <p:animEffect transition="in" filter="fade">
                                      <p:cBhvr>
                                        <p:cTn id="48" dur="500"/>
                                        <p:tgtEl>
                                          <p:spTgt spid="91">
                                            <p:txEl>
                                              <p:char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91">
                                            <p:txEl>
                                              <p:charRg st="1" end="1"/>
                                            </p:txEl>
                                          </p:spTgt>
                                        </p:tgtEl>
                                        <p:attrNameLst>
                                          <p:attrName>style.visibility</p:attrName>
                                        </p:attrNameLst>
                                      </p:cBhvr>
                                      <p:to>
                                        <p:strVal val="visible"/>
                                      </p:to>
                                    </p:set>
                                    <p:animEffect transition="in" filter="fade">
                                      <p:cBhvr>
                                        <p:cTn id="53" dur="500"/>
                                        <p:tgtEl>
                                          <p:spTgt spid="91">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1_Two Content" userDrawn="1">
  <p:cSld name="1_Two Content">
    <p:spTree>
      <p:nvGrpSpPr>
        <p:cNvPr id="1" name="Shape 103"/>
        <p:cNvGrpSpPr/>
        <p:nvPr/>
      </p:nvGrpSpPr>
      <p:grpSpPr>
        <a:xfrm>
          <a:off x="0" y="0"/>
          <a:ext cx="0" cy="0"/>
          <a:chOff x="0" y="0"/>
          <a:chExt cx="0" cy="0"/>
        </a:xfrm>
      </p:grpSpPr>
      <p:sp>
        <p:nvSpPr>
          <p:cNvPr id="105" name="Google Shape;105;p78"/>
          <p:cNvSpPr txBox="1">
            <a:spLocks noGrp="1"/>
          </p:cNvSpPr>
          <p:nvPr>
            <p:ph type="body" idx="1"/>
          </p:nvPr>
        </p:nvSpPr>
        <p:spPr>
          <a:xfrm>
            <a:off x="973053" y="2735390"/>
            <a:ext cx="6941079" cy="6527007"/>
          </a:xfrm>
          <a:prstGeom prst="rect">
            <a:avLst/>
          </a:prstGeom>
          <a:noFill/>
          <a:ln>
            <a:noFill/>
          </a:ln>
        </p:spPr>
        <p:txBody>
          <a:bodyPr spcFirstLastPara="1" wrap="square" lIns="91425" tIns="45700" rIns="91425" bIns="45700" anchor="t" anchorCtr="0">
            <a:noAutofit/>
          </a:bodyPr>
          <a:lstStyle>
            <a:lvl1pPr marL="685800" lvl="0" indent="-342900" algn="l">
              <a:lnSpc>
                <a:spcPct val="90000"/>
              </a:lnSpc>
              <a:spcBef>
                <a:spcPts val="1500"/>
              </a:spcBef>
              <a:spcAft>
                <a:spcPts val="0"/>
              </a:spcAft>
              <a:buClr>
                <a:schemeClr val="dk1"/>
              </a:buClr>
              <a:buSzPts val="2000"/>
              <a:buNone/>
              <a:defRPr sz="3000">
                <a:latin typeface="Arial"/>
                <a:ea typeface="Arial"/>
                <a:cs typeface="Arial"/>
                <a:sym typeface="Arial"/>
              </a:defRPr>
            </a:lvl1pPr>
            <a:lvl2pPr marL="1371600" lvl="1" indent="-342900" algn="l">
              <a:lnSpc>
                <a:spcPct val="90000"/>
              </a:lnSpc>
              <a:spcBef>
                <a:spcPts val="750"/>
              </a:spcBef>
              <a:spcAft>
                <a:spcPts val="0"/>
              </a:spcAft>
              <a:buClr>
                <a:schemeClr val="dk1"/>
              </a:buClr>
              <a:buSzPts val="2000"/>
              <a:buNone/>
              <a:defRPr sz="3000">
                <a:latin typeface="Arial"/>
                <a:ea typeface="Arial"/>
                <a:cs typeface="Arial"/>
                <a:sym typeface="Arial"/>
              </a:defRPr>
            </a:lvl2pPr>
            <a:lvl3pPr marL="2057400" lvl="2" indent="-342900" algn="l">
              <a:lnSpc>
                <a:spcPct val="90000"/>
              </a:lnSpc>
              <a:spcBef>
                <a:spcPts val="750"/>
              </a:spcBef>
              <a:spcAft>
                <a:spcPts val="0"/>
              </a:spcAft>
              <a:buClr>
                <a:schemeClr val="dk1"/>
              </a:buClr>
              <a:buSzPts val="2000"/>
              <a:buNone/>
              <a:defRPr sz="3000">
                <a:latin typeface="Arial"/>
                <a:ea typeface="Arial"/>
                <a:cs typeface="Arial"/>
                <a:sym typeface="Arial"/>
              </a:defRPr>
            </a:lvl3pPr>
            <a:lvl4pPr marL="2743200" lvl="3" indent="-342900" algn="l">
              <a:lnSpc>
                <a:spcPct val="90000"/>
              </a:lnSpc>
              <a:spcBef>
                <a:spcPts val="750"/>
              </a:spcBef>
              <a:spcAft>
                <a:spcPts val="0"/>
              </a:spcAft>
              <a:buClr>
                <a:schemeClr val="dk1"/>
              </a:buClr>
              <a:buSzPts val="2000"/>
              <a:buNone/>
              <a:defRPr sz="3000">
                <a:latin typeface="Arial"/>
                <a:ea typeface="Arial"/>
                <a:cs typeface="Arial"/>
                <a:sym typeface="Arial"/>
              </a:defRPr>
            </a:lvl4pPr>
            <a:lvl5pPr marL="3429000" lvl="4" indent="-342900" algn="l">
              <a:lnSpc>
                <a:spcPct val="90000"/>
              </a:lnSpc>
              <a:spcBef>
                <a:spcPts val="750"/>
              </a:spcBef>
              <a:spcAft>
                <a:spcPts val="0"/>
              </a:spcAft>
              <a:buClr>
                <a:schemeClr val="dk1"/>
              </a:buClr>
              <a:buSzPts val="2000"/>
              <a:buNone/>
              <a:defRPr sz="3000">
                <a:latin typeface="Arial"/>
                <a:ea typeface="Arial"/>
                <a:cs typeface="Arial"/>
                <a:sym typeface="Arial"/>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06" name="Google Shape;106;p78"/>
          <p:cNvSpPr txBox="1">
            <a:spLocks noGrp="1"/>
          </p:cNvSpPr>
          <p:nvPr>
            <p:ph type="body" idx="2"/>
          </p:nvPr>
        </p:nvSpPr>
        <p:spPr>
          <a:xfrm>
            <a:off x="8475705" y="2735390"/>
            <a:ext cx="6941079" cy="6527007"/>
          </a:xfrm>
          <a:prstGeom prst="rect">
            <a:avLst/>
          </a:prstGeom>
          <a:noFill/>
          <a:ln>
            <a:noFill/>
          </a:ln>
        </p:spPr>
        <p:txBody>
          <a:bodyPr spcFirstLastPara="1" wrap="square" lIns="91425" tIns="45700" rIns="91425" bIns="45700" anchor="t" anchorCtr="0">
            <a:normAutofit/>
          </a:bodyPr>
          <a:lstStyle>
            <a:lvl1pPr marL="685800" lvl="0" indent="-476250" algn="l">
              <a:lnSpc>
                <a:spcPct val="90000"/>
              </a:lnSpc>
              <a:spcBef>
                <a:spcPts val="1500"/>
              </a:spcBef>
              <a:spcAft>
                <a:spcPts val="0"/>
              </a:spcAft>
              <a:buClr>
                <a:schemeClr val="dk1"/>
              </a:buClr>
              <a:buSzPts val="1400"/>
              <a:buFont typeface="Noto Sans Symbols"/>
              <a:buChar char="▪"/>
              <a:defRPr sz="2100">
                <a:latin typeface="Arial"/>
                <a:ea typeface="Arial"/>
                <a:cs typeface="Arial"/>
                <a:sym typeface="Arial"/>
              </a:defRPr>
            </a:lvl1pPr>
            <a:lvl2pPr marL="1371600" lvl="1" indent="-476250" algn="l">
              <a:lnSpc>
                <a:spcPct val="90000"/>
              </a:lnSpc>
              <a:spcBef>
                <a:spcPts val="750"/>
              </a:spcBef>
              <a:spcAft>
                <a:spcPts val="0"/>
              </a:spcAft>
              <a:buClr>
                <a:schemeClr val="dk1"/>
              </a:buClr>
              <a:buSzPts val="1400"/>
              <a:buFont typeface="Noto Sans Symbols"/>
              <a:buChar char="▪"/>
              <a:defRPr sz="2100">
                <a:latin typeface="Arial"/>
                <a:ea typeface="Arial"/>
                <a:cs typeface="Arial"/>
                <a:sym typeface="Arial"/>
              </a:defRPr>
            </a:lvl2pPr>
            <a:lvl3pPr marL="2057400" lvl="2" indent="-476250" algn="l">
              <a:lnSpc>
                <a:spcPct val="90000"/>
              </a:lnSpc>
              <a:spcBef>
                <a:spcPts val="750"/>
              </a:spcBef>
              <a:spcAft>
                <a:spcPts val="0"/>
              </a:spcAft>
              <a:buClr>
                <a:schemeClr val="dk1"/>
              </a:buClr>
              <a:buSzPts val="1400"/>
              <a:buFont typeface="Noto Sans Symbols"/>
              <a:buChar char="▪"/>
              <a:defRPr sz="2100">
                <a:latin typeface="Arial"/>
                <a:ea typeface="Arial"/>
                <a:cs typeface="Arial"/>
                <a:sym typeface="Arial"/>
              </a:defRPr>
            </a:lvl3pPr>
            <a:lvl4pPr marL="2743200" lvl="3" indent="-476250" algn="l">
              <a:lnSpc>
                <a:spcPct val="90000"/>
              </a:lnSpc>
              <a:spcBef>
                <a:spcPts val="750"/>
              </a:spcBef>
              <a:spcAft>
                <a:spcPts val="0"/>
              </a:spcAft>
              <a:buClr>
                <a:schemeClr val="dk1"/>
              </a:buClr>
              <a:buSzPts val="1400"/>
              <a:buFont typeface="Noto Sans Symbols"/>
              <a:buChar char="▪"/>
              <a:defRPr sz="2100">
                <a:latin typeface="Arial"/>
                <a:ea typeface="Arial"/>
                <a:cs typeface="Arial"/>
                <a:sym typeface="Arial"/>
              </a:defRPr>
            </a:lvl4pPr>
            <a:lvl5pPr marL="3429000" lvl="4" indent="-476250" algn="l">
              <a:lnSpc>
                <a:spcPct val="90000"/>
              </a:lnSpc>
              <a:spcBef>
                <a:spcPts val="750"/>
              </a:spcBef>
              <a:spcAft>
                <a:spcPts val="0"/>
              </a:spcAft>
              <a:buClr>
                <a:schemeClr val="dk1"/>
              </a:buClr>
              <a:buSzPts val="1400"/>
              <a:buFont typeface="Noto Sans Symbols"/>
              <a:buChar char="▪"/>
              <a:defRPr sz="2100">
                <a:latin typeface="Arial"/>
                <a:ea typeface="Arial"/>
                <a:cs typeface="Arial"/>
                <a:sym typeface="Arial"/>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grpSp>
        <p:nvGrpSpPr>
          <p:cNvPr id="107" name="Google Shape;107;p78"/>
          <p:cNvGrpSpPr/>
          <p:nvPr/>
        </p:nvGrpSpPr>
        <p:grpSpPr>
          <a:xfrm flipH="1">
            <a:off x="11341992" y="1"/>
            <a:ext cx="7145967" cy="5311511"/>
            <a:chOff x="-124265" y="-2"/>
            <a:chExt cx="4763978" cy="3367272"/>
          </a:xfrm>
        </p:grpSpPr>
        <p:sp>
          <p:nvSpPr>
            <p:cNvPr id="108" name="Google Shape;108;p78"/>
            <p:cNvSpPr/>
            <p:nvPr/>
          </p:nvSpPr>
          <p:spPr>
            <a:xfrm>
              <a:off x="0" y="-1"/>
              <a:ext cx="4639713" cy="3367271"/>
            </a:xfrm>
            <a:prstGeom prst="diagStripe">
              <a:avLst>
                <a:gd name="adj" fmla="val 51202"/>
              </a:avLst>
            </a:prstGeom>
            <a:solidFill>
              <a:srgbClr val="BFBFB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b="0" i="0" u="none" strike="noStrike" cap="none">
                <a:solidFill>
                  <a:schemeClr val="dk1"/>
                </a:solidFill>
                <a:latin typeface="Calibri"/>
                <a:ea typeface="Calibri"/>
                <a:cs typeface="Calibri"/>
                <a:sym typeface="Calibri"/>
              </a:endParaRPr>
            </a:p>
          </p:txBody>
        </p:sp>
        <p:cxnSp>
          <p:nvCxnSpPr>
            <p:cNvPr id="109" name="Google Shape;109;p78"/>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110" name="Google Shape;110;p78"/>
            <p:cNvSpPr/>
            <p:nvPr/>
          </p:nvSpPr>
          <p:spPr>
            <a:xfrm rot="-2178838">
              <a:off x="-192127" y="1140864"/>
              <a:ext cx="1354398" cy="214994"/>
            </a:xfrm>
            <a:prstGeom prst="parallelogram">
              <a:avLst>
                <a:gd name="adj" fmla="val 72003"/>
              </a:avLst>
            </a:prstGeom>
            <a:solidFill>
              <a:srgbClr val="840A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b="0" i="0" u="none" strike="noStrike" cap="none">
                <a:solidFill>
                  <a:schemeClr val="lt1"/>
                </a:solidFill>
                <a:latin typeface="Calibri"/>
                <a:ea typeface="Calibri"/>
                <a:cs typeface="Calibri"/>
                <a:sym typeface="Calibri"/>
              </a:endParaRPr>
            </a:p>
          </p:txBody>
        </p:sp>
      </p:grpSp>
      <p:sp>
        <p:nvSpPr>
          <p:cNvPr id="111" name="Google Shape;111;p78"/>
          <p:cNvSpPr/>
          <p:nvPr/>
        </p:nvSpPr>
        <p:spPr>
          <a:xfrm flipH="1">
            <a:off x="10019862" y="2"/>
            <a:ext cx="2171700" cy="958596"/>
          </a:xfrm>
          <a:prstGeom prst="parallelogram">
            <a:avLst>
              <a:gd name="adj" fmla="val 135617"/>
            </a:avLst>
          </a:prstGeom>
          <a:solidFill>
            <a:srgbClr val="595959"/>
          </a:solidFill>
          <a:ln>
            <a:noFill/>
          </a:ln>
        </p:spPr>
        <p:txBody>
          <a:bodyPr spcFirstLastPara="1" wrap="square" lIns="137138" tIns="68550" rIns="137138" bIns="68550" anchor="ctr" anchorCtr="0">
            <a:noAutofit/>
          </a:bodyPr>
          <a:lstStyle/>
          <a:p>
            <a:pPr marL="0" marR="0" lvl="0" indent="0" algn="ctr" rtl="0">
              <a:spcBef>
                <a:spcPts val="0"/>
              </a:spcBef>
              <a:spcAft>
                <a:spcPts val="0"/>
              </a:spcAft>
              <a:buNone/>
            </a:pPr>
            <a:endParaRPr sz="27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795540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81"/>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81"/>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81"/>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6230884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7"/>
        <p:cNvGrpSpPr/>
        <p:nvPr/>
      </p:nvGrpSpPr>
      <p:grpSpPr>
        <a:xfrm>
          <a:off x="0" y="0"/>
          <a:ext cx="0" cy="0"/>
          <a:chOff x="0" y="0"/>
          <a:chExt cx="0" cy="0"/>
        </a:xfrm>
      </p:grpSpPr>
      <p:sp>
        <p:nvSpPr>
          <p:cNvPr id="118" name="Google Shape;118;p89"/>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89"/>
          <p:cNvSpPr txBox="1">
            <a:spLocks noGrp="1"/>
          </p:cNvSpPr>
          <p:nvPr>
            <p:ph type="body" idx="1"/>
          </p:nvPr>
        </p:nvSpPr>
        <p:spPr>
          <a:xfrm>
            <a:off x="1257300" y="2738438"/>
            <a:ext cx="15773400" cy="6527007"/>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20" name="Google Shape;120;p89"/>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89"/>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89"/>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75621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86803036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5"/>
        <p:cNvGrpSpPr/>
        <p:nvPr/>
      </p:nvGrpSpPr>
      <p:grpSpPr>
        <a:xfrm>
          <a:off x="0" y="0"/>
          <a:ext cx="0" cy="0"/>
          <a:chOff x="0" y="0"/>
          <a:chExt cx="0" cy="0"/>
        </a:xfrm>
      </p:grpSpPr>
      <p:sp>
        <p:nvSpPr>
          <p:cNvPr id="146" name="Google Shape;146;p109"/>
          <p:cNvSpPr txBox="1">
            <a:spLocks noGrp="1"/>
          </p:cNvSpPr>
          <p:nvPr>
            <p:ph type="ctrTitle"/>
          </p:nvPr>
        </p:nvSpPr>
        <p:spPr>
          <a:xfrm>
            <a:off x="2286000" y="1683545"/>
            <a:ext cx="13716000" cy="3581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9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09"/>
          <p:cNvSpPr txBox="1">
            <a:spLocks noGrp="1"/>
          </p:cNvSpPr>
          <p:nvPr>
            <p:ph type="subTitle" idx="1"/>
          </p:nvPr>
        </p:nvSpPr>
        <p:spPr>
          <a:xfrm>
            <a:off x="2286000" y="5403057"/>
            <a:ext cx="13716000" cy="248364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500"/>
              </a:spcBef>
              <a:spcAft>
                <a:spcPts val="0"/>
              </a:spcAft>
              <a:buClr>
                <a:schemeClr val="dk1"/>
              </a:buClr>
              <a:buSzPts val="2400"/>
              <a:buNone/>
              <a:defRPr sz="3600"/>
            </a:lvl1pPr>
            <a:lvl2pPr lvl="1" algn="ctr">
              <a:lnSpc>
                <a:spcPct val="90000"/>
              </a:lnSpc>
              <a:spcBef>
                <a:spcPts val="750"/>
              </a:spcBef>
              <a:spcAft>
                <a:spcPts val="0"/>
              </a:spcAft>
              <a:buClr>
                <a:schemeClr val="dk1"/>
              </a:buClr>
              <a:buSzPts val="2000"/>
              <a:buNone/>
              <a:defRPr sz="3000"/>
            </a:lvl2pPr>
            <a:lvl3pPr lvl="2" algn="ctr">
              <a:lnSpc>
                <a:spcPct val="90000"/>
              </a:lnSpc>
              <a:spcBef>
                <a:spcPts val="750"/>
              </a:spcBef>
              <a:spcAft>
                <a:spcPts val="0"/>
              </a:spcAft>
              <a:buClr>
                <a:schemeClr val="dk1"/>
              </a:buClr>
              <a:buSzPts val="1800"/>
              <a:buNone/>
              <a:defRPr sz="2700"/>
            </a:lvl3pPr>
            <a:lvl4pPr lvl="3" algn="ctr">
              <a:lnSpc>
                <a:spcPct val="90000"/>
              </a:lnSpc>
              <a:spcBef>
                <a:spcPts val="750"/>
              </a:spcBef>
              <a:spcAft>
                <a:spcPts val="0"/>
              </a:spcAft>
              <a:buClr>
                <a:schemeClr val="dk1"/>
              </a:buClr>
              <a:buSzPts val="1600"/>
              <a:buNone/>
              <a:defRPr sz="2400"/>
            </a:lvl4pPr>
            <a:lvl5pPr lvl="4" algn="ctr">
              <a:lnSpc>
                <a:spcPct val="90000"/>
              </a:lnSpc>
              <a:spcBef>
                <a:spcPts val="750"/>
              </a:spcBef>
              <a:spcAft>
                <a:spcPts val="0"/>
              </a:spcAft>
              <a:buClr>
                <a:schemeClr val="dk1"/>
              </a:buClr>
              <a:buSzPts val="1600"/>
              <a:buNone/>
              <a:defRPr sz="2400"/>
            </a:lvl5pPr>
            <a:lvl6pPr lvl="5" algn="ctr">
              <a:lnSpc>
                <a:spcPct val="90000"/>
              </a:lnSpc>
              <a:spcBef>
                <a:spcPts val="750"/>
              </a:spcBef>
              <a:spcAft>
                <a:spcPts val="0"/>
              </a:spcAft>
              <a:buClr>
                <a:schemeClr val="dk1"/>
              </a:buClr>
              <a:buSzPts val="1600"/>
              <a:buNone/>
              <a:defRPr sz="2400"/>
            </a:lvl6pPr>
            <a:lvl7pPr lvl="6" algn="ctr">
              <a:lnSpc>
                <a:spcPct val="90000"/>
              </a:lnSpc>
              <a:spcBef>
                <a:spcPts val="750"/>
              </a:spcBef>
              <a:spcAft>
                <a:spcPts val="0"/>
              </a:spcAft>
              <a:buClr>
                <a:schemeClr val="dk1"/>
              </a:buClr>
              <a:buSzPts val="1600"/>
              <a:buNone/>
              <a:defRPr sz="2400"/>
            </a:lvl7pPr>
            <a:lvl8pPr lvl="7" algn="ctr">
              <a:lnSpc>
                <a:spcPct val="90000"/>
              </a:lnSpc>
              <a:spcBef>
                <a:spcPts val="750"/>
              </a:spcBef>
              <a:spcAft>
                <a:spcPts val="0"/>
              </a:spcAft>
              <a:buClr>
                <a:schemeClr val="dk1"/>
              </a:buClr>
              <a:buSzPts val="1600"/>
              <a:buNone/>
              <a:defRPr sz="2400"/>
            </a:lvl8pPr>
            <a:lvl9pPr lvl="8" algn="ctr">
              <a:lnSpc>
                <a:spcPct val="90000"/>
              </a:lnSpc>
              <a:spcBef>
                <a:spcPts val="750"/>
              </a:spcBef>
              <a:spcAft>
                <a:spcPts val="0"/>
              </a:spcAft>
              <a:buClr>
                <a:schemeClr val="dk1"/>
              </a:buClr>
              <a:buSzPts val="1600"/>
              <a:buNone/>
              <a:defRPr sz="2400"/>
            </a:lvl9pPr>
          </a:lstStyle>
          <a:p>
            <a:endParaRPr/>
          </a:p>
        </p:txBody>
      </p:sp>
      <p:sp>
        <p:nvSpPr>
          <p:cNvPr id="148" name="Google Shape;148;p109"/>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09"/>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09"/>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6196535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1"/>
        <p:cNvGrpSpPr/>
        <p:nvPr/>
      </p:nvGrpSpPr>
      <p:grpSpPr>
        <a:xfrm>
          <a:off x="0" y="0"/>
          <a:ext cx="0" cy="0"/>
          <a:chOff x="0" y="0"/>
          <a:chExt cx="0" cy="0"/>
        </a:xfrm>
      </p:grpSpPr>
      <p:sp>
        <p:nvSpPr>
          <p:cNvPr id="152" name="Google Shape;152;p110"/>
          <p:cNvSpPr txBox="1">
            <a:spLocks noGrp="1"/>
          </p:cNvSpPr>
          <p:nvPr>
            <p:ph type="title"/>
          </p:nvPr>
        </p:nvSpPr>
        <p:spPr>
          <a:xfrm>
            <a:off x="1259682"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110"/>
          <p:cNvSpPr txBox="1">
            <a:spLocks noGrp="1"/>
          </p:cNvSpPr>
          <p:nvPr>
            <p:ph type="body" idx="1"/>
          </p:nvPr>
        </p:nvSpPr>
        <p:spPr>
          <a:xfrm>
            <a:off x="1259683" y="2521745"/>
            <a:ext cx="7736681" cy="1235868"/>
          </a:xfrm>
          <a:prstGeom prst="rect">
            <a:avLst/>
          </a:prstGeom>
          <a:noFill/>
          <a:ln>
            <a:noFill/>
          </a:ln>
        </p:spPr>
        <p:txBody>
          <a:bodyPr spcFirstLastPara="1" wrap="square" lIns="91425" tIns="45700" rIns="91425" bIns="45700" anchor="b" anchorCtr="0">
            <a:normAutofit/>
          </a:bodyPr>
          <a:lstStyle>
            <a:lvl1pPr marL="685800" lvl="0" indent="-342900" algn="l">
              <a:lnSpc>
                <a:spcPct val="90000"/>
              </a:lnSpc>
              <a:spcBef>
                <a:spcPts val="1500"/>
              </a:spcBef>
              <a:spcAft>
                <a:spcPts val="0"/>
              </a:spcAft>
              <a:buClr>
                <a:schemeClr val="dk1"/>
              </a:buClr>
              <a:buSzPts val="2400"/>
              <a:buNone/>
              <a:defRPr sz="3600" b="1"/>
            </a:lvl1pPr>
            <a:lvl2pPr marL="1371600" lvl="1" indent="-342900" algn="l">
              <a:lnSpc>
                <a:spcPct val="90000"/>
              </a:lnSpc>
              <a:spcBef>
                <a:spcPts val="750"/>
              </a:spcBef>
              <a:spcAft>
                <a:spcPts val="0"/>
              </a:spcAft>
              <a:buClr>
                <a:schemeClr val="dk1"/>
              </a:buClr>
              <a:buSzPts val="2000"/>
              <a:buNone/>
              <a:defRPr sz="3000" b="1"/>
            </a:lvl2pPr>
            <a:lvl3pPr marL="2057400" lvl="2" indent="-342900" algn="l">
              <a:lnSpc>
                <a:spcPct val="90000"/>
              </a:lnSpc>
              <a:spcBef>
                <a:spcPts val="750"/>
              </a:spcBef>
              <a:spcAft>
                <a:spcPts val="0"/>
              </a:spcAft>
              <a:buClr>
                <a:schemeClr val="dk1"/>
              </a:buClr>
              <a:buSzPts val="1800"/>
              <a:buNone/>
              <a:defRPr sz="2700" b="1"/>
            </a:lvl3pPr>
            <a:lvl4pPr marL="2743200" lvl="3" indent="-342900" algn="l">
              <a:lnSpc>
                <a:spcPct val="90000"/>
              </a:lnSpc>
              <a:spcBef>
                <a:spcPts val="750"/>
              </a:spcBef>
              <a:spcAft>
                <a:spcPts val="0"/>
              </a:spcAft>
              <a:buClr>
                <a:schemeClr val="dk1"/>
              </a:buClr>
              <a:buSzPts val="1600"/>
              <a:buNone/>
              <a:defRPr sz="2400" b="1"/>
            </a:lvl4pPr>
            <a:lvl5pPr marL="3429000" lvl="4" indent="-342900" algn="l">
              <a:lnSpc>
                <a:spcPct val="90000"/>
              </a:lnSpc>
              <a:spcBef>
                <a:spcPts val="750"/>
              </a:spcBef>
              <a:spcAft>
                <a:spcPts val="0"/>
              </a:spcAft>
              <a:buClr>
                <a:schemeClr val="dk1"/>
              </a:buClr>
              <a:buSzPts val="1600"/>
              <a:buNone/>
              <a:defRPr sz="2400" b="1"/>
            </a:lvl5pPr>
            <a:lvl6pPr marL="4114800" lvl="5" indent="-342900" algn="l">
              <a:lnSpc>
                <a:spcPct val="90000"/>
              </a:lnSpc>
              <a:spcBef>
                <a:spcPts val="750"/>
              </a:spcBef>
              <a:spcAft>
                <a:spcPts val="0"/>
              </a:spcAft>
              <a:buClr>
                <a:schemeClr val="dk1"/>
              </a:buClr>
              <a:buSzPts val="1600"/>
              <a:buNone/>
              <a:defRPr sz="2400" b="1"/>
            </a:lvl6pPr>
            <a:lvl7pPr marL="4800600" lvl="6" indent="-342900" algn="l">
              <a:lnSpc>
                <a:spcPct val="90000"/>
              </a:lnSpc>
              <a:spcBef>
                <a:spcPts val="750"/>
              </a:spcBef>
              <a:spcAft>
                <a:spcPts val="0"/>
              </a:spcAft>
              <a:buClr>
                <a:schemeClr val="dk1"/>
              </a:buClr>
              <a:buSzPts val="1600"/>
              <a:buNone/>
              <a:defRPr sz="2400" b="1"/>
            </a:lvl7pPr>
            <a:lvl8pPr marL="5486400" lvl="7" indent="-342900" algn="l">
              <a:lnSpc>
                <a:spcPct val="90000"/>
              </a:lnSpc>
              <a:spcBef>
                <a:spcPts val="750"/>
              </a:spcBef>
              <a:spcAft>
                <a:spcPts val="0"/>
              </a:spcAft>
              <a:buClr>
                <a:schemeClr val="dk1"/>
              </a:buClr>
              <a:buSzPts val="1600"/>
              <a:buNone/>
              <a:defRPr sz="2400" b="1"/>
            </a:lvl8pPr>
            <a:lvl9pPr marL="6172200" lvl="8" indent="-342900" algn="l">
              <a:lnSpc>
                <a:spcPct val="90000"/>
              </a:lnSpc>
              <a:spcBef>
                <a:spcPts val="750"/>
              </a:spcBef>
              <a:spcAft>
                <a:spcPts val="0"/>
              </a:spcAft>
              <a:buClr>
                <a:schemeClr val="dk1"/>
              </a:buClr>
              <a:buSzPts val="1600"/>
              <a:buNone/>
              <a:defRPr sz="2400" b="1"/>
            </a:lvl9pPr>
          </a:lstStyle>
          <a:p>
            <a:endParaRPr/>
          </a:p>
        </p:txBody>
      </p:sp>
      <p:sp>
        <p:nvSpPr>
          <p:cNvPr id="154" name="Google Shape;154;p110"/>
          <p:cNvSpPr txBox="1">
            <a:spLocks noGrp="1"/>
          </p:cNvSpPr>
          <p:nvPr>
            <p:ph type="body" idx="2"/>
          </p:nvPr>
        </p:nvSpPr>
        <p:spPr>
          <a:xfrm>
            <a:off x="1259683" y="3757613"/>
            <a:ext cx="7736681" cy="5526882"/>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55" name="Google Shape;155;p110"/>
          <p:cNvSpPr txBox="1">
            <a:spLocks noGrp="1"/>
          </p:cNvSpPr>
          <p:nvPr>
            <p:ph type="body" idx="3"/>
          </p:nvPr>
        </p:nvSpPr>
        <p:spPr>
          <a:xfrm>
            <a:off x="9258300" y="2521745"/>
            <a:ext cx="7774782" cy="1235868"/>
          </a:xfrm>
          <a:prstGeom prst="rect">
            <a:avLst/>
          </a:prstGeom>
          <a:noFill/>
          <a:ln>
            <a:noFill/>
          </a:ln>
        </p:spPr>
        <p:txBody>
          <a:bodyPr spcFirstLastPara="1" wrap="square" lIns="91425" tIns="45700" rIns="91425" bIns="45700" anchor="b" anchorCtr="0">
            <a:normAutofit/>
          </a:bodyPr>
          <a:lstStyle>
            <a:lvl1pPr marL="685800" lvl="0" indent="-342900" algn="l">
              <a:lnSpc>
                <a:spcPct val="90000"/>
              </a:lnSpc>
              <a:spcBef>
                <a:spcPts val="1500"/>
              </a:spcBef>
              <a:spcAft>
                <a:spcPts val="0"/>
              </a:spcAft>
              <a:buClr>
                <a:schemeClr val="dk1"/>
              </a:buClr>
              <a:buSzPts val="2400"/>
              <a:buNone/>
              <a:defRPr sz="3600" b="1"/>
            </a:lvl1pPr>
            <a:lvl2pPr marL="1371600" lvl="1" indent="-342900" algn="l">
              <a:lnSpc>
                <a:spcPct val="90000"/>
              </a:lnSpc>
              <a:spcBef>
                <a:spcPts val="750"/>
              </a:spcBef>
              <a:spcAft>
                <a:spcPts val="0"/>
              </a:spcAft>
              <a:buClr>
                <a:schemeClr val="dk1"/>
              </a:buClr>
              <a:buSzPts val="2000"/>
              <a:buNone/>
              <a:defRPr sz="3000" b="1"/>
            </a:lvl2pPr>
            <a:lvl3pPr marL="2057400" lvl="2" indent="-342900" algn="l">
              <a:lnSpc>
                <a:spcPct val="90000"/>
              </a:lnSpc>
              <a:spcBef>
                <a:spcPts val="750"/>
              </a:spcBef>
              <a:spcAft>
                <a:spcPts val="0"/>
              </a:spcAft>
              <a:buClr>
                <a:schemeClr val="dk1"/>
              </a:buClr>
              <a:buSzPts val="1800"/>
              <a:buNone/>
              <a:defRPr sz="2700" b="1"/>
            </a:lvl3pPr>
            <a:lvl4pPr marL="2743200" lvl="3" indent="-342900" algn="l">
              <a:lnSpc>
                <a:spcPct val="90000"/>
              </a:lnSpc>
              <a:spcBef>
                <a:spcPts val="750"/>
              </a:spcBef>
              <a:spcAft>
                <a:spcPts val="0"/>
              </a:spcAft>
              <a:buClr>
                <a:schemeClr val="dk1"/>
              </a:buClr>
              <a:buSzPts val="1600"/>
              <a:buNone/>
              <a:defRPr sz="2400" b="1"/>
            </a:lvl4pPr>
            <a:lvl5pPr marL="3429000" lvl="4" indent="-342900" algn="l">
              <a:lnSpc>
                <a:spcPct val="90000"/>
              </a:lnSpc>
              <a:spcBef>
                <a:spcPts val="750"/>
              </a:spcBef>
              <a:spcAft>
                <a:spcPts val="0"/>
              </a:spcAft>
              <a:buClr>
                <a:schemeClr val="dk1"/>
              </a:buClr>
              <a:buSzPts val="1600"/>
              <a:buNone/>
              <a:defRPr sz="2400" b="1"/>
            </a:lvl5pPr>
            <a:lvl6pPr marL="4114800" lvl="5" indent="-342900" algn="l">
              <a:lnSpc>
                <a:spcPct val="90000"/>
              </a:lnSpc>
              <a:spcBef>
                <a:spcPts val="750"/>
              </a:spcBef>
              <a:spcAft>
                <a:spcPts val="0"/>
              </a:spcAft>
              <a:buClr>
                <a:schemeClr val="dk1"/>
              </a:buClr>
              <a:buSzPts val="1600"/>
              <a:buNone/>
              <a:defRPr sz="2400" b="1"/>
            </a:lvl6pPr>
            <a:lvl7pPr marL="4800600" lvl="6" indent="-342900" algn="l">
              <a:lnSpc>
                <a:spcPct val="90000"/>
              </a:lnSpc>
              <a:spcBef>
                <a:spcPts val="750"/>
              </a:spcBef>
              <a:spcAft>
                <a:spcPts val="0"/>
              </a:spcAft>
              <a:buClr>
                <a:schemeClr val="dk1"/>
              </a:buClr>
              <a:buSzPts val="1600"/>
              <a:buNone/>
              <a:defRPr sz="2400" b="1"/>
            </a:lvl7pPr>
            <a:lvl8pPr marL="5486400" lvl="7" indent="-342900" algn="l">
              <a:lnSpc>
                <a:spcPct val="90000"/>
              </a:lnSpc>
              <a:spcBef>
                <a:spcPts val="750"/>
              </a:spcBef>
              <a:spcAft>
                <a:spcPts val="0"/>
              </a:spcAft>
              <a:buClr>
                <a:schemeClr val="dk1"/>
              </a:buClr>
              <a:buSzPts val="1600"/>
              <a:buNone/>
              <a:defRPr sz="2400" b="1"/>
            </a:lvl8pPr>
            <a:lvl9pPr marL="6172200" lvl="8" indent="-342900" algn="l">
              <a:lnSpc>
                <a:spcPct val="90000"/>
              </a:lnSpc>
              <a:spcBef>
                <a:spcPts val="750"/>
              </a:spcBef>
              <a:spcAft>
                <a:spcPts val="0"/>
              </a:spcAft>
              <a:buClr>
                <a:schemeClr val="dk1"/>
              </a:buClr>
              <a:buSzPts val="1600"/>
              <a:buNone/>
              <a:defRPr sz="2400" b="1"/>
            </a:lvl9pPr>
          </a:lstStyle>
          <a:p>
            <a:endParaRPr/>
          </a:p>
        </p:txBody>
      </p:sp>
      <p:sp>
        <p:nvSpPr>
          <p:cNvPr id="156" name="Google Shape;156;p110"/>
          <p:cNvSpPr txBox="1">
            <a:spLocks noGrp="1"/>
          </p:cNvSpPr>
          <p:nvPr>
            <p:ph type="body" idx="4"/>
          </p:nvPr>
        </p:nvSpPr>
        <p:spPr>
          <a:xfrm>
            <a:off x="9258300" y="3757613"/>
            <a:ext cx="7774782" cy="5526882"/>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57" name="Google Shape;157;p110"/>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10"/>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10"/>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5843065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60"/>
        <p:cNvGrpSpPr/>
        <p:nvPr/>
      </p:nvGrpSpPr>
      <p:grpSpPr>
        <a:xfrm>
          <a:off x="0" y="0"/>
          <a:ext cx="0" cy="0"/>
          <a:chOff x="0" y="0"/>
          <a:chExt cx="0" cy="0"/>
        </a:xfrm>
      </p:grpSpPr>
      <p:sp>
        <p:nvSpPr>
          <p:cNvPr id="161" name="Google Shape;161;p111"/>
          <p:cNvSpPr txBox="1">
            <a:spLocks noGrp="1"/>
          </p:cNvSpPr>
          <p:nvPr>
            <p:ph type="title"/>
          </p:nvPr>
        </p:nvSpPr>
        <p:spPr>
          <a:xfrm>
            <a:off x="1259683" y="685800"/>
            <a:ext cx="5898356" cy="2400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111"/>
          <p:cNvSpPr txBox="1">
            <a:spLocks noGrp="1"/>
          </p:cNvSpPr>
          <p:nvPr>
            <p:ph type="body" idx="1"/>
          </p:nvPr>
        </p:nvSpPr>
        <p:spPr>
          <a:xfrm>
            <a:off x="7774782" y="1481138"/>
            <a:ext cx="9258300" cy="7310438"/>
          </a:xfrm>
          <a:prstGeom prst="rect">
            <a:avLst/>
          </a:prstGeom>
          <a:noFill/>
          <a:ln>
            <a:noFill/>
          </a:ln>
        </p:spPr>
        <p:txBody>
          <a:bodyPr spcFirstLastPara="1" wrap="square" lIns="91425" tIns="45700" rIns="91425" bIns="45700" anchor="t" anchorCtr="0">
            <a:normAutofit/>
          </a:bodyPr>
          <a:lstStyle>
            <a:lvl1pPr marL="685800" lvl="0" indent="-647700" algn="l">
              <a:lnSpc>
                <a:spcPct val="90000"/>
              </a:lnSpc>
              <a:spcBef>
                <a:spcPts val="1500"/>
              </a:spcBef>
              <a:spcAft>
                <a:spcPts val="0"/>
              </a:spcAft>
              <a:buClr>
                <a:schemeClr val="dk1"/>
              </a:buClr>
              <a:buSzPts val="3200"/>
              <a:buChar char="•"/>
              <a:defRPr sz="4800"/>
            </a:lvl1pPr>
            <a:lvl2pPr marL="1371600" lvl="1" indent="-609600" algn="l">
              <a:lnSpc>
                <a:spcPct val="90000"/>
              </a:lnSpc>
              <a:spcBef>
                <a:spcPts val="750"/>
              </a:spcBef>
              <a:spcAft>
                <a:spcPts val="0"/>
              </a:spcAft>
              <a:buClr>
                <a:schemeClr val="dk1"/>
              </a:buClr>
              <a:buSzPts val="2800"/>
              <a:buChar char="•"/>
              <a:defRPr sz="4200"/>
            </a:lvl2pPr>
            <a:lvl3pPr marL="2057400" lvl="2" indent="-571500" algn="l">
              <a:lnSpc>
                <a:spcPct val="90000"/>
              </a:lnSpc>
              <a:spcBef>
                <a:spcPts val="750"/>
              </a:spcBef>
              <a:spcAft>
                <a:spcPts val="0"/>
              </a:spcAft>
              <a:buClr>
                <a:schemeClr val="dk1"/>
              </a:buClr>
              <a:buSzPts val="2400"/>
              <a:buChar char="•"/>
              <a:defRPr sz="3600"/>
            </a:lvl3pPr>
            <a:lvl4pPr marL="2743200" lvl="3" indent="-533400" algn="l">
              <a:lnSpc>
                <a:spcPct val="90000"/>
              </a:lnSpc>
              <a:spcBef>
                <a:spcPts val="750"/>
              </a:spcBef>
              <a:spcAft>
                <a:spcPts val="0"/>
              </a:spcAft>
              <a:buClr>
                <a:schemeClr val="dk1"/>
              </a:buClr>
              <a:buSzPts val="2000"/>
              <a:buChar char="•"/>
              <a:defRPr sz="3000"/>
            </a:lvl4pPr>
            <a:lvl5pPr marL="3429000" lvl="4" indent="-533400" algn="l">
              <a:lnSpc>
                <a:spcPct val="90000"/>
              </a:lnSpc>
              <a:spcBef>
                <a:spcPts val="750"/>
              </a:spcBef>
              <a:spcAft>
                <a:spcPts val="0"/>
              </a:spcAft>
              <a:buClr>
                <a:schemeClr val="dk1"/>
              </a:buClr>
              <a:buSzPts val="2000"/>
              <a:buChar char="•"/>
              <a:defRPr sz="3000"/>
            </a:lvl5pPr>
            <a:lvl6pPr marL="4114800" lvl="5" indent="-533400" algn="l">
              <a:lnSpc>
                <a:spcPct val="90000"/>
              </a:lnSpc>
              <a:spcBef>
                <a:spcPts val="750"/>
              </a:spcBef>
              <a:spcAft>
                <a:spcPts val="0"/>
              </a:spcAft>
              <a:buClr>
                <a:schemeClr val="dk1"/>
              </a:buClr>
              <a:buSzPts val="2000"/>
              <a:buChar char="•"/>
              <a:defRPr sz="3000"/>
            </a:lvl6pPr>
            <a:lvl7pPr marL="4800600" lvl="6" indent="-533400" algn="l">
              <a:lnSpc>
                <a:spcPct val="90000"/>
              </a:lnSpc>
              <a:spcBef>
                <a:spcPts val="750"/>
              </a:spcBef>
              <a:spcAft>
                <a:spcPts val="0"/>
              </a:spcAft>
              <a:buClr>
                <a:schemeClr val="dk1"/>
              </a:buClr>
              <a:buSzPts val="2000"/>
              <a:buChar char="•"/>
              <a:defRPr sz="3000"/>
            </a:lvl7pPr>
            <a:lvl8pPr marL="5486400" lvl="7" indent="-533400" algn="l">
              <a:lnSpc>
                <a:spcPct val="90000"/>
              </a:lnSpc>
              <a:spcBef>
                <a:spcPts val="750"/>
              </a:spcBef>
              <a:spcAft>
                <a:spcPts val="0"/>
              </a:spcAft>
              <a:buClr>
                <a:schemeClr val="dk1"/>
              </a:buClr>
              <a:buSzPts val="2000"/>
              <a:buChar char="•"/>
              <a:defRPr sz="3000"/>
            </a:lvl8pPr>
            <a:lvl9pPr marL="6172200" lvl="8" indent="-533400" algn="l">
              <a:lnSpc>
                <a:spcPct val="90000"/>
              </a:lnSpc>
              <a:spcBef>
                <a:spcPts val="750"/>
              </a:spcBef>
              <a:spcAft>
                <a:spcPts val="0"/>
              </a:spcAft>
              <a:buClr>
                <a:schemeClr val="dk1"/>
              </a:buClr>
              <a:buSzPts val="2000"/>
              <a:buChar char="•"/>
              <a:defRPr sz="3000"/>
            </a:lvl9pPr>
          </a:lstStyle>
          <a:p>
            <a:endParaRPr/>
          </a:p>
        </p:txBody>
      </p:sp>
      <p:sp>
        <p:nvSpPr>
          <p:cNvPr id="163" name="Google Shape;163;p111"/>
          <p:cNvSpPr txBox="1">
            <a:spLocks noGrp="1"/>
          </p:cNvSpPr>
          <p:nvPr>
            <p:ph type="body" idx="2"/>
          </p:nvPr>
        </p:nvSpPr>
        <p:spPr>
          <a:xfrm>
            <a:off x="1259683" y="3086100"/>
            <a:ext cx="5898356" cy="5717382"/>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Clr>
                <a:schemeClr val="dk1"/>
              </a:buClr>
              <a:buSzPts val="1600"/>
              <a:buNone/>
              <a:defRPr sz="2400"/>
            </a:lvl1pPr>
            <a:lvl2pPr marL="1371600" lvl="1" indent="-342900" algn="l">
              <a:lnSpc>
                <a:spcPct val="90000"/>
              </a:lnSpc>
              <a:spcBef>
                <a:spcPts val="750"/>
              </a:spcBef>
              <a:spcAft>
                <a:spcPts val="0"/>
              </a:spcAft>
              <a:buClr>
                <a:schemeClr val="dk1"/>
              </a:buClr>
              <a:buSzPts val="1400"/>
              <a:buNone/>
              <a:defRPr sz="2100"/>
            </a:lvl2pPr>
            <a:lvl3pPr marL="2057400" lvl="2" indent="-342900" algn="l">
              <a:lnSpc>
                <a:spcPct val="90000"/>
              </a:lnSpc>
              <a:spcBef>
                <a:spcPts val="750"/>
              </a:spcBef>
              <a:spcAft>
                <a:spcPts val="0"/>
              </a:spcAft>
              <a:buClr>
                <a:schemeClr val="dk1"/>
              </a:buClr>
              <a:buSzPts val="1200"/>
              <a:buNone/>
              <a:defRPr sz="1800"/>
            </a:lvl3pPr>
            <a:lvl4pPr marL="2743200" lvl="3" indent="-342900" algn="l">
              <a:lnSpc>
                <a:spcPct val="90000"/>
              </a:lnSpc>
              <a:spcBef>
                <a:spcPts val="750"/>
              </a:spcBef>
              <a:spcAft>
                <a:spcPts val="0"/>
              </a:spcAft>
              <a:buClr>
                <a:schemeClr val="dk1"/>
              </a:buClr>
              <a:buSzPts val="1000"/>
              <a:buNone/>
              <a:defRPr sz="1500"/>
            </a:lvl4pPr>
            <a:lvl5pPr marL="3429000" lvl="4" indent="-342900" algn="l">
              <a:lnSpc>
                <a:spcPct val="90000"/>
              </a:lnSpc>
              <a:spcBef>
                <a:spcPts val="750"/>
              </a:spcBef>
              <a:spcAft>
                <a:spcPts val="0"/>
              </a:spcAft>
              <a:buClr>
                <a:schemeClr val="dk1"/>
              </a:buClr>
              <a:buSzPts val="1000"/>
              <a:buNone/>
              <a:defRPr sz="1500"/>
            </a:lvl5pPr>
            <a:lvl6pPr marL="4114800" lvl="5" indent="-342900" algn="l">
              <a:lnSpc>
                <a:spcPct val="90000"/>
              </a:lnSpc>
              <a:spcBef>
                <a:spcPts val="750"/>
              </a:spcBef>
              <a:spcAft>
                <a:spcPts val="0"/>
              </a:spcAft>
              <a:buClr>
                <a:schemeClr val="dk1"/>
              </a:buClr>
              <a:buSzPts val="1000"/>
              <a:buNone/>
              <a:defRPr sz="1500"/>
            </a:lvl6pPr>
            <a:lvl7pPr marL="4800600" lvl="6" indent="-342900" algn="l">
              <a:lnSpc>
                <a:spcPct val="90000"/>
              </a:lnSpc>
              <a:spcBef>
                <a:spcPts val="750"/>
              </a:spcBef>
              <a:spcAft>
                <a:spcPts val="0"/>
              </a:spcAft>
              <a:buClr>
                <a:schemeClr val="dk1"/>
              </a:buClr>
              <a:buSzPts val="1000"/>
              <a:buNone/>
              <a:defRPr sz="1500"/>
            </a:lvl7pPr>
            <a:lvl8pPr marL="5486400" lvl="7" indent="-342900" algn="l">
              <a:lnSpc>
                <a:spcPct val="90000"/>
              </a:lnSpc>
              <a:spcBef>
                <a:spcPts val="750"/>
              </a:spcBef>
              <a:spcAft>
                <a:spcPts val="0"/>
              </a:spcAft>
              <a:buClr>
                <a:schemeClr val="dk1"/>
              </a:buClr>
              <a:buSzPts val="1000"/>
              <a:buNone/>
              <a:defRPr sz="1500"/>
            </a:lvl8pPr>
            <a:lvl9pPr marL="6172200" lvl="8" indent="-342900" algn="l">
              <a:lnSpc>
                <a:spcPct val="90000"/>
              </a:lnSpc>
              <a:spcBef>
                <a:spcPts val="750"/>
              </a:spcBef>
              <a:spcAft>
                <a:spcPts val="0"/>
              </a:spcAft>
              <a:buClr>
                <a:schemeClr val="dk1"/>
              </a:buClr>
              <a:buSzPts val="1000"/>
              <a:buNone/>
              <a:defRPr sz="1500"/>
            </a:lvl9pPr>
          </a:lstStyle>
          <a:p>
            <a:endParaRPr/>
          </a:p>
        </p:txBody>
      </p:sp>
      <p:sp>
        <p:nvSpPr>
          <p:cNvPr id="164" name="Google Shape;164;p111"/>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11"/>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111"/>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6056220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67"/>
        <p:cNvGrpSpPr/>
        <p:nvPr/>
      </p:nvGrpSpPr>
      <p:grpSpPr>
        <a:xfrm>
          <a:off x="0" y="0"/>
          <a:ext cx="0" cy="0"/>
          <a:chOff x="0" y="0"/>
          <a:chExt cx="0" cy="0"/>
        </a:xfrm>
      </p:grpSpPr>
      <p:sp>
        <p:nvSpPr>
          <p:cNvPr id="168" name="Google Shape;168;p112"/>
          <p:cNvSpPr txBox="1">
            <a:spLocks noGrp="1"/>
          </p:cNvSpPr>
          <p:nvPr>
            <p:ph type="title"/>
          </p:nvPr>
        </p:nvSpPr>
        <p:spPr>
          <a:xfrm>
            <a:off x="1259683" y="685800"/>
            <a:ext cx="5898356" cy="2400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112"/>
          <p:cNvSpPr>
            <a:spLocks noGrp="1"/>
          </p:cNvSpPr>
          <p:nvPr>
            <p:ph type="pic" idx="2"/>
          </p:nvPr>
        </p:nvSpPr>
        <p:spPr>
          <a:xfrm>
            <a:off x="7774782" y="1481138"/>
            <a:ext cx="9258300" cy="731043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500"/>
              </a:spcBef>
              <a:spcAft>
                <a:spcPts val="0"/>
              </a:spcAft>
              <a:buClr>
                <a:schemeClr val="dk1"/>
              </a:buClr>
              <a:buSzPts val="3200"/>
              <a:buFont typeface="Arial"/>
              <a:buNone/>
              <a:defRPr sz="4800" b="0" i="0" u="none" strike="noStrike" cap="none">
                <a:solidFill>
                  <a:schemeClr val="dk1"/>
                </a:solidFill>
                <a:latin typeface="Calibri"/>
                <a:ea typeface="Calibri"/>
                <a:cs typeface="Calibri"/>
                <a:sym typeface="Calibri"/>
              </a:defRPr>
            </a:lvl1pPr>
            <a:lvl2pPr marR="0" lvl="1" algn="l" rtl="0">
              <a:lnSpc>
                <a:spcPct val="90000"/>
              </a:lnSpc>
              <a:spcBef>
                <a:spcPts val="750"/>
              </a:spcBef>
              <a:spcAft>
                <a:spcPts val="0"/>
              </a:spcAft>
              <a:buClr>
                <a:schemeClr val="dk1"/>
              </a:buClr>
              <a:buSzPts val="2800"/>
              <a:buFont typeface="Arial"/>
              <a:buNone/>
              <a:defRPr sz="4200" b="0" i="0" u="none" strike="noStrike" cap="none">
                <a:solidFill>
                  <a:schemeClr val="dk1"/>
                </a:solidFill>
                <a:latin typeface="Calibri"/>
                <a:ea typeface="Calibri"/>
                <a:cs typeface="Calibri"/>
                <a:sym typeface="Calibri"/>
              </a:defRPr>
            </a:lvl2pPr>
            <a:lvl3pPr marR="0" lvl="2" algn="l" rtl="0">
              <a:lnSpc>
                <a:spcPct val="90000"/>
              </a:lnSpc>
              <a:spcBef>
                <a:spcPts val="750"/>
              </a:spcBef>
              <a:spcAft>
                <a:spcPts val="0"/>
              </a:spcAft>
              <a:buClr>
                <a:schemeClr val="dk1"/>
              </a:buClr>
              <a:buSzPts val="2400"/>
              <a:buFont typeface="Arial"/>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4pPr>
            <a:lvl5pPr marR="0" lvl="4"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5pPr>
            <a:lvl6pPr marR="0" lvl="5"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6pPr>
            <a:lvl7pPr marR="0" lvl="6"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7pPr>
            <a:lvl8pPr marR="0" lvl="7"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8pPr>
            <a:lvl9pPr marR="0" lvl="8"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9pPr>
          </a:lstStyle>
          <a:p>
            <a:endParaRPr/>
          </a:p>
        </p:txBody>
      </p:sp>
      <p:sp>
        <p:nvSpPr>
          <p:cNvPr id="170" name="Google Shape;170;p112"/>
          <p:cNvSpPr txBox="1">
            <a:spLocks noGrp="1"/>
          </p:cNvSpPr>
          <p:nvPr>
            <p:ph type="body" idx="1"/>
          </p:nvPr>
        </p:nvSpPr>
        <p:spPr>
          <a:xfrm>
            <a:off x="1259683" y="3086100"/>
            <a:ext cx="5898356" cy="5717382"/>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Clr>
                <a:schemeClr val="dk1"/>
              </a:buClr>
              <a:buSzPts val="1600"/>
              <a:buNone/>
              <a:defRPr sz="2400"/>
            </a:lvl1pPr>
            <a:lvl2pPr marL="1371600" lvl="1" indent="-342900" algn="l">
              <a:lnSpc>
                <a:spcPct val="90000"/>
              </a:lnSpc>
              <a:spcBef>
                <a:spcPts val="750"/>
              </a:spcBef>
              <a:spcAft>
                <a:spcPts val="0"/>
              </a:spcAft>
              <a:buClr>
                <a:schemeClr val="dk1"/>
              </a:buClr>
              <a:buSzPts val="1400"/>
              <a:buNone/>
              <a:defRPr sz="2100"/>
            </a:lvl2pPr>
            <a:lvl3pPr marL="2057400" lvl="2" indent="-342900" algn="l">
              <a:lnSpc>
                <a:spcPct val="90000"/>
              </a:lnSpc>
              <a:spcBef>
                <a:spcPts val="750"/>
              </a:spcBef>
              <a:spcAft>
                <a:spcPts val="0"/>
              </a:spcAft>
              <a:buClr>
                <a:schemeClr val="dk1"/>
              </a:buClr>
              <a:buSzPts val="1200"/>
              <a:buNone/>
              <a:defRPr sz="1800"/>
            </a:lvl3pPr>
            <a:lvl4pPr marL="2743200" lvl="3" indent="-342900" algn="l">
              <a:lnSpc>
                <a:spcPct val="90000"/>
              </a:lnSpc>
              <a:spcBef>
                <a:spcPts val="750"/>
              </a:spcBef>
              <a:spcAft>
                <a:spcPts val="0"/>
              </a:spcAft>
              <a:buClr>
                <a:schemeClr val="dk1"/>
              </a:buClr>
              <a:buSzPts val="1000"/>
              <a:buNone/>
              <a:defRPr sz="1500"/>
            </a:lvl4pPr>
            <a:lvl5pPr marL="3429000" lvl="4" indent="-342900" algn="l">
              <a:lnSpc>
                <a:spcPct val="90000"/>
              </a:lnSpc>
              <a:spcBef>
                <a:spcPts val="750"/>
              </a:spcBef>
              <a:spcAft>
                <a:spcPts val="0"/>
              </a:spcAft>
              <a:buClr>
                <a:schemeClr val="dk1"/>
              </a:buClr>
              <a:buSzPts val="1000"/>
              <a:buNone/>
              <a:defRPr sz="1500"/>
            </a:lvl5pPr>
            <a:lvl6pPr marL="4114800" lvl="5" indent="-342900" algn="l">
              <a:lnSpc>
                <a:spcPct val="90000"/>
              </a:lnSpc>
              <a:spcBef>
                <a:spcPts val="750"/>
              </a:spcBef>
              <a:spcAft>
                <a:spcPts val="0"/>
              </a:spcAft>
              <a:buClr>
                <a:schemeClr val="dk1"/>
              </a:buClr>
              <a:buSzPts val="1000"/>
              <a:buNone/>
              <a:defRPr sz="1500"/>
            </a:lvl6pPr>
            <a:lvl7pPr marL="4800600" lvl="6" indent="-342900" algn="l">
              <a:lnSpc>
                <a:spcPct val="90000"/>
              </a:lnSpc>
              <a:spcBef>
                <a:spcPts val="750"/>
              </a:spcBef>
              <a:spcAft>
                <a:spcPts val="0"/>
              </a:spcAft>
              <a:buClr>
                <a:schemeClr val="dk1"/>
              </a:buClr>
              <a:buSzPts val="1000"/>
              <a:buNone/>
              <a:defRPr sz="1500"/>
            </a:lvl7pPr>
            <a:lvl8pPr marL="5486400" lvl="7" indent="-342900" algn="l">
              <a:lnSpc>
                <a:spcPct val="90000"/>
              </a:lnSpc>
              <a:spcBef>
                <a:spcPts val="750"/>
              </a:spcBef>
              <a:spcAft>
                <a:spcPts val="0"/>
              </a:spcAft>
              <a:buClr>
                <a:schemeClr val="dk1"/>
              </a:buClr>
              <a:buSzPts val="1000"/>
              <a:buNone/>
              <a:defRPr sz="1500"/>
            </a:lvl8pPr>
            <a:lvl9pPr marL="6172200" lvl="8" indent="-342900" algn="l">
              <a:lnSpc>
                <a:spcPct val="90000"/>
              </a:lnSpc>
              <a:spcBef>
                <a:spcPts val="750"/>
              </a:spcBef>
              <a:spcAft>
                <a:spcPts val="0"/>
              </a:spcAft>
              <a:buClr>
                <a:schemeClr val="dk1"/>
              </a:buClr>
              <a:buSzPts val="1000"/>
              <a:buNone/>
              <a:defRPr sz="1500"/>
            </a:lvl9pPr>
          </a:lstStyle>
          <a:p>
            <a:endParaRPr/>
          </a:p>
        </p:txBody>
      </p:sp>
      <p:sp>
        <p:nvSpPr>
          <p:cNvPr id="171" name="Google Shape;171;p112"/>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112"/>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112"/>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5564161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74"/>
        <p:cNvGrpSpPr/>
        <p:nvPr/>
      </p:nvGrpSpPr>
      <p:grpSpPr>
        <a:xfrm>
          <a:off x="0" y="0"/>
          <a:ext cx="0" cy="0"/>
          <a:chOff x="0" y="0"/>
          <a:chExt cx="0" cy="0"/>
        </a:xfrm>
      </p:grpSpPr>
      <p:sp>
        <p:nvSpPr>
          <p:cNvPr id="175" name="Google Shape;175;p113"/>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13"/>
          <p:cNvSpPr txBox="1">
            <a:spLocks noGrp="1"/>
          </p:cNvSpPr>
          <p:nvPr>
            <p:ph type="body" idx="1"/>
          </p:nvPr>
        </p:nvSpPr>
        <p:spPr>
          <a:xfrm rot="5400000">
            <a:off x="5880497" y="-1884759"/>
            <a:ext cx="6527007" cy="15773400"/>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77" name="Google Shape;177;p113"/>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13"/>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113"/>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3874496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80"/>
        <p:cNvGrpSpPr/>
        <p:nvPr/>
      </p:nvGrpSpPr>
      <p:grpSpPr>
        <a:xfrm>
          <a:off x="0" y="0"/>
          <a:ext cx="0" cy="0"/>
          <a:chOff x="0" y="0"/>
          <a:chExt cx="0" cy="0"/>
        </a:xfrm>
      </p:grpSpPr>
      <p:sp>
        <p:nvSpPr>
          <p:cNvPr id="181" name="Google Shape;181;p114"/>
          <p:cNvSpPr txBox="1">
            <a:spLocks noGrp="1"/>
          </p:cNvSpPr>
          <p:nvPr>
            <p:ph type="title"/>
          </p:nvPr>
        </p:nvSpPr>
        <p:spPr>
          <a:xfrm rot="5400000">
            <a:off x="10700147" y="2934891"/>
            <a:ext cx="8717757" cy="39433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14"/>
          <p:cNvSpPr txBox="1">
            <a:spLocks noGrp="1"/>
          </p:cNvSpPr>
          <p:nvPr>
            <p:ph type="body" idx="1"/>
          </p:nvPr>
        </p:nvSpPr>
        <p:spPr>
          <a:xfrm rot="5400000">
            <a:off x="2699147" y="-894159"/>
            <a:ext cx="8717757" cy="11601450"/>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83" name="Google Shape;183;p114"/>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14"/>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14"/>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2285049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038167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594214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795013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2283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18623035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158441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622614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291037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4070679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852125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2869579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256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5157217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103996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057941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157249351"/>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347241" y="318819"/>
            <a:ext cx="15937992" cy="8106165"/>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0" noProof="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2525099" y="1291418"/>
            <a:ext cx="6642785" cy="7705634"/>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9563584" y="3009126"/>
            <a:ext cx="7280360" cy="2424378"/>
          </a:xfrm>
          <a:prstGeom prst="rect">
            <a:avLst/>
          </a:prstGeom>
        </p:spPr>
        <p:txBody>
          <a:bodyPr anchor="b">
            <a:normAutofit/>
          </a:bodyPr>
          <a:lstStyle>
            <a:lvl1pPr algn="l">
              <a:defRPr sz="645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9562823" y="5461497"/>
            <a:ext cx="7281509" cy="1886361"/>
          </a:xfrm>
          <a:prstGeom prst="rect">
            <a:avLst/>
          </a:prstGeom>
        </p:spPr>
        <p:txBody>
          <a:bodyPr/>
          <a:lstStyle>
            <a:lvl1pPr marL="0" indent="0" algn="l">
              <a:buNone/>
              <a:defRPr sz="3600" b="0" i="0" spc="450">
                <a:solidFill>
                  <a:schemeClr val="accent6"/>
                </a:solidFill>
                <a:latin typeface="+mn-lt"/>
                <a:cs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noProof="0"/>
              <a:t>CLICK TO EDIT SUBTITLE</a:t>
            </a:r>
          </a:p>
        </p:txBody>
      </p:sp>
    </p:spTree>
    <p:extLst>
      <p:ext uri="{BB962C8B-B14F-4D97-AF65-F5344CB8AC3E}">
        <p14:creationId xmlns:p14="http://schemas.microsoft.com/office/powerpoint/2010/main" val="84935714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2286000" y="1683545"/>
            <a:ext cx="13716000" cy="3581400"/>
          </a:xfrm>
        </p:spPr>
        <p:txBody>
          <a:bodyPr anchor="b"/>
          <a:lstStyle>
            <a:lvl1pPr algn="ctr">
              <a:defRPr sz="9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0162127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6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14173200" y="9739313"/>
            <a:ext cx="4114800" cy="547688"/>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860887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3950417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8196774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209363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680026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314701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6461713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67143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6723720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8128998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16722"/>
            <a:ext cx="17830800" cy="1709738"/>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914400" y="2400302"/>
            <a:ext cx="16459200" cy="6796088"/>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914400" y="9372600"/>
            <a:ext cx="4267200" cy="6858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6248400" y="9372600"/>
            <a:ext cx="5791200" cy="6858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4553539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Speaker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1882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C8DF-CEE8-634F-AA52-F26C48011899}"/>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DC721272-A197-BA4B-94F8-C832182E3A16}"/>
              </a:ext>
            </a:extLst>
          </p:cNvPr>
          <p:cNvSpPr>
            <a:spLocks noGrp="1"/>
          </p:cNvSpPr>
          <p:nvPr>
            <p:ph type="sldNum" sz="quarter" idx="10"/>
          </p:nvPr>
        </p:nvSpPr>
        <p:spPr/>
        <p:txBody>
          <a:bodyPr/>
          <a:lstStyle/>
          <a:p>
            <a:fld id="{1754F1E8-9FA4-C246-BFBC-29E0F4373BF7}" type="slidenum">
              <a:rPr lang="en-US" smtClean="0"/>
              <a:t>‹#›</a:t>
            </a:fld>
            <a:endParaRPr lang="en-US"/>
          </a:p>
        </p:txBody>
      </p:sp>
    </p:spTree>
    <p:extLst>
      <p:ext uri="{BB962C8B-B14F-4D97-AF65-F5344CB8AC3E}">
        <p14:creationId xmlns:p14="http://schemas.microsoft.com/office/powerpoint/2010/main" val="21398444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3756620" y="642253"/>
            <a:ext cx="13744997" cy="1068536"/>
          </a:xfrm>
        </p:spPr>
        <p:txBody>
          <a:bodyPr anchor="ctr">
            <a:normAutofit/>
          </a:bodyPr>
          <a:lstStyle>
            <a:lvl1pPr>
              <a:defRPr sz="36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973053" y="2735390"/>
            <a:ext cx="6941079" cy="6527007"/>
          </a:xfrm>
        </p:spPr>
        <p:txBody>
          <a:bodyPr>
            <a:noAutofit/>
          </a:bodyPr>
          <a:lstStyle>
            <a:lvl1pPr marL="0" indent="0">
              <a:buNone/>
              <a:defRPr sz="3000">
                <a:latin typeface="Whitney HTF Book" pitchFamily="2" charset="77"/>
              </a:defRPr>
            </a:lvl1pPr>
            <a:lvl2pPr marL="685800" indent="0">
              <a:buNone/>
              <a:defRPr sz="3000">
                <a:latin typeface="Whitney HTF Book" pitchFamily="2" charset="77"/>
              </a:defRPr>
            </a:lvl2pPr>
            <a:lvl3pPr marL="1371600" indent="0">
              <a:buNone/>
              <a:defRPr sz="3000">
                <a:latin typeface="Whitney HTF Book" pitchFamily="2" charset="77"/>
              </a:defRPr>
            </a:lvl3pPr>
            <a:lvl4pPr marL="2057400" indent="0">
              <a:buNone/>
              <a:defRPr sz="3000">
                <a:latin typeface="Whitney HTF Book" pitchFamily="2" charset="77"/>
              </a:defRPr>
            </a:lvl4pPr>
            <a:lvl5pPr marL="2743200" indent="0">
              <a:buNone/>
              <a:defRPr sz="3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437348" y="9534526"/>
            <a:ext cx="4114800" cy="547688"/>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8475705" y="2735390"/>
            <a:ext cx="6941079" cy="6527007"/>
          </a:xfrm>
        </p:spPr>
        <p:txBody>
          <a:bodyPr>
            <a:normAutofit/>
          </a:bodyPr>
          <a:lstStyle>
            <a:lvl1pPr marL="428625" indent="-428625">
              <a:buSzPct val="100000"/>
              <a:buFont typeface="Wingdings" pitchFamily="2" charset="2"/>
              <a:buChar char="§"/>
              <a:defRPr sz="2100">
                <a:latin typeface="Whitney HTF Book" pitchFamily="2" charset="77"/>
              </a:defRPr>
            </a:lvl1pPr>
            <a:lvl2pPr marL="1114425" indent="-428625">
              <a:buSzPct val="100000"/>
              <a:buFont typeface="Wingdings" pitchFamily="2" charset="2"/>
              <a:buChar char="§"/>
              <a:defRPr sz="2100">
                <a:latin typeface="Whitney HTF Book" pitchFamily="2" charset="77"/>
              </a:defRPr>
            </a:lvl2pPr>
            <a:lvl3pPr marL="1800225" indent="-428625">
              <a:buSzPct val="100000"/>
              <a:buFont typeface="Wingdings" pitchFamily="2" charset="2"/>
              <a:buChar char="§"/>
              <a:defRPr sz="2100">
                <a:latin typeface="Whitney HTF Book" pitchFamily="2" charset="77"/>
              </a:defRPr>
            </a:lvl3pPr>
            <a:lvl4pPr marL="2486025" indent="-428625">
              <a:buSzPct val="100000"/>
              <a:buFont typeface="Wingdings" pitchFamily="2" charset="2"/>
              <a:buChar char="§"/>
              <a:defRPr sz="2100">
                <a:latin typeface="Whitney HTF Book" pitchFamily="2" charset="77"/>
              </a:defRPr>
            </a:lvl4pPr>
            <a:lvl5pPr marL="3171825" indent="-428625">
              <a:buSzPct val="100000"/>
              <a:buFont typeface="Wingdings" pitchFamily="2" charset="2"/>
              <a:buChar char="§"/>
              <a:defRPr sz="21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arallelogram 20">
            <a:extLst>
              <a:ext uri="{FF2B5EF4-FFF2-40B4-BE49-F238E27FC236}">
                <a16:creationId xmlns:a16="http://schemas.microsoft.com/office/drawing/2014/main" id="{A5C9AA46-BF39-4DF1-A548-1A75455F1E25}"/>
              </a:ext>
            </a:extLst>
          </p:cNvPr>
          <p:cNvSpPr/>
          <p:nvPr userDrawn="1"/>
        </p:nvSpPr>
        <p:spPr>
          <a:xfrm flipH="1">
            <a:off x="10019862" y="2"/>
            <a:ext cx="2171700" cy="958596"/>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lvl="0" algn="ctr"/>
            <a:endParaRPr lang="en-US" sz="2700" noProof="0" dirty="0"/>
          </a:p>
        </p:txBody>
      </p:sp>
    </p:spTree>
    <p:extLst>
      <p:ext uri="{BB962C8B-B14F-4D97-AF65-F5344CB8AC3E}">
        <p14:creationId xmlns:p14="http://schemas.microsoft.com/office/powerpoint/2010/main" val="107430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3689034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8722473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904715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8593846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6095351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0202284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0643500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05423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4218125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207502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9009910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Image + Bullets">
    <p:spTree>
      <p:nvGrpSpPr>
        <p:cNvPr id="1" name=""/>
        <p:cNvGrpSpPr/>
        <p:nvPr/>
      </p:nvGrpSpPr>
      <p:grpSpPr>
        <a:xfrm>
          <a:off x="0" y="0"/>
          <a:ext cx="0" cy="0"/>
          <a:chOff x="0" y="0"/>
          <a:chExt cx="0" cy="0"/>
        </a:xfrm>
      </p:grpSpPr>
      <p:sp>
        <p:nvSpPr>
          <p:cNvPr id="21" name="Shape 21"/>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750">
                <a:solidFill>
                  <a:srgbClr val="0C3B4A"/>
                </a:solidFill>
              </a:rPr>
              <a:t>Body Level One</a:t>
            </a:r>
          </a:p>
          <a:p>
            <a:pPr lvl="1">
              <a:defRPr sz="1800">
                <a:solidFill>
                  <a:srgbClr val="000000"/>
                </a:solidFill>
              </a:defRPr>
            </a:pPr>
            <a:r>
              <a:rPr sz="3750">
                <a:solidFill>
                  <a:srgbClr val="0C3B4A"/>
                </a:solidFill>
              </a:rPr>
              <a:t>Body Level Two</a:t>
            </a:r>
          </a:p>
          <a:p>
            <a:pPr lvl="2">
              <a:defRPr sz="1800">
                <a:solidFill>
                  <a:srgbClr val="000000"/>
                </a:solidFill>
              </a:defRPr>
            </a:pPr>
            <a:r>
              <a:rPr sz="3750">
                <a:solidFill>
                  <a:srgbClr val="0C3B4A"/>
                </a:solidFill>
              </a:rPr>
              <a:t>Body Level Three</a:t>
            </a:r>
          </a:p>
          <a:p>
            <a:pPr lvl="3">
              <a:defRPr sz="1800">
                <a:solidFill>
                  <a:srgbClr val="000000"/>
                </a:solidFill>
              </a:defRPr>
            </a:pPr>
            <a:r>
              <a:rPr sz="3750">
                <a:solidFill>
                  <a:srgbClr val="0C3B4A"/>
                </a:solidFill>
              </a:rPr>
              <a:t>Body Level Four</a:t>
            </a:r>
          </a:p>
          <a:p>
            <a:pPr lvl="4">
              <a:defRPr sz="1800">
                <a:solidFill>
                  <a:srgbClr val="000000"/>
                </a:solidFill>
              </a:defRPr>
            </a:pPr>
            <a:r>
              <a:rPr sz="3750">
                <a:solidFill>
                  <a:srgbClr val="0C3B4A"/>
                </a:solidFill>
              </a:rPr>
              <a:t>Body Level Five</a:t>
            </a:r>
          </a:p>
        </p:txBody>
      </p:sp>
      <p:sp>
        <p:nvSpPr>
          <p:cNvPr id="5" name="Shape 25"/>
          <p:cNvSpPr/>
          <p:nvPr userDrawn="1"/>
        </p:nvSpPr>
        <p:spPr>
          <a:xfrm>
            <a:off x="-27773" y="9945491"/>
            <a:ext cx="18343545" cy="363797"/>
          </a:xfrm>
          <a:prstGeom prst="rect">
            <a:avLst/>
          </a:prstGeom>
          <a:solidFill>
            <a:srgbClr val="820E2E"/>
          </a:solidFill>
          <a:ln w="12700">
            <a:miter lim="400000"/>
          </a:ln>
        </p:spPr>
        <p:txBody>
          <a:bodyPr lIns="0" tIns="0" rIns="0" bIns="0" anchor="ctr"/>
          <a:lstStyle/>
          <a:p>
            <a:pPr lvl="0" algn="l">
              <a:spcBef>
                <a:spcPts val="3375"/>
              </a:spcBef>
              <a:defRPr>
                <a:solidFill>
                  <a:srgbClr val="FFFFFF"/>
                </a:solidFill>
                <a:latin typeface="Raleway Medium"/>
                <a:ea typeface="Raleway Medium"/>
                <a:cs typeface="Raleway Medium"/>
                <a:sym typeface="Raleway Medium"/>
              </a:defRPr>
            </a:pPr>
            <a:endParaRPr sz="1350">
              <a:solidFill>
                <a:schemeClr val="tx1">
                  <a:lumMod val="85000"/>
                  <a:lumOff val="15000"/>
                </a:schemeClr>
              </a:solidFill>
            </a:endParaRPr>
          </a:p>
        </p:txBody>
      </p:sp>
      <p:sp>
        <p:nvSpPr>
          <p:cNvPr id="4" name="Slide Number Placeholder 5">
            <a:extLst>
              <a:ext uri="{FF2B5EF4-FFF2-40B4-BE49-F238E27FC236}">
                <a16:creationId xmlns:a16="http://schemas.microsoft.com/office/drawing/2014/main" id="{306F7EF6-0B69-49E2-B0FF-A55AFD882840}"/>
              </a:ext>
            </a:extLst>
          </p:cNvPr>
          <p:cNvSpPr>
            <a:spLocks noGrp="1"/>
          </p:cNvSpPr>
          <p:nvPr>
            <p:ph type="sldNum" sz="quarter" idx="4"/>
          </p:nvPr>
        </p:nvSpPr>
        <p:spPr>
          <a:xfrm>
            <a:off x="13463588" y="9402569"/>
            <a:ext cx="4267200" cy="547688"/>
          </a:xfrm>
          <a:prstGeom prst="rect">
            <a:avLst/>
          </a:prstGeom>
        </p:spPr>
        <p:txBody>
          <a:bodyPr/>
          <a:lstStyle>
            <a:lvl1pPr algn="r">
              <a:defRPr sz="2700">
                <a:solidFill>
                  <a:schemeClr val="bg1">
                    <a:lumMod val="65000"/>
                  </a:schemeClr>
                </a:solidFill>
              </a:defRPr>
            </a:lvl1pPr>
          </a:lstStyle>
          <a:p>
            <a:fld id="{601EE9E8-4134-49B0-9AA7-3089E6521627}" type="slidenum">
              <a:rPr lang="en-US" smtClean="0"/>
              <a:pPr/>
              <a:t>‹#›</a:t>
            </a:fld>
            <a:endParaRPr lang="en-US"/>
          </a:p>
        </p:txBody>
      </p:sp>
    </p:spTree>
    <p:extLst>
      <p:ext uri="{BB962C8B-B14F-4D97-AF65-F5344CB8AC3E}">
        <p14:creationId xmlns:p14="http://schemas.microsoft.com/office/powerpoint/2010/main" val="3526702675"/>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9"/>
            <a:ext cx="13738485" cy="6318363"/>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0" noProof="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2525099" y="1291418"/>
            <a:ext cx="6642785" cy="7705634"/>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9563584" y="3009126"/>
            <a:ext cx="7280360" cy="2424378"/>
          </a:xfrm>
          <a:prstGeom prst="rect">
            <a:avLst/>
          </a:prstGeom>
        </p:spPr>
        <p:txBody>
          <a:bodyPr anchor="b">
            <a:normAutofit/>
          </a:bodyPr>
          <a:lstStyle>
            <a:lvl1pPr algn="l">
              <a:defRPr sz="645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9562823" y="5461497"/>
            <a:ext cx="7281509" cy="1886361"/>
          </a:xfrm>
          <a:prstGeom prst="rect">
            <a:avLst/>
          </a:prstGeom>
        </p:spPr>
        <p:txBody>
          <a:bodyPr/>
          <a:lstStyle>
            <a:lvl1pPr marL="0" indent="0" algn="l">
              <a:buNone/>
              <a:defRPr sz="3600" b="0" i="0" spc="450">
                <a:solidFill>
                  <a:schemeClr val="accent6"/>
                </a:solidFill>
                <a:latin typeface="+mn-lt"/>
                <a:cs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noProof="0"/>
              <a:t>CLICK TO EDIT SUBTITLE</a:t>
            </a:r>
          </a:p>
        </p:txBody>
      </p:sp>
    </p:spTree>
    <p:extLst>
      <p:ext uri="{BB962C8B-B14F-4D97-AF65-F5344CB8AC3E}">
        <p14:creationId xmlns:p14="http://schemas.microsoft.com/office/powerpoint/2010/main" val="194864807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1" y="1"/>
            <a:ext cx="20823383" cy="10345538"/>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latin typeface="Gotham Medium" pitchFamily="2" charset="0"/>
              <a:cs typeface="Gotham Medium" pitchFamily="2"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5097418" y="2569182"/>
            <a:ext cx="11324757" cy="6527007"/>
          </a:xfrm>
          <a:prstGeom prst="rect">
            <a:avLst/>
          </a:prstGeom>
        </p:spPr>
        <p:txBody>
          <a:bodyPr numCol="2">
            <a:normAutofit/>
          </a:bodyPr>
          <a:lstStyle>
            <a:lvl1pPr marL="0" indent="0">
              <a:buFont typeface="Wingdings" pitchFamily="2" charset="2"/>
              <a:buNone/>
              <a:defRPr sz="3000">
                <a:latin typeface="Gotham Medium" pitchFamily="2" charset="0"/>
                <a:cs typeface="Gotham Medium" pitchFamily="2" charset="0"/>
              </a:defRPr>
            </a:lvl1pPr>
            <a:lvl2pPr marL="685800" indent="0">
              <a:buFont typeface="Wingdings" pitchFamily="2" charset="2"/>
              <a:buNone/>
              <a:defRPr sz="2100">
                <a:latin typeface="Gotham Medium" pitchFamily="2" charset="0"/>
                <a:cs typeface="Gotham Medium" pitchFamily="2" charset="0"/>
              </a:defRPr>
            </a:lvl2pPr>
            <a:lvl3pPr marL="1714500" indent="-342900">
              <a:buFont typeface="Wingdings" pitchFamily="2" charset="2"/>
              <a:buChar char="§"/>
              <a:defRPr sz="2100">
                <a:latin typeface="Gotham Medium" pitchFamily="2" charset="0"/>
                <a:cs typeface="Gotham Medium" pitchFamily="2" charset="0"/>
              </a:defRPr>
            </a:lvl3pPr>
            <a:lvl4pPr marL="2400300" indent="-342900">
              <a:buFont typeface="Wingdings" pitchFamily="2" charset="2"/>
              <a:buChar char="§"/>
              <a:defRPr sz="2100">
                <a:latin typeface="Gotham Medium" pitchFamily="2" charset="0"/>
                <a:cs typeface="Gotham Medium" pitchFamily="2" charset="0"/>
              </a:defRPr>
            </a:lvl4pPr>
            <a:lvl5pPr marL="3086100" indent="-342900">
              <a:buFont typeface="Wingdings" pitchFamily="2" charset="2"/>
              <a:buChar char="§"/>
              <a:defRPr sz="2100">
                <a:latin typeface="Gotham Medium" pitchFamily="2" charset="0"/>
                <a:cs typeface="Gotham Medium"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2122997" y="2260709"/>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a:latin typeface="Gotham Medium" pitchFamily="2" charset="0"/>
                <a:cs typeface="Gotham Medium" pitchFamily="2"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963386" y="417836"/>
            <a:ext cx="15773400" cy="725165"/>
          </a:xfrm>
          <a:prstGeom prst="rect">
            <a:avLst/>
          </a:prstGeom>
        </p:spPr>
        <p:txBody>
          <a:bodyPr rIns="365760" anchor="ctr">
            <a:normAutofit/>
          </a:bodyPr>
          <a:lstStyle>
            <a:lvl1pPr algn="r">
              <a:defRPr sz="4200">
                <a:latin typeface="Gotham Medium" pitchFamily="2" charset="0"/>
                <a:cs typeface="Gotham Medium" pitchFamily="2"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5524" y="8327425"/>
            <a:ext cx="1541960" cy="1632665"/>
          </a:xfrm>
          <a:prstGeom prst="rect">
            <a:avLst/>
          </a:prstGeom>
        </p:spPr>
      </p:pic>
      <p:sp>
        <p:nvSpPr>
          <p:cNvPr id="7" name="Snip Diagonal Corner Rectangle 6">
            <a:extLst>
              <a:ext uri="{FF2B5EF4-FFF2-40B4-BE49-F238E27FC236}">
                <a16:creationId xmlns:a16="http://schemas.microsoft.com/office/drawing/2014/main" id="{3AD33CDB-1A2C-B643-B0EF-20BD3614EB01}"/>
              </a:ext>
            </a:extLst>
          </p:cNvPr>
          <p:cNvSpPr/>
          <p:nvPr userDrawn="1"/>
        </p:nvSpPr>
        <p:spPr>
          <a:xfrm>
            <a:off x="1" y="1"/>
            <a:ext cx="20823383" cy="10345538"/>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latin typeface="Gotham Medium" pitchFamily="2" charset="0"/>
              <a:cs typeface="Gotham Medium" pitchFamily="2" charset="0"/>
            </a:endParaRPr>
          </a:p>
        </p:txBody>
      </p:sp>
      <p:pic>
        <p:nvPicPr>
          <p:cNvPr id="9" name="Picture 8">
            <a:extLst>
              <a:ext uri="{FF2B5EF4-FFF2-40B4-BE49-F238E27FC236}">
                <a16:creationId xmlns:a16="http://schemas.microsoft.com/office/drawing/2014/main" id="{C781575C-FF00-EF49-AF5E-75AAD9E6833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524" y="8327425"/>
            <a:ext cx="1541960" cy="1632665"/>
          </a:xfrm>
          <a:prstGeom prst="rect">
            <a:avLst/>
          </a:prstGeom>
        </p:spPr>
      </p:pic>
    </p:spTree>
    <p:extLst>
      <p:ext uri="{BB962C8B-B14F-4D97-AF65-F5344CB8AC3E}">
        <p14:creationId xmlns:p14="http://schemas.microsoft.com/office/powerpoint/2010/main" val="404798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0" y="6469857"/>
            <a:ext cx="13716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
        <p:nvSpPr>
          <p:cNvPr id="7" name="Title 6">
            <a:extLst>
              <a:ext uri="{FF2B5EF4-FFF2-40B4-BE49-F238E27FC236}">
                <a16:creationId xmlns:a16="http://schemas.microsoft.com/office/drawing/2014/main" id="{CB450E9B-0A1A-AD4C-A5A0-0444091C44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800754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0003124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7" y="2564611"/>
            <a:ext cx="15773400" cy="4279106"/>
          </a:xfrm>
        </p:spPr>
        <p:txBody>
          <a:bodyPr anchor="b"/>
          <a:lstStyle>
            <a:lvl1pPr>
              <a:defRPr sz="6750"/>
            </a:lvl1pPr>
          </a:lstStyle>
          <a:p>
            <a:r>
              <a:rPr lang="en-US"/>
              <a:t>Click to edit Master title style</a:t>
            </a:r>
          </a:p>
        </p:txBody>
      </p:sp>
      <p:sp>
        <p:nvSpPr>
          <p:cNvPr id="3" name="Text Placeholder 2"/>
          <p:cNvSpPr>
            <a:spLocks noGrp="1"/>
          </p:cNvSpPr>
          <p:nvPr>
            <p:ph type="body" idx="1"/>
          </p:nvPr>
        </p:nvSpPr>
        <p:spPr>
          <a:xfrm>
            <a:off x="1247777" y="6884198"/>
            <a:ext cx="1577340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0358745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4005944"/>
            <a:ext cx="7772400" cy="5259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4005944"/>
            <a:ext cx="7772400" cy="5259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9146538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2416629"/>
            <a:ext cx="15773400" cy="1252194"/>
          </a:xfrm>
        </p:spPr>
        <p:txBody>
          <a:bodyPr/>
          <a:lstStyle/>
          <a:p>
            <a:r>
              <a:rPr lang="en-US"/>
              <a:t>Click to edit Master title style</a:t>
            </a:r>
          </a:p>
        </p:txBody>
      </p:sp>
      <p:sp>
        <p:nvSpPr>
          <p:cNvPr id="3" name="Text Placeholder 2"/>
          <p:cNvSpPr>
            <a:spLocks noGrp="1"/>
          </p:cNvSpPr>
          <p:nvPr>
            <p:ph type="body" idx="1"/>
          </p:nvPr>
        </p:nvSpPr>
        <p:spPr>
          <a:xfrm>
            <a:off x="1259684" y="3918859"/>
            <a:ext cx="7736681" cy="816770"/>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US"/>
              <a:t>Click to edit Master text styles</a:t>
            </a:r>
          </a:p>
        </p:txBody>
      </p:sp>
      <p:sp>
        <p:nvSpPr>
          <p:cNvPr id="4" name="Content Placeholder 3"/>
          <p:cNvSpPr>
            <a:spLocks noGrp="1"/>
          </p:cNvSpPr>
          <p:nvPr>
            <p:ph sz="half" idx="2"/>
          </p:nvPr>
        </p:nvSpPr>
        <p:spPr>
          <a:xfrm>
            <a:off x="1259684" y="4985656"/>
            <a:ext cx="7736681" cy="4298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2" y="3918859"/>
            <a:ext cx="7774782" cy="816770"/>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US"/>
              <a:t>Click to edit Master text styles</a:t>
            </a:r>
          </a:p>
        </p:txBody>
      </p:sp>
      <p:sp>
        <p:nvSpPr>
          <p:cNvPr id="6" name="Content Placeholder 5"/>
          <p:cNvSpPr>
            <a:spLocks noGrp="1"/>
          </p:cNvSpPr>
          <p:nvPr>
            <p:ph sz="quarter" idx="4"/>
          </p:nvPr>
        </p:nvSpPr>
        <p:spPr>
          <a:xfrm>
            <a:off x="9258302" y="4985656"/>
            <a:ext cx="7774782" cy="4298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2219390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518062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Feedback Slide">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2" cstate="email">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6501"/>
                    </a14:imgEffect>
                  </a14:imgLayer>
                </a14:imgProps>
              </a:ext>
              <a:ext uri="{28A0092B-C50C-407E-A947-70E740481C1C}">
                <a14:useLocalDpi xmlns:a14="http://schemas.microsoft.com/office/drawing/2010/main"/>
              </a:ext>
            </a:extLst>
          </a:blip>
          <a:stretch>
            <a:fillRect/>
          </a:stretch>
        </p:blipFill>
        <p:spPr>
          <a:xfrm>
            <a:off x="5815718" y="4129809"/>
            <a:ext cx="6511092" cy="1600338"/>
          </a:xfrm>
          <a:prstGeom prst="rect">
            <a:avLst/>
          </a:prstGeom>
          <a:noFill/>
          <a:ln>
            <a:noFill/>
          </a:ln>
        </p:spPr>
      </p:pic>
      <p:sp>
        <p:nvSpPr>
          <p:cNvPr id="6" name="TextBox 5"/>
          <p:cNvSpPr txBox="1"/>
          <p:nvPr/>
        </p:nvSpPr>
        <p:spPr>
          <a:xfrm>
            <a:off x="2696441" y="5396164"/>
            <a:ext cx="12999029" cy="2169825"/>
          </a:xfrm>
          <a:prstGeom prst="rect">
            <a:avLst/>
          </a:prstGeom>
          <a:noFill/>
        </p:spPr>
        <p:txBody>
          <a:bodyPr wrap="square" rtlCol="0">
            <a:spAutoFit/>
          </a:bodyPr>
          <a:lstStyle/>
          <a:p>
            <a:r>
              <a:rPr lang="en-US" sz="2700" dirty="0"/>
              <a:t>Your feedback helps ATD continue to provide top-notch educational programs that help you stay on top of a changing profession. </a:t>
            </a:r>
          </a:p>
          <a:p>
            <a:endParaRPr lang="en-US" sz="2700" dirty="0"/>
          </a:p>
          <a:p>
            <a:r>
              <a:rPr lang="en-US" sz="2700" dirty="0"/>
              <a:t>Evaluations forms for this session are available via the </a:t>
            </a:r>
            <a:r>
              <a:rPr lang="en-US" sz="2700" b="1" dirty="0"/>
              <a:t>mobile app </a:t>
            </a:r>
            <a:r>
              <a:rPr lang="en-US" sz="2700" dirty="0"/>
              <a:t>and at the following link: </a:t>
            </a:r>
            <a:r>
              <a:rPr lang="en-US" sz="2700" dirty="0">
                <a:hlinkClick r:id="rId4"/>
              </a:rPr>
              <a:t>http://www.atdconference.org/attendees.  </a:t>
            </a:r>
            <a:endParaRPr lang="en-US" sz="2700" dirty="0"/>
          </a:p>
        </p:txBody>
      </p:sp>
    </p:spTree>
    <p:extLst>
      <p:ext uri="{BB962C8B-B14F-4D97-AF65-F5344CB8AC3E}">
        <p14:creationId xmlns:p14="http://schemas.microsoft.com/office/powerpoint/2010/main" val="27392285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2460171"/>
            <a:ext cx="5898356" cy="1997529"/>
          </a:xfrm>
        </p:spPr>
        <p:txBody>
          <a:bodyPr anchor="b"/>
          <a:lstStyle>
            <a:lvl1pPr>
              <a:defRPr sz="3600"/>
            </a:lvl1pPr>
          </a:lstStyle>
          <a:p>
            <a:r>
              <a:rPr lang="en-US"/>
              <a:t>Click to edit Master title style</a:t>
            </a:r>
          </a:p>
        </p:txBody>
      </p:sp>
      <p:sp>
        <p:nvSpPr>
          <p:cNvPr id="3" name="Content Placeholder 2"/>
          <p:cNvSpPr>
            <a:spLocks noGrp="1"/>
          </p:cNvSpPr>
          <p:nvPr>
            <p:ph idx="1"/>
          </p:nvPr>
        </p:nvSpPr>
        <p:spPr>
          <a:xfrm>
            <a:off x="7774782" y="2460171"/>
            <a:ext cx="9258300" cy="6331404"/>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3" y="4637317"/>
            <a:ext cx="5898356" cy="4166168"/>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793831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2416629"/>
            <a:ext cx="5898356" cy="1692729"/>
          </a:xfrm>
        </p:spPr>
        <p:txBody>
          <a:bodyPr anchor="b"/>
          <a:lstStyle>
            <a:lvl1pPr>
              <a:defRPr sz="3600"/>
            </a:lvl1pPr>
          </a:lstStyle>
          <a:p>
            <a:r>
              <a:rPr lang="en-US"/>
              <a:t>Click to edit Master title style</a:t>
            </a:r>
          </a:p>
        </p:txBody>
      </p:sp>
      <p:sp>
        <p:nvSpPr>
          <p:cNvPr id="3" name="Picture Placeholder 2"/>
          <p:cNvSpPr>
            <a:spLocks noGrp="1"/>
          </p:cNvSpPr>
          <p:nvPr>
            <p:ph type="pic" idx="1"/>
          </p:nvPr>
        </p:nvSpPr>
        <p:spPr>
          <a:xfrm>
            <a:off x="7774782" y="2416629"/>
            <a:ext cx="9258300" cy="6374946"/>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r>
              <a:rPr lang="en-US" dirty="0"/>
              <a:t>Click icon to add picture</a:t>
            </a:r>
          </a:p>
        </p:txBody>
      </p:sp>
      <p:sp>
        <p:nvSpPr>
          <p:cNvPr id="4" name="Text Placeholder 3"/>
          <p:cNvSpPr>
            <a:spLocks noGrp="1"/>
          </p:cNvSpPr>
          <p:nvPr>
            <p:ph type="body" sz="half" idx="2"/>
          </p:nvPr>
        </p:nvSpPr>
        <p:spPr>
          <a:xfrm>
            <a:off x="1259683" y="4288971"/>
            <a:ext cx="5898356" cy="4514511"/>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631633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6433433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2590799"/>
            <a:ext cx="3943350" cy="667464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2590802"/>
            <a:ext cx="11601450" cy="66746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038259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2525098" y="1291417"/>
            <a:ext cx="6642785" cy="7705634"/>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9563582" y="3009126"/>
            <a:ext cx="7280360" cy="2424378"/>
          </a:xfrm>
          <a:prstGeom prst="rect">
            <a:avLst/>
          </a:prstGeom>
        </p:spPr>
        <p:txBody>
          <a:bodyPr anchor="b">
            <a:normAutofit/>
          </a:bodyPr>
          <a:lstStyle>
            <a:lvl1pPr algn="l">
              <a:defRPr sz="645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9562822" y="5461497"/>
            <a:ext cx="7281509" cy="1886361"/>
          </a:xfrm>
          <a:prstGeom prst="rect">
            <a:avLst/>
          </a:prstGeom>
        </p:spPr>
        <p:txBody>
          <a:bodyPr/>
          <a:lstStyle>
            <a:lvl1pPr marL="0" indent="0" algn="l">
              <a:buNone/>
              <a:defRPr sz="3600" b="0" i="0" spc="450">
                <a:solidFill>
                  <a:schemeClr val="accent6"/>
                </a:solidFill>
                <a:latin typeface="+mn-lt"/>
                <a:cs typeface="Calibri" panose="020F0502020204030204" pitchFamily="34" charset="0"/>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noProof="0"/>
              <a:t>CLICK TO EDIT SUBTITLE</a:t>
            </a:r>
          </a:p>
        </p:txBody>
      </p:sp>
    </p:spTree>
    <p:extLst>
      <p:ext uri="{BB962C8B-B14F-4D97-AF65-F5344CB8AC3E}">
        <p14:creationId xmlns:p14="http://schemas.microsoft.com/office/powerpoint/2010/main" val="355939574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3756620" y="642253"/>
            <a:ext cx="13744997" cy="1068536"/>
          </a:xfrm>
        </p:spPr>
        <p:txBody>
          <a:bodyPr anchor="ctr">
            <a:normAutofit/>
          </a:bodyPr>
          <a:lstStyle>
            <a:lvl1pPr>
              <a:defRPr sz="3600">
                <a:solidFill>
                  <a:srgbClr val="ED5428"/>
                </a:solidFill>
                <a:latin typeface="Whitney HTF Book"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973053" y="2735390"/>
            <a:ext cx="6941079" cy="6527007"/>
          </a:xfrm>
        </p:spPr>
        <p:txBody>
          <a:bodyPr>
            <a:noAutofit/>
          </a:bodyPr>
          <a:lstStyle>
            <a:lvl1pPr marL="0" indent="0">
              <a:buNone/>
              <a:defRPr sz="3000">
                <a:latin typeface="Whitney HTF Book" pitchFamily="2" charset="77"/>
              </a:defRPr>
            </a:lvl1pPr>
            <a:lvl2pPr marL="685800" indent="0">
              <a:buNone/>
              <a:defRPr sz="3000">
                <a:latin typeface="Whitney HTF Book" pitchFamily="2" charset="77"/>
              </a:defRPr>
            </a:lvl2pPr>
            <a:lvl3pPr marL="1371600" indent="0">
              <a:buNone/>
              <a:defRPr sz="3000">
                <a:latin typeface="Whitney HTF Book" pitchFamily="2" charset="77"/>
              </a:defRPr>
            </a:lvl3pPr>
            <a:lvl4pPr marL="2057400" indent="0">
              <a:buNone/>
              <a:defRPr sz="3000">
                <a:latin typeface="Whitney HTF Book" pitchFamily="2" charset="77"/>
              </a:defRPr>
            </a:lvl4pPr>
            <a:lvl5pPr marL="2743200" indent="0">
              <a:buNone/>
              <a:defRPr sz="30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437348" y="9534526"/>
            <a:ext cx="4114800" cy="547688"/>
          </a:xfrm>
        </p:spPr>
        <p:txBody>
          <a:bodyPr/>
          <a:lstStyle>
            <a:lvl1pPr algn="l">
              <a:defRPr>
                <a:solidFill>
                  <a:srgbClr val="ED5428"/>
                </a:solidFill>
              </a:defRPr>
            </a:lvl1pPr>
          </a:lstStyle>
          <a:p>
            <a:fld id="{F8FAE547-70CE-0F40-8A9C-862AFD0C3D1D}" type="slidenum">
              <a:rPr lang="en-US" smtClean="0"/>
              <a:pPr/>
              <a:t>‹#›</a:t>
            </a:fld>
            <a:endParaRPr lang="en-US"/>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8475705" y="2735390"/>
            <a:ext cx="6941079" cy="6527007"/>
          </a:xfrm>
        </p:spPr>
        <p:txBody>
          <a:bodyPr>
            <a:normAutofit/>
          </a:bodyPr>
          <a:lstStyle>
            <a:lvl1pPr marL="428625" indent="-428625">
              <a:buSzPct val="100000"/>
              <a:buFont typeface="Wingdings" pitchFamily="2" charset="2"/>
              <a:buChar char="§"/>
              <a:defRPr sz="2100">
                <a:latin typeface="Whitney HTF Book" pitchFamily="2" charset="77"/>
              </a:defRPr>
            </a:lvl1pPr>
            <a:lvl2pPr marL="1114425" indent="-428625">
              <a:buSzPct val="100000"/>
              <a:buFont typeface="Wingdings" pitchFamily="2" charset="2"/>
              <a:buChar char="§"/>
              <a:defRPr sz="2100">
                <a:latin typeface="Whitney HTF Book" pitchFamily="2" charset="77"/>
              </a:defRPr>
            </a:lvl2pPr>
            <a:lvl3pPr marL="1800225" indent="-428625">
              <a:buSzPct val="100000"/>
              <a:buFont typeface="Wingdings" pitchFamily="2" charset="2"/>
              <a:buChar char="§"/>
              <a:defRPr sz="2100">
                <a:latin typeface="Whitney HTF Book" pitchFamily="2" charset="77"/>
              </a:defRPr>
            </a:lvl3pPr>
            <a:lvl4pPr marL="2486025" indent="-428625">
              <a:buSzPct val="100000"/>
              <a:buFont typeface="Wingdings" pitchFamily="2" charset="2"/>
              <a:buChar char="§"/>
              <a:defRPr sz="2100">
                <a:latin typeface="Whitney HTF Book" pitchFamily="2" charset="77"/>
              </a:defRPr>
            </a:lvl4pPr>
            <a:lvl5pPr marL="3171825" indent="-428625">
              <a:buSzPct val="100000"/>
              <a:buFont typeface="Wingdings" pitchFamily="2" charset="2"/>
              <a:buChar char="§"/>
              <a:defRPr sz="2100">
                <a:latin typeface="Whitney HTF Book"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11341992" y="1"/>
            <a:ext cx="7247760" cy="5311511"/>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noProof="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40A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noProof="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10019862" y="2"/>
            <a:ext cx="2171700" cy="958596"/>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lvl="0" algn="ctr"/>
            <a:endParaRPr lang="en-US" sz="2700" noProof="0"/>
          </a:p>
        </p:txBody>
      </p:sp>
    </p:spTree>
    <p:extLst>
      <p:ext uri="{BB962C8B-B14F-4D97-AF65-F5344CB8AC3E}">
        <p14:creationId xmlns:p14="http://schemas.microsoft.com/office/powerpoint/2010/main" val="3253281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00" indent="0" algn="ctr">
              <a:buNone/>
              <a:defRPr sz="3600"/>
            </a:lvl2pPr>
            <a:lvl3pPr marL="1371600" indent="0" algn="ctr">
              <a:buNone/>
              <a:defRPr sz="36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edit Master subtitle style</a:t>
            </a:r>
            <a:endParaRPr lang="en-US" dirty="0"/>
          </a:p>
        </p:txBody>
      </p:sp>
      <p:cxnSp>
        <p:nvCxnSpPr>
          <p:cNvPr id="9" name="Straight Connector 8"/>
          <p:cNvCxnSpPr/>
          <p:nvPr/>
        </p:nvCxnSpPr>
        <p:spPr>
          <a:xfrm>
            <a:off x="1811489"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7158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7923" y="149446"/>
            <a:ext cx="15087600" cy="2176136"/>
          </a:xfrm>
        </p:spPr>
        <p:txBody>
          <a:bodyPr/>
          <a:lstStyle/>
          <a:p>
            <a:r>
              <a:rPr lang="en-US"/>
              <a:t>Click to edit Master title style</a:t>
            </a:r>
            <a:endParaRPr lang="en-US" dirty="0"/>
          </a:p>
        </p:txBody>
      </p:sp>
      <p:sp>
        <p:nvSpPr>
          <p:cNvPr id="3" name="Content Placeholder 2"/>
          <p:cNvSpPr>
            <a:spLocks noGrp="1"/>
          </p:cNvSpPr>
          <p:nvPr>
            <p:ph idx="1"/>
          </p:nvPr>
        </p:nvSpPr>
        <p:spPr>
          <a:xfrm>
            <a:off x="1696216" y="3654641"/>
            <a:ext cx="15087602"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endParaRPr lang="en-US" dirty="0"/>
          </a:p>
        </p:txBody>
      </p:sp>
      <p:sp>
        <p:nvSpPr>
          <p:cNvPr id="5" name="Footer Placeholder 4"/>
          <p:cNvSpPr>
            <a:spLocks noGrp="1"/>
          </p:cNvSpPr>
          <p:nvPr>
            <p:ph type="ftr" sz="quarter" idx="11"/>
          </p:nvPr>
        </p:nvSpPr>
        <p:spPr>
          <a:xfrm>
            <a:off x="5529279"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8323984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6"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645924" y="9689681"/>
            <a:ext cx="3708407" cy="547688"/>
          </a:xfrm>
          <a:prstGeom prst="rect">
            <a:avLst/>
          </a:prstGeom>
        </p:spPr>
        <p:txBody>
          <a:bodyPr/>
          <a:lstStyle/>
          <a:p>
            <a:endParaRPr lang="en-US" dirty="0"/>
          </a:p>
        </p:txBody>
      </p:sp>
      <p:sp>
        <p:nvSpPr>
          <p:cNvPr id="5" name="Footer Placeholder 4"/>
          <p:cNvSpPr>
            <a:spLocks noGrp="1"/>
          </p:cNvSpPr>
          <p:nvPr>
            <p:ph type="ftr" sz="quarter" idx="11"/>
          </p:nvPr>
        </p:nvSpPr>
        <p:spPr>
          <a:xfrm>
            <a:off x="5529279" y="9689681"/>
            <a:ext cx="7234206" cy="547688"/>
          </a:xfrm>
          <a:prstGeom prst="rect">
            <a:avLst/>
          </a:prstGeom>
        </p:spPr>
        <p:txBody>
          <a:bodyPr/>
          <a:lstStyle/>
          <a:p>
            <a:endParaRPr lang="en-US" dirty="0"/>
          </a:p>
        </p:txBody>
      </p:sp>
      <p:cxnSp>
        <p:nvCxnSpPr>
          <p:cNvPr id="9" name="Straight Connector 8"/>
          <p:cNvCxnSpPr/>
          <p:nvPr/>
        </p:nvCxnSpPr>
        <p:spPr>
          <a:xfrm>
            <a:off x="1811489"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809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8"/>
            <a:ext cx="15087600" cy="217613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645920" y="2768601"/>
            <a:ext cx="7406640"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326880" y="2768603"/>
            <a:ext cx="7406640"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645924" y="9689681"/>
            <a:ext cx="3708407" cy="547688"/>
          </a:xfrm>
          <a:prstGeom prst="rect">
            <a:avLst/>
          </a:prstGeom>
        </p:spPr>
        <p:txBody>
          <a:bodyPr/>
          <a:lstStyle/>
          <a:p>
            <a:endParaRPr lang="en-US" dirty="0"/>
          </a:p>
        </p:txBody>
      </p:sp>
      <p:sp>
        <p:nvSpPr>
          <p:cNvPr id="6" name="Footer Placeholder 5"/>
          <p:cNvSpPr>
            <a:spLocks noGrp="1"/>
          </p:cNvSpPr>
          <p:nvPr>
            <p:ph type="ftr" sz="quarter" idx="11"/>
          </p:nvPr>
        </p:nvSpPr>
        <p:spPr>
          <a:xfrm>
            <a:off x="5529279"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10167905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8"/>
            <a:ext cx="15087600" cy="21761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645924" y="9689681"/>
            <a:ext cx="3708407" cy="547688"/>
          </a:xfrm>
          <a:prstGeom prst="rect">
            <a:avLst/>
          </a:prstGeom>
        </p:spPr>
        <p:txBody>
          <a:bodyPr/>
          <a:lstStyle/>
          <a:p>
            <a:endParaRPr lang="en-US" dirty="0"/>
          </a:p>
        </p:txBody>
      </p:sp>
      <p:sp>
        <p:nvSpPr>
          <p:cNvPr id="8" name="Footer Placeholder 7"/>
          <p:cNvSpPr>
            <a:spLocks noGrp="1"/>
          </p:cNvSpPr>
          <p:nvPr>
            <p:ph type="ftr" sz="quarter" idx="11"/>
          </p:nvPr>
        </p:nvSpPr>
        <p:spPr>
          <a:xfrm>
            <a:off x="5529279"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30271400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645924" y="9689681"/>
            <a:ext cx="3708407" cy="547688"/>
          </a:xfrm>
          <a:prstGeom prst="rect">
            <a:avLst/>
          </a:prstGeom>
        </p:spPr>
        <p:txBody>
          <a:bodyPr/>
          <a:lstStyle/>
          <a:p>
            <a:endParaRPr lang="en-US" dirty="0"/>
          </a:p>
        </p:txBody>
      </p:sp>
      <p:sp>
        <p:nvSpPr>
          <p:cNvPr id="4" name="Footer Placeholder 3"/>
          <p:cNvSpPr>
            <a:spLocks noGrp="1"/>
          </p:cNvSpPr>
          <p:nvPr>
            <p:ph type="ftr" sz="quarter" idx="11"/>
          </p:nvPr>
        </p:nvSpPr>
        <p:spPr>
          <a:xfrm>
            <a:off x="5529279"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12434770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userDrawn="1"/>
        </p:nvSpPr>
        <p:spPr>
          <a:xfrm>
            <a:off x="4766" y="9829800"/>
            <a:ext cx="18283238" cy="4572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Tree>
    <p:extLst>
      <p:ext uri="{BB962C8B-B14F-4D97-AF65-F5344CB8AC3E}">
        <p14:creationId xmlns:p14="http://schemas.microsoft.com/office/powerpoint/2010/main" val="23335256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 y="0"/>
            <a:ext cx="6076187" cy="10287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200900" y="1097280"/>
            <a:ext cx="9738360" cy="788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Edit Master text styles</a:t>
            </a:r>
          </a:p>
        </p:txBody>
      </p:sp>
    </p:spTree>
    <p:extLst>
      <p:ext uri="{BB962C8B-B14F-4D97-AF65-F5344CB8AC3E}">
        <p14:creationId xmlns:p14="http://schemas.microsoft.com/office/powerpoint/2010/main" val="17245000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
        <p:nvSpPr>
          <p:cNvPr id="2" name="Title 1"/>
          <p:cNvSpPr>
            <a:spLocks noGrp="1"/>
          </p:cNvSpPr>
          <p:nvPr>
            <p:ph type="title"/>
          </p:nvPr>
        </p:nvSpPr>
        <p:spPr>
          <a:xfrm>
            <a:off x="1645921" y="7612380"/>
            <a:ext cx="15170468" cy="1234440"/>
          </a:xfrm>
        </p:spPr>
        <p:txBody>
          <a:bodyPr tIns="0" bIns="0" anchor="b">
            <a:noAutofit/>
          </a:bodyPr>
          <a:lstStyle>
            <a:lvl1pPr>
              <a:defRPr sz="54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645920" y="8860536"/>
            <a:ext cx="15179040"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Edit Master text styles</a:t>
            </a:r>
          </a:p>
        </p:txBody>
      </p:sp>
      <p:sp>
        <p:nvSpPr>
          <p:cNvPr id="5" name="Date Placeholder 4"/>
          <p:cNvSpPr>
            <a:spLocks noGrp="1"/>
          </p:cNvSpPr>
          <p:nvPr>
            <p:ph type="dt" sz="half" idx="10"/>
          </p:nvPr>
        </p:nvSpPr>
        <p:spPr>
          <a:xfrm>
            <a:off x="1645924" y="9689681"/>
            <a:ext cx="3708407" cy="547688"/>
          </a:xfrm>
          <a:prstGeom prst="rect">
            <a:avLst/>
          </a:prstGeom>
        </p:spPr>
        <p:txBody>
          <a:bodyPr/>
          <a:lstStyle/>
          <a:p>
            <a:endParaRPr lang="en-US" dirty="0"/>
          </a:p>
        </p:txBody>
      </p:sp>
      <p:sp>
        <p:nvSpPr>
          <p:cNvPr id="6" name="Footer Placeholder 5"/>
          <p:cNvSpPr>
            <a:spLocks noGrp="1"/>
          </p:cNvSpPr>
          <p:nvPr>
            <p:ph type="ftr" sz="quarter" idx="11"/>
          </p:nvPr>
        </p:nvSpPr>
        <p:spPr>
          <a:xfrm>
            <a:off x="5529279" y="9689681"/>
            <a:ext cx="7234206" cy="547688"/>
          </a:xfrm>
          <a:prstGeom prst="rect">
            <a:avLst/>
          </a:prstGeom>
        </p:spPr>
        <p:txBody>
          <a:bodyPr/>
          <a:lstStyle/>
          <a:p>
            <a:endParaRPr lang="en-US" dirty="0"/>
          </a:p>
        </p:txBody>
      </p:sp>
      <p:sp>
        <p:nvSpPr>
          <p:cNvPr id="7" name="Slide Number Placeholder 6"/>
          <p:cNvSpPr>
            <a:spLocks noGrp="1"/>
          </p:cNvSpPr>
          <p:nvPr>
            <p:ph type="sldNum" sz="quarter" idx="12"/>
          </p:nvPr>
        </p:nvSpPr>
        <p:spPr>
          <a:xfrm>
            <a:off x="16002001" y="9670256"/>
            <a:ext cx="1968038" cy="547688"/>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19999497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endParaRPr lang="en-US" dirty="0"/>
          </a:p>
        </p:txBody>
      </p:sp>
      <p:sp>
        <p:nvSpPr>
          <p:cNvPr id="5" name="Footer Placeholder 4"/>
          <p:cNvSpPr>
            <a:spLocks noGrp="1"/>
          </p:cNvSpPr>
          <p:nvPr>
            <p:ph type="ftr" sz="quarter" idx="11"/>
          </p:nvPr>
        </p:nvSpPr>
        <p:spPr>
          <a:xfrm>
            <a:off x="5529279"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8215457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6"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2" y="618453"/>
            <a:ext cx="3943350" cy="863984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2" y="618453"/>
            <a:ext cx="11601450" cy="8639847"/>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endParaRPr lang="en-US" dirty="0"/>
          </a:p>
        </p:txBody>
      </p:sp>
      <p:sp>
        <p:nvSpPr>
          <p:cNvPr id="5" name="Footer Placeholder 4"/>
          <p:cNvSpPr>
            <a:spLocks noGrp="1"/>
          </p:cNvSpPr>
          <p:nvPr>
            <p:ph type="ftr" sz="quarter" idx="11"/>
          </p:nvPr>
        </p:nvSpPr>
        <p:spPr>
          <a:xfrm>
            <a:off x="5529279" y="9689681"/>
            <a:ext cx="7234206" cy="547688"/>
          </a:xfrm>
          <a:prstGeom prst="rect">
            <a:avLst/>
          </a:prstGeom>
        </p:spPr>
        <p:txBody>
          <a:bodyPr/>
          <a:lstStyle/>
          <a:p>
            <a:endParaRPr lang="en-US" dirty="0"/>
          </a:p>
        </p:txBody>
      </p:sp>
      <p:sp>
        <p:nvSpPr>
          <p:cNvPr id="6" name="Slide Number Placeholder 5"/>
          <p:cNvSpPr>
            <a:spLocks noGrp="1"/>
          </p:cNvSpPr>
          <p:nvPr>
            <p:ph type="sldNum" sz="quarter" idx="12"/>
          </p:nvPr>
        </p:nvSpPr>
        <p:spPr>
          <a:xfrm>
            <a:off x="16002001" y="9670256"/>
            <a:ext cx="1968038" cy="547688"/>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56754106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357456012"/>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768508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9126992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7" y="2564609"/>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7" y="6884197"/>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3970766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648896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0"/>
            <a:ext cx="15773400" cy="1988345"/>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3"/>
            <a:ext cx="773747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3"/>
            <a:ext cx="7775576"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15772952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707121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188716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5576"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599484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5576" y="1481140"/>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dirty="0"/>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1945347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721363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8"/>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776021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7"/>
            <a:ext cx="16459200" cy="17145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973360597"/>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2"/>
        <p:cNvGrpSpPr/>
        <p:nvPr/>
      </p:nvGrpSpPr>
      <p:grpSpPr>
        <a:xfrm>
          <a:off x="0" y="0"/>
          <a:ext cx="0" cy="0"/>
          <a:chOff x="0" y="0"/>
          <a:chExt cx="0" cy="0"/>
        </a:xfrm>
      </p:grpSpPr>
      <p:sp>
        <p:nvSpPr>
          <p:cNvPr id="113" name="Google Shape;113;p81"/>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81"/>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81"/>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342652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7"/>
        <p:cNvGrpSpPr/>
        <p:nvPr/>
      </p:nvGrpSpPr>
      <p:grpSpPr>
        <a:xfrm>
          <a:off x="0" y="0"/>
          <a:ext cx="0" cy="0"/>
          <a:chOff x="0" y="0"/>
          <a:chExt cx="0" cy="0"/>
        </a:xfrm>
      </p:grpSpPr>
      <p:sp>
        <p:nvSpPr>
          <p:cNvPr id="118" name="Google Shape;118;p89"/>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89"/>
          <p:cNvSpPr txBox="1">
            <a:spLocks noGrp="1"/>
          </p:cNvSpPr>
          <p:nvPr>
            <p:ph type="body" idx="1"/>
          </p:nvPr>
        </p:nvSpPr>
        <p:spPr>
          <a:xfrm>
            <a:off x="1257300" y="2738438"/>
            <a:ext cx="15773400" cy="6527007"/>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20" name="Google Shape;120;p89"/>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89"/>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89"/>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555524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5"/>
        <p:cNvGrpSpPr/>
        <p:nvPr/>
      </p:nvGrpSpPr>
      <p:grpSpPr>
        <a:xfrm>
          <a:off x="0" y="0"/>
          <a:ext cx="0" cy="0"/>
          <a:chOff x="0" y="0"/>
          <a:chExt cx="0" cy="0"/>
        </a:xfrm>
      </p:grpSpPr>
      <p:sp>
        <p:nvSpPr>
          <p:cNvPr id="146" name="Google Shape;146;p109"/>
          <p:cNvSpPr txBox="1">
            <a:spLocks noGrp="1"/>
          </p:cNvSpPr>
          <p:nvPr>
            <p:ph type="ctrTitle"/>
          </p:nvPr>
        </p:nvSpPr>
        <p:spPr>
          <a:xfrm>
            <a:off x="2286000" y="1683545"/>
            <a:ext cx="13716000" cy="35814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9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09"/>
          <p:cNvSpPr txBox="1">
            <a:spLocks noGrp="1"/>
          </p:cNvSpPr>
          <p:nvPr>
            <p:ph type="subTitle" idx="1"/>
          </p:nvPr>
        </p:nvSpPr>
        <p:spPr>
          <a:xfrm>
            <a:off x="2286000" y="5403057"/>
            <a:ext cx="13716000" cy="248364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500"/>
              </a:spcBef>
              <a:spcAft>
                <a:spcPts val="0"/>
              </a:spcAft>
              <a:buClr>
                <a:schemeClr val="dk1"/>
              </a:buClr>
              <a:buSzPts val="2400"/>
              <a:buNone/>
              <a:defRPr sz="3600"/>
            </a:lvl1pPr>
            <a:lvl2pPr lvl="1" algn="ctr">
              <a:lnSpc>
                <a:spcPct val="90000"/>
              </a:lnSpc>
              <a:spcBef>
                <a:spcPts val="750"/>
              </a:spcBef>
              <a:spcAft>
                <a:spcPts val="0"/>
              </a:spcAft>
              <a:buClr>
                <a:schemeClr val="dk1"/>
              </a:buClr>
              <a:buSzPts val="2000"/>
              <a:buNone/>
              <a:defRPr sz="3000"/>
            </a:lvl2pPr>
            <a:lvl3pPr lvl="2" algn="ctr">
              <a:lnSpc>
                <a:spcPct val="90000"/>
              </a:lnSpc>
              <a:spcBef>
                <a:spcPts val="750"/>
              </a:spcBef>
              <a:spcAft>
                <a:spcPts val="0"/>
              </a:spcAft>
              <a:buClr>
                <a:schemeClr val="dk1"/>
              </a:buClr>
              <a:buSzPts val="1800"/>
              <a:buNone/>
              <a:defRPr sz="2700"/>
            </a:lvl3pPr>
            <a:lvl4pPr lvl="3" algn="ctr">
              <a:lnSpc>
                <a:spcPct val="90000"/>
              </a:lnSpc>
              <a:spcBef>
                <a:spcPts val="750"/>
              </a:spcBef>
              <a:spcAft>
                <a:spcPts val="0"/>
              </a:spcAft>
              <a:buClr>
                <a:schemeClr val="dk1"/>
              </a:buClr>
              <a:buSzPts val="1600"/>
              <a:buNone/>
              <a:defRPr sz="2400"/>
            </a:lvl4pPr>
            <a:lvl5pPr lvl="4" algn="ctr">
              <a:lnSpc>
                <a:spcPct val="90000"/>
              </a:lnSpc>
              <a:spcBef>
                <a:spcPts val="750"/>
              </a:spcBef>
              <a:spcAft>
                <a:spcPts val="0"/>
              </a:spcAft>
              <a:buClr>
                <a:schemeClr val="dk1"/>
              </a:buClr>
              <a:buSzPts val="1600"/>
              <a:buNone/>
              <a:defRPr sz="2400"/>
            </a:lvl5pPr>
            <a:lvl6pPr lvl="5" algn="ctr">
              <a:lnSpc>
                <a:spcPct val="90000"/>
              </a:lnSpc>
              <a:spcBef>
                <a:spcPts val="750"/>
              </a:spcBef>
              <a:spcAft>
                <a:spcPts val="0"/>
              </a:spcAft>
              <a:buClr>
                <a:schemeClr val="dk1"/>
              </a:buClr>
              <a:buSzPts val="1600"/>
              <a:buNone/>
              <a:defRPr sz="2400"/>
            </a:lvl6pPr>
            <a:lvl7pPr lvl="6" algn="ctr">
              <a:lnSpc>
                <a:spcPct val="90000"/>
              </a:lnSpc>
              <a:spcBef>
                <a:spcPts val="750"/>
              </a:spcBef>
              <a:spcAft>
                <a:spcPts val="0"/>
              </a:spcAft>
              <a:buClr>
                <a:schemeClr val="dk1"/>
              </a:buClr>
              <a:buSzPts val="1600"/>
              <a:buNone/>
              <a:defRPr sz="2400"/>
            </a:lvl7pPr>
            <a:lvl8pPr lvl="7" algn="ctr">
              <a:lnSpc>
                <a:spcPct val="90000"/>
              </a:lnSpc>
              <a:spcBef>
                <a:spcPts val="750"/>
              </a:spcBef>
              <a:spcAft>
                <a:spcPts val="0"/>
              </a:spcAft>
              <a:buClr>
                <a:schemeClr val="dk1"/>
              </a:buClr>
              <a:buSzPts val="1600"/>
              <a:buNone/>
              <a:defRPr sz="2400"/>
            </a:lvl8pPr>
            <a:lvl9pPr lvl="8" algn="ctr">
              <a:lnSpc>
                <a:spcPct val="90000"/>
              </a:lnSpc>
              <a:spcBef>
                <a:spcPts val="750"/>
              </a:spcBef>
              <a:spcAft>
                <a:spcPts val="0"/>
              </a:spcAft>
              <a:buClr>
                <a:schemeClr val="dk1"/>
              </a:buClr>
              <a:buSzPts val="1600"/>
              <a:buNone/>
              <a:defRPr sz="2400"/>
            </a:lvl9pPr>
          </a:lstStyle>
          <a:p>
            <a:endParaRPr/>
          </a:p>
        </p:txBody>
      </p:sp>
      <p:sp>
        <p:nvSpPr>
          <p:cNvPr id="148" name="Google Shape;148;p109"/>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09"/>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09"/>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2846026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51"/>
        <p:cNvGrpSpPr/>
        <p:nvPr/>
      </p:nvGrpSpPr>
      <p:grpSpPr>
        <a:xfrm>
          <a:off x="0" y="0"/>
          <a:ext cx="0" cy="0"/>
          <a:chOff x="0" y="0"/>
          <a:chExt cx="0" cy="0"/>
        </a:xfrm>
      </p:grpSpPr>
      <p:sp>
        <p:nvSpPr>
          <p:cNvPr id="152" name="Google Shape;152;p110"/>
          <p:cNvSpPr txBox="1">
            <a:spLocks noGrp="1"/>
          </p:cNvSpPr>
          <p:nvPr>
            <p:ph type="title"/>
          </p:nvPr>
        </p:nvSpPr>
        <p:spPr>
          <a:xfrm>
            <a:off x="1259682"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110"/>
          <p:cNvSpPr txBox="1">
            <a:spLocks noGrp="1"/>
          </p:cNvSpPr>
          <p:nvPr>
            <p:ph type="body" idx="1"/>
          </p:nvPr>
        </p:nvSpPr>
        <p:spPr>
          <a:xfrm>
            <a:off x="1259683" y="2521745"/>
            <a:ext cx="7736681" cy="1235868"/>
          </a:xfrm>
          <a:prstGeom prst="rect">
            <a:avLst/>
          </a:prstGeom>
          <a:noFill/>
          <a:ln>
            <a:noFill/>
          </a:ln>
        </p:spPr>
        <p:txBody>
          <a:bodyPr spcFirstLastPara="1" wrap="square" lIns="91425" tIns="45700" rIns="91425" bIns="45700" anchor="b" anchorCtr="0">
            <a:normAutofit/>
          </a:bodyPr>
          <a:lstStyle>
            <a:lvl1pPr marL="685800" lvl="0" indent="-342900" algn="l">
              <a:lnSpc>
                <a:spcPct val="90000"/>
              </a:lnSpc>
              <a:spcBef>
                <a:spcPts val="1500"/>
              </a:spcBef>
              <a:spcAft>
                <a:spcPts val="0"/>
              </a:spcAft>
              <a:buClr>
                <a:schemeClr val="dk1"/>
              </a:buClr>
              <a:buSzPts val="2400"/>
              <a:buNone/>
              <a:defRPr sz="3600" b="1"/>
            </a:lvl1pPr>
            <a:lvl2pPr marL="1371600" lvl="1" indent="-342900" algn="l">
              <a:lnSpc>
                <a:spcPct val="90000"/>
              </a:lnSpc>
              <a:spcBef>
                <a:spcPts val="750"/>
              </a:spcBef>
              <a:spcAft>
                <a:spcPts val="0"/>
              </a:spcAft>
              <a:buClr>
                <a:schemeClr val="dk1"/>
              </a:buClr>
              <a:buSzPts val="2000"/>
              <a:buNone/>
              <a:defRPr sz="3000" b="1"/>
            </a:lvl2pPr>
            <a:lvl3pPr marL="2057400" lvl="2" indent="-342900" algn="l">
              <a:lnSpc>
                <a:spcPct val="90000"/>
              </a:lnSpc>
              <a:spcBef>
                <a:spcPts val="750"/>
              </a:spcBef>
              <a:spcAft>
                <a:spcPts val="0"/>
              </a:spcAft>
              <a:buClr>
                <a:schemeClr val="dk1"/>
              </a:buClr>
              <a:buSzPts val="1800"/>
              <a:buNone/>
              <a:defRPr sz="2700" b="1"/>
            </a:lvl3pPr>
            <a:lvl4pPr marL="2743200" lvl="3" indent="-342900" algn="l">
              <a:lnSpc>
                <a:spcPct val="90000"/>
              </a:lnSpc>
              <a:spcBef>
                <a:spcPts val="750"/>
              </a:spcBef>
              <a:spcAft>
                <a:spcPts val="0"/>
              </a:spcAft>
              <a:buClr>
                <a:schemeClr val="dk1"/>
              </a:buClr>
              <a:buSzPts val="1600"/>
              <a:buNone/>
              <a:defRPr sz="2400" b="1"/>
            </a:lvl4pPr>
            <a:lvl5pPr marL="3429000" lvl="4" indent="-342900" algn="l">
              <a:lnSpc>
                <a:spcPct val="90000"/>
              </a:lnSpc>
              <a:spcBef>
                <a:spcPts val="750"/>
              </a:spcBef>
              <a:spcAft>
                <a:spcPts val="0"/>
              </a:spcAft>
              <a:buClr>
                <a:schemeClr val="dk1"/>
              </a:buClr>
              <a:buSzPts val="1600"/>
              <a:buNone/>
              <a:defRPr sz="2400" b="1"/>
            </a:lvl5pPr>
            <a:lvl6pPr marL="4114800" lvl="5" indent="-342900" algn="l">
              <a:lnSpc>
                <a:spcPct val="90000"/>
              </a:lnSpc>
              <a:spcBef>
                <a:spcPts val="750"/>
              </a:spcBef>
              <a:spcAft>
                <a:spcPts val="0"/>
              </a:spcAft>
              <a:buClr>
                <a:schemeClr val="dk1"/>
              </a:buClr>
              <a:buSzPts val="1600"/>
              <a:buNone/>
              <a:defRPr sz="2400" b="1"/>
            </a:lvl6pPr>
            <a:lvl7pPr marL="4800600" lvl="6" indent="-342900" algn="l">
              <a:lnSpc>
                <a:spcPct val="90000"/>
              </a:lnSpc>
              <a:spcBef>
                <a:spcPts val="750"/>
              </a:spcBef>
              <a:spcAft>
                <a:spcPts val="0"/>
              </a:spcAft>
              <a:buClr>
                <a:schemeClr val="dk1"/>
              </a:buClr>
              <a:buSzPts val="1600"/>
              <a:buNone/>
              <a:defRPr sz="2400" b="1"/>
            </a:lvl7pPr>
            <a:lvl8pPr marL="5486400" lvl="7" indent="-342900" algn="l">
              <a:lnSpc>
                <a:spcPct val="90000"/>
              </a:lnSpc>
              <a:spcBef>
                <a:spcPts val="750"/>
              </a:spcBef>
              <a:spcAft>
                <a:spcPts val="0"/>
              </a:spcAft>
              <a:buClr>
                <a:schemeClr val="dk1"/>
              </a:buClr>
              <a:buSzPts val="1600"/>
              <a:buNone/>
              <a:defRPr sz="2400" b="1"/>
            </a:lvl8pPr>
            <a:lvl9pPr marL="6172200" lvl="8" indent="-342900" algn="l">
              <a:lnSpc>
                <a:spcPct val="90000"/>
              </a:lnSpc>
              <a:spcBef>
                <a:spcPts val="750"/>
              </a:spcBef>
              <a:spcAft>
                <a:spcPts val="0"/>
              </a:spcAft>
              <a:buClr>
                <a:schemeClr val="dk1"/>
              </a:buClr>
              <a:buSzPts val="1600"/>
              <a:buNone/>
              <a:defRPr sz="2400" b="1"/>
            </a:lvl9pPr>
          </a:lstStyle>
          <a:p>
            <a:endParaRPr/>
          </a:p>
        </p:txBody>
      </p:sp>
      <p:sp>
        <p:nvSpPr>
          <p:cNvPr id="154" name="Google Shape;154;p110"/>
          <p:cNvSpPr txBox="1">
            <a:spLocks noGrp="1"/>
          </p:cNvSpPr>
          <p:nvPr>
            <p:ph type="body" idx="2"/>
          </p:nvPr>
        </p:nvSpPr>
        <p:spPr>
          <a:xfrm>
            <a:off x="1259683" y="3757613"/>
            <a:ext cx="7736681" cy="5526882"/>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55" name="Google Shape;155;p110"/>
          <p:cNvSpPr txBox="1">
            <a:spLocks noGrp="1"/>
          </p:cNvSpPr>
          <p:nvPr>
            <p:ph type="body" idx="3"/>
          </p:nvPr>
        </p:nvSpPr>
        <p:spPr>
          <a:xfrm>
            <a:off x="9258300" y="2521745"/>
            <a:ext cx="7774782" cy="1235868"/>
          </a:xfrm>
          <a:prstGeom prst="rect">
            <a:avLst/>
          </a:prstGeom>
          <a:noFill/>
          <a:ln>
            <a:noFill/>
          </a:ln>
        </p:spPr>
        <p:txBody>
          <a:bodyPr spcFirstLastPara="1" wrap="square" lIns="91425" tIns="45700" rIns="91425" bIns="45700" anchor="b" anchorCtr="0">
            <a:normAutofit/>
          </a:bodyPr>
          <a:lstStyle>
            <a:lvl1pPr marL="685800" lvl="0" indent="-342900" algn="l">
              <a:lnSpc>
                <a:spcPct val="90000"/>
              </a:lnSpc>
              <a:spcBef>
                <a:spcPts val="1500"/>
              </a:spcBef>
              <a:spcAft>
                <a:spcPts val="0"/>
              </a:spcAft>
              <a:buClr>
                <a:schemeClr val="dk1"/>
              </a:buClr>
              <a:buSzPts val="2400"/>
              <a:buNone/>
              <a:defRPr sz="3600" b="1"/>
            </a:lvl1pPr>
            <a:lvl2pPr marL="1371600" lvl="1" indent="-342900" algn="l">
              <a:lnSpc>
                <a:spcPct val="90000"/>
              </a:lnSpc>
              <a:spcBef>
                <a:spcPts val="750"/>
              </a:spcBef>
              <a:spcAft>
                <a:spcPts val="0"/>
              </a:spcAft>
              <a:buClr>
                <a:schemeClr val="dk1"/>
              </a:buClr>
              <a:buSzPts val="2000"/>
              <a:buNone/>
              <a:defRPr sz="3000" b="1"/>
            </a:lvl2pPr>
            <a:lvl3pPr marL="2057400" lvl="2" indent="-342900" algn="l">
              <a:lnSpc>
                <a:spcPct val="90000"/>
              </a:lnSpc>
              <a:spcBef>
                <a:spcPts val="750"/>
              </a:spcBef>
              <a:spcAft>
                <a:spcPts val="0"/>
              </a:spcAft>
              <a:buClr>
                <a:schemeClr val="dk1"/>
              </a:buClr>
              <a:buSzPts val="1800"/>
              <a:buNone/>
              <a:defRPr sz="2700" b="1"/>
            </a:lvl3pPr>
            <a:lvl4pPr marL="2743200" lvl="3" indent="-342900" algn="l">
              <a:lnSpc>
                <a:spcPct val="90000"/>
              </a:lnSpc>
              <a:spcBef>
                <a:spcPts val="750"/>
              </a:spcBef>
              <a:spcAft>
                <a:spcPts val="0"/>
              </a:spcAft>
              <a:buClr>
                <a:schemeClr val="dk1"/>
              </a:buClr>
              <a:buSzPts val="1600"/>
              <a:buNone/>
              <a:defRPr sz="2400" b="1"/>
            </a:lvl4pPr>
            <a:lvl5pPr marL="3429000" lvl="4" indent="-342900" algn="l">
              <a:lnSpc>
                <a:spcPct val="90000"/>
              </a:lnSpc>
              <a:spcBef>
                <a:spcPts val="750"/>
              </a:spcBef>
              <a:spcAft>
                <a:spcPts val="0"/>
              </a:spcAft>
              <a:buClr>
                <a:schemeClr val="dk1"/>
              </a:buClr>
              <a:buSzPts val="1600"/>
              <a:buNone/>
              <a:defRPr sz="2400" b="1"/>
            </a:lvl5pPr>
            <a:lvl6pPr marL="4114800" lvl="5" indent="-342900" algn="l">
              <a:lnSpc>
                <a:spcPct val="90000"/>
              </a:lnSpc>
              <a:spcBef>
                <a:spcPts val="750"/>
              </a:spcBef>
              <a:spcAft>
                <a:spcPts val="0"/>
              </a:spcAft>
              <a:buClr>
                <a:schemeClr val="dk1"/>
              </a:buClr>
              <a:buSzPts val="1600"/>
              <a:buNone/>
              <a:defRPr sz="2400" b="1"/>
            </a:lvl6pPr>
            <a:lvl7pPr marL="4800600" lvl="6" indent="-342900" algn="l">
              <a:lnSpc>
                <a:spcPct val="90000"/>
              </a:lnSpc>
              <a:spcBef>
                <a:spcPts val="750"/>
              </a:spcBef>
              <a:spcAft>
                <a:spcPts val="0"/>
              </a:spcAft>
              <a:buClr>
                <a:schemeClr val="dk1"/>
              </a:buClr>
              <a:buSzPts val="1600"/>
              <a:buNone/>
              <a:defRPr sz="2400" b="1"/>
            </a:lvl7pPr>
            <a:lvl8pPr marL="5486400" lvl="7" indent="-342900" algn="l">
              <a:lnSpc>
                <a:spcPct val="90000"/>
              </a:lnSpc>
              <a:spcBef>
                <a:spcPts val="750"/>
              </a:spcBef>
              <a:spcAft>
                <a:spcPts val="0"/>
              </a:spcAft>
              <a:buClr>
                <a:schemeClr val="dk1"/>
              </a:buClr>
              <a:buSzPts val="1600"/>
              <a:buNone/>
              <a:defRPr sz="2400" b="1"/>
            </a:lvl8pPr>
            <a:lvl9pPr marL="6172200" lvl="8" indent="-342900" algn="l">
              <a:lnSpc>
                <a:spcPct val="90000"/>
              </a:lnSpc>
              <a:spcBef>
                <a:spcPts val="750"/>
              </a:spcBef>
              <a:spcAft>
                <a:spcPts val="0"/>
              </a:spcAft>
              <a:buClr>
                <a:schemeClr val="dk1"/>
              </a:buClr>
              <a:buSzPts val="1600"/>
              <a:buNone/>
              <a:defRPr sz="2400" b="1"/>
            </a:lvl9pPr>
          </a:lstStyle>
          <a:p>
            <a:endParaRPr/>
          </a:p>
        </p:txBody>
      </p:sp>
      <p:sp>
        <p:nvSpPr>
          <p:cNvPr id="156" name="Google Shape;156;p110"/>
          <p:cNvSpPr txBox="1">
            <a:spLocks noGrp="1"/>
          </p:cNvSpPr>
          <p:nvPr>
            <p:ph type="body" idx="4"/>
          </p:nvPr>
        </p:nvSpPr>
        <p:spPr>
          <a:xfrm>
            <a:off x="9258300" y="3757613"/>
            <a:ext cx="7774782" cy="5526882"/>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57" name="Google Shape;157;p110"/>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10"/>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10"/>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7813828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60"/>
        <p:cNvGrpSpPr/>
        <p:nvPr/>
      </p:nvGrpSpPr>
      <p:grpSpPr>
        <a:xfrm>
          <a:off x="0" y="0"/>
          <a:ext cx="0" cy="0"/>
          <a:chOff x="0" y="0"/>
          <a:chExt cx="0" cy="0"/>
        </a:xfrm>
      </p:grpSpPr>
      <p:sp>
        <p:nvSpPr>
          <p:cNvPr id="161" name="Google Shape;161;p111"/>
          <p:cNvSpPr txBox="1">
            <a:spLocks noGrp="1"/>
          </p:cNvSpPr>
          <p:nvPr>
            <p:ph type="title"/>
          </p:nvPr>
        </p:nvSpPr>
        <p:spPr>
          <a:xfrm>
            <a:off x="1259683" y="685800"/>
            <a:ext cx="5898356" cy="2400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111"/>
          <p:cNvSpPr txBox="1">
            <a:spLocks noGrp="1"/>
          </p:cNvSpPr>
          <p:nvPr>
            <p:ph type="body" idx="1"/>
          </p:nvPr>
        </p:nvSpPr>
        <p:spPr>
          <a:xfrm>
            <a:off x="7774782" y="1481138"/>
            <a:ext cx="9258300" cy="7310438"/>
          </a:xfrm>
          <a:prstGeom prst="rect">
            <a:avLst/>
          </a:prstGeom>
          <a:noFill/>
          <a:ln>
            <a:noFill/>
          </a:ln>
        </p:spPr>
        <p:txBody>
          <a:bodyPr spcFirstLastPara="1" wrap="square" lIns="91425" tIns="45700" rIns="91425" bIns="45700" anchor="t" anchorCtr="0">
            <a:normAutofit/>
          </a:bodyPr>
          <a:lstStyle>
            <a:lvl1pPr marL="685800" lvl="0" indent="-647700" algn="l">
              <a:lnSpc>
                <a:spcPct val="90000"/>
              </a:lnSpc>
              <a:spcBef>
                <a:spcPts val="1500"/>
              </a:spcBef>
              <a:spcAft>
                <a:spcPts val="0"/>
              </a:spcAft>
              <a:buClr>
                <a:schemeClr val="dk1"/>
              </a:buClr>
              <a:buSzPts val="3200"/>
              <a:buChar char="•"/>
              <a:defRPr sz="4800"/>
            </a:lvl1pPr>
            <a:lvl2pPr marL="1371600" lvl="1" indent="-609600" algn="l">
              <a:lnSpc>
                <a:spcPct val="90000"/>
              </a:lnSpc>
              <a:spcBef>
                <a:spcPts val="750"/>
              </a:spcBef>
              <a:spcAft>
                <a:spcPts val="0"/>
              </a:spcAft>
              <a:buClr>
                <a:schemeClr val="dk1"/>
              </a:buClr>
              <a:buSzPts val="2800"/>
              <a:buChar char="•"/>
              <a:defRPr sz="4200"/>
            </a:lvl2pPr>
            <a:lvl3pPr marL="2057400" lvl="2" indent="-571500" algn="l">
              <a:lnSpc>
                <a:spcPct val="90000"/>
              </a:lnSpc>
              <a:spcBef>
                <a:spcPts val="750"/>
              </a:spcBef>
              <a:spcAft>
                <a:spcPts val="0"/>
              </a:spcAft>
              <a:buClr>
                <a:schemeClr val="dk1"/>
              </a:buClr>
              <a:buSzPts val="2400"/>
              <a:buChar char="•"/>
              <a:defRPr sz="3600"/>
            </a:lvl3pPr>
            <a:lvl4pPr marL="2743200" lvl="3" indent="-533400" algn="l">
              <a:lnSpc>
                <a:spcPct val="90000"/>
              </a:lnSpc>
              <a:spcBef>
                <a:spcPts val="750"/>
              </a:spcBef>
              <a:spcAft>
                <a:spcPts val="0"/>
              </a:spcAft>
              <a:buClr>
                <a:schemeClr val="dk1"/>
              </a:buClr>
              <a:buSzPts val="2000"/>
              <a:buChar char="•"/>
              <a:defRPr sz="3000"/>
            </a:lvl4pPr>
            <a:lvl5pPr marL="3429000" lvl="4" indent="-533400" algn="l">
              <a:lnSpc>
                <a:spcPct val="90000"/>
              </a:lnSpc>
              <a:spcBef>
                <a:spcPts val="750"/>
              </a:spcBef>
              <a:spcAft>
                <a:spcPts val="0"/>
              </a:spcAft>
              <a:buClr>
                <a:schemeClr val="dk1"/>
              </a:buClr>
              <a:buSzPts val="2000"/>
              <a:buChar char="•"/>
              <a:defRPr sz="3000"/>
            </a:lvl5pPr>
            <a:lvl6pPr marL="4114800" lvl="5" indent="-533400" algn="l">
              <a:lnSpc>
                <a:spcPct val="90000"/>
              </a:lnSpc>
              <a:spcBef>
                <a:spcPts val="750"/>
              </a:spcBef>
              <a:spcAft>
                <a:spcPts val="0"/>
              </a:spcAft>
              <a:buClr>
                <a:schemeClr val="dk1"/>
              </a:buClr>
              <a:buSzPts val="2000"/>
              <a:buChar char="•"/>
              <a:defRPr sz="3000"/>
            </a:lvl6pPr>
            <a:lvl7pPr marL="4800600" lvl="6" indent="-533400" algn="l">
              <a:lnSpc>
                <a:spcPct val="90000"/>
              </a:lnSpc>
              <a:spcBef>
                <a:spcPts val="750"/>
              </a:spcBef>
              <a:spcAft>
                <a:spcPts val="0"/>
              </a:spcAft>
              <a:buClr>
                <a:schemeClr val="dk1"/>
              </a:buClr>
              <a:buSzPts val="2000"/>
              <a:buChar char="•"/>
              <a:defRPr sz="3000"/>
            </a:lvl7pPr>
            <a:lvl8pPr marL="5486400" lvl="7" indent="-533400" algn="l">
              <a:lnSpc>
                <a:spcPct val="90000"/>
              </a:lnSpc>
              <a:spcBef>
                <a:spcPts val="750"/>
              </a:spcBef>
              <a:spcAft>
                <a:spcPts val="0"/>
              </a:spcAft>
              <a:buClr>
                <a:schemeClr val="dk1"/>
              </a:buClr>
              <a:buSzPts val="2000"/>
              <a:buChar char="•"/>
              <a:defRPr sz="3000"/>
            </a:lvl8pPr>
            <a:lvl9pPr marL="6172200" lvl="8" indent="-533400" algn="l">
              <a:lnSpc>
                <a:spcPct val="90000"/>
              </a:lnSpc>
              <a:spcBef>
                <a:spcPts val="750"/>
              </a:spcBef>
              <a:spcAft>
                <a:spcPts val="0"/>
              </a:spcAft>
              <a:buClr>
                <a:schemeClr val="dk1"/>
              </a:buClr>
              <a:buSzPts val="2000"/>
              <a:buChar char="•"/>
              <a:defRPr sz="3000"/>
            </a:lvl9pPr>
          </a:lstStyle>
          <a:p>
            <a:endParaRPr/>
          </a:p>
        </p:txBody>
      </p:sp>
      <p:sp>
        <p:nvSpPr>
          <p:cNvPr id="163" name="Google Shape;163;p111"/>
          <p:cNvSpPr txBox="1">
            <a:spLocks noGrp="1"/>
          </p:cNvSpPr>
          <p:nvPr>
            <p:ph type="body" idx="2"/>
          </p:nvPr>
        </p:nvSpPr>
        <p:spPr>
          <a:xfrm>
            <a:off x="1259683" y="3086100"/>
            <a:ext cx="5898356" cy="5717382"/>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Clr>
                <a:schemeClr val="dk1"/>
              </a:buClr>
              <a:buSzPts val="1600"/>
              <a:buNone/>
              <a:defRPr sz="2400"/>
            </a:lvl1pPr>
            <a:lvl2pPr marL="1371600" lvl="1" indent="-342900" algn="l">
              <a:lnSpc>
                <a:spcPct val="90000"/>
              </a:lnSpc>
              <a:spcBef>
                <a:spcPts val="750"/>
              </a:spcBef>
              <a:spcAft>
                <a:spcPts val="0"/>
              </a:spcAft>
              <a:buClr>
                <a:schemeClr val="dk1"/>
              </a:buClr>
              <a:buSzPts val="1400"/>
              <a:buNone/>
              <a:defRPr sz="2100"/>
            </a:lvl2pPr>
            <a:lvl3pPr marL="2057400" lvl="2" indent="-342900" algn="l">
              <a:lnSpc>
                <a:spcPct val="90000"/>
              </a:lnSpc>
              <a:spcBef>
                <a:spcPts val="750"/>
              </a:spcBef>
              <a:spcAft>
                <a:spcPts val="0"/>
              </a:spcAft>
              <a:buClr>
                <a:schemeClr val="dk1"/>
              </a:buClr>
              <a:buSzPts val="1200"/>
              <a:buNone/>
              <a:defRPr sz="1800"/>
            </a:lvl3pPr>
            <a:lvl4pPr marL="2743200" lvl="3" indent="-342900" algn="l">
              <a:lnSpc>
                <a:spcPct val="90000"/>
              </a:lnSpc>
              <a:spcBef>
                <a:spcPts val="750"/>
              </a:spcBef>
              <a:spcAft>
                <a:spcPts val="0"/>
              </a:spcAft>
              <a:buClr>
                <a:schemeClr val="dk1"/>
              </a:buClr>
              <a:buSzPts val="1000"/>
              <a:buNone/>
              <a:defRPr sz="1500"/>
            </a:lvl4pPr>
            <a:lvl5pPr marL="3429000" lvl="4" indent="-342900" algn="l">
              <a:lnSpc>
                <a:spcPct val="90000"/>
              </a:lnSpc>
              <a:spcBef>
                <a:spcPts val="750"/>
              </a:spcBef>
              <a:spcAft>
                <a:spcPts val="0"/>
              </a:spcAft>
              <a:buClr>
                <a:schemeClr val="dk1"/>
              </a:buClr>
              <a:buSzPts val="1000"/>
              <a:buNone/>
              <a:defRPr sz="1500"/>
            </a:lvl5pPr>
            <a:lvl6pPr marL="4114800" lvl="5" indent="-342900" algn="l">
              <a:lnSpc>
                <a:spcPct val="90000"/>
              </a:lnSpc>
              <a:spcBef>
                <a:spcPts val="750"/>
              </a:spcBef>
              <a:spcAft>
                <a:spcPts val="0"/>
              </a:spcAft>
              <a:buClr>
                <a:schemeClr val="dk1"/>
              </a:buClr>
              <a:buSzPts val="1000"/>
              <a:buNone/>
              <a:defRPr sz="1500"/>
            </a:lvl6pPr>
            <a:lvl7pPr marL="4800600" lvl="6" indent="-342900" algn="l">
              <a:lnSpc>
                <a:spcPct val="90000"/>
              </a:lnSpc>
              <a:spcBef>
                <a:spcPts val="750"/>
              </a:spcBef>
              <a:spcAft>
                <a:spcPts val="0"/>
              </a:spcAft>
              <a:buClr>
                <a:schemeClr val="dk1"/>
              </a:buClr>
              <a:buSzPts val="1000"/>
              <a:buNone/>
              <a:defRPr sz="1500"/>
            </a:lvl7pPr>
            <a:lvl8pPr marL="5486400" lvl="7" indent="-342900" algn="l">
              <a:lnSpc>
                <a:spcPct val="90000"/>
              </a:lnSpc>
              <a:spcBef>
                <a:spcPts val="750"/>
              </a:spcBef>
              <a:spcAft>
                <a:spcPts val="0"/>
              </a:spcAft>
              <a:buClr>
                <a:schemeClr val="dk1"/>
              </a:buClr>
              <a:buSzPts val="1000"/>
              <a:buNone/>
              <a:defRPr sz="1500"/>
            </a:lvl8pPr>
            <a:lvl9pPr marL="6172200" lvl="8" indent="-342900" algn="l">
              <a:lnSpc>
                <a:spcPct val="90000"/>
              </a:lnSpc>
              <a:spcBef>
                <a:spcPts val="750"/>
              </a:spcBef>
              <a:spcAft>
                <a:spcPts val="0"/>
              </a:spcAft>
              <a:buClr>
                <a:schemeClr val="dk1"/>
              </a:buClr>
              <a:buSzPts val="1000"/>
              <a:buNone/>
              <a:defRPr sz="1500"/>
            </a:lvl9pPr>
          </a:lstStyle>
          <a:p>
            <a:endParaRPr/>
          </a:p>
        </p:txBody>
      </p:sp>
      <p:sp>
        <p:nvSpPr>
          <p:cNvPr id="164" name="Google Shape;164;p111"/>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11"/>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111"/>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63826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67"/>
        <p:cNvGrpSpPr/>
        <p:nvPr/>
      </p:nvGrpSpPr>
      <p:grpSpPr>
        <a:xfrm>
          <a:off x="0" y="0"/>
          <a:ext cx="0" cy="0"/>
          <a:chOff x="0" y="0"/>
          <a:chExt cx="0" cy="0"/>
        </a:xfrm>
      </p:grpSpPr>
      <p:sp>
        <p:nvSpPr>
          <p:cNvPr id="168" name="Google Shape;168;p112"/>
          <p:cNvSpPr txBox="1">
            <a:spLocks noGrp="1"/>
          </p:cNvSpPr>
          <p:nvPr>
            <p:ph type="title"/>
          </p:nvPr>
        </p:nvSpPr>
        <p:spPr>
          <a:xfrm>
            <a:off x="1259683" y="685800"/>
            <a:ext cx="5898356" cy="2400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112"/>
          <p:cNvSpPr>
            <a:spLocks noGrp="1"/>
          </p:cNvSpPr>
          <p:nvPr>
            <p:ph type="pic" idx="2"/>
          </p:nvPr>
        </p:nvSpPr>
        <p:spPr>
          <a:xfrm>
            <a:off x="7774782" y="1481138"/>
            <a:ext cx="9258300" cy="731043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500"/>
              </a:spcBef>
              <a:spcAft>
                <a:spcPts val="0"/>
              </a:spcAft>
              <a:buClr>
                <a:schemeClr val="dk1"/>
              </a:buClr>
              <a:buSzPts val="3200"/>
              <a:buFont typeface="Arial"/>
              <a:buNone/>
              <a:defRPr sz="4800" b="0" i="0" u="none" strike="noStrike" cap="none">
                <a:solidFill>
                  <a:schemeClr val="dk1"/>
                </a:solidFill>
                <a:latin typeface="Calibri"/>
                <a:ea typeface="Calibri"/>
                <a:cs typeface="Calibri"/>
                <a:sym typeface="Calibri"/>
              </a:defRPr>
            </a:lvl1pPr>
            <a:lvl2pPr marR="0" lvl="1" algn="l" rtl="0">
              <a:lnSpc>
                <a:spcPct val="90000"/>
              </a:lnSpc>
              <a:spcBef>
                <a:spcPts val="750"/>
              </a:spcBef>
              <a:spcAft>
                <a:spcPts val="0"/>
              </a:spcAft>
              <a:buClr>
                <a:schemeClr val="dk1"/>
              </a:buClr>
              <a:buSzPts val="2800"/>
              <a:buFont typeface="Arial"/>
              <a:buNone/>
              <a:defRPr sz="4200" b="0" i="0" u="none" strike="noStrike" cap="none">
                <a:solidFill>
                  <a:schemeClr val="dk1"/>
                </a:solidFill>
                <a:latin typeface="Calibri"/>
                <a:ea typeface="Calibri"/>
                <a:cs typeface="Calibri"/>
                <a:sym typeface="Calibri"/>
              </a:defRPr>
            </a:lvl2pPr>
            <a:lvl3pPr marR="0" lvl="2" algn="l" rtl="0">
              <a:lnSpc>
                <a:spcPct val="90000"/>
              </a:lnSpc>
              <a:spcBef>
                <a:spcPts val="750"/>
              </a:spcBef>
              <a:spcAft>
                <a:spcPts val="0"/>
              </a:spcAft>
              <a:buClr>
                <a:schemeClr val="dk1"/>
              </a:buClr>
              <a:buSzPts val="2400"/>
              <a:buFont typeface="Arial"/>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4pPr>
            <a:lvl5pPr marR="0" lvl="4"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5pPr>
            <a:lvl6pPr marR="0" lvl="5"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6pPr>
            <a:lvl7pPr marR="0" lvl="6"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7pPr>
            <a:lvl8pPr marR="0" lvl="7"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8pPr>
            <a:lvl9pPr marR="0" lvl="8" algn="l" rtl="0">
              <a:lnSpc>
                <a:spcPct val="90000"/>
              </a:lnSpc>
              <a:spcBef>
                <a:spcPts val="750"/>
              </a:spcBef>
              <a:spcAft>
                <a:spcPts val="0"/>
              </a:spcAft>
              <a:buClr>
                <a:schemeClr val="dk1"/>
              </a:buClr>
              <a:buSzPts val="2000"/>
              <a:buFont typeface="Arial"/>
              <a:buNone/>
              <a:defRPr sz="3000" b="0" i="0" u="none" strike="noStrike" cap="none">
                <a:solidFill>
                  <a:schemeClr val="dk1"/>
                </a:solidFill>
                <a:latin typeface="Calibri"/>
                <a:ea typeface="Calibri"/>
                <a:cs typeface="Calibri"/>
                <a:sym typeface="Calibri"/>
              </a:defRPr>
            </a:lvl9pPr>
          </a:lstStyle>
          <a:p>
            <a:endParaRPr/>
          </a:p>
        </p:txBody>
      </p:sp>
      <p:sp>
        <p:nvSpPr>
          <p:cNvPr id="170" name="Google Shape;170;p112"/>
          <p:cNvSpPr txBox="1">
            <a:spLocks noGrp="1"/>
          </p:cNvSpPr>
          <p:nvPr>
            <p:ph type="body" idx="1"/>
          </p:nvPr>
        </p:nvSpPr>
        <p:spPr>
          <a:xfrm>
            <a:off x="1259683" y="3086100"/>
            <a:ext cx="5898356" cy="5717382"/>
          </a:xfrm>
          <a:prstGeom prst="rect">
            <a:avLst/>
          </a:prstGeom>
          <a:noFill/>
          <a:ln>
            <a:noFill/>
          </a:ln>
        </p:spPr>
        <p:txBody>
          <a:bodyPr spcFirstLastPara="1" wrap="square" lIns="91425" tIns="45700" rIns="91425" bIns="45700" anchor="t" anchorCtr="0">
            <a:normAutofit/>
          </a:bodyPr>
          <a:lstStyle>
            <a:lvl1pPr marL="685800" lvl="0" indent="-342900" algn="l">
              <a:lnSpc>
                <a:spcPct val="90000"/>
              </a:lnSpc>
              <a:spcBef>
                <a:spcPts val="1500"/>
              </a:spcBef>
              <a:spcAft>
                <a:spcPts val="0"/>
              </a:spcAft>
              <a:buClr>
                <a:schemeClr val="dk1"/>
              </a:buClr>
              <a:buSzPts val="1600"/>
              <a:buNone/>
              <a:defRPr sz="2400"/>
            </a:lvl1pPr>
            <a:lvl2pPr marL="1371600" lvl="1" indent="-342900" algn="l">
              <a:lnSpc>
                <a:spcPct val="90000"/>
              </a:lnSpc>
              <a:spcBef>
                <a:spcPts val="750"/>
              </a:spcBef>
              <a:spcAft>
                <a:spcPts val="0"/>
              </a:spcAft>
              <a:buClr>
                <a:schemeClr val="dk1"/>
              </a:buClr>
              <a:buSzPts val="1400"/>
              <a:buNone/>
              <a:defRPr sz="2100"/>
            </a:lvl2pPr>
            <a:lvl3pPr marL="2057400" lvl="2" indent="-342900" algn="l">
              <a:lnSpc>
                <a:spcPct val="90000"/>
              </a:lnSpc>
              <a:spcBef>
                <a:spcPts val="750"/>
              </a:spcBef>
              <a:spcAft>
                <a:spcPts val="0"/>
              </a:spcAft>
              <a:buClr>
                <a:schemeClr val="dk1"/>
              </a:buClr>
              <a:buSzPts val="1200"/>
              <a:buNone/>
              <a:defRPr sz="1800"/>
            </a:lvl3pPr>
            <a:lvl4pPr marL="2743200" lvl="3" indent="-342900" algn="l">
              <a:lnSpc>
                <a:spcPct val="90000"/>
              </a:lnSpc>
              <a:spcBef>
                <a:spcPts val="750"/>
              </a:spcBef>
              <a:spcAft>
                <a:spcPts val="0"/>
              </a:spcAft>
              <a:buClr>
                <a:schemeClr val="dk1"/>
              </a:buClr>
              <a:buSzPts val="1000"/>
              <a:buNone/>
              <a:defRPr sz="1500"/>
            </a:lvl4pPr>
            <a:lvl5pPr marL="3429000" lvl="4" indent="-342900" algn="l">
              <a:lnSpc>
                <a:spcPct val="90000"/>
              </a:lnSpc>
              <a:spcBef>
                <a:spcPts val="750"/>
              </a:spcBef>
              <a:spcAft>
                <a:spcPts val="0"/>
              </a:spcAft>
              <a:buClr>
                <a:schemeClr val="dk1"/>
              </a:buClr>
              <a:buSzPts val="1000"/>
              <a:buNone/>
              <a:defRPr sz="1500"/>
            </a:lvl5pPr>
            <a:lvl6pPr marL="4114800" lvl="5" indent="-342900" algn="l">
              <a:lnSpc>
                <a:spcPct val="90000"/>
              </a:lnSpc>
              <a:spcBef>
                <a:spcPts val="750"/>
              </a:spcBef>
              <a:spcAft>
                <a:spcPts val="0"/>
              </a:spcAft>
              <a:buClr>
                <a:schemeClr val="dk1"/>
              </a:buClr>
              <a:buSzPts val="1000"/>
              <a:buNone/>
              <a:defRPr sz="1500"/>
            </a:lvl6pPr>
            <a:lvl7pPr marL="4800600" lvl="6" indent="-342900" algn="l">
              <a:lnSpc>
                <a:spcPct val="90000"/>
              </a:lnSpc>
              <a:spcBef>
                <a:spcPts val="750"/>
              </a:spcBef>
              <a:spcAft>
                <a:spcPts val="0"/>
              </a:spcAft>
              <a:buClr>
                <a:schemeClr val="dk1"/>
              </a:buClr>
              <a:buSzPts val="1000"/>
              <a:buNone/>
              <a:defRPr sz="1500"/>
            </a:lvl7pPr>
            <a:lvl8pPr marL="5486400" lvl="7" indent="-342900" algn="l">
              <a:lnSpc>
                <a:spcPct val="90000"/>
              </a:lnSpc>
              <a:spcBef>
                <a:spcPts val="750"/>
              </a:spcBef>
              <a:spcAft>
                <a:spcPts val="0"/>
              </a:spcAft>
              <a:buClr>
                <a:schemeClr val="dk1"/>
              </a:buClr>
              <a:buSzPts val="1000"/>
              <a:buNone/>
              <a:defRPr sz="1500"/>
            </a:lvl8pPr>
            <a:lvl9pPr marL="6172200" lvl="8" indent="-342900" algn="l">
              <a:lnSpc>
                <a:spcPct val="90000"/>
              </a:lnSpc>
              <a:spcBef>
                <a:spcPts val="750"/>
              </a:spcBef>
              <a:spcAft>
                <a:spcPts val="0"/>
              </a:spcAft>
              <a:buClr>
                <a:schemeClr val="dk1"/>
              </a:buClr>
              <a:buSzPts val="1000"/>
              <a:buNone/>
              <a:defRPr sz="1500"/>
            </a:lvl9pPr>
          </a:lstStyle>
          <a:p>
            <a:endParaRPr/>
          </a:p>
        </p:txBody>
      </p:sp>
      <p:sp>
        <p:nvSpPr>
          <p:cNvPr id="171" name="Google Shape;171;p112"/>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112"/>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112"/>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532193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74"/>
        <p:cNvGrpSpPr/>
        <p:nvPr/>
      </p:nvGrpSpPr>
      <p:grpSpPr>
        <a:xfrm>
          <a:off x="0" y="0"/>
          <a:ext cx="0" cy="0"/>
          <a:chOff x="0" y="0"/>
          <a:chExt cx="0" cy="0"/>
        </a:xfrm>
      </p:grpSpPr>
      <p:sp>
        <p:nvSpPr>
          <p:cNvPr id="175" name="Google Shape;175;p113"/>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13"/>
          <p:cNvSpPr txBox="1">
            <a:spLocks noGrp="1"/>
          </p:cNvSpPr>
          <p:nvPr>
            <p:ph type="body" idx="1"/>
          </p:nvPr>
        </p:nvSpPr>
        <p:spPr>
          <a:xfrm rot="5400000">
            <a:off x="5880497" y="-1884759"/>
            <a:ext cx="6527007" cy="15773400"/>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77" name="Google Shape;177;p113"/>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13"/>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113"/>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0606142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80"/>
        <p:cNvGrpSpPr/>
        <p:nvPr/>
      </p:nvGrpSpPr>
      <p:grpSpPr>
        <a:xfrm>
          <a:off x="0" y="0"/>
          <a:ext cx="0" cy="0"/>
          <a:chOff x="0" y="0"/>
          <a:chExt cx="0" cy="0"/>
        </a:xfrm>
      </p:grpSpPr>
      <p:sp>
        <p:nvSpPr>
          <p:cNvPr id="181" name="Google Shape;181;p114"/>
          <p:cNvSpPr txBox="1">
            <a:spLocks noGrp="1"/>
          </p:cNvSpPr>
          <p:nvPr>
            <p:ph type="title"/>
          </p:nvPr>
        </p:nvSpPr>
        <p:spPr>
          <a:xfrm rot="5400000">
            <a:off x="10700147" y="2934891"/>
            <a:ext cx="8717757" cy="39433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14"/>
          <p:cNvSpPr txBox="1">
            <a:spLocks noGrp="1"/>
          </p:cNvSpPr>
          <p:nvPr>
            <p:ph type="body" idx="1"/>
          </p:nvPr>
        </p:nvSpPr>
        <p:spPr>
          <a:xfrm rot="5400000">
            <a:off x="2699147" y="-894159"/>
            <a:ext cx="8717757" cy="11601450"/>
          </a:xfrm>
          <a:prstGeom prst="rect">
            <a:avLst/>
          </a:prstGeom>
          <a:noFill/>
          <a:ln>
            <a:noFill/>
          </a:ln>
        </p:spPr>
        <p:txBody>
          <a:bodyPr spcFirstLastPara="1" wrap="square" lIns="91425" tIns="45700" rIns="91425" bIns="45700" anchor="t" anchorCtr="0">
            <a:normAutofit/>
          </a:bodyPr>
          <a:lstStyle>
            <a:lvl1pPr marL="685800" lvl="0" indent="-514350" algn="l">
              <a:lnSpc>
                <a:spcPct val="90000"/>
              </a:lnSpc>
              <a:spcBef>
                <a:spcPts val="1500"/>
              </a:spcBef>
              <a:spcAft>
                <a:spcPts val="0"/>
              </a:spcAft>
              <a:buClr>
                <a:schemeClr val="dk1"/>
              </a:buClr>
              <a:buSzPts val="1800"/>
              <a:buChar char="•"/>
              <a:defRPr/>
            </a:lvl1pPr>
            <a:lvl2pPr marL="1371600" lvl="1" indent="-514350" algn="l">
              <a:lnSpc>
                <a:spcPct val="90000"/>
              </a:lnSpc>
              <a:spcBef>
                <a:spcPts val="750"/>
              </a:spcBef>
              <a:spcAft>
                <a:spcPts val="0"/>
              </a:spcAft>
              <a:buClr>
                <a:schemeClr val="dk1"/>
              </a:buClr>
              <a:buSzPts val="1800"/>
              <a:buChar char="•"/>
              <a:defRPr/>
            </a:lvl2pPr>
            <a:lvl3pPr marL="2057400" lvl="2" indent="-514350" algn="l">
              <a:lnSpc>
                <a:spcPct val="90000"/>
              </a:lnSpc>
              <a:spcBef>
                <a:spcPts val="750"/>
              </a:spcBef>
              <a:spcAft>
                <a:spcPts val="0"/>
              </a:spcAft>
              <a:buClr>
                <a:schemeClr val="dk1"/>
              </a:buClr>
              <a:buSzPts val="1800"/>
              <a:buChar char="•"/>
              <a:defRPr/>
            </a:lvl3pPr>
            <a:lvl4pPr marL="2743200" lvl="3" indent="-514350" algn="l">
              <a:lnSpc>
                <a:spcPct val="90000"/>
              </a:lnSpc>
              <a:spcBef>
                <a:spcPts val="750"/>
              </a:spcBef>
              <a:spcAft>
                <a:spcPts val="0"/>
              </a:spcAft>
              <a:buClr>
                <a:schemeClr val="dk1"/>
              </a:buClr>
              <a:buSzPts val="1800"/>
              <a:buChar char="•"/>
              <a:defRPr/>
            </a:lvl4pPr>
            <a:lvl5pPr marL="3429000" lvl="4" indent="-514350" algn="l">
              <a:lnSpc>
                <a:spcPct val="90000"/>
              </a:lnSpc>
              <a:spcBef>
                <a:spcPts val="750"/>
              </a:spcBef>
              <a:spcAft>
                <a:spcPts val="0"/>
              </a:spcAft>
              <a:buClr>
                <a:schemeClr val="dk1"/>
              </a:buClr>
              <a:buSzPts val="1800"/>
              <a:buChar char="•"/>
              <a:defRPr/>
            </a:lvl5pPr>
            <a:lvl6pPr marL="4114800" lvl="5" indent="-514350" algn="l">
              <a:lnSpc>
                <a:spcPct val="90000"/>
              </a:lnSpc>
              <a:spcBef>
                <a:spcPts val="750"/>
              </a:spcBef>
              <a:spcAft>
                <a:spcPts val="0"/>
              </a:spcAft>
              <a:buClr>
                <a:schemeClr val="dk1"/>
              </a:buClr>
              <a:buSzPts val="1800"/>
              <a:buChar char="•"/>
              <a:defRPr/>
            </a:lvl6pPr>
            <a:lvl7pPr marL="4800600" lvl="6" indent="-514350" algn="l">
              <a:lnSpc>
                <a:spcPct val="90000"/>
              </a:lnSpc>
              <a:spcBef>
                <a:spcPts val="750"/>
              </a:spcBef>
              <a:spcAft>
                <a:spcPts val="0"/>
              </a:spcAft>
              <a:buClr>
                <a:schemeClr val="dk1"/>
              </a:buClr>
              <a:buSzPts val="1800"/>
              <a:buChar char="•"/>
              <a:defRPr/>
            </a:lvl7pPr>
            <a:lvl8pPr marL="5486400" lvl="7" indent="-514350" algn="l">
              <a:lnSpc>
                <a:spcPct val="90000"/>
              </a:lnSpc>
              <a:spcBef>
                <a:spcPts val="750"/>
              </a:spcBef>
              <a:spcAft>
                <a:spcPts val="0"/>
              </a:spcAft>
              <a:buClr>
                <a:schemeClr val="dk1"/>
              </a:buClr>
              <a:buSzPts val="1800"/>
              <a:buChar char="•"/>
              <a:defRPr/>
            </a:lvl8pPr>
            <a:lvl9pPr marL="6172200" lvl="8" indent="-514350" algn="l">
              <a:lnSpc>
                <a:spcPct val="90000"/>
              </a:lnSpc>
              <a:spcBef>
                <a:spcPts val="750"/>
              </a:spcBef>
              <a:spcAft>
                <a:spcPts val="0"/>
              </a:spcAft>
              <a:buClr>
                <a:schemeClr val="dk1"/>
              </a:buClr>
              <a:buSzPts val="1800"/>
              <a:buChar char="•"/>
              <a:defRPr/>
            </a:lvl9pPr>
          </a:lstStyle>
          <a:p>
            <a:endParaRPr/>
          </a:p>
        </p:txBody>
      </p:sp>
      <p:sp>
        <p:nvSpPr>
          <p:cNvPr id="183" name="Google Shape;183;p114"/>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14"/>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14"/>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8513485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83545"/>
            <a:ext cx="17259300" cy="3581400"/>
          </a:xfrm>
        </p:spPr>
        <p:txBody>
          <a:bodyPr anchor="b"/>
          <a:lstStyle>
            <a:lvl1pPr algn="ctr">
              <a:defRPr sz="9000"/>
            </a:lvl1pPr>
          </a:lstStyle>
          <a:p>
            <a:r>
              <a:rPr lang="en-US" dirty="0"/>
              <a:t>Click to edit Master title style</a:t>
            </a:r>
          </a:p>
        </p:txBody>
      </p:sp>
      <p:sp>
        <p:nvSpPr>
          <p:cNvPr id="3" name="Subtitle 2"/>
          <p:cNvSpPr>
            <a:spLocks noGrp="1"/>
          </p:cNvSpPr>
          <p:nvPr>
            <p:ph type="subTitle" idx="1"/>
          </p:nvPr>
        </p:nvSpPr>
        <p:spPr>
          <a:xfrm>
            <a:off x="685800" y="5403057"/>
            <a:ext cx="172593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43910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theme" Target="../theme/theme10.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slideLayout" Target="../slideLayouts/slideLayout136.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slideLayout" Target="../slideLayouts/slideLayout135.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5" Type="http://schemas.openxmlformats.org/officeDocument/2006/relationships/theme" Target="../theme/theme11.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slideLayout" Target="../slideLayouts/slideLayout13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18" Type="http://schemas.openxmlformats.org/officeDocument/2006/relationships/image" Target="../media/image7.png"/><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theme" Target="../theme/theme12.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13.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theme" Target="../theme/theme14.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5" Type="http://schemas.openxmlformats.org/officeDocument/2006/relationships/slideLayout" Target="../slideLayouts/slideLayout181.xml"/><Relationship Id="rId10" Type="http://schemas.openxmlformats.org/officeDocument/2006/relationships/theme" Target="../theme/theme15.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93.xml"/><Relationship Id="rId3" Type="http://schemas.openxmlformats.org/officeDocument/2006/relationships/slideLayout" Target="../slideLayouts/slideLayout188.xml"/><Relationship Id="rId7" Type="http://schemas.openxmlformats.org/officeDocument/2006/relationships/slideLayout" Target="../slideLayouts/slideLayout192.xml"/><Relationship Id="rId12" Type="http://schemas.openxmlformats.org/officeDocument/2006/relationships/theme" Target="../theme/theme16.xml"/><Relationship Id="rId2" Type="http://schemas.openxmlformats.org/officeDocument/2006/relationships/slideLayout" Target="../slideLayouts/slideLayout187.xml"/><Relationship Id="rId1" Type="http://schemas.openxmlformats.org/officeDocument/2006/relationships/slideLayout" Target="../slideLayouts/slideLayout186.xml"/><Relationship Id="rId6" Type="http://schemas.openxmlformats.org/officeDocument/2006/relationships/slideLayout" Target="../slideLayouts/slideLayout191.xml"/><Relationship Id="rId11" Type="http://schemas.openxmlformats.org/officeDocument/2006/relationships/slideLayout" Target="../slideLayouts/slideLayout196.xml"/><Relationship Id="rId5" Type="http://schemas.openxmlformats.org/officeDocument/2006/relationships/slideLayout" Target="../slideLayouts/slideLayout190.xml"/><Relationship Id="rId10" Type="http://schemas.openxmlformats.org/officeDocument/2006/relationships/slideLayout" Target="../slideLayouts/slideLayout195.xml"/><Relationship Id="rId4" Type="http://schemas.openxmlformats.org/officeDocument/2006/relationships/slideLayout" Target="../slideLayouts/slideLayout189.xml"/><Relationship Id="rId9" Type="http://schemas.openxmlformats.org/officeDocument/2006/relationships/slideLayout" Target="../slideLayouts/slideLayout19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theme" Target="../theme/theme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6.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theme" Target="../theme/theme7.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5" Type="http://schemas.openxmlformats.org/officeDocument/2006/relationships/slideLayout" Target="../slideLayouts/slideLayout95.xml"/><Relationship Id="rId4" Type="http://schemas.openxmlformats.org/officeDocument/2006/relationships/slideLayout" Target="../slideLayouts/slideLayout94.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9.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43691878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4173200" y="9739313"/>
            <a:ext cx="4114800" cy="547688"/>
          </a:xfrm>
          <a:prstGeom prst="rect">
            <a:avLst/>
          </a:prstGeom>
        </p:spPr>
        <p:txBody>
          <a:bodyPr vert="horz" lIns="91440" tIns="45720" rIns="91440" bIns="45720" rtlCol="0" anchor="ctr"/>
          <a:lstStyle>
            <a:lvl1pPr algn="r">
              <a:defRPr sz="1800">
                <a:solidFill>
                  <a:schemeClr val="tx1">
                    <a:tint val="75000"/>
                  </a:schemeClr>
                </a:solidFill>
                <a:latin typeface="+mn-lt"/>
              </a:defRPr>
            </a:lvl1pPr>
          </a:lstStyle>
          <a:p>
            <a:pPr defTabSz="685800">
              <a:defRPr/>
            </a:pPr>
            <a:fld id="{6C87D5E4-4A75-4C06-B0FE-F348C1B1AF83}" type="slidenum">
              <a:rPr lang="en-US" smtClean="0">
                <a:solidFill>
                  <a:prstClr val="black">
                    <a:tint val="75000"/>
                  </a:prstClr>
                </a:solidFill>
              </a:rPr>
              <a:pPr defTabSz="685800">
                <a:defRPr/>
              </a:pPr>
              <a:t>‹#›</a:t>
            </a:fld>
            <a:endParaRPr lang="en-US">
              <a:solidFill>
                <a:prstClr val="black">
                  <a:tint val="75000"/>
                </a:prstClr>
              </a:solidFill>
            </a:endParaRPr>
          </a:p>
        </p:txBody>
      </p:sp>
      <p:sp>
        <p:nvSpPr>
          <p:cNvPr id="7" name="Rectangle 6">
            <a:extLst>
              <a:ext uri="{FF2B5EF4-FFF2-40B4-BE49-F238E27FC236}">
                <a16:creationId xmlns:a16="http://schemas.microsoft.com/office/drawing/2014/main" id="{1B162508-C04E-1444-B403-172AD3F5372A}"/>
              </a:ext>
            </a:extLst>
          </p:cNvPr>
          <p:cNvSpPr/>
          <p:nvPr userDrawn="1"/>
        </p:nvSpPr>
        <p:spPr>
          <a:xfrm>
            <a:off x="-1" y="0"/>
            <a:ext cx="18288002" cy="15009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Josefin Sans"/>
              <a:ea typeface="+mn-ea"/>
              <a:cs typeface="+mn-cs"/>
            </a:endParaRPr>
          </a:p>
        </p:txBody>
      </p:sp>
      <p:sp>
        <p:nvSpPr>
          <p:cNvPr id="8" name="Rectangle 7">
            <a:extLst>
              <a:ext uri="{FF2B5EF4-FFF2-40B4-BE49-F238E27FC236}">
                <a16:creationId xmlns:a16="http://schemas.microsoft.com/office/drawing/2014/main" id="{85EF6777-12FE-B140-8DCC-6B2C133857E9}"/>
              </a:ext>
            </a:extLst>
          </p:cNvPr>
          <p:cNvSpPr/>
          <p:nvPr userDrawn="1"/>
        </p:nvSpPr>
        <p:spPr>
          <a:xfrm>
            <a:off x="187625" y="0"/>
            <a:ext cx="1451394" cy="10287000"/>
          </a:xfrm>
          <a:prstGeom prst="rect">
            <a:avLst/>
          </a:prstGeom>
          <a:solidFill>
            <a:srgbClr val="82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Josefin Sans"/>
              <a:ea typeface="+mn-ea"/>
              <a:cs typeface="+mn-cs"/>
            </a:endParaRPr>
          </a:p>
        </p:txBody>
      </p:sp>
      <p:sp>
        <p:nvSpPr>
          <p:cNvPr id="2" name="Title Placeholder 1"/>
          <p:cNvSpPr>
            <a:spLocks noGrp="1"/>
          </p:cNvSpPr>
          <p:nvPr>
            <p:ph type="title"/>
          </p:nvPr>
        </p:nvSpPr>
        <p:spPr>
          <a:xfrm>
            <a:off x="1639019" y="23430"/>
            <a:ext cx="15773400" cy="1500996"/>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807519585"/>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Lst>
  <p:hf sldNum="0" hdr="0" ftr="0" dt="0"/>
  <p:txStyles>
    <p:titleStyle>
      <a:lvl1pPr algn="ctr" defTabSz="1371600" rtl="0" eaLnBrk="1" latinLnBrk="0" hangingPunct="1">
        <a:lnSpc>
          <a:spcPct val="90000"/>
        </a:lnSpc>
        <a:spcBef>
          <a:spcPct val="0"/>
        </a:spcBef>
        <a:buNone/>
        <a:defRPr sz="7200" b="1" kern="1200">
          <a:solidFill>
            <a:schemeClr val="tx1"/>
          </a:solidFill>
          <a:effectLst/>
          <a:latin typeface="Calibri" panose="020F0502020204030204" pitchFamily="34" charset="0"/>
          <a:ea typeface="+mj-ea"/>
          <a:cs typeface="Calibri" panose="020F050202020403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Calibri" panose="020F0502020204030204" pitchFamily="34" charset="0"/>
          <a:ea typeface="+mn-ea"/>
          <a:cs typeface="Calibri" panose="020F050202020403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Calibri" panose="020F0502020204030204" pitchFamily="34" charset="0"/>
          <a:ea typeface="+mn-ea"/>
          <a:cs typeface="Calibri" panose="020F0502020204030204" pitchFamily="34" charset="0"/>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Calibri" panose="020F0502020204030204" pitchFamily="34" charset="0"/>
          <a:ea typeface="+mn-ea"/>
          <a:cs typeface="Calibri" panose="020F0502020204030204" pitchFamily="34" charset="0"/>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Calibri" panose="020F0502020204030204" pitchFamily="34" charset="0"/>
          <a:ea typeface="+mn-ea"/>
          <a:cs typeface="Calibri" panose="020F0502020204030204" pitchFamily="34" charset="0"/>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Calibri" panose="020F0502020204030204" pitchFamily="34" charset="0"/>
          <a:ea typeface="+mn-ea"/>
          <a:cs typeface="Calibri" panose="020F050202020403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66EDC32-54A6-47F9-995D-CF87818BE538}" type="slidenum">
              <a:rPr lang="en-US" smtClean="0"/>
              <a:t>‹#›</a:t>
            </a:fld>
            <a:endParaRPr lang="en-US"/>
          </a:p>
        </p:txBody>
      </p:sp>
      <p:grpSp>
        <p:nvGrpSpPr>
          <p:cNvPr id="7" name="Group 6">
            <a:extLst>
              <a:ext uri="{FF2B5EF4-FFF2-40B4-BE49-F238E27FC236}">
                <a16:creationId xmlns:a16="http://schemas.microsoft.com/office/drawing/2014/main" id="{9A6E53CC-D93D-40BE-AABA-38C0DF47E13C}"/>
              </a:ext>
            </a:extLst>
          </p:cNvPr>
          <p:cNvGrpSpPr/>
          <p:nvPr userDrawn="1"/>
        </p:nvGrpSpPr>
        <p:grpSpPr>
          <a:xfrm>
            <a:off x="194621" y="278608"/>
            <a:ext cx="3530942" cy="1373249"/>
            <a:chOff x="1226248" y="431482"/>
            <a:chExt cx="3228975" cy="1415606"/>
          </a:xfrm>
        </p:grpSpPr>
        <p:sp>
          <p:nvSpPr>
            <p:cNvPr id="8" name="Isosceles Triangle 7">
              <a:extLst>
                <a:ext uri="{FF2B5EF4-FFF2-40B4-BE49-F238E27FC236}">
                  <a16:creationId xmlns:a16="http://schemas.microsoft.com/office/drawing/2014/main" id="{99F88D2D-9B08-493E-8D13-046D1F7172D3}"/>
                </a:ext>
              </a:extLst>
            </p:cNvPr>
            <p:cNvSpPr/>
            <p:nvPr/>
          </p:nvSpPr>
          <p:spPr>
            <a:xfrm rot="10800000">
              <a:off x="1306828" y="1183957"/>
              <a:ext cx="1064516" cy="663131"/>
            </a:xfrm>
            <a:prstGeom prst="triangle">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9" name="Picture 8">
              <a:extLst>
                <a:ext uri="{FF2B5EF4-FFF2-40B4-BE49-F238E27FC236}">
                  <a16:creationId xmlns:a16="http://schemas.microsoft.com/office/drawing/2014/main" id="{B306BC39-1AB7-4D8F-92ED-202E41868D6D}"/>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226248" y="431482"/>
              <a:ext cx="3228975" cy="752475"/>
            </a:xfrm>
            <a:prstGeom prst="rect">
              <a:avLst/>
            </a:prstGeom>
            <a:ln>
              <a:solidFill>
                <a:schemeClr val="tx1"/>
              </a:solidFill>
            </a:ln>
            <a:effectLst>
              <a:outerShdw blurRad="292100" dist="139700" dir="2700000" algn="tl" rotWithShape="0">
                <a:srgbClr val="333333">
                  <a:alpha val="65000"/>
                </a:srgbClr>
              </a:outerShdw>
            </a:effectLst>
          </p:spPr>
        </p:pic>
      </p:grpSp>
      <p:cxnSp>
        <p:nvCxnSpPr>
          <p:cNvPr id="15" name="Straight Connector 14">
            <a:extLst>
              <a:ext uri="{FF2B5EF4-FFF2-40B4-BE49-F238E27FC236}">
                <a16:creationId xmlns:a16="http://schemas.microsoft.com/office/drawing/2014/main" id="{4BF06D30-07E8-4652-B056-F7A2AE3103A1}"/>
              </a:ext>
            </a:extLst>
          </p:cNvPr>
          <p:cNvCxnSpPr>
            <a:cxnSpLocks/>
          </p:cNvCxnSpPr>
          <p:nvPr userDrawn="1"/>
        </p:nvCxnSpPr>
        <p:spPr>
          <a:xfrm>
            <a:off x="3725562" y="1008567"/>
            <a:ext cx="13305138"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129839"/>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6272AB-EE93-4C40-943A-015A3047CFF0}"/>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57097D-F157-6A48-994A-84EA1D7E873D}"/>
              </a:ext>
            </a:extLst>
          </p:cNvPr>
          <p:cNvSpPr>
            <a:spLocks noGrp="1"/>
          </p:cNvSpPr>
          <p:nvPr>
            <p:ph type="body" idx="1"/>
          </p:nvPr>
        </p:nvSpPr>
        <p:spPr>
          <a:xfrm>
            <a:off x="1257300" y="2738438"/>
            <a:ext cx="15773400" cy="652700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D6A9918-AEFF-A549-A3BD-E9553DB197EE}"/>
              </a:ext>
            </a:extLst>
          </p:cNvPr>
          <p:cNvSpPr>
            <a:spLocks noGrp="1"/>
          </p:cNvSpPr>
          <p:nvPr>
            <p:ph type="sldNum" sz="quarter" idx="4"/>
          </p:nvPr>
        </p:nvSpPr>
        <p:spPr>
          <a:xfrm>
            <a:off x="13805588" y="9493853"/>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4C9FB84-33A4-CF45-BAA2-BC996DBF21D7}" type="slidenum">
              <a:rPr lang="en-US" smtClean="0"/>
              <a:t>‹#›</a:t>
            </a:fld>
            <a:endParaRPr lang="en-US"/>
          </a:p>
        </p:txBody>
      </p:sp>
    </p:spTree>
    <p:extLst>
      <p:ext uri="{BB962C8B-B14F-4D97-AF65-F5344CB8AC3E}">
        <p14:creationId xmlns:p14="http://schemas.microsoft.com/office/powerpoint/2010/main" val="407819829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dt="0"/>
  <p:txStyles>
    <p:titleStyle>
      <a:lvl1pPr algn="l" defTabSz="1371566"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891" indent="-342891" algn="l" defTabSz="1371566"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675" indent="-342891" algn="l" defTabSz="1371566"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457" indent="-342891" algn="l" defTabSz="1371566"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240"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024"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806"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589"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371"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155"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66" rtl="0" eaLnBrk="1" latinLnBrk="0" hangingPunct="1">
        <a:defRPr sz="2700" kern="1200">
          <a:solidFill>
            <a:schemeClr val="tx1"/>
          </a:solidFill>
          <a:latin typeface="+mn-lt"/>
          <a:ea typeface="+mn-ea"/>
          <a:cs typeface="+mn-cs"/>
        </a:defRPr>
      </a:lvl1pPr>
      <a:lvl2pPr marL="685784" algn="l" defTabSz="1371566" rtl="0" eaLnBrk="1" latinLnBrk="0" hangingPunct="1">
        <a:defRPr sz="2700" kern="1200">
          <a:solidFill>
            <a:schemeClr val="tx1"/>
          </a:solidFill>
          <a:latin typeface="+mn-lt"/>
          <a:ea typeface="+mn-ea"/>
          <a:cs typeface="+mn-cs"/>
        </a:defRPr>
      </a:lvl2pPr>
      <a:lvl3pPr marL="1371566" algn="l" defTabSz="1371566" rtl="0" eaLnBrk="1" latinLnBrk="0" hangingPunct="1">
        <a:defRPr sz="2700" kern="1200">
          <a:solidFill>
            <a:schemeClr val="tx1"/>
          </a:solidFill>
          <a:latin typeface="+mn-lt"/>
          <a:ea typeface="+mn-ea"/>
          <a:cs typeface="+mn-cs"/>
        </a:defRPr>
      </a:lvl3pPr>
      <a:lvl4pPr marL="2057349" algn="l" defTabSz="1371566" rtl="0" eaLnBrk="1" latinLnBrk="0" hangingPunct="1">
        <a:defRPr sz="2700" kern="1200">
          <a:solidFill>
            <a:schemeClr val="tx1"/>
          </a:solidFill>
          <a:latin typeface="+mn-lt"/>
          <a:ea typeface="+mn-ea"/>
          <a:cs typeface="+mn-cs"/>
        </a:defRPr>
      </a:lvl4pPr>
      <a:lvl5pPr marL="2743131" algn="l" defTabSz="1371566" rtl="0" eaLnBrk="1" latinLnBrk="0" hangingPunct="1">
        <a:defRPr sz="2700" kern="1200">
          <a:solidFill>
            <a:schemeClr val="tx1"/>
          </a:solidFill>
          <a:latin typeface="+mn-lt"/>
          <a:ea typeface="+mn-ea"/>
          <a:cs typeface="+mn-cs"/>
        </a:defRPr>
      </a:lvl5pPr>
      <a:lvl6pPr marL="3428915" algn="l" defTabSz="1371566" rtl="0" eaLnBrk="1" latinLnBrk="0" hangingPunct="1">
        <a:defRPr sz="2700" kern="1200">
          <a:solidFill>
            <a:schemeClr val="tx1"/>
          </a:solidFill>
          <a:latin typeface="+mn-lt"/>
          <a:ea typeface="+mn-ea"/>
          <a:cs typeface="+mn-cs"/>
        </a:defRPr>
      </a:lvl6pPr>
      <a:lvl7pPr marL="4114697" algn="l" defTabSz="1371566" rtl="0" eaLnBrk="1" latinLnBrk="0" hangingPunct="1">
        <a:defRPr sz="2700" kern="1200">
          <a:solidFill>
            <a:schemeClr val="tx1"/>
          </a:solidFill>
          <a:latin typeface="+mn-lt"/>
          <a:ea typeface="+mn-ea"/>
          <a:cs typeface="+mn-cs"/>
        </a:defRPr>
      </a:lvl7pPr>
      <a:lvl8pPr marL="4800480" algn="l" defTabSz="1371566" rtl="0" eaLnBrk="1" latinLnBrk="0" hangingPunct="1">
        <a:defRPr sz="2700" kern="1200">
          <a:solidFill>
            <a:schemeClr val="tx1"/>
          </a:solidFill>
          <a:latin typeface="+mn-lt"/>
          <a:ea typeface="+mn-ea"/>
          <a:cs typeface="+mn-cs"/>
        </a:defRPr>
      </a:lvl8pPr>
      <a:lvl9pPr marL="5486264" algn="l" defTabSz="1371566" rtl="0" eaLnBrk="1" latinLnBrk="0" hangingPunct="1">
        <a:defRPr sz="27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7"/>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57"/>
          <p:cNvSpPr txBox="1">
            <a:spLocks noGrp="1"/>
          </p:cNvSpPr>
          <p:nvPr>
            <p:ph type="body" idx="1"/>
          </p:nvPr>
        </p:nvSpPr>
        <p:spPr>
          <a:xfrm>
            <a:off x="1257300" y="2738438"/>
            <a:ext cx="15773400" cy="6527007"/>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57"/>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9pPr>
          </a:lstStyle>
          <a:p>
            <a:endParaRPr/>
          </a:p>
        </p:txBody>
      </p:sp>
      <p:sp>
        <p:nvSpPr>
          <p:cNvPr id="9" name="Google Shape;9;p57"/>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9pPr>
          </a:lstStyle>
          <a:p>
            <a:endParaRPr/>
          </a:p>
        </p:txBody>
      </p:sp>
      <p:sp>
        <p:nvSpPr>
          <p:cNvPr id="10" name="Google Shape;10;p57"/>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0" i="0" u="none" strike="noStrike" cap="none">
                <a:solidFill>
                  <a:srgbClr val="888888"/>
                </a:solidFill>
                <a:latin typeface="Calibri"/>
                <a:ea typeface="Calibri"/>
                <a:cs typeface="Calibri"/>
                <a:sym typeface="Calibri"/>
              </a:defRPr>
            </a:lvl1pPr>
            <a:lvl2pPr marL="0" marR="0" lvl="1" indent="0" algn="r" rtl="0">
              <a:spcBef>
                <a:spcPts val="0"/>
              </a:spcBef>
              <a:buNone/>
              <a:defRPr sz="1800" b="0" i="0" u="none" strike="noStrike" cap="none">
                <a:solidFill>
                  <a:srgbClr val="888888"/>
                </a:solidFill>
                <a:latin typeface="Calibri"/>
                <a:ea typeface="Calibri"/>
                <a:cs typeface="Calibri"/>
                <a:sym typeface="Calibri"/>
              </a:defRPr>
            </a:lvl2pPr>
            <a:lvl3pPr marL="0" marR="0" lvl="2" indent="0" algn="r" rtl="0">
              <a:spcBef>
                <a:spcPts val="0"/>
              </a:spcBef>
              <a:buNone/>
              <a:defRPr sz="1800" b="0" i="0" u="none" strike="noStrike" cap="none">
                <a:solidFill>
                  <a:srgbClr val="888888"/>
                </a:solidFill>
                <a:latin typeface="Calibri"/>
                <a:ea typeface="Calibri"/>
                <a:cs typeface="Calibri"/>
                <a:sym typeface="Calibri"/>
              </a:defRPr>
            </a:lvl3pPr>
            <a:lvl4pPr marL="0" marR="0" lvl="3" indent="0" algn="r" rtl="0">
              <a:spcBef>
                <a:spcPts val="0"/>
              </a:spcBef>
              <a:buNone/>
              <a:defRPr sz="1800" b="0" i="0" u="none" strike="noStrike" cap="none">
                <a:solidFill>
                  <a:srgbClr val="888888"/>
                </a:solidFill>
                <a:latin typeface="Calibri"/>
                <a:ea typeface="Calibri"/>
                <a:cs typeface="Calibri"/>
                <a:sym typeface="Calibri"/>
              </a:defRPr>
            </a:lvl4pPr>
            <a:lvl5pPr marL="0" marR="0" lvl="4" indent="0" algn="r" rtl="0">
              <a:spcBef>
                <a:spcPts val="0"/>
              </a:spcBef>
              <a:buNone/>
              <a:defRPr sz="1800" b="0" i="0" u="none" strike="noStrike" cap="none">
                <a:solidFill>
                  <a:srgbClr val="888888"/>
                </a:solidFill>
                <a:latin typeface="Calibri"/>
                <a:ea typeface="Calibri"/>
                <a:cs typeface="Calibri"/>
                <a:sym typeface="Calibri"/>
              </a:defRPr>
            </a:lvl5pPr>
            <a:lvl6pPr marL="0" marR="0" lvl="5" indent="0" algn="r" rtl="0">
              <a:spcBef>
                <a:spcPts val="0"/>
              </a:spcBef>
              <a:buNone/>
              <a:defRPr sz="1800" b="0" i="0" u="none" strike="noStrike" cap="none">
                <a:solidFill>
                  <a:srgbClr val="888888"/>
                </a:solidFill>
                <a:latin typeface="Calibri"/>
                <a:ea typeface="Calibri"/>
                <a:cs typeface="Calibri"/>
                <a:sym typeface="Calibri"/>
              </a:defRPr>
            </a:lvl6pPr>
            <a:lvl7pPr marL="0" marR="0" lvl="6" indent="0" algn="r" rtl="0">
              <a:spcBef>
                <a:spcPts val="0"/>
              </a:spcBef>
              <a:buNone/>
              <a:defRPr sz="1800" b="0" i="0" u="none" strike="noStrike" cap="none">
                <a:solidFill>
                  <a:srgbClr val="888888"/>
                </a:solidFill>
                <a:latin typeface="Calibri"/>
                <a:ea typeface="Calibri"/>
                <a:cs typeface="Calibri"/>
                <a:sym typeface="Calibri"/>
              </a:defRPr>
            </a:lvl7pPr>
            <a:lvl8pPr marL="0" marR="0" lvl="7" indent="0" algn="r" rtl="0">
              <a:spcBef>
                <a:spcPts val="0"/>
              </a:spcBef>
              <a:buNone/>
              <a:defRPr sz="1800" b="0" i="0" u="none" strike="noStrike" cap="none">
                <a:solidFill>
                  <a:srgbClr val="888888"/>
                </a:solidFill>
                <a:latin typeface="Calibri"/>
                <a:ea typeface="Calibri"/>
                <a:cs typeface="Calibri"/>
                <a:sym typeface="Calibri"/>
              </a:defRPr>
            </a:lvl8pPr>
            <a:lvl9pPr marL="0" marR="0" lvl="8" indent="0" algn="r" rtl="0">
              <a:spcBef>
                <a:spcPts val="0"/>
              </a:spcBef>
              <a:buNone/>
              <a:defRPr sz="1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43954809"/>
      </p:ext>
    </p:extLst>
  </p:cSld>
  <p:clrMap bg1="lt1" tx1="dk1" bg2="dk2" tx2="lt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77"/>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77"/>
          <p:cNvSpPr txBox="1">
            <a:spLocks noGrp="1"/>
          </p:cNvSpPr>
          <p:nvPr>
            <p:ph type="body" idx="1"/>
          </p:nvPr>
        </p:nvSpPr>
        <p:spPr>
          <a:xfrm>
            <a:off x="1257300" y="2738438"/>
            <a:ext cx="15773400" cy="6527007"/>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77"/>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9pPr>
          </a:lstStyle>
          <a:p>
            <a:endParaRPr/>
          </a:p>
        </p:txBody>
      </p:sp>
      <p:sp>
        <p:nvSpPr>
          <p:cNvPr id="101" name="Google Shape;101;p77"/>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9pPr>
          </a:lstStyle>
          <a:p>
            <a:endParaRPr/>
          </a:p>
        </p:txBody>
      </p:sp>
      <p:sp>
        <p:nvSpPr>
          <p:cNvPr id="102" name="Google Shape;102;p77"/>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0" i="0" u="none" strike="noStrike" cap="none">
                <a:solidFill>
                  <a:srgbClr val="888888"/>
                </a:solidFill>
                <a:latin typeface="Calibri"/>
                <a:ea typeface="Calibri"/>
                <a:cs typeface="Calibri"/>
                <a:sym typeface="Calibri"/>
              </a:defRPr>
            </a:lvl1pPr>
            <a:lvl2pPr marL="0" marR="0" lvl="1" indent="0" algn="r" rtl="0">
              <a:spcBef>
                <a:spcPts val="0"/>
              </a:spcBef>
              <a:buNone/>
              <a:defRPr sz="1800" b="0" i="0" u="none" strike="noStrike" cap="none">
                <a:solidFill>
                  <a:srgbClr val="888888"/>
                </a:solidFill>
                <a:latin typeface="Calibri"/>
                <a:ea typeface="Calibri"/>
                <a:cs typeface="Calibri"/>
                <a:sym typeface="Calibri"/>
              </a:defRPr>
            </a:lvl2pPr>
            <a:lvl3pPr marL="0" marR="0" lvl="2" indent="0" algn="r" rtl="0">
              <a:spcBef>
                <a:spcPts val="0"/>
              </a:spcBef>
              <a:buNone/>
              <a:defRPr sz="1800" b="0" i="0" u="none" strike="noStrike" cap="none">
                <a:solidFill>
                  <a:srgbClr val="888888"/>
                </a:solidFill>
                <a:latin typeface="Calibri"/>
                <a:ea typeface="Calibri"/>
                <a:cs typeface="Calibri"/>
                <a:sym typeface="Calibri"/>
              </a:defRPr>
            </a:lvl3pPr>
            <a:lvl4pPr marL="0" marR="0" lvl="3" indent="0" algn="r" rtl="0">
              <a:spcBef>
                <a:spcPts val="0"/>
              </a:spcBef>
              <a:buNone/>
              <a:defRPr sz="1800" b="0" i="0" u="none" strike="noStrike" cap="none">
                <a:solidFill>
                  <a:srgbClr val="888888"/>
                </a:solidFill>
                <a:latin typeface="Calibri"/>
                <a:ea typeface="Calibri"/>
                <a:cs typeface="Calibri"/>
                <a:sym typeface="Calibri"/>
              </a:defRPr>
            </a:lvl4pPr>
            <a:lvl5pPr marL="0" marR="0" lvl="4" indent="0" algn="r" rtl="0">
              <a:spcBef>
                <a:spcPts val="0"/>
              </a:spcBef>
              <a:buNone/>
              <a:defRPr sz="1800" b="0" i="0" u="none" strike="noStrike" cap="none">
                <a:solidFill>
                  <a:srgbClr val="888888"/>
                </a:solidFill>
                <a:latin typeface="Calibri"/>
                <a:ea typeface="Calibri"/>
                <a:cs typeface="Calibri"/>
                <a:sym typeface="Calibri"/>
              </a:defRPr>
            </a:lvl5pPr>
            <a:lvl6pPr marL="0" marR="0" lvl="5" indent="0" algn="r" rtl="0">
              <a:spcBef>
                <a:spcPts val="0"/>
              </a:spcBef>
              <a:buNone/>
              <a:defRPr sz="1800" b="0" i="0" u="none" strike="noStrike" cap="none">
                <a:solidFill>
                  <a:srgbClr val="888888"/>
                </a:solidFill>
                <a:latin typeface="Calibri"/>
                <a:ea typeface="Calibri"/>
                <a:cs typeface="Calibri"/>
                <a:sym typeface="Calibri"/>
              </a:defRPr>
            </a:lvl6pPr>
            <a:lvl7pPr marL="0" marR="0" lvl="6" indent="0" algn="r" rtl="0">
              <a:spcBef>
                <a:spcPts val="0"/>
              </a:spcBef>
              <a:buNone/>
              <a:defRPr sz="1800" b="0" i="0" u="none" strike="noStrike" cap="none">
                <a:solidFill>
                  <a:srgbClr val="888888"/>
                </a:solidFill>
                <a:latin typeface="Calibri"/>
                <a:ea typeface="Calibri"/>
                <a:cs typeface="Calibri"/>
                <a:sym typeface="Calibri"/>
              </a:defRPr>
            </a:lvl7pPr>
            <a:lvl8pPr marL="0" marR="0" lvl="7" indent="0" algn="r" rtl="0">
              <a:spcBef>
                <a:spcPts val="0"/>
              </a:spcBef>
              <a:buNone/>
              <a:defRPr sz="1800" b="0" i="0" u="none" strike="noStrike" cap="none">
                <a:solidFill>
                  <a:srgbClr val="888888"/>
                </a:solidFill>
                <a:latin typeface="Calibri"/>
                <a:ea typeface="Calibri"/>
                <a:cs typeface="Calibri"/>
                <a:sym typeface="Calibri"/>
              </a:defRPr>
            </a:lvl8pPr>
            <a:lvl9pPr marL="0" marR="0" lvl="8" indent="0" algn="r" rtl="0">
              <a:spcBef>
                <a:spcPts val="0"/>
              </a:spcBef>
              <a:buNone/>
              <a:defRPr sz="1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84536958"/>
      </p:ext>
    </p:extLst>
  </p:cSld>
  <p:clrMap bg1="lt1" tx1="dk1" bg2="dk2" tx2="lt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544459976"/>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27102182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319022395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122860571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2460171"/>
            <a:ext cx="15773400" cy="13202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4049486"/>
            <a:ext cx="15773400" cy="52159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9"/>
            <a:ext cx="41148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6057900" y="9534529"/>
            <a:ext cx="617220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9"/>
            <a:ext cx="41148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97925762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Lst>
  <p:hf sldNum="0" hdr="0" ftr="0" dt="0"/>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a:buChar char="•"/>
        <a:defRPr sz="2025" kern="1200">
          <a:solidFill>
            <a:schemeClr val="tx1"/>
          </a:solidFill>
          <a:latin typeface="+mn-lt"/>
          <a:ea typeface="+mn-ea"/>
          <a:cs typeface="+mn-cs"/>
        </a:defRPr>
      </a:lvl9pPr>
    </p:bodyStyle>
    <p:otherStyle>
      <a:defPPr>
        <a:defRPr lang="en-US"/>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 y="9601200"/>
            <a:ext cx="18288002" cy="685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71502" y="429909"/>
            <a:ext cx="17398536" cy="185609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44732" y="2876217"/>
            <a:ext cx="17398536" cy="603504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5663805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hf sldNum="0" hdr="0" ftr="0" dt="0"/>
  <p:txStyles>
    <p:titleStyle>
      <a:lvl1pPr algn="l" defTabSz="1371600" rtl="0" eaLnBrk="1" latinLnBrk="0" hangingPunct="1">
        <a:lnSpc>
          <a:spcPct val="85000"/>
        </a:lnSpc>
        <a:spcBef>
          <a:spcPct val="0"/>
        </a:spcBef>
        <a:buNone/>
        <a:defRPr sz="8100" b="1" kern="1200" spc="-75" baseline="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137160" indent="-137160" algn="l" defTabSz="137160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5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576072" indent="-274320" algn="l" defTabSz="1371600" rtl="0" eaLnBrk="1" latinLnBrk="0" hangingPunct="1">
        <a:lnSpc>
          <a:spcPct val="90000"/>
        </a:lnSpc>
        <a:spcBef>
          <a:spcPts val="300"/>
        </a:spcBef>
        <a:spcAft>
          <a:spcPts val="600"/>
        </a:spcAft>
        <a:buClr>
          <a:schemeClr val="accent1"/>
        </a:buClr>
        <a:buFont typeface="Calibri" pitchFamily="34" charset="0"/>
        <a:buChar char="◦"/>
        <a:defRPr sz="5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850392" indent="-274320" algn="l" defTabSz="1371600" rtl="0" eaLnBrk="1" latinLnBrk="0" hangingPunct="1">
        <a:lnSpc>
          <a:spcPct val="90000"/>
        </a:lnSpc>
        <a:spcBef>
          <a:spcPts val="300"/>
        </a:spcBef>
        <a:spcAft>
          <a:spcPts val="600"/>
        </a:spcAft>
        <a:buClr>
          <a:schemeClr val="accent1"/>
        </a:buClr>
        <a:buFont typeface="Calibri" pitchFamily="34" charset="0"/>
        <a:buChar char="◦"/>
        <a:defRPr sz="5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124712" indent="-274320" algn="l" defTabSz="1371600" rtl="0" eaLnBrk="1" latinLnBrk="0" hangingPunct="1">
        <a:lnSpc>
          <a:spcPct val="90000"/>
        </a:lnSpc>
        <a:spcBef>
          <a:spcPts val="300"/>
        </a:spcBef>
        <a:spcAft>
          <a:spcPts val="600"/>
        </a:spcAft>
        <a:buClr>
          <a:schemeClr val="accent1"/>
        </a:buClr>
        <a:buFont typeface="Calibri" pitchFamily="34" charset="0"/>
        <a:buChar char="◦"/>
        <a:defRPr sz="5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99032" indent="-274320" algn="l" defTabSz="1371600" rtl="0" eaLnBrk="1" latinLnBrk="0" hangingPunct="1">
        <a:lnSpc>
          <a:spcPct val="90000"/>
        </a:lnSpc>
        <a:spcBef>
          <a:spcPts val="300"/>
        </a:spcBef>
        <a:spcAft>
          <a:spcPts val="600"/>
        </a:spcAft>
        <a:buClr>
          <a:schemeClr val="accent1"/>
        </a:buClr>
        <a:buFont typeface="Calibri" pitchFamily="34" charset="0"/>
        <a:buChar char="◦"/>
        <a:defRPr sz="5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6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425059458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77"/>
          <p:cNvSpPr txBox="1">
            <a:spLocks noGrp="1"/>
          </p:cNvSpPr>
          <p:nvPr>
            <p:ph type="title"/>
          </p:nvPr>
        </p:nvSpPr>
        <p:spPr>
          <a:xfrm>
            <a:off x="1257300" y="547688"/>
            <a:ext cx="15773400" cy="198834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9" name="Google Shape;99;p77"/>
          <p:cNvSpPr txBox="1">
            <a:spLocks noGrp="1"/>
          </p:cNvSpPr>
          <p:nvPr>
            <p:ph type="body" idx="1"/>
          </p:nvPr>
        </p:nvSpPr>
        <p:spPr>
          <a:xfrm>
            <a:off x="1257300" y="2738438"/>
            <a:ext cx="15773400" cy="6527007"/>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77"/>
          <p:cNvSpPr txBox="1">
            <a:spLocks noGrp="1"/>
          </p:cNvSpPr>
          <p:nvPr>
            <p:ph type="dt" idx="10"/>
          </p:nvPr>
        </p:nvSpPr>
        <p:spPr>
          <a:xfrm>
            <a:off x="1257300" y="9534526"/>
            <a:ext cx="4114800" cy="54768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9pPr>
          </a:lstStyle>
          <a:p>
            <a:endParaRPr/>
          </a:p>
        </p:txBody>
      </p:sp>
      <p:sp>
        <p:nvSpPr>
          <p:cNvPr id="101" name="Google Shape;101;p77"/>
          <p:cNvSpPr txBox="1">
            <a:spLocks noGrp="1"/>
          </p:cNvSpPr>
          <p:nvPr>
            <p:ph type="ftr" idx="11"/>
          </p:nvPr>
        </p:nvSpPr>
        <p:spPr>
          <a:xfrm>
            <a:off x="6057900" y="9534526"/>
            <a:ext cx="6172200" cy="54768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700" b="0" i="0" u="none" strike="noStrike" cap="none">
                <a:solidFill>
                  <a:schemeClr val="dk1"/>
                </a:solidFill>
                <a:latin typeface="Calibri"/>
                <a:ea typeface="Calibri"/>
                <a:cs typeface="Calibri"/>
                <a:sym typeface="Calibri"/>
              </a:defRPr>
            </a:lvl9pPr>
          </a:lstStyle>
          <a:p>
            <a:endParaRPr/>
          </a:p>
        </p:txBody>
      </p:sp>
      <p:sp>
        <p:nvSpPr>
          <p:cNvPr id="102" name="Google Shape;102;p77"/>
          <p:cNvSpPr txBox="1">
            <a:spLocks noGrp="1"/>
          </p:cNvSpPr>
          <p:nvPr>
            <p:ph type="sldNum" idx="12"/>
          </p:nvPr>
        </p:nvSpPr>
        <p:spPr>
          <a:xfrm>
            <a:off x="12915900" y="9534526"/>
            <a:ext cx="4114800" cy="54768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800" b="0" i="0" u="none" strike="noStrike" cap="none">
                <a:solidFill>
                  <a:srgbClr val="888888"/>
                </a:solidFill>
                <a:latin typeface="Calibri"/>
                <a:ea typeface="Calibri"/>
                <a:cs typeface="Calibri"/>
                <a:sym typeface="Calibri"/>
              </a:defRPr>
            </a:lvl1pPr>
            <a:lvl2pPr marL="0" marR="0" lvl="1" indent="0" algn="r" rtl="0">
              <a:spcBef>
                <a:spcPts val="0"/>
              </a:spcBef>
              <a:buNone/>
              <a:defRPr sz="1800" b="0" i="0" u="none" strike="noStrike" cap="none">
                <a:solidFill>
                  <a:srgbClr val="888888"/>
                </a:solidFill>
                <a:latin typeface="Calibri"/>
                <a:ea typeface="Calibri"/>
                <a:cs typeface="Calibri"/>
                <a:sym typeface="Calibri"/>
              </a:defRPr>
            </a:lvl2pPr>
            <a:lvl3pPr marL="0" marR="0" lvl="2" indent="0" algn="r" rtl="0">
              <a:spcBef>
                <a:spcPts val="0"/>
              </a:spcBef>
              <a:buNone/>
              <a:defRPr sz="1800" b="0" i="0" u="none" strike="noStrike" cap="none">
                <a:solidFill>
                  <a:srgbClr val="888888"/>
                </a:solidFill>
                <a:latin typeface="Calibri"/>
                <a:ea typeface="Calibri"/>
                <a:cs typeface="Calibri"/>
                <a:sym typeface="Calibri"/>
              </a:defRPr>
            </a:lvl3pPr>
            <a:lvl4pPr marL="0" marR="0" lvl="3" indent="0" algn="r" rtl="0">
              <a:spcBef>
                <a:spcPts val="0"/>
              </a:spcBef>
              <a:buNone/>
              <a:defRPr sz="1800" b="0" i="0" u="none" strike="noStrike" cap="none">
                <a:solidFill>
                  <a:srgbClr val="888888"/>
                </a:solidFill>
                <a:latin typeface="Calibri"/>
                <a:ea typeface="Calibri"/>
                <a:cs typeface="Calibri"/>
                <a:sym typeface="Calibri"/>
              </a:defRPr>
            </a:lvl4pPr>
            <a:lvl5pPr marL="0" marR="0" lvl="4" indent="0" algn="r" rtl="0">
              <a:spcBef>
                <a:spcPts val="0"/>
              </a:spcBef>
              <a:buNone/>
              <a:defRPr sz="1800" b="0" i="0" u="none" strike="noStrike" cap="none">
                <a:solidFill>
                  <a:srgbClr val="888888"/>
                </a:solidFill>
                <a:latin typeface="Calibri"/>
                <a:ea typeface="Calibri"/>
                <a:cs typeface="Calibri"/>
                <a:sym typeface="Calibri"/>
              </a:defRPr>
            </a:lvl5pPr>
            <a:lvl6pPr marL="0" marR="0" lvl="5" indent="0" algn="r" rtl="0">
              <a:spcBef>
                <a:spcPts val="0"/>
              </a:spcBef>
              <a:buNone/>
              <a:defRPr sz="1800" b="0" i="0" u="none" strike="noStrike" cap="none">
                <a:solidFill>
                  <a:srgbClr val="888888"/>
                </a:solidFill>
                <a:latin typeface="Calibri"/>
                <a:ea typeface="Calibri"/>
                <a:cs typeface="Calibri"/>
                <a:sym typeface="Calibri"/>
              </a:defRPr>
            </a:lvl6pPr>
            <a:lvl7pPr marL="0" marR="0" lvl="6" indent="0" algn="r" rtl="0">
              <a:spcBef>
                <a:spcPts val="0"/>
              </a:spcBef>
              <a:buNone/>
              <a:defRPr sz="1800" b="0" i="0" u="none" strike="noStrike" cap="none">
                <a:solidFill>
                  <a:srgbClr val="888888"/>
                </a:solidFill>
                <a:latin typeface="Calibri"/>
                <a:ea typeface="Calibri"/>
                <a:cs typeface="Calibri"/>
                <a:sym typeface="Calibri"/>
              </a:defRPr>
            </a:lvl7pPr>
            <a:lvl8pPr marL="0" marR="0" lvl="7" indent="0" algn="r" rtl="0">
              <a:spcBef>
                <a:spcPts val="0"/>
              </a:spcBef>
              <a:buNone/>
              <a:defRPr sz="1800" b="0" i="0" u="none" strike="noStrike" cap="none">
                <a:solidFill>
                  <a:srgbClr val="888888"/>
                </a:solidFill>
                <a:latin typeface="Calibri"/>
                <a:ea typeface="Calibri"/>
                <a:cs typeface="Calibri"/>
                <a:sym typeface="Calibri"/>
              </a:defRPr>
            </a:lvl8pPr>
            <a:lvl9pPr marL="0" marR="0" lvl="8" indent="0" algn="r" rtl="0">
              <a:spcBef>
                <a:spcPts val="0"/>
              </a:spcBef>
              <a:buNone/>
              <a:defRPr sz="1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68186520"/>
      </p:ext>
    </p:extLst>
  </p:cSld>
  <p:clrMap bg1="lt1" tx1="dk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547690"/>
            <a:ext cx="17373600" cy="19883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71500" y="2738438"/>
            <a:ext cx="173736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38303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79533216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42.sv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5.xml"/><Relationship Id="rId7" Type="http://schemas.openxmlformats.org/officeDocument/2006/relationships/image" Target="../media/image48.sv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47.png"/><Relationship Id="rId5" Type="http://schemas.openxmlformats.org/officeDocument/2006/relationships/slideLayout" Target="../slideLayouts/slideLayout85.xml"/><Relationship Id="rId4" Type="http://schemas.openxmlformats.org/officeDocument/2006/relationships/tags" Target="../tags/tag6.xml"/></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7.xml"/></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9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6.xml"/><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91.xml"/></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9.xml"/><Relationship Id="rId1" Type="http://schemas.openxmlformats.org/officeDocument/2006/relationships/slideLayout" Target="../slideLayouts/slideLayout166.xml"/></Relationships>
</file>

<file path=ppt/slides/_rels/slide2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0.xml"/><Relationship Id="rId1" Type="http://schemas.openxmlformats.org/officeDocument/2006/relationships/slideLayout" Target="../slideLayouts/slideLayout16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xml"/><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85.xm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3.xml"/><Relationship Id="rId1" Type="http://schemas.openxmlformats.org/officeDocument/2006/relationships/slideLayout" Target="../slideLayouts/slideLayout105.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4.xml"/><Relationship Id="rId1" Type="http://schemas.openxmlformats.org/officeDocument/2006/relationships/slideLayout" Target="../slideLayouts/slideLayout85.xml"/><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media/image15.jp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3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34.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90.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55.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8.xml"/><Relationship Id="rId1" Type="http://schemas.openxmlformats.org/officeDocument/2006/relationships/slideLayout" Target="../slideLayouts/slideLayout85.xml"/></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81.xml"/><Relationship Id="rId5" Type="http://schemas.openxmlformats.org/officeDocument/2006/relationships/image" Target="../media/image71.svg"/><Relationship Id="rId4" Type="http://schemas.openxmlformats.org/officeDocument/2006/relationships/image" Target="../media/image70.png"/></Relationships>
</file>

<file path=ppt/slides/_rels/slide3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8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4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85.xml"/></Relationships>
</file>

<file path=ppt/slides/_rels/slide4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5.xml"/></Relationships>
</file>

<file path=ppt/slides/_rels/slide4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5.xm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59.xml"/></Relationships>
</file>

<file path=ppt/slides/_rels/slide49.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5.png"/><Relationship Id="rId1" Type="http://schemas.openxmlformats.org/officeDocument/2006/relationships/slideLayout" Target="../slideLayouts/slideLayout139.xml"/><Relationship Id="rId5" Type="http://schemas.openxmlformats.org/officeDocument/2006/relationships/image" Target="../media/image78.svg"/><Relationship Id="rId4" Type="http://schemas.openxmlformats.org/officeDocument/2006/relationships/image" Target="../media/image77.png"/></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60.xml"/></Relationships>
</file>

<file path=ppt/slides/_rels/slide5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22.xml"/></Relationships>
</file>

<file path=ppt/slides/_rels/slide5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2.xml"/><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media/image15.jpg"/><Relationship Id="rId4" Type="http://schemas.openxmlformats.org/officeDocument/2006/relationships/image" Target="../media/image14.png"/></Relationships>
</file>

<file path=ppt/slides/_rels/slide5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roiinstitute.net/roicertification/" TargetMode="External"/><Relationship Id="rId1" Type="http://schemas.openxmlformats.org/officeDocument/2006/relationships/slideLayout" Target="../slideLayouts/slideLayout85.xml"/><Relationship Id="rId4" Type="http://schemas.openxmlformats.org/officeDocument/2006/relationships/image" Target="../media/image82.png"/></Relationships>
</file>

<file path=ppt/slides/_rels/slide54.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3.jpeg"/><Relationship Id="rId7" Type="http://schemas.openxmlformats.org/officeDocument/2006/relationships/hyperlink" Target="https://www.facebook.com/ROIInstitute" TargetMode="External"/><Relationship Id="rId2" Type="http://schemas.openxmlformats.org/officeDocument/2006/relationships/notesSlide" Target="../notesSlides/notesSlide24.xml"/><Relationship Id="rId1" Type="http://schemas.openxmlformats.org/officeDocument/2006/relationships/slideLayout" Target="../slideLayouts/slideLayout46.xml"/><Relationship Id="rId6" Type="http://schemas.openxmlformats.org/officeDocument/2006/relationships/image" Target="../media/image84.png"/><Relationship Id="rId5" Type="http://schemas.openxmlformats.org/officeDocument/2006/relationships/hyperlink" Target="http://www.linkedin.com/in/roiinstituteinc/" TargetMode="External"/><Relationship Id="rId10" Type="http://schemas.openxmlformats.org/officeDocument/2006/relationships/image" Target="../media/image86.png"/><Relationship Id="rId4" Type="http://schemas.openxmlformats.org/officeDocument/2006/relationships/hyperlink" Target="mailto:Jack@roiinstitute.net" TargetMode="External"/><Relationship Id="rId9" Type="http://schemas.openxmlformats.org/officeDocument/2006/relationships/hyperlink" Target="https://twitter.com/ROI_Institut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92.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pic>
        <p:nvPicPr>
          <p:cNvPr id="8" name="Picture Placeholder 28">
            <a:extLst>
              <a:ext uri="{FF2B5EF4-FFF2-40B4-BE49-F238E27FC236}">
                <a16:creationId xmlns:a16="http://schemas.microsoft.com/office/drawing/2014/main" id="{A5338162-7D39-8843-9989-C050F1B6C604}"/>
              </a:ext>
            </a:extLst>
          </p:cNvPr>
          <p:cNvPicPr>
            <a:picLocks noChangeAspect="1"/>
          </p:cNvPicPr>
          <p:nvPr/>
        </p:nvPicPr>
        <p:blipFill rotWithShape="1">
          <a:blip r:embed="rId3"/>
          <a:srcRect t="14304" b="1290"/>
          <a:stretch/>
        </p:blipFill>
        <p:spPr>
          <a:xfrm>
            <a:off x="-6" y="0"/>
            <a:ext cx="18288006" cy="10287000"/>
          </a:xfrm>
          <a:prstGeom prst="rect">
            <a:avLst/>
          </a:prstGeom>
        </p:spPr>
      </p:pic>
      <p:sp>
        <p:nvSpPr>
          <p:cNvPr id="59" name="Rectangle 58">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99802" y="-2301204"/>
            <a:ext cx="6888405" cy="18288002"/>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dirty="0">
              <a:solidFill>
                <a:prstClr val="white"/>
              </a:solidFill>
              <a:latin typeface="Calibri" panose="020F0502020204030204"/>
            </a:endParaRPr>
          </a:p>
        </p:txBody>
      </p:sp>
      <p:sp>
        <p:nvSpPr>
          <p:cNvPr id="3" name="Title 2">
            <a:extLst>
              <a:ext uri="{FF2B5EF4-FFF2-40B4-BE49-F238E27FC236}">
                <a16:creationId xmlns:a16="http://schemas.microsoft.com/office/drawing/2014/main" id="{638B03B3-009B-2540-89DB-3A84F9E4DADE}"/>
              </a:ext>
            </a:extLst>
          </p:cNvPr>
          <p:cNvSpPr>
            <a:spLocks noGrp="1"/>
          </p:cNvSpPr>
          <p:nvPr>
            <p:ph type="ctrTitle"/>
          </p:nvPr>
        </p:nvSpPr>
        <p:spPr>
          <a:xfrm>
            <a:off x="606829" y="3398594"/>
            <a:ext cx="14246975" cy="4820699"/>
          </a:xfrm>
        </p:spPr>
        <p:txBody>
          <a:bodyPr vert="horz" lIns="137160" tIns="68580" rIns="137160" bIns="68580" rtlCol="0" anchor="b">
            <a:noAutofit/>
          </a:bodyPr>
          <a:lstStyle/>
          <a:p>
            <a:r>
              <a:rPr lang="en-US" sz="9000" i="1" dirty="0">
                <a:solidFill>
                  <a:schemeClr val="tx1"/>
                </a:solidFill>
              </a:rPr>
              <a:t>Project Management ROI</a:t>
            </a:r>
          </a:p>
        </p:txBody>
      </p:sp>
      <p:sp>
        <p:nvSpPr>
          <p:cNvPr id="61" name="Rectangle: Rounded Corners 60">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362559"/>
            <a:ext cx="14678846" cy="10287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4" name="Subtitle 3">
            <a:extLst>
              <a:ext uri="{FF2B5EF4-FFF2-40B4-BE49-F238E27FC236}">
                <a16:creationId xmlns:a16="http://schemas.microsoft.com/office/drawing/2014/main" id="{65E2D722-D4CE-3C44-8438-63239A6A02A5}"/>
              </a:ext>
            </a:extLst>
          </p:cNvPr>
          <p:cNvSpPr>
            <a:spLocks noGrp="1"/>
          </p:cNvSpPr>
          <p:nvPr>
            <p:ph type="subTitle" idx="1"/>
          </p:nvPr>
        </p:nvSpPr>
        <p:spPr>
          <a:xfrm>
            <a:off x="606830" y="8437418"/>
            <a:ext cx="13950834" cy="889463"/>
          </a:xfrm>
        </p:spPr>
        <p:txBody>
          <a:bodyPr vert="horz" lIns="137160" tIns="68580" rIns="137160" bIns="68580" rtlCol="0" anchor="ctr">
            <a:normAutofit fontScale="92500"/>
          </a:bodyPr>
          <a:lstStyle/>
          <a:p>
            <a:r>
              <a:rPr lang="en-US" sz="5400" b="1" spc="0" dirty="0">
                <a:solidFill>
                  <a:schemeClr val="tx1"/>
                </a:solidFill>
                <a:cs typeface="+mn-cs"/>
              </a:rPr>
              <a:t>Jack J. Phillips, Ph.D., Chairman, ROI Institute, Inc.</a:t>
            </a:r>
          </a:p>
        </p:txBody>
      </p:sp>
      <p:pic>
        <p:nvPicPr>
          <p:cNvPr id="14" name="Picture 2">
            <a:extLst>
              <a:ext uri="{FF2B5EF4-FFF2-40B4-BE49-F238E27FC236}">
                <a16:creationId xmlns:a16="http://schemas.microsoft.com/office/drawing/2014/main" id="{A83318B4-2CED-6C4C-91E4-D6054A9BFC8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606830" y="453713"/>
            <a:ext cx="3226593" cy="462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04068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35213" y="6953558"/>
            <a:ext cx="452787" cy="2194624"/>
            <a:chOff x="0" y="0"/>
            <a:chExt cx="293277" cy="1421492"/>
          </a:xfrm>
        </p:grpSpPr>
        <p:sp>
          <p:nvSpPr>
            <p:cNvPr id="3" name="Freeform 3"/>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4B5356"/>
            </a:solidFill>
          </p:spPr>
          <p:txBody>
            <a:bodyPr/>
            <a:lstStyle/>
            <a:p>
              <a:endParaRPr lang="en-US"/>
            </a:p>
          </p:txBody>
        </p:sp>
      </p:grpSp>
      <p:grpSp>
        <p:nvGrpSpPr>
          <p:cNvPr id="4" name="Group 4"/>
          <p:cNvGrpSpPr/>
          <p:nvPr/>
        </p:nvGrpSpPr>
        <p:grpSpPr>
          <a:xfrm>
            <a:off x="0" y="0"/>
            <a:ext cx="2934991" cy="10287000"/>
            <a:chOff x="0" y="0"/>
            <a:chExt cx="1530610" cy="5364713"/>
          </a:xfrm>
        </p:grpSpPr>
        <p:sp>
          <p:nvSpPr>
            <p:cNvPr id="5" name="Freeform 5"/>
            <p:cNvSpPr/>
            <p:nvPr/>
          </p:nvSpPr>
          <p:spPr>
            <a:xfrm>
              <a:off x="0" y="0"/>
              <a:ext cx="1530610" cy="5364713"/>
            </a:xfrm>
            <a:custGeom>
              <a:avLst/>
              <a:gdLst/>
              <a:ahLst/>
              <a:cxnLst/>
              <a:rect l="l" t="t" r="r" b="b"/>
              <a:pathLst>
                <a:path w="1530610" h="5364713">
                  <a:moveTo>
                    <a:pt x="0" y="0"/>
                  </a:moveTo>
                  <a:lnTo>
                    <a:pt x="1530610" y="0"/>
                  </a:lnTo>
                  <a:lnTo>
                    <a:pt x="1530610" y="5364713"/>
                  </a:lnTo>
                  <a:lnTo>
                    <a:pt x="0" y="5364713"/>
                  </a:lnTo>
                  <a:close/>
                </a:path>
              </a:pathLst>
            </a:custGeom>
            <a:solidFill>
              <a:srgbClr val="4B5254"/>
            </a:solidFill>
          </p:spPr>
          <p:txBody>
            <a:bodyPr/>
            <a:lstStyle/>
            <a:p>
              <a:endParaRPr lang="en-US"/>
            </a:p>
          </p:txBody>
        </p:sp>
      </p:grpSp>
      <p:sp>
        <p:nvSpPr>
          <p:cNvPr id="6" name="Freeform 6"/>
          <p:cNvSpPr/>
          <p:nvPr/>
        </p:nvSpPr>
        <p:spPr>
          <a:xfrm>
            <a:off x="1377286" y="1997245"/>
            <a:ext cx="9280635" cy="6292510"/>
          </a:xfrm>
          <a:custGeom>
            <a:avLst/>
            <a:gdLst/>
            <a:ahLst/>
            <a:cxnLst/>
            <a:rect l="l" t="t" r="r" b="b"/>
            <a:pathLst>
              <a:path w="9280635" h="6292510">
                <a:moveTo>
                  <a:pt x="0" y="0"/>
                </a:moveTo>
                <a:lnTo>
                  <a:pt x="9280635" y="0"/>
                </a:lnTo>
                <a:lnTo>
                  <a:pt x="9280635" y="6292510"/>
                </a:lnTo>
                <a:lnTo>
                  <a:pt x="0" y="6292510"/>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8040391" y="3604503"/>
            <a:ext cx="9218909" cy="5989077"/>
            <a:chOff x="0" y="0"/>
            <a:chExt cx="5036203" cy="3271776"/>
          </a:xfrm>
        </p:grpSpPr>
        <p:sp>
          <p:nvSpPr>
            <p:cNvPr id="8" name="Freeform 8"/>
            <p:cNvSpPr/>
            <p:nvPr/>
          </p:nvSpPr>
          <p:spPr>
            <a:xfrm>
              <a:off x="0" y="0"/>
              <a:ext cx="5036203" cy="3271776"/>
            </a:xfrm>
            <a:custGeom>
              <a:avLst/>
              <a:gdLst/>
              <a:ahLst/>
              <a:cxnLst/>
              <a:rect l="l" t="t" r="r" b="b"/>
              <a:pathLst>
                <a:path w="5036203" h="3271776">
                  <a:moveTo>
                    <a:pt x="0" y="0"/>
                  </a:moveTo>
                  <a:lnTo>
                    <a:pt x="5036203" y="0"/>
                  </a:lnTo>
                  <a:lnTo>
                    <a:pt x="5036203" y="3271776"/>
                  </a:lnTo>
                  <a:lnTo>
                    <a:pt x="0" y="3271776"/>
                  </a:lnTo>
                  <a:close/>
                </a:path>
              </a:pathLst>
            </a:custGeom>
            <a:solidFill>
              <a:srgbClr val="820E2E">
                <a:alpha val="91765"/>
              </a:srgbClr>
            </a:solidFill>
          </p:spPr>
          <p:txBody>
            <a:bodyPr/>
            <a:lstStyle/>
            <a:p>
              <a:endParaRPr lang="en-US"/>
            </a:p>
          </p:txBody>
        </p:sp>
      </p:grpSp>
      <p:sp>
        <p:nvSpPr>
          <p:cNvPr id="9" name="AutoShape 9"/>
          <p:cNvSpPr/>
          <p:nvPr/>
        </p:nvSpPr>
        <p:spPr>
          <a:xfrm flipV="1">
            <a:off x="9144000" y="4833860"/>
            <a:ext cx="0" cy="2202597"/>
          </a:xfrm>
          <a:prstGeom prst="line">
            <a:avLst/>
          </a:prstGeom>
          <a:ln w="38100" cap="flat">
            <a:solidFill>
              <a:srgbClr val="FFFFFF"/>
            </a:solidFill>
            <a:prstDash val="solid"/>
            <a:headEnd type="none" w="sm" len="sm"/>
            <a:tailEnd type="none" w="sm" len="sm"/>
          </a:ln>
        </p:spPr>
        <p:txBody>
          <a:bodyPr/>
          <a:lstStyle/>
          <a:p>
            <a:endParaRPr lang="en-US"/>
          </a:p>
        </p:txBody>
      </p:sp>
      <p:sp>
        <p:nvSpPr>
          <p:cNvPr id="10" name="Freeform 10"/>
          <p:cNvSpPr/>
          <p:nvPr/>
        </p:nvSpPr>
        <p:spPr>
          <a:xfrm>
            <a:off x="9021004" y="4675087"/>
            <a:ext cx="245992" cy="245992"/>
          </a:xfrm>
          <a:custGeom>
            <a:avLst/>
            <a:gdLst/>
            <a:ahLst/>
            <a:cxnLst/>
            <a:rect l="l" t="t" r="r" b="b"/>
            <a:pathLst>
              <a:path w="245992" h="245992">
                <a:moveTo>
                  <a:pt x="0" y="0"/>
                </a:moveTo>
                <a:lnTo>
                  <a:pt x="245992" y="0"/>
                </a:lnTo>
                <a:lnTo>
                  <a:pt x="245992" y="245992"/>
                </a:lnTo>
                <a:lnTo>
                  <a:pt x="0" y="2459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9021004" y="5408512"/>
            <a:ext cx="245992" cy="245992"/>
          </a:xfrm>
          <a:custGeom>
            <a:avLst/>
            <a:gdLst/>
            <a:ahLst/>
            <a:cxnLst/>
            <a:rect l="l" t="t" r="r" b="b"/>
            <a:pathLst>
              <a:path w="245992" h="245992">
                <a:moveTo>
                  <a:pt x="0" y="0"/>
                </a:moveTo>
                <a:lnTo>
                  <a:pt x="245992" y="0"/>
                </a:lnTo>
                <a:lnTo>
                  <a:pt x="245992" y="245992"/>
                </a:lnTo>
                <a:lnTo>
                  <a:pt x="0" y="2459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Freeform 12"/>
          <p:cNvSpPr/>
          <p:nvPr/>
        </p:nvSpPr>
        <p:spPr>
          <a:xfrm>
            <a:off x="9021004" y="6180037"/>
            <a:ext cx="245992" cy="245992"/>
          </a:xfrm>
          <a:custGeom>
            <a:avLst/>
            <a:gdLst/>
            <a:ahLst/>
            <a:cxnLst/>
            <a:rect l="l" t="t" r="r" b="b"/>
            <a:pathLst>
              <a:path w="245992" h="245992">
                <a:moveTo>
                  <a:pt x="0" y="0"/>
                </a:moveTo>
                <a:lnTo>
                  <a:pt x="245992" y="0"/>
                </a:lnTo>
                <a:lnTo>
                  <a:pt x="245992" y="245992"/>
                </a:lnTo>
                <a:lnTo>
                  <a:pt x="0" y="2459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p:cNvSpPr/>
          <p:nvPr/>
        </p:nvSpPr>
        <p:spPr>
          <a:xfrm>
            <a:off x="9021004" y="6913462"/>
            <a:ext cx="245992" cy="245992"/>
          </a:xfrm>
          <a:custGeom>
            <a:avLst/>
            <a:gdLst/>
            <a:ahLst/>
            <a:cxnLst/>
            <a:rect l="l" t="t" r="r" b="b"/>
            <a:pathLst>
              <a:path w="245992" h="245992">
                <a:moveTo>
                  <a:pt x="0" y="0"/>
                </a:moveTo>
                <a:lnTo>
                  <a:pt x="245992" y="0"/>
                </a:lnTo>
                <a:lnTo>
                  <a:pt x="245992" y="245992"/>
                </a:lnTo>
                <a:lnTo>
                  <a:pt x="0" y="2459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6" name="TextBox 16"/>
          <p:cNvSpPr txBox="1"/>
          <p:nvPr/>
        </p:nvSpPr>
        <p:spPr>
          <a:xfrm>
            <a:off x="9930536" y="4488520"/>
            <a:ext cx="2798618" cy="552450"/>
          </a:xfrm>
          <a:prstGeom prst="rect">
            <a:avLst/>
          </a:prstGeom>
        </p:spPr>
        <p:txBody>
          <a:bodyPr lIns="0" tIns="0" rIns="0" bIns="0" rtlCol="0" anchor="t">
            <a:spAutoFit/>
          </a:bodyPr>
          <a:lstStyle/>
          <a:p>
            <a:pPr>
              <a:lnSpc>
                <a:spcPts val="4320"/>
              </a:lnSpc>
            </a:pPr>
            <a:r>
              <a:rPr lang="en-US" sz="3600">
                <a:solidFill>
                  <a:srgbClr val="FFFFFF"/>
                </a:solidFill>
                <a:latin typeface="Garamond"/>
              </a:rPr>
              <a:t>Projects Falter</a:t>
            </a:r>
          </a:p>
        </p:txBody>
      </p:sp>
      <p:sp>
        <p:nvSpPr>
          <p:cNvPr id="17" name="TextBox 17"/>
          <p:cNvSpPr txBox="1"/>
          <p:nvPr/>
        </p:nvSpPr>
        <p:spPr>
          <a:xfrm>
            <a:off x="9930536" y="5240995"/>
            <a:ext cx="2798618" cy="552450"/>
          </a:xfrm>
          <a:prstGeom prst="rect">
            <a:avLst/>
          </a:prstGeom>
        </p:spPr>
        <p:txBody>
          <a:bodyPr lIns="0" tIns="0" rIns="0" bIns="0" rtlCol="0" anchor="t">
            <a:spAutoFit/>
          </a:bodyPr>
          <a:lstStyle/>
          <a:p>
            <a:pPr>
              <a:lnSpc>
                <a:spcPts val="4320"/>
              </a:lnSpc>
            </a:pPr>
            <a:r>
              <a:rPr lang="en-US" sz="3600">
                <a:solidFill>
                  <a:srgbClr val="FFFFFF"/>
                </a:solidFill>
                <a:latin typeface="Garamond"/>
              </a:rPr>
              <a:t>Systems Fail</a:t>
            </a:r>
          </a:p>
        </p:txBody>
      </p:sp>
      <p:sp>
        <p:nvSpPr>
          <p:cNvPr id="19" name="TextBox 19"/>
          <p:cNvSpPr txBox="1"/>
          <p:nvPr/>
        </p:nvSpPr>
        <p:spPr>
          <a:xfrm>
            <a:off x="9920597" y="5977425"/>
            <a:ext cx="5696197" cy="552450"/>
          </a:xfrm>
          <a:prstGeom prst="rect">
            <a:avLst/>
          </a:prstGeom>
        </p:spPr>
        <p:txBody>
          <a:bodyPr lIns="0" tIns="0" rIns="0" bIns="0" rtlCol="0" anchor="t">
            <a:spAutoFit/>
          </a:bodyPr>
          <a:lstStyle/>
          <a:p>
            <a:pPr>
              <a:lnSpc>
                <a:spcPts val="4320"/>
              </a:lnSpc>
            </a:pPr>
            <a:r>
              <a:rPr lang="en-US" sz="3600" dirty="0">
                <a:solidFill>
                  <a:srgbClr val="FFFFFF"/>
                </a:solidFill>
                <a:latin typeface="Garamond"/>
              </a:rPr>
              <a:t>Initiatives are unsuccessful</a:t>
            </a:r>
          </a:p>
        </p:txBody>
      </p:sp>
      <p:sp>
        <p:nvSpPr>
          <p:cNvPr id="21" name="TextBox 21"/>
          <p:cNvSpPr txBox="1"/>
          <p:nvPr/>
        </p:nvSpPr>
        <p:spPr>
          <a:xfrm>
            <a:off x="9881055" y="6681879"/>
            <a:ext cx="5696197" cy="552450"/>
          </a:xfrm>
          <a:prstGeom prst="rect">
            <a:avLst/>
          </a:prstGeom>
        </p:spPr>
        <p:txBody>
          <a:bodyPr lIns="0" tIns="0" rIns="0" bIns="0" rtlCol="0" anchor="t">
            <a:spAutoFit/>
          </a:bodyPr>
          <a:lstStyle/>
          <a:p>
            <a:pPr>
              <a:lnSpc>
                <a:spcPts val="4320"/>
              </a:lnSpc>
            </a:pPr>
            <a:r>
              <a:rPr lang="en-US" sz="3600" dirty="0">
                <a:solidFill>
                  <a:srgbClr val="FFFFFF"/>
                </a:solidFill>
                <a:latin typeface="Garamond"/>
              </a:rPr>
              <a:t>Innovation doesn't deliver</a:t>
            </a:r>
          </a:p>
        </p:txBody>
      </p:sp>
      <p:sp>
        <p:nvSpPr>
          <p:cNvPr id="22" name="TextBox 22"/>
          <p:cNvSpPr txBox="1"/>
          <p:nvPr/>
        </p:nvSpPr>
        <p:spPr>
          <a:xfrm>
            <a:off x="3627302" y="709612"/>
            <a:ext cx="12606468" cy="638175"/>
          </a:xfrm>
          <a:prstGeom prst="rect">
            <a:avLst/>
          </a:prstGeom>
        </p:spPr>
        <p:txBody>
          <a:bodyPr lIns="0" tIns="0" rIns="0" bIns="0" rtlCol="0" anchor="t">
            <a:spAutoFit/>
          </a:bodyPr>
          <a:lstStyle/>
          <a:p>
            <a:pPr>
              <a:lnSpc>
                <a:spcPts val="5040"/>
              </a:lnSpc>
            </a:pPr>
            <a:r>
              <a:rPr lang="en-US" sz="4200">
                <a:solidFill>
                  <a:srgbClr val="4B5254"/>
                </a:solidFill>
                <a:latin typeface="Garamond Bold"/>
              </a:rPr>
              <a:t>Organizations are facing many problems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65360" y="3280520"/>
            <a:ext cx="7749613" cy="2304154"/>
            <a:chOff x="0" y="0"/>
            <a:chExt cx="26610984" cy="7912112"/>
          </a:xfrm>
        </p:grpSpPr>
        <p:sp>
          <p:nvSpPr>
            <p:cNvPr id="3" name="Freeform 3"/>
            <p:cNvSpPr/>
            <p:nvPr/>
          </p:nvSpPr>
          <p:spPr>
            <a:xfrm>
              <a:off x="0" y="0"/>
              <a:ext cx="26610983" cy="7912112"/>
            </a:xfrm>
            <a:custGeom>
              <a:avLst/>
              <a:gdLst/>
              <a:ahLst/>
              <a:cxnLst/>
              <a:rect l="l" t="t" r="r" b="b"/>
              <a:pathLst>
                <a:path w="26610983" h="7912112">
                  <a:moveTo>
                    <a:pt x="0" y="0"/>
                  </a:moveTo>
                  <a:lnTo>
                    <a:pt x="26610983" y="0"/>
                  </a:lnTo>
                  <a:lnTo>
                    <a:pt x="26610983" y="7912112"/>
                  </a:lnTo>
                  <a:lnTo>
                    <a:pt x="0" y="7912112"/>
                  </a:lnTo>
                  <a:close/>
                </a:path>
              </a:pathLst>
            </a:custGeom>
            <a:solidFill>
              <a:srgbClr val="4B5254"/>
            </a:solidFill>
          </p:spPr>
          <p:txBody>
            <a:bodyPr/>
            <a:lstStyle/>
            <a:p>
              <a:endParaRPr lang="en-US"/>
            </a:p>
          </p:txBody>
        </p:sp>
      </p:grpSp>
      <p:grpSp>
        <p:nvGrpSpPr>
          <p:cNvPr id="4" name="Group 4"/>
          <p:cNvGrpSpPr/>
          <p:nvPr/>
        </p:nvGrpSpPr>
        <p:grpSpPr>
          <a:xfrm rot="-10800000">
            <a:off x="9114973" y="5584674"/>
            <a:ext cx="7807667" cy="2304154"/>
            <a:chOff x="0" y="0"/>
            <a:chExt cx="26810332" cy="7912112"/>
          </a:xfrm>
        </p:grpSpPr>
        <p:sp>
          <p:nvSpPr>
            <p:cNvPr id="5" name="Freeform 5"/>
            <p:cNvSpPr/>
            <p:nvPr/>
          </p:nvSpPr>
          <p:spPr>
            <a:xfrm>
              <a:off x="0" y="0"/>
              <a:ext cx="26810333" cy="7912112"/>
            </a:xfrm>
            <a:custGeom>
              <a:avLst/>
              <a:gdLst/>
              <a:ahLst/>
              <a:cxnLst/>
              <a:rect l="l" t="t" r="r" b="b"/>
              <a:pathLst>
                <a:path w="26810333" h="7912112">
                  <a:moveTo>
                    <a:pt x="0" y="0"/>
                  </a:moveTo>
                  <a:lnTo>
                    <a:pt x="26810333" y="0"/>
                  </a:lnTo>
                  <a:lnTo>
                    <a:pt x="26810333" y="7912112"/>
                  </a:lnTo>
                  <a:lnTo>
                    <a:pt x="0" y="7912112"/>
                  </a:lnTo>
                  <a:close/>
                </a:path>
              </a:pathLst>
            </a:custGeom>
            <a:solidFill>
              <a:srgbClr val="4B5254"/>
            </a:solidFill>
          </p:spPr>
          <p:txBody>
            <a:bodyPr/>
            <a:lstStyle/>
            <a:p>
              <a:endParaRPr lang="en-US"/>
            </a:p>
          </p:txBody>
        </p:sp>
      </p:grpSp>
      <p:grpSp>
        <p:nvGrpSpPr>
          <p:cNvPr id="6" name="Group 6"/>
          <p:cNvGrpSpPr/>
          <p:nvPr/>
        </p:nvGrpSpPr>
        <p:grpSpPr>
          <a:xfrm>
            <a:off x="6862940" y="1028700"/>
            <a:ext cx="4562121" cy="1137362"/>
            <a:chOff x="0" y="0"/>
            <a:chExt cx="6082827" cy="1516483"/>
          </a:xfrm>
        </p:grpSpPr>
        <p:grpSp>
          <p:nvGrpSpPr>
            <p:cNvPr id="7" name="Group 7"/>
            <p:cNvGrpSpPr/>
            <p:nvPr/>
          </p:nvGrpSpPr>
          <p:grpSpPr>
            <a:xfrm>
              <a:off x="0" y="0"/>
              <a:ext cx="6082827" cy="1516483"/>
              <a:chOff x="0" y="0"/>
              <a:chExt cx="1201546" cy="299552"/>
            </a:xfrm>
          </p:grpSpPr>
          <p:sp>
            <p:nvSpPr>
              <p:cNvPr id="8" name="Freeform 8"/>
              <p:cNvSpPr/>
              <p:nvPr/>
            </p:nvSpPr>
            <p:spPr>
              <a:xfrm>
                <a:off x="0" y="0"/>
                <a:ext cx="1201546" cy="299552"/>
              </a:xfrm>
              <a:custGeom>
                <a:avLst/>
                <a:gdLst/>
                <a:ahLst/>
                <a:cxnLst/>
                <a:rect l="l" t="t" r="r" b="b"/>
                <a:pathLst>
                  <a:path w="1201546" h="299552">
                    <a:moveTo>
                      <a:pt x="0" y="0"/>
                    </a:moveTo>
                    <a:lnTo>
                      <a:pt x="1201546" y="0"/>
                    </a:lnTo>
                    <a:lnTo>
                      <a:pt x="1201546" y="299552"/>
                    </a:lnTo>
                    <a:lnTo>
                      <a:pt x="0" y="299552"/>
                    </a:lnTo>
                    <a:close/>
                  </a:path>
                </a:pathLst>
              </a:custGeom>
              <a:solidFill>
                <a:srgbClr val="820E2E"/>
              </a:solidFill>
            </p:spPr>
            <p:txBody>
              <a:bodyPr/>
              <a:lstStyle/>
              <a:p>
                <a:endParaRPr lang="en-US"/>
              </a:p>
            </p:txBody>
          </p:sp>
          <p:sp>
            <p:nvSpPr>
              <p:cNvPr id="9" name="TextBox 9"/>
              <p:cNvSpPr txBox="1"/>
              <p:nvPr/>
            </p:nvSpPr>
            <p:spPr>
              <a:xfrm>
                <a:off x="0" y="-161925"/>
                <a:ext cx="812800" cy="974725"/>
              </a:xfrm>
              <a:prstGeom prst="rect">
                <a:avLst/>
              </a:prstGeom>
            </p:spPr>
            <p:txBody>
              <a:bodyPr lIns="254000" tIns="254000" rIns="254000" bIns="254000" rtlCol="0" anchor="ctr"/>
              <a:lstStyle/>
              <a:p>
                <a:pPr algn="r">
                  <a:lnSpc>
                    <a:spcPts val="11200"/>
                  </a:lnSpc>
                </a:pPr>
                <a:endParaRPr/>
              </a:p>
            </p:txBody>
          </p:sp>
        </p:grpSp>
        <p:sp>
          <p:nvSpPr>
            <p:cNvPr id="10" name="TextBox 10"/>
            <p:cNvSpPr txBox="1"/>
            <p:nvPr/>
          </p:nvSpPr>
          <p:spPr>
            <a:xfrm>
              <a:off x="606111" y="332791"/>
              <a:ext cx="4870606" cy="850900"/>
            </a:xfrm>
            <a:prstGeom prst="rect">
              <a:avLst/>
            </a:prstGeom>
          </p:spPr>
          <p:txBody>
            <a:bodyPr lIns="0" tIns="0" rIns="0" bIns="0" rtlCol="0" anchor="t">
              <a:spAutoFit/>
            </a:bodyPr>
            <a:lstStyle/>
            <a:p>
              <a:pPr algn="ctr">
                <a:lnSpc>
                  <a:spcPts val="5040"/>
                </a:lnSpc>
              </a:pPr>
              <a:r>
                <a:rPr lang="en-US" sz="4200">
                  <a:solidFill>
                    <a:srgbClr val="FFFFFF"/>
                  </a:solidFill>
                  <a:latin typeface="Garamond Bold"/>
                </a:rPr>
                <a:t>The Solution</a:t>
              </a:r>
            </a:p>
          </p:txBody>
        </p:sp>
      </p:grpSp>
      <p:sp>
        <p:nvSpPr>
          <p:cNvPr id="11" name="Freeform 11"/>
          <p:cNvSpPr/>
          <p:nvPr/>
        </p:nvSpPr>
        <p:spPr>
          <a:xfrm>
            <a:off x="2515570" y="3924004"/>
            <a:ext cx="374068" cy="917958"/>
          </a:xfrm>
          <a:custGeom>
            <a:avLst/>
            <a:gdLst/>
            <a:ahLst/>
            <a:cxnLst/>
            <a:rect l="l" t="t" r="r" b="b"/>
            <a:pathLst>
              <a:path w="374068" h="917958">
                <a:moveTo>
                  <a:pt x="0" y="0"/>
                </a:moveTo>
                <a:lnTo>
                  <a:pt x="374068" y="0"/>
                </a:lnTo>
                <a:lnTo>
                  <a:pt x="374068" y="917958"/>
                </a:lnTo>
                <a:lnTo>
                  <a:pt x="0" y="9179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2" name="Freeform 12"/>
          <p:cNvSpPr/>
          <p:nvPr/>
        </p:nvSpPr>
        <p:spPr>
          <a:xfrm>
            <a:off x="9617236" y="3924004"/>
            <a:ext cx="689616" cy="917958"/>
          </a:xfrm>
          <a:custGeom>
            <a:avLst/>
            <a:gdLst/>
            <a:ahLst/>
            <a:cxnLst/>
            <a:rect l="l" t="t" r="r" b="b"/>
            <a:pathLst>
              <a:path w="689616" h="917958">
                <a:moveTo>
                  <a:pt x="0" y="0"/>
                </a:moveTo>
                <a:lnTo>
                  <a:pt x="689616" y="0"/>
                </a:lnTo>
                <a:lnTo>
                  <a:pt x="689616" y="917958"/>
                </a:lnTo>
                <a:lnTo>
                  <a:pt x="0" y="9179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2200759" y="6243148"/>
            <a:ext cx="1003690" cy="917958"/>
          </a:xfrm>
          <a:custGeom>
            <a:avLst/>
            <a:gdLst/>
            <a:ahLst/>
            <a:cxnLst/>
            <a:rect l="l" t="t" r="r" b="b"/>
            <a:pathLst>
              <a:path w="1003690" h="917958">
                <a:moveTo>
                  <a:pt x="0" y="0"/>
                </a:moveTo>
                <a:lnTo>
                  <a:pt x="1003690" y="0"/>
                </a:lnTo>
                <a:lnTo>
                  <a:pt x="1003690" y="917958"/>
                </a:lnTo>
                <a:lnTo>
                  <a:pt x="0" y="9179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a:off x="9362071" y="6243148"/>
            <a:ext cx="1199945" cy="917958"/>
          </a:xfrm>
          <a:custGeom>
            <a:avLst/>
            <a:gdLst/>
            <a:ahLst/>
            <a:cxnLst/>
            <a:rect l="l" t="t" r="r" b="b"/>
            <a:pathLst>
              <a:path w="1199945" h="917958">
                <a:moveTo>
                  <a:pt x="0" y="0"/>
                </a:moveTo>
                <a:lnTo>
                  <a:pt x="1199945" y="0"/>
                </a:lnTo>
                <a:lnTo>
                  <a:pt x="1199945" y="917958"/>
                </a:lnTo>
                <a:lnTo>
                  <a:pt x="0" y="91795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7" name="TextBox 17"/>
          <p:cNvSpPr txBox="1"/>
          <p:nvPr/>
        </p:nvSpPr>
        <p:spPr>
          <a:xfrm>
            <a:off x="3661142" y="3914479"/>
            <a:ext cx="3959555" cy="1490334"/>
          </a:xfrm>
          <a:prstGeom prst="rect">
            <a:avLst/>
          </a:prstGeom>
        </p:spPr>
        <p:txBody>
          <a:bodyPr lIns="0" tIns="0" rIns="0" bIns="0" rtlCol="0" anchor="t">
            <a:spAutoFit/>
          </a:bodyPr>
          <a:lstStyle/>
          <a:p>
            <a:pPr>
              <a:lnSpc>
                <a:spcPts val="3927"/>
              </a:lnSpc>
            </a:pPr>
            <a:r>
              <a:rPr lang="en-US" sz="3272" dirty="0">
                <a:solidFill>
                  <a:srgbClr val="FFFFFF"/>
                </a:solidFill>
                <a:latin typeface="Garamond"/>
              </a:rPr>
              <a:t>Projects should be:</a:t>
            </a:r>
            <a:r>
              <a:rPr lang="en-US" sz="3272" dirty="0">
                <a:solidFill>
                  <a:srgbClr val="FFFFFF"/>
                </a:solidFill>
                <a:latin typeface="Garamond Bold"/>
              </a:rPr>
              <a:t> Designed for impact </a:t>
            </a:r>
          </a:p>
          <a:p>
            <a:pPr>
              <a:lnSpc>
                <a:spcPts val="3927"/>
              </a:lnSpc>
            </a:pPr>
            <a:endParaRPr lang="en-US" sz="3272" dirty="0">
              <a:solidFill>
                <a:srgbClr val="FFFFFF"/>
              </a:solidFill>
              <a:latin typeface="Garamond Bold"/>
            </a:endParaRPr>
          </a:p>
        </p:txBody>
      </p:sp>
      <p:sp>
        <p:nvSpPr>
          <p:cNvPr id="18" name="TextBox 18"/>
          <p:cNvSpPr txBox="1"/>
          <p:nvPr/>
        </p:nvSpPr>
        <p:spPr>
          <a:xfrm>
            <a:off x="10809115" y="3914479"/>
            <a:ext cx="3959555" cy="996731"/>
          </a:xfrm>
          <a:prstGeom prst="rect">
            <a:avLst/>
          </a:prstGeom>
        </p:spPr>
        <p:txBody>
          <a:bodyPr lIns="0" tIns="0" rIns="0" bIns="0" rtlCol="0" anchor="t">
            <a:spAutoFit/>
          </a:bodyPr>
          <a:lstStyle/>
          <a:p>
            <a:pPr>
              <a:lnSpc>
                <a:spcPts val="3927"/>
              </a:lnSpc>
            </a:pPr>
            <a:r>
              <a:rPr lang="en-US" sz="3272" dirty="0">
                <a:solidFill>
                  <a:srgbClr val="4B5356"/>
                </a:solidFill>
                <a:latin typeface="Garamond"/>
              </a:rPr>
              <a:t>Projects should be: </a:t>
            </a:r>
            <a:r>
              <a:rPr lang="en-US" sz="3272" dirty="0">
                <a:solidFill>
                  <a:srgbClr val="4B5356"/>
                </a:solidFill>
                <a:latin typeface="Garamond Bold"/>
              </a:rPr>
              <a:t>Delivered for success</a:t>
            </a:r>
          </a:p>
        </p:txBody>
      </p:sp>
      <p:sp>
        <p:nvSpPr>
          <p:cNvPr id="19" name="TextBox 19"/>
          <p:cNvSpPr txBox="1"/>
          <p:nvPr/>
        </p:nvSpPr>
        <p:spPr>
          <a:xfrm>
            <a:off x="3661142" y="6233623"/>
            <a:ext cx="5184590" cy="1490334"/>
          </a:xfrm>
          <a:prstGeom prst="rect">
            <a:avLst/>
          </a:prstGeom>
        </p:spPr>
        <p:txBody>
          <a:bodyPr lIns="0" tIns="0" rIns="0" bIns="0" rtlCol="0" anchor="t">
            <a:spAutoFit/>
          </a:bodyPr>
          <a:lstStyle/>
          <a:p>
            <a:pPr>
              <a:lnSpc>
                <a:spcPts val="3927"/>
              </a:lnSpc>
            </a:pPr>
            <a:r>
              <a:rPr lang="en-US" sz="3272" dirty="0">
                <a:solidFill>
                  <a:srgbClr val="4B5356"/>
                </a:solidFill>
                <a:latin typeface="Garamond"/>
              </a:rPr>
              <a:t>Projects should be: </a:t>
            </a:r>
          </a:p>
          <a:p>
            <a:pPr>
              <a:lnSpc>
                <a:spcPts val="3927"/>
              </a:lnSpc>
            </a:pPr>
            <a:r>
              <a:rPr lang="en-US" sz="3272" dirty="0">
                <a:solidFill>
                  <a:srgbClr val="4B5356"/>
                </a:solidFill>
                <a:latin typeface="Garamond Bold"/>
              </a:rPr>
              <a:t>Evaluated for improvement</a:t>
            </a:r>
          </a:p>
          <a:p>
            <a:pPr>
              <a:lnSpc>
                <a:spcPts val="3927"/>
              </a:lnSpc>
            </a:pPr>
            <a:endParaRPr lang="en-US" sz="3272" dirty="0">
              <a:solidFill>
                <a:srgbClr val="4B5356"/>
              </a:solidFill>
              <a:latin typeface="Garamond Bold"/>
            </a:endParaRPr>
          </a:p>
        </p:txBody>
      </p:sp>
      <p:sp>
        <p:nvSpPr>
          <p:cNvPr id="20" name="TextBox 20"/>
          <p:cNvSpPr txBox="1"/>
          <p:nvPr/>
        </p:nvSpPr>
        <p:spPr>
          <a:xfrm>
            <a:off x="10835235" y="6233623"/>
            <a:ext cx="5657806" cy="1490334"/>
          </a:xfrm>
          <a:prstGeom prst="rect">
            <a:avLst/>
          </a:prstGeom>
        </p:spPr>
        <p:txBody>
          <a:bodyPr lIns="0" tIns="0" rIns="0" bIns="0" rtlCol="0" anchor="t">
            <a:spAutoFit/>
          </a:bodyPr>
          <a:lstStyle/>
          <a:p>
            <a:pPr>
              <a:lnSpc>
                <a:spcPts val="3927"/>
              </a:lnSpc>
            </a:pPr>
            <a:r>
              <a:rPr lang="en-US" sz="3272" dirty="0">
                <a:solidFill>
                  <a:srgbClr val="FFFFFF"/>
                </a:solidFill>
                <a:latin typeface="Garamond"/>
              </a:rPr>
              <a:t>Projects should be: </a:t>
            </a:r>
          </a:p>
          <a:p>
            <a:pPr>
              <a:lnSpc>
                <a:spcPts val="3927"/>
              </a:lnSpc>
            </a:pPr>
            <a:r>
              <a:rPr lang="en-US" sz="3272" dirty="0">
                <a:solidFill>
                  <a:srgbClr val="FFFFFF"/>
                </a:solidFill>
                <a:latin typeface="Garamond Bold"/>
              </a:rPr>
              <a:t>Optimized to influence funding</a:t>
            </a:r>
          </a:p>
          <a:p>
            <a:pPr>
              <a:lnSpc>
                <a:spcPts val="3927"/>
              </a:lnSpc>
            </a:pPr>
            <a:endParaRPr lang="en-US" sz="3272" dirty="0">
              <a:solidFill>
                <a:srgbClr val="FFFFFF"/>
              </a:solidFill>
              <a:latin typeface="Garamond Bold"/>
            </a:endParaRPr>
          </a:p>
        </p:txBody>
      </p:sp>
      <p:sp>
        <p:nvSpPr>
          <p:cNvPr id="21" name="TextBox 21"/>
          <p:cNvSpPr txBox="1"/>
          <p:nvPr/>
        </p:nvSpPr>
        <p:spPr>
          <a:xfrm>
            <a:off x="3390007" y="8622253"/>
            <a:ext cx="11507986" cy="771525"/>
          </a:xfrm>
          <a:prstGeom prst="rect">
            <a:avLst/>
          </a:prstGeom>
        </p:spPr>
        <p:txBody>
          <a:bodyPr lIns="0" tIns="0" rIns="0" bIns="0" rtlCol="0" anchor="t">
            <a:spAutoFit/>
          </a:bodyPr>
          <a:lstStyle/>
          <a:p>
            <a:pPr>
              <a:lnSpc>
                <a:spcPts val="6000"/>
              </a:lnSpc>
            </a:pPr>
            <a:r>
              <a:rPr lang="en-US" sz="5000">
                <a:solidFill>
                  <a:srgbClr val="4B5254"/>
                </a:solidFill>
                <a:latin typeface="Garamond"/>
              </a:rPr>
              <a:t>The </a:t>
            </a:r>
            <a:r>
              <a:rPr lang="en-US" sz="5000">
                <a:solidFill>
                  <a:srgbClr val="820E2E"/>
                </a:solidFill>
                <a:latin typeface="Garamond Bold"/>
              </a:rPr>
              <a:t>ROI Methodology</a:t>
            </a:r>
            <a:r>
              <a:rPr lang="en-US" sz="5000">
                <a:solidFill>
                  <a:srgbClr val="4B5254"/>
                </a:solidFill>
                <a:latin typeface="Garamond"/>
              </a:rPr>
              <a:t> tackles all four issues.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367318" y="0"/>
            <a:ext cx="3920682" cy="10287000"/>
            <a:chOff x="0" y="0"/>
            <a:chExt cx="2044652" cy="5364713"/>
          </a:xfrm>
        </p:grpSpPr>
        <p:sp>
          <p:nvSpPr>
            <p:cNvPr id="3" name="Freeform 3"/>
            <p:cNvSpPr/>
            <p:nvPr/>
          </p:nvSpPr>
          <p:spPr>
            <a:xfrm>
              <a:off x="0" y="0"/>
              <a:ext cx="2044652" cy="5364713"/>
            </a:xfrm>
            <a:custGeom>
              <a:avLst/>
              <a:gdLst/>
              <a:ahLst/>
              <a:cxnLst/>
              <a:rect l="l" t="t" r="r" b="b"/>
              <a:pathLst>
                <a:path w="2044652" h="5364713">
                  <a:moveTo>
                    <a:pt x="0" y="0"/>
                  </a:moveTo>
                  <a:lnTo>
                    <a:pt x="2044652" y="0"/>
                  </a:lnTo>
                  <a:lnTo>
                    <a:pt x="2044652" y="5364713"/>
                  </a:lnTo>
                  <a:lnTo>
                    <a:pt x="0" y="5364713"/>
                  </a:lnTo>
                  <a:close/>
                </a:path>
              </a:pathLst>
            </a:custGeom>
            <a:solidFill>
              <a:srgbClr val="820E2E"/>
            </a:solidFill>
          </p:spPr>
          <p:txBody>
            <a:bodyPr/>
            <a:lstStyle/>
            <a:p>
              <a:endParaRPr lang="en-US"/>
            </a:p>
          </p:txBody>
        </p:sp>
      </p:grpSp>
      <p:sp>
        <p:nvSpPr>
          <p:cNvPr id="4" name="TextBox 4"/>
          <p:cNvSpPr txBox="1"/>
          <p:nvPr/>
        </p:nvSpPr>
        <p:spPr>
          <a:xfrm>
            <a:off x="6601431" y="4822589"/>
            <a:ext cx="4796353" cy="781050"/>
          </a:xfrm>
          <a:prstGeom prst="rect">
            <a:avLst/>
          </a:prstGeom>
        </p:spPr>
        <p:txBody>
          <a:bodyPr lIns="0" tIns="0" rIns="0" bIns="0" rtlCol="0" anchor="t">
            <a:spAutoFit/>
          </a:bodyPr>
          <a:lstStyle/>
          <a:p>
            <a:pPr>
              <a:lnSpc>
                <a:spcPts val="3000"/>
              </a:lnSpc>
            </a:pPr>
            <a:r>
              <a:rPr lang="en-US" sz="2500">
                <a:latin typeface="Garamond"/>
              </a:rPr>
              <a:t>Talent Management/Retention</a:t>
            </a:r>
          </a:p>
          <a:p>
            <a:pPr>
              <a:lnSpc>
                <a:spcPts val="3000"/>
              </a:lnSpc>
            </a:pPr>
            <a:endParaRPr lang="en-US" sz="2500">
              <a:latin typeface="Garamond"/>
            </a:endParaRPr>
          </a:p>
        </p:txBody>
      </p:sp>
      <p:sp>
        <p:nvSpPr>
          <p:cNvPr id="5" name="TextBox 5"/>
          <p:cNvSpPr txBox="1"/>
          <p:nvPr/>
        </p:nvSpPr>
        <p:spPr>
          <a:xfrm>
            <a:off x="6601431" y="5294262"/>
            <a:ext cx="4796353" cy="781050"/>
          </a:xfrm>
          <a:prstGeom prst="rect">
            <a:avLst/>
          </a:prstGeom>
        </p:spPr>
        <p:txBody>
          <a:bodyPr lIns="0" tIns="0" rIns="0" bIns="0" rtlCol="0" anchor="t">
            <a:spAutoFit/>
          </a:bodyPr>
          <a:lstStyle/>
          <a:p>
            <a:pPr>
              <a:lnSpc>
                <a:spcPts val="3000"/>
              </a:lnSpc>
            </a:pPr>
            <a:r>
              <a:rPr lang="en-US" sz="2500" dirty="0">
                <a:latin typeface="Garamond"/>
              </a:rPr>
              <a:t>Policies/Procedures/Processes</a:t>
            </a:r>
          </a:p>
          <a:p>
            <a:pPr>
              <a:lnSpc>
                <a:spcPts val="3000"/>
              </a:lnSpc>
            </a:pPr>
            <a:endParaRPr lang="en-US" sz="2500" dirty="0">
              <a:latin typeface="Garamond"/>
            </a:endParaRPr>
          </a:p>
        </p:txBody>
      </p:sp>
      <p:sp>
        <p:nvSpPr>
          <p:cNvPr id="6" name="TextBox 6"/>
          <p:cNvSpPr txBox="1"/>
          <p:nvPr/>
        </p:nvSpPr>
        <p:spPr>
          <a:xfrm>
            <a:off x="6601431" y="5784614"/>
            <a:ext cx="4796353" cy="781050"/>
          </a:xfrm>
          <a:prstGeom prst="rect">
            <a:avLst/>
          </a:prstGeom>
        </p:spPr>
        <p:txBody>
          <a:bodyPr lIns="0" tIns="0" rIns="0" bIns="0" rtlCol="0" anchor="t">
            <a:spAutoFit/>
          </a:bodyPr>
          <a:lstStyle/>
          <a:p>
            <a:pPr>
              <a:lnSpc>
                <a:spcPts val="3000"/>
              </a:lnSpc>
            </a:pPr>
            <a:r>
              <a:rPr lang="en-US" sz="2500">
                <a:latin typeface="Garamond"/>
              </a:rPr>
              <a:t>Technology/Systems/IT</a:t>
            </a:r>
          </a:p>
          <a:p>
            <a:pPr>
              <a:lnSpc>
                <a:spcPts val="3000"/>
              </a:lnSpc>
            </a:pPr>
            <a:endParaRPr lang="en-US" sz="2500">
              <a:latin typeface="Garamond"/>
            </a:endParaRPr>
          </a:p>
        </p:txBody>
      </p:sp>
      <p:sp>
        <p:nvSpPr>
          <p:cNvPr id="7" name="TextBox 7"/>
          <p:cNvSpPr txBox="1"/>
          <p:nvPr/>
        </p:nvSpPr>
        <p:spPr>
          <a:xfrm>
            <a:off x="6601431" y="6256287"/>
            <a:ext cx="4796353" cy="781050"/>
          </a:xfrm>
          <a:prstGeom prst="rect">
            <a:avLst/>
          </a:prstGeom>
        </p:spPr>
        <p:txBody>
          <a:bodyPr lIns="0" tIns="0" rIns="0" bIns="0" rtlCol="0" anchor="t">
            <a:spAutoFit/>
          </a:bodyPr>
          <a:lstStyle/>
          <a:p>
            <a:pPr>
              <a:lnSpc>
                <a:spcPts val="3000"/>
              </a:lnSpc>
            </a:pPr>
            <a:r>
              <a:rPr lang="en-US" sz="2500">
                <a:latin typeface="Garamond"/>
              </a:rPr>
              <a:t>Meetings/Events/Conferences</a:t>
            </a:r>
          </a:p>
          <a:p>
            <a:pPr>
              <a:lnSpc>
                <a:spcPts val="3000"/>
              </a:lnSpc>
            </a:pPr>
            <a:endParaRPr lang="en-US" sz="2500">
              <a:latin typeface="Garamond"/>
            </a:endParaRPr>
          </a:p>
        </p:txBody>
      </p:sp>
      <p:sp>
        <p:nvSpPr>
          <p:cNvPr id="8" name="TextBox 8"/>
          <p:cNvSpPr txBox="1"/>
          <p:nvPr/>
        </p:nvSpPr>
        <p:spPr>
          <a:xfrm>
            <a:off x="6601431" y="6746639"/>
            <a:ext cx="6150073" cy="781050"/>
          </a:xfrm>
          <a:prstGeom prst="rect">
            <a:avLst/>
          </a:prstGeom>
        </p:spPr>
        <p:txBody>
          <a:bodyPr lIns="0" tIns="0" rIns="0" bIns="0" rtlCol="0" anchor="t">
            <a:spAutoFit/>
          </a:bodyPr>
          <a:lstStyle/>
          <a:p>
            <a:pPr>
              <a:lnSpc>
                <a:spcPts val="3000"/>
              </a:lnSpc>
            </a:pPr>
            <a:r>
              <a:rPr lang="en-US" sz="2500" dirty="0">
                <a:latin typeface="Garamond"/>
              </a:rPr>
              <a:t>Marketing/Advertisement/Promotion</a:t>
            </a:r>
          </a:p>
          <a:p>
            <a:pPr>
              <a:lnSpc>
                <a:spcPts val="3000"/>
              </a:lnSpc>
            </a:pPr>
            <a:endParaRPr lang="en-US" sz="2500" dirty="0">
              <a:solidFill>
                <a:srgbClr val="4B5254"/>
              </a:solidFill>
              <a:latin typeface="Garamond"/>
            </a:endParaRPr>
          </a:p>
        </p:txBody>
      </p:sp>
      <p:sp>
        <p:nvSpPr>
          <p:cNvPr id="9" name="TextBox 9"/>
          <p:cNvSpPr txBox="1"/>
          <p:nvPr/>
        </p:nvSpPr>
        <p:spPr>
          <a:xfrm>
            <a:off x="6601431" y="7218312"/>
            <a:ext cx="5051772" cy="781050"/>
          </a:xfrm>
          <a:prstGeom prst="rect">
            <a:avLst/>
          </a:prstGeom>
        </p:spPr>
        <p:txBody>
          <a:bodyPr lIns="0" tIns="0" rIns="0" bIns="0" rtlCol="0" anchor="t">
            <a:spAutoFit/>
          </a:bodyPr>
          <a:lstStyle/>
          <a:p>
            <a:pPr>
              <a:lnSpc>
                <a:spcPts val="3000"/>
              </a:lnSpc>
            </a:pPr>
            <a:r>
              <a:rPr lang="en-US" sz="2500" dirty="0">
                <a:latin typeface="Garamond"/>
              </a:rPr>
              <a:t>Compliance/Risk Management</a:t>
            </a:r>
          </a:p>
          <a:p>
            <a:pPr>
              <a:lnSpc>
                <a:spcPts val="3000"/>
              </a:lnSpc>
            </a:pPr>
            <a:endParaRPr lang="en-US" sz="2500" dirty="0">
              <a:latin typeface="Garamond"/>
            </a:endParaRPr>
          </a:p>
        </p:txBody>
      </p:sp>
      <p:sp>
        <p:nvSpPr>
          <p:cNvPr id="10" name="TextBox 10"/>
          <p:cNvSpPr txBox="1"/>
          <p:nvPr/>
        </p:nvSpPr>
        <p:spPr>
          <a:xfrm>
            <a:off x="6601431" y="7708664"/>
            <a:ext cx="9291727" cy="781050"/>
          </a:xfrm>
          <a:prstGeom prst="rect">
            <a:avLst/>
          </a:prstGeom>
        </p:spPr>
        <p:txBody>
          <a:bodyPr lIns="0" tIns="0" rIns="0" bIns="0" rtlCol="0" anchor="t">
            <a:spAutoFit/>
          </a:bodyPr>
          <a:lstStyle/>
          <a:p>
            <a:pPr>
              <a:lnSpc>
                <a:spcPts val="3000"/>
              </a:lnSpc>
            </a:pPr>
            <a:r>
              <a:rPr lang="en-US" sz="2500" dirty="0">
                <a:latin typeface="Garamond"/>
              </a:rPr>
              <a:t>Organization Development/Consulting</a:t>
            </a:r>
          </a:p>
          <a:p>
            <a:pPr>
              <a:lnSpc>
                <a:spcPts val="3000"/>
              </a:lnSpc>
            </a:pPr>
            <a:endParaRPr lang="en-US" sz="2500" dirty="0">
              <a:solidFill>
                <a:srgbClr val="4B5254"/>
              </a:solidFill>
              <a:latin typeface="Garamond"/>
            </a:endParaRPr>
          </a:p>
        </p:txBody>
      </p:sp>
      <p:grpSp>
        <p:nvGrpSpPr>
          <p:cNvPr id="11" name="Group 11"/>
          <p:cNvGrpSpPr/>
          <p:nvPr/>
        </p:nvGrpSpPr>
        <p:grpSpPr>
          <a:xfrm>
            <a:off x="11678184" y="1091074"/>
            <a:ext cx="5378270" cy="9405550"/>
            <a:chOff x="0" y="0"/>
            <a:chExt cx="7171026" cy="12540734"/>
          </a:xfrm>
        </p:grpSpPr>
        <p:pic>
          <p:nvPicPr>
            <p:cNvPr id="12" name="Picture 12"/>
            <p:cNvPicPr>
              <a:picLocks noChangeAspect="1"/>
            </p:cNvPicPr>
            <p:nvPr/>
          </p:nvPicPr>
          <p:blipFill>
            <a:blip r:embed="rId2"/>
            <a:srcRect/>
            <a:stretch>
              <a:fillRect/>
            </a:stretch>
          </p:blipFill>
          <p:spPr>
            <a:xfrm>
              <a:off x="0" y="0"/>
              <a:ext cx="7171026" cy="12540734"/>
            </a:xfrm>
            <a:prstGeom prst="rect">
              <a:avLst/>
            </a:prstGeom>
          </p:spPr>
        </p:pic>
      </p:grpSp>
      <p:grpSp>
        <p:nvGrpSpPr>
          <p:cNvPr id="13" name="Group 13"/>
          <p:cNvGrpSpPr/>
          <p:nvPr/>
        </p:nvGrpSpPr>
        <p:grpSpPr>
          <a:xfrm>
            <a:off x="7319804" y="654883"/>
            <a:ext cx="6625653" cy="3414941"/>
            <a:chOff x="0" y="0"/>
            <a:chExt cx="36820932" cy="18977949"/>
          </a:xfrm>
        </p:grpSpPr>
        <p:sp>
          <p:nvSpPr>
            <p:cNvPr id="14" name="Freeform 14"/>
            <p:cNvSpPr/>
            <p:nvPr/>
          </p:nvSpPr>
          <p:spPr>
            <a:xfrm>
              <a:off x="0" y="0"/>
              <a:ext cx="36820931" cy="18977949"/>
            </a:xfrm>
            <a:custGeom>
              <a:avLst/>
              <a:gdLst/>
              <a:ahLst/>
              <a:cxnLst/>
              <a:rect l="l" t="t" r="r" b="b"/>
              <a:pathLst>
                <a:path w="36820931" h="18977949">
                  <a:moveTo>
                    <a:pt x="0" y="0"/>
                  </a:moveTo>
                  <a:lnTo>
                    <a:pt x="36820931" y="0"/>
                  </a:lnTo>
                  <a:lnTo>
                    <a:pt x="36820931" y="18977949"/>
                  </a:lnTo>
                  <a:lnTo>
                    <a:pt x="0" y="18977949"/>
                  </a:lnTo>
                  <a:close/>
                </a:path>
              </a:pathLst>
            </a:custGeom>
            <a:solidFill>
              <a:srgbClr val="4B5254"/>
            </a:solidFill>
          </p:spPr>
          <p:txBody>
            <a:bodyPr/>
            <a:lstStyle/>
            <a:p>
              <a:endParaRPr lang="en-US"/>
            </a:p>
          </p:txBody>
        </p:sp>
      </p:grpSp>
      <p:sp>
        <p:nvSpPr>
          <p:cNvPr id="15" name="Freeform 15"/>
          <p:cNvSpPr/>
          <p:nvPr/>
        </p:nvSpPr>
        <p:spPr>
          <a:xfrm>
            <a:off x="438561" y="5077475"/>
            <a:ext cx="5491346" cy="561396"/>
          </a:xfrm>
          <a:custGeom>
            <a:avLst/>
            <a:gdLst/>
            <a:ahLst/>
            <a:cxnLst/>
            <a:rect l="l" t="t" r="r" b="b"/>
            <a:pathLst>
              <a:path w="5491346" h="561396">
                <a:moveTo>
                  <a:pt x="0" y="0"/>
                </a:moveTo>
                <a:lnTo>
                  <a:pt x="5491346" y="0"/>
                </a:lnTo>
                <a:lnTo>
                  <a:pt x="5491346" y="561396"/>
                </a:lnTo>
                <a:lnTo>
                  <a:pt x="0" y="561396"/>
                </a:lnTo>
                <a:lnTo>
                  <a:pt x="0" y="0"/>
                </a:lnTo>
                <a:close/>
              </a:path>
            </a:pathLst>
          </a:custGeom>
          <a:blipFill>
            <a:blip r:embed="rId3"/>
            <a:stretch>
              <a:fillRect l="-5174" t="-36976" b="-30199"/>
            </a:stretch>
          </a:blipFill>
        </p:spPr>
        <p:txBody>
          <a:bodyPr/>
          <a:lstStyle/>
          <a:p>
            <a:endParaRPr lang="en-US"/>
          </a:p>
        </p:txBody>
      </p:sp>
      <p:sp>
        <p:nvSpPr>
          <p:cNvPr id="16" name="TextBox 16"/>
          <p:cNvSpPr txBox="1"/>
          <p:nvPr/>
        </p:nvSpPr>
        <p:spPr>
          <a:xfrm>
            <a:off x="878135" y="783699"/>
            <a:ext cx="4796353" cy="781050"/>
          </a:xfrm>
          <a:prstGeom prst="rect">
            <a:avLst/>
          </a:prstGeom>
        </p:spPr>
        <p:txBody>
          <a:bodyPr lIns="0" tIns="0" rIns="0" bIns="0" rtlCol="0" anchor="t">
            <a:spAutoFit/>
          </a:bodyPr>
          <a:lstStyle/>
          <a:p>
            <a:pPr>
              <a:lnSpc>
                <a:spcPts val="3000"/>
              </a:lnSpc>
            </a:pPr>
            <a:r>
              <a:rPr lang="en-US" sz="2500" dirty="0">
                <a:latin typeface="Garamond"/>
              </a:rPr>
              <a:t>Human Resources/Human Capital</a:t>
            </a:r>
          </a:p>
          <a:p>
            <a:pPr>
              <a:lnSpc>
                <a:spcPts val="3000"/>
              </a:lnSpc>
            </a:pPr>
            <a:endParaRPr lang="en-US" sz="2500" dirty="0">
              <a:latin typeface="Garamond"/>
            </a:endParaRPr>
          </a:p>
        </p:txBody>
      </p:sp>
      <p:sp>
        <p:nvSpPr>
          <p:cNvPr id="17" name="TextBox 17"/>
          <p:cNvSpPr txBox="1"/>
          <p:nvPr/>
        </p:nvSpPr>
        <p:spPr>
          <a:xfrm>
            <a:off x="878135" y="1255373"/>
            <a:ext cx="4796353" cy="781050"/>
          </a:xfrm>
          <a:prstGeom prst="rect">
            <a:avLst/>
          </a:prstGeom>
        </p:spPr>
        <p:txBody>
          <a:bodyPr lIns="0" tIns="0" rIns="0" bIns="0" rtlCol="0" anchor="t">
            <a:spAutoFit/>
          </a:bodyPr>
          <a:lstStyle/>
          <a:p>
            <a:pPr>
              <a:lnSpc>
                <a:spcPts val="3000"/>
              </a:lnSpc>
            </a:pPr>
            <a:r>
              <a:rPr lang="en-US" sz="2500">
                <a:latin typeface="Garamond"/>
              </a:rPr>
              <a:t>Training/Learning/Development</a:t>
            </a:r>
          </a:p>
          <a:p>
            <a:pPr>
              <a:lnSpc>
                <a:spcPts val="3000"/>
              </a:lnSpc>
            </a:pPr>
            <a:endParaRPr lang="en-US" sz="2500">
              <a:latin typeface="Garamond"/>
            </a:endParaRPr>
          </a:p>
        </p:txBody>
      </p:sp>
      <p:sp>
        <p:nvSpPr>
          <p:cNvPr id="18" name="TextBox 18"/>
          <p:cNvSpPr txBox="1"/>
          <p:nvPr/>
        </p:nvSpPr>
        <p:spPr>
          <a:xfrm>
            <a:off x="878135" y="1745724"/>
            <a:ext cx="4796353" cy="781050"/>
          </a:xfrm>
          <a:prstGeom prst="rect">
            <a:avLst/>
          </a:prstGeom>
        </p:spPr>
        <p:txBody>
          <a:bodyPr lIns="0" tIns="0" rIns="0" bIns="0" rtlCol="0" anchor="t">
            <a:spAutoFit/>
          </a:bodyPr>
          <a:lstStyle/>
          <a:p>
            <a:pPr>
              <a:lnSpc>
                <a:spcPts val="3000"/>
              </a:lnSpc>
            </a:pPr>
            <a:r>
              <a:rPr lang="en-US" sz="2500">
                <a:latin typeface="Garamond"/>
              </a:rPr>
              <a:t>Leadership/Coaching/Mentoring</a:t>
            </a:r>
          </a:p>
          <a:p>
            <a:pPr>
              <a:lnSpc>
                <a:spcPts val="3000"/>
              </a:lnSpc>
            </a:pPr>
            <a:endParaRPr lang="en-US" sz="2500">
              <a:latin typeface="Garamond"/>
            </a:endParaRPr>
          </a:p>
        </p:txBody>
      </p:sp>
      <p:sp>
        <p:nvSpPr>
          <p:cNvPr id="19" name="TextBox 19"/>
          <p:cNvSpPr txBox="1"/>
          <p:nvPr/>
        </p:nvSpPr>
        <p:spPr>
          <a:xfrm>
            <a:off x="878135" y="2217398"/>
            <a:ext cx="4796353" cy="781050"/>
          </a:xfrm>
          <a:prstGeom prst="rect">
            <a:avLst/>
          </a:prstGeom>
        </p:spPr>
        <p:txBody>
          <a:bodyPr lIns="0" tIns="0" rIns="0" bIns="0" rtlCol="0" anchor="t">
            <a:spAutoFit/>
          </a:bodyPr>
          <a:lstStyle/>
          <a:p>
            <a:pPr>
              <a:lnSpc>
                <a:spcPts val="3000"/>
              </a:lnSpc>
            </a:pPr>
            <a:r>
              <a:rPr lang="en-US" sz="2500">
                <a:latin typeface="Garamond"/>
              </a:rPr>
              <a:t>Knowledge Management/Transfer</a:t>
            </a:r>
          </a:p>
          <a:p>
            <a:pPr>
              <a:lnSpc>
                <a:spcPts val="3000"/>
              </a:lnSpc>
            </a:pPr>
            <a:endParaRPr lang="en-US" sz="2500">
              <a:latin typeface="Garamond"/>
            </a:endParaRPr>
          </a:p>
        </p:txBody>
      </p:sp>
      <p:sp>
        <p:nvSpPr>
          <p:cNvPr id="20" name="TextBox 20"/>
          <p:cNvSpPr txBox="1"/>
          <p:nvPr/>
        </p:nvSpPr>
        <p:spPr>
          <a:xfrm>
            <a:off x="878135" y="2707749"/>
            <a:ext cx="5319962" cy="781050"/>
          </a:xfrm>
          <a:prstGeom prst="rect">
            <a:avLst/>
          </a:prstGeom>
        </p:spPr>
        <p:txBody>
          <a:bodyPr lIns="0" tIns="0" rIns="0" bIns="0" rtlCol="0" anchor="t">
            <a:spAutoFit/>
          </a:bodyPr>
          <a:lstStyle/>
          <a:p>
            <a:pPr>
              <a:lnSpc>
                <a:spcPts val="3000"/>
              </a:lnSpc>
            </a:pPr>
            <a:r>
              <a:rPr lang="en-US" sz="2500" dirty="0">
                <a:latin typeface="Garamond"/>
              </a:rPr>
              <a:t>Recognition/Incentives/Engagement</a:t>
            </a:r>
          </a:p>
          <a:p>
            <a:pPr>
              <a:lnSpc>
                <a:spcPts val="3000"/>
              </a:lnSpc>
            </a:pPr>
            <a:endParaRPr lang="en-US" sz="2500" dirty="0">
              <a:latin typeface="Garamond"/>
            </a:endParaRPr>
          </a:p>
        </p:txBody>
      </p:sp>
      <p:sp>
        <p:nvSpPr>
          <p:cNvPr id="21" name="TextBox 21"/>
          <p:cNvSpPr txBox="1"/>
          <p:nvPr/>
        </p:nvSpPr>
        <p:spPr>
          <a:xfrm>
            <a:off x="878135" y="3179423"/>
            <a:ext cx="5051772" cy="781050"/>
          </a:xfrm>
          <a:prstGeom prst="rect">
            <a:avLst/>
          </a:prstGeom>
        </p:spPr>
        <p:txBody>
          <a:bodyPr lIns="0" tIns="0" rIns="0" bIns="0" rtlCol="0" anchor="t">
            <a:spAutoFit/>
          </a:bodyPr>
          <a:lstStyle/>
          <a:p>
            <a:pPr>
              <a:lnSpc>
                <a:spcPts val="3000"/>
              </a:lnSpc>
            </a:pPr>
            <a:r>
              <a:rPr lang="en-US" sz="2500" dirty="0">
                <a:latin typeface="Garamond"/>
              </a:rPr>
              <a:t>Work Arrangement Systems</a:t>
            </a:r>
          </a:p>
          <a:p>
            <a:pPr>
              <a:lnSpc>
                <a:spcPts val="3000"/>
              </a:lnSpc>
            </a:pPr>
            <a:endParaRPr lang="en-US" sz="2500" dirty="0">
              <a:latin typeface="Garamond"/>
            </a:endParaRPr>
          </a:p>
        </p:txBody>
      </p:sp>
      <p:sp>
        <p:nvSpPr>
          <p:cNvPr id="22" name="TextBox 22"/>
          <p:cNvSpPr txBox="1"/>
          <p:nvPr/>
        </p:nvSpPr>
        <p:spPr>
          <a:xfrm>
            <a:off x="878135" y="3669774"/>
            <a:ext cx="5051772" cy="781050"/>
          </a:xfrm>
          <a:prstGeom prst="rect">
            <a:avLst/>
          </a:prstGeom>
        </p:spPr>
        <p:txBody>
          <a:bodyPr lIns="0" tIns="0" rIns="0" bIns="0" rtlCol="0" anchor="t">
            <a:spAutoFit/>
          </a:bodyPr>
          <a:lstStyle/>
          <a:p>
            <a:pPr>
              <a:lnSpc>
                <a:spcPts val="3000"/>
              </a:lnSpc>
            </a:pPr>
            <a:r>
              <a:rPr lang="en-US" sz="2500">
                <a:latin typeface="Garamond"/>
              </a:rPr>
              <a:t>Change Management/Culture</a:t>
            </a:r>
          </a:p>
          <a:p>
            <a:pPr>
              <a:lnSpc>
                <a:spcPts val="3000"/>
              </a:lnSpc>
            </a:pPr>
            <a:endParaRPr lang="en-US" sz="2500">
              <a:latin typeface="Garamond"/>
            </a:endParaRPr>
          </a:p>
        </p:txBody>
      </p:sp>
      <p:sp>
        <p:nvSpPr>
          <p:cNvPr id="23" name="TextBox 23"/>
          <p:cNvSpPr txBox="1"/>
          <p:nvPr/>
        </p:nvSpPr>
        <p:spPr>
          <a:xfrm>
            <a:off x="878135" y="5811189"/>
            <a:ext cx="4796353" cy="781050"/>
          </a:xfrm>
          <a:prstGeom prst="rect">
            <a:avLst/>
          </a:prstGeom>
        </p:spPr>
        <p:txBody>
          <a:bodyPr lIns="0" tIns="0" rIns="0" bIns="0" rtlCol="0" anchor="t">
            <a:spAutoFit/>
          </a:bodyPr>
          <a:lstStyle/>
          <a:p>
            <a:pPr>
              <a:lnSpc>
                <a:spcPts val="3000"/>
              </a:lnSpc>
            </a:pPr>
            <a:r>
              <a:rPr lang="en-US" sz="2500" b="1" dirty="0">
                <a:latin typeface="Garamond"/>
              </a:rPr>
              <a:t>Project Management Solutions</a:t>
            </a:r>
          </a:p>
          <a:p>
            <a:pPr>
              <a:lnSpc>
                <a:spcPts val="3000"/>
              </a:lnSpc>
            </a:pPr>
            <a:endParaRPr lang="en-US" sz="2500" dirty="0">
              <a:latin typeface="Garamond"/>
            </a:endParaRPr>
          </a:p>
        </p:txBody>
      </p:sp>
      <p:sp>
        <p:nvSpPr>
          <p:cNvPr id="24" name="TextBox 24"/>
          <p:cNvSpPr txBox="1"/>
          <p:nvPr/>
        </p:nvSpPr>
        <p:spPr>
          <a:xfrm>
            <a:off x="879891" y="6246473"/>
            <a:ext cx="6175615" cy="781050"/>
          </a:xfrm>
          <a:prstGeom prst="rect">
            <a:avLst/>
          </a:prstGeom>
        </p:spPr>
        <p:txBody>
          <a:bodyPr lIns="0" tIns="0" rIns="0" bIns="0" rtlCol="0" anchor="t">
            <a:spAutoFit/>
          </a:bodyPr>
          <a:lstStyle/>
          <a:p>
            <a:pPr>
              <a:lnSpc>
                <a:spcPts val="3000"/>
              </a:lnSpc>
            </a:pPr>
            <a:r>
              <a:rPr lang="en-US" sz="2500" dirty="0">
                <a:latin typeface="Garamond"/>
              </a:rPr>
              <a:t>Quality/Six Sigma/Lean Engineering</a:t>
            </a:r>
          </a:p>
          <a:p>
            <a:pPr>
              <a:lnSpc>
                <a:spcPts val="3000"/>
              </a:lnSpc>
            </a:pPr>
            <a:endParaRPr lang="en-US" sz="2500" dirty="0">
              <a:latin typeface="Garamond"/>
            </a:endParaRPr>
          </a:p>
        </p:txBody>
      </p:sp>
      <p:sp>
        <p:nvSpPr>
          <p:cNvPr id="25" name="TextBox 25"/>
          <p:cNvSpPr txBox="1"/>
          <p:nvPr/>
        </p:nvSpPr>
        <p:spPr>
          <a:xfrm>
            <a:off x="879891" y="6736824"/>
            <a:ext cx="6175615" cy="781050"/>
          </a:xfrm>
          <a:prstGeom prst="rect">
            <a:avLst/>
          </a:prstGeom>
        </p:spPr>
        <p:txBody>
          <a:bodyPr lIns="0" tIns="0" rIns="0" bIns="0" rtlCol="0" anchor="t">
            <a:spAutoFit/>
          </a:bodyPr>
          <a:lstStyle/>
          <a:p>
            <a:pPr>
              <a:lnSpc>
                <a:spcPts val="3000"/>
              </a:lnSpc>
            </a:pPr>
            <a:r>
              <a:rPr lang="en-US" sz="2500" dirty="0">
                <a:latin typeface="Garamond"/>
              </a:rPr>
              <a:t>Communications/Public Relations</a:t>
            </a:r>
          </a:p>
          <a:p>
            <a:pPr>
              <a:lnSpc>
                <a:spcPts val="3000"/>
              </a:lnSpc>
            </a:pPr>
            <a:endParaRPr lang="en-US" sz="2500" dirty="0">
              <a:latin typeface="Garamond"/>
            </a:endParaRPr>
          </a:p>
        </p:txBody>
      </p:sp>
      <p:sp>
        <p:nvSpPr>
          <p:cNvPr id="26" name="TextBox 26"/>
          <p:cNvSpPr txBox="1"/>
          <p:nvPr/>
        </p:nvSpPr>
        <p:spPr>
          <a:xfrm>
            <a:off x="879891" y="7208498"/>
            <a:ext cx="6175615" cy="781050"/>
          </a:xfrm>
          <a:prstGeom prst="rect">
            <a:avLst/>
          </a:prstGeom>
        </p:spPr>
        <p:txBody>
          <a:bodyPr lIns="0" tIns="0" rIns="0" bIns="0" rtlCol="0" anchor="t">
            <a:spAutoFit/>
          </a:bodyPr>
          <a:lstStyle/>
          <a:p>
            <a:pPr>
              <a:lnSpc>
                <a:spcPts val="3000"/>
              </a:lnSpc>
            </a:pPr>
            <a:r>
              <a:rPr lang="en-US" sz="2500">
                <a:latin typeface="Garamond"/>
              </a:rPr>
              <a:t>Public Policy/Social Programs</a:t>
            </a:r>
          </a:p>
          <a:p>
            <a:pPr>
              <a:lnSpc>
                <a:spcPts val="3000"/>
              </a:lnSpc>
            </a:pPr>
            <a:endParaRPr lang="en-US" sz="2500">
              <a:latin typeface="Garamond"/>
            </a:endParaRPr>
          </a:p>
        </p:txBody>
      </p:sp>
      <p:sp>
        <p:nvSpPr>
          <p:cNvPr id="27" name="TextBox 27"/>
          <p:cNvSpPr txBox="1"/>
          <p:nvPr/>
        </p:nvSpPr>
        <p:spPr>
          <a:xfrm>
            <a:off x="879891" y="7698849"/>
            <a:ext cx="6175615" cy="781050"/>
          </a:xfrm>
          <a:prstGeom prst="rect">
            <a:avLst/>
          </a:prstGeom>
        </p:spPr>
        <p:txBody>
          <a:bodyPr lIns="0" tIns="0" rIns="0" bIns="0" rtlCol="0" anchor="t">
            <a:spAutoFit/>
          </a:bodyPr>
          <a:lstStyle/>
          <a:p>
            <a:pPr>
              <a:lnSpc>
                <a:spcPts val="3000"/>
              </a:lnSpc>
            </a:pPr>
            <a:r>
              <a:rPr lang="en-US" sz="2500">
                <a:latin typeface="Garamond"/>
              </a:rPr>
              <a:t>Creativity/Innovation</a:t>
            </a:r>
          </a:p>
          <a:p>
            <a:pPr>
              <a:lnSpc>
                <a:spcPts val="3000"/>
              </a:lnSpc>
            </a:pPr>
            <a:endParaRPr lang="en-US" sz="2500">
              <a:latin typeface="Garamond"/>
            </a:endParaRPr>
          </a:p>
        </p:txBody>
      </p:sp>
      <p:sp>
        <p:nvSpPr>
          <p:cNvPr id="28" name="TextBox 28"/>
          <p:cNvSpPr txBox="1"/>
          <p:nvPr/>
        </p:nvSpPr>
        <p:spPr>
          <a:xfrm>
            <a:off x="878135" y="8170523"/>
            <a:ext cx="6175615" cy="781050"/>
          </a:xfrm>
          <a:prstGeom prst="rect">
            <a:avLst/>
          </a:prstGeom>
        </p:spPr>
        <p:txBody>
          <a:bodyPr lIns="0" tIns="0" rIns="0" bIns="0" rtlCol="0" anchor="t">
            <a:spAutoFit/>
          </a:bodyPr>
          <a:lstStyle/>
          <a:p>
            <a:pPr>
              <a:lnSpc>
                <a:spcPts val="3000"/>
              </a:lnSpc>
            </a:pPr>
            <a:r>
              <a:rPr lang="en-US" sz="2500">
                <a:latin typeface="Garamond"/>
              </a:rPr>
              <a:t>Ethics/Integrity</a:t>
            </a:r>
          </a:p>
          <a:p>
            <a:pPr>
              <a:lnSpc>
                <a:spcPts val="3000"/>
              </a:lnSpc>
            </a:pPr>
            <a:endParaRPr lang="en-US" sz="2500">
              <a:latin typeface="Garamond"/>
            </a:endParaRPr>
          </a:p>
        </p:txBody>
      </p:sp>
      <p:sp>
        <p:nvSpPr>
          <p:cNvPr id="29" name="TextBox 29"/>
          <p:cNvSpPr txBox="1"/>
          <p:nvPr/>
        </p:nvSpPr>
        <p:spPr>
          <a:xfrm>
            <a:off x="879891" y="8660874"/>
            <a:ext cx="6175615" cy="781050"/>
          </a:xfrm>
          <a:prstGeom prst="rect">
            <a:avLst/>
          </a:prstGeom>
        </p:spPr>
        <p:txBody>
          <a:bodyPr lIns="0" tIns="0" rIns="0" bIns="0" rtlCol="0" anchor="t">
            <a:spAutoFit/>
          </a:bodyPr>
          <a:lstStyle/>
          <a:p>
            <a:pPr>
              <a:lnSpc>
                <a:spcPts val="3000"/>
              </a:lnSpc>
            </a:pPr>
            <a:r>
              <a:rPr lang="en-US" sz="2500">
                <a:latin typeface="Garamond"/>
              </a:rPr>
              <a:t>Safety/Health/Fitness Programs</a:t>
            </a:r>
          </a:p>
          <a:p>
            <a:pPr>
              <a:lnSpc>
                <a:spcPts val="3000"/>
              </a:lnSpc>
            </a:pPr>
            <a:endParaRPr lang="en-US" sz="2500">
              <a:latin typeface="Garamond"/>
            </a:endParaRPr>
          </a:p>
        </p:txBody>
      </p:sp>
      <p:sp>
        <p:nvSpPr>
          <p:cNvPr id="30" name="TextBox 30"/>
          <p:cNvSpPr txBox="1"/>
          <p:nvPr/>
        </p:nvSpPr>
        <p:spPr>
          <a:xfrm>
            <a:off x="878135" y="4141448"/>
            <a:ext cx="5051772" cy="781050"/>
          </a:xfrm>
          <a:prstGeom prst="rect">
            <a:avLst/>
          </a:prstGeom>
        </p:spPr>
        <p:txBody>
          <a:bodyPr lIns="0" tIns="0" rIns="0" bIns="0" rtlCol="0" anchor="t">
            <a:spAutoFit/>
          </a:bodyPr>
          <a:lstStyle/>
          <a:p>
            <a:pPr>
              <a:lnSpc>
                <a:spcPts val="3000"/>
              </a:lnSpc>
            </a:pPr>
            <a:r>
              <a:rPr lang="en-US" sz="2500" dirty="0">
                <a:latin typeface="Garamond"/>
              </a:rPr>
              <a:t>Environment/Sustainability</a:t>
            </a:r>
          </a:p>
          <a:p>
            <a:pPr>
              <a:lnSpc>
                <a:spcPts val="3000"/>
              </a:lnSpc>
            </a:pPr>
            <a:endParaRPr lang="en-US" sz="2500" dirty="0">
              <a:latin typeface="Garamond"/>
            </a:endParaRPr>
          </a:p>
        </p:txBody>
      </p:sp>
      <p:sp>
        <p:nvSpPr>
          <p:cNvPr id="31" name="TextBox 31"/>
          <p:cNvSpPr txBox="1"/>
          <p:nvPr/>
        </p:nvSpPr>
        <p:spPr>
          <a:xfrm>
            <a:off x="6601431" y="8180337"/>
            <a:ext cx="5051772" cy="781050"/>
          </a:xfrm>
          <a:prstGeom prst="rect">
            <a:avLst/>
          </a:prstGeom>
        </p:spPr>
        <p:txBody>
          <a:bodyPr lIns="0" tIns="0" rIns="0" bIns="0" rtlCol="0" anchor="t">
            <a:spAutoFit/>
          </a:bodyPr>
          <a:lstStyle/>
          <a:p>
            <a:pPr>
              <a:lnSpc>
                <a:spcPts val="3000"/>
              </a:lnSpc>
            </a:pPr>
            <a:r>
              <a:rPr lang="en-US" sz="2500">
                <a:latin typeface="Garamond"/>
              </a:rPr>
              <a:t>Healthcare Initiatives</a:t>
            </a:r>
          </a:p>
          <a:p>
            <a:pPr>
              <a:lnSpc>
                <a:spcPts val="3000"/>
              </a:lnSpc>
            </a:pPr>
            <a:endParaRPr lang="en-US" sz="2500">
              <a:latin typeface="Garamond"/>
            </a:endParaRPr>
          </a:p>
        </p:txBody>
      </p:sp>
      <p:sp>
        <p:nvSpPr>
          <p:cNvPr id="32" name="TextBox 32"/>
          <p:cNvSpPr txBox="1"/>
          <p:nvPr/>
        </p:nvSpPr>
        <p:spPr>
          <a:xfrm>
            <a:off x="879891" y="9132548"/>
            <a:ext cx="6175615" cy="781050"/>
          </a:xfrm>
          <a:prstGeom prst="rect">
            <a:avLst/>
          </a:prstGeom>
        </p:spPr>
        <p:txBody>
          <a:bodyPr lIns="0" tIns="0" rIns="0" bIns="0" rtlCol="0" anchor="t">
            <a:spAutoFit/>
          </a:bodyPr>
          <a:lstStyle/>
          <a:p>
            <a:pPr>
              <a:lnSpc>
                <a:spcPts val="3000"/>
              </a:lnSpc>
            </a:pPr>
            <a:r>
              <a:rPr lang="en-US" sz="2500">
                <a:latin typeface="Garamond"/>
              </a:rPr>
              <a:t>Faith-Based Programs</a:t>
            </a:r>
          </a:p>
          <a:p>
            <a:pPr>
              <a:lnSpc>
                <a:spcPts val="3000"/>
              </a:lnSpc>
            </a:pPr>
            <a:endParaRPr lang="en-US" sz="2500">
              <a:latin typeface="Garamond"/>
            </a:endParaRPr>
          </a:p>
        </p:txBody>
      </p:sp>
      <p:sp>
        <p:nvSpPr>
          <p:cNvPr id="33" name="TextBox 33"/>
          <p:cNvSpPr txBox="1"/>
          <p:nvPr/>
        </p:nvSpPr>
        <p:spPr>
          <a:xfrm>
            <a:off x="7949826" y="1028700"/>
            <a:ext cx="5365608" cy="2552700"/>
          </a:xfrm>
          <a:prstGeom prst="rect">
            <a:avLst/>
          </a:prstGeom>
        </p:spPr>
        <p:txBody>
          <a:bodyPr lIns="0" tIns="0" rIns="0" bIns="0" rtlCol="0" anchor="t">
            <a:spAutoFit/>
          </a:bodyPr>
          <a:lstStyle/>
          <a:p>
            <a:pPr>
              <a:lnSpc>
                <a:spcPts val="5040"/>
              </a:lnSpc>
              <a:spcBef>
                <a:spcPct val="0"/>
              </a:spcBef>
            </a:pPr>
            <a:r>
              <a:rPr lang="en-US" sz="4200">
                <a:solidFill>
                  <a:srgbClr val="FFFFFF"/>
                </a:solidFill>
                <a:latin typeface="Garamond Bold"/>
              </a:rPr>
              <a:t>The ROI Methodology has been implemented in over 20 Professional Fields</a:t>
            </a:r>
          </a:p>
        </p:txBody>
      </p:sp>
      <p:sp>
        <p:nvSpPr>
          <p:cNvPr id="34" name="Freeform 34"/>
          <p:cNvSpPr/>
          <p:nvPr/>
        </p:nvSpPr>
        <p:spPr>
          <a:xfrm>
            <a:off x="530638" y="9913598"/>
            <a:ext cx="5491346" cy="561396"/>
          </a:xfrm>
          <a:custGeom>
            <a:avLst/>
            <a:gdLst/>
            <a:ahLst/>
            <a:cxnLst/>
            <a:rect l="l" t="t" r="r" b="b"/>
            <a:pathLst>
              <a:path w="5491346" h="561396">
                <a:moveTo>
                  <a:pt x="0" y="0"/>
                </a:moveTo>
                <a:lnTo>
                  <a:pt x="5491346" y="0"/>
                </a:lnTo>
                <a:lnTo>
                  <a:pt x="5491346" y="561395"/>
                </a:lnTo>
                <a:lnTo>
                  <a:pt x="0" y="561395"/>
                </a:lnTo>
                <a:lnTo>
                  <a:pt x="0" y="0"/>
                </a:lnTo>
                <a:close/>
              </a:path>
            </a:pathLst>
          </a:custGeom>
          <a:blipFill>
            <a:blip r:embed="rId3"/>
            <a:stretch>
              <a:fillRect l="-5174" t="-36976" b="-30199"/>
            </a:stretch>
          </a:blipFill>
        </p:spPr>
        <p:txBody>
          <a:bodyPr/>
          <a:lstStyle/>
          <a:p>
            <a:endParaRPr lang="en-US"/>
          </a:p>
        </p:txBody>
      </p:sp>
      <p:sp>
        <p:nvSpPr>
          <p:cNvPr id="35" name="Freeform 35"/>
          <p:cNvSpPr/>
          <p:nvPr/>
        </p:nvSpPr>
        <p:spPr>
          <a:xfrm>
            <a:off x="6436595" y="8971202"/>
            <a:ext cx="5491346" cy="561396"/>
          </a:xfrm>
          <a:custGeom>
            <a:avLst/>
            <a:gdLst/>
            <a:ahLst/>
            <a:cxnLst/>
            <a:rect l="l" t="t" r="r" b="b"/>
            <a:pathLst>
              <a:path w="5491346" h="561396">
                <a:moveTo>
                  <a:pt x="0" y="0"/>
                </a:moveTo>
                <a:lnTo>
                  <a:pt x="5491346" y="0"/>
                </a:lnTo>
                <a:lnTo>
                  <a:pt x="5491346" y="561396"/>
                </a:lnTo>
                <a:lnTo>
                  <a:pt x="0" y="561396"/>
                </a:lnTo>
                <a:lnTo>
                  <a:pt x="0" y="0"/>
                </a:lnTo>
                <a:close/>
              </a:path>
            </a:pathLst>
          </a:custGeom>
          <a:blipFill>
            <a:blip r:embed="rId3"/>
            <a:stretch>
              <a:fillRect l="-5174" t="-36976" b="-30199"/>
            </a:stretch>
          </a:blipFill>
        </p:spPr>
        <p:txBody>
          <a:bodyPr/>
          <a:lstStyle/>
          <a:p>
            <a:endParaRPr lang="en-US"/>
          </a:p>
        </p:txBody>
      </p:sp>
      <p:sp>
        <p:nvSpPr>
          <p:cNvPr id="36" name="Oval 35">
            <a:extLst>
              <a:ext uri="{FF2B5EF4-FFF2-40B4-BE49-F238E27FC236}">
                <a16:creationId xmlns:a16="http://schemas.microsoft.com/office/drawing/2014/main" id="{4628546B-A2A0-CE6E-5065-0570DBB4A904}"/>
              </a:ext>
            </a:extLst>
          </p:cNvPr>
          <p:cNvSpPr/>
          <p:nvPr/>
        </p:nvSpPr>
        <p:spPr>
          <a:xfrm>
            <a:off x="597735" y="5638871"/>
            <a:ext cx="4583865" cy="71732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201551" y="0"/>
            <a:ext cx="15086449" cy="4508160"/>
          </a:xfrm>
          <a:custGeom>
            <a:avLst/>
            <a:gdLst/>
            <a:ahLst/>
            <a:cxnLst/>
            <a:rect l="l" t="t" r="r" b="b"/>
            <a:pathLst>
              <a:path w="15086449" h="4508160">
                <a:moveTo>
                  <a:pt x="0" y="0"/>
                </a:moveTo>
                <a:lnTo>
                  <a:pt x="15086449" y="0"/>
                </a:lnTo>
                <a:lnTo>
                  <a:pt x="15086449" y="4508160"/>
                </a:lnTo>
                <a:lnTo>
                  <a:pt x="0" y="4508160"/>
                </a:lnTo>
                <a:lnTo>
                  <a:pt x="0" y="0"/>
                </a:lnTo>
                <a:close/>
              </a:path>
            </a:pathLst>
          </a:custGeom>
          <a:blipFill>
            <a:blip r:embed="rId2">
              <a:alphaModFix amt="61000"/>
            </a:blip>
            <a:stretch>
              <a:fillRect t="-100579" b="-22379"/>
            </a:stretch>
          </a:blipFill>
        </p:spPr>
        <p:txBody>
          <a:bodyPr/>
          <a:lstStyle/>
          <a:p>
            <a:endParaRPr lang="en-US"/>
          </a:p>
        </p:txBody>
      </p:sp>
      <p:grpSp>
        <p:nvGrpSpPr>
          <p:cNvPr id="3" name="Group 3"/>
          <p:cNvGrpSpPr/>
          <p:nvPr/>
        </p:nvGrpSpPr>
        <p:grpSpPr>
          <a:xfrm>
            <a:off x="1894449" y="2737615"/>
            <a:ext cx="8611631" cy="2037245"/>
            <a:chOff x="0" y="0"/>
            <a:chExt cx="3668759" cy="867915"/>
          </a:xfrm>
        </p:grpSpPr>
        <p:sp>
          <p:nvSpPr>
            <p:cNvPr id="4" name="Freeform 4"/>
            <p:cNvSpPr/>
            <p:nvPr/>
          </p:nvSpPr>
          <p:spPr>
            <a:xfrm>
              <a:off x="0" y="0"/>
              <a:ext cx="3668759" cy="867915"/>
            </a:xfrm>
            <a:custGeom>
              <a:avLst/>
              <a:gdLst/>
              <a:ahLst/>
              <a:cxnLst/>
              <a:rect l="l" t="t" r="r" b="b"/>
              <a:pathLst>
                <a:path w="3668759" h="867915">
                  <a:moveTo>
                    <a:pt x="0" y="0"/>
                  </a:moveTo>
                  <a:lnTo>
                    <a:pt x="3668759" y="0"/>
                  </a:lnTo>
                  <a:lnTo>
                    <a:pt x="3668759" y="867915"/>
                  </a:lnTo>
                  <a:lnTo>
                    <a:pt x="0" y="867915"/>
                  </a:lnTo>
                  <a:close/>
                </a:path>
              </a:pathLst>
            </a:custGeom>
            <a:solidFill>
              <a:srgbClr val="820E2E"/>
            </a:solidFill>
          </p:spPr>
          <p:txBody>
            <a:bodyPr/>
            <a:lstStyle/>
            <a:p>
              <a:endParaRPr lang="en-US"/>
            </a:p>
          </p:txBody>
        </p:sp>
        <p:sp>
          <p:nvSpPr>
            <p:cNvPr id="5" name="TextBox 5"/>
            <p:cNvSpPr txBox="1"/>
            <p:nvPr/>
          </p:nvSpPr>
          <p:spPr>
            <a:xfrm>
              <a:off x="0" y="-161925"/>
              <a:ext cx="812800" cy="974725"/>
            </a:xfrm>
            <a:prstGeom prst="rect">
              <a:avLst/>
            </a:prstGeom>
          </p:spPr>
          <p:txBody>
            <a:bodyPr lIns="254000" tIns="254000" rIns="254000" bIns="254000" rtlCol="0" anchor="ctr"/>
            <a:lstStyle/>
            <a:p>
              <a:pPr algn="r">
                <a:lnSpc>
                  <a:spcPts val="11200"/>
                </a:lnSpc>
              </a:pPr>
              <a:endParaRPr/>
            </a:p>
          </p:txBody>
        </p:sp>
      </p:grpSp>
      <p:sp>
        <p:nvSpPr>
          <p:cNvPr id="8" name="Freeform 8"/>
          <p:cNvSpPr/>
          <p:nvPr/>
        </p:nvSpPr>
        <p:spPr>
          <a:xfrm>
            <a:off x="1894449" y="9725604"/>
            <a:ext cx="5491346" cy="561396"/>
          </a:xfrm>
          <a:custGeom>
            <a:avLst/>
            <a:gdLst/>
            <a:ahLst/>
            <a:cxnLst/>
            <a:rect l="l" t="t" r="r" b="b"/>
            <a:pathLst>
              <a:path w="5491346" h="561396">
                <a:moveTo>
                  <a:pt x="0" y="0"/>
                </a:moveTo>
                <a:lnTo>
                  <a:pt x="5491346" y="0"/>
                </a:lnTo>
                <a:lnTo>
                  <a:pt x="5491346" y="561396"/>
                </a:lnTo>
                <a:lnTo>
                  <a:pt x="0" y="561396"/>
                </a:lnTo>
                <a:lnTo>
                  <a:pt x="0" y="0"/>
                </a:lnTo>
                <a:close/>
              </a:path>
            </a:pathLst>
          </a:custGeom>
          <a:blipFill>
            <a:blip r:embed="rId3"/>
            <a:stretch>
              <a:fillRect l="-5174" t="-36976" b="-30199"/>
            </a:stretch>
          </a:blipFill>
        </p:spPr>
        <p:txBody>
          <a:bodyPr/>
          <a:lstStyle/>
          <a:p>
            <a:endParaRPr lang="en-US"/>
          </a:p>
        </p:txBody>
      </p:sp>
      <p:sp>
        <p:nvSpPr>
          <p:cNvPr id="9" name="Freeform 9"/>
          <p:cNvSpPr/>
          <p:nvPr/>
        </p:nvSpPr>
        <p:spPr>
          <a:xfrm>
            <a:off x="7634428" y="9725604"/>
            <a:ext cx="4763402" cy="561396"/>
          </a:xfrm>
          <a:custGeom>
            <a:avLst/>
            <a:gdLst/>
            <a:ahLst/>
            <a:cxnLst/>
            <a:rect l="l" t="t" r="r" b="b"/>
            <a:pathLst>
              <a:path w="4763402" h="561396">
                <a:moveTo>
                  <a:pt x="0" y="0"/>
                </a:moveTo>
                <a:lnTo>
                  <a:pt x="4763402" y="0"/>
                </a:lnTo>
                <a:lnTo>
                  <a:pt x="4763402" y="561396"/>
                </a:lnTo>
                <a:lnTo>
                  <a:pt x="0" y="561396"/>
                </a:lnTo>
                <a:lnTo>
                  <a:pt x="0" y="0"/>
                </a:lnTo>
                <a:close/>
              </a:path>
            </a:pathLst>
          </a:custGeom>
          <a:blipFill>
            <a:blip r:embed="rId3"/>
            <a:stretch>
              <a:fillRect l="-5965" t="-36976" r="-15282" b="-30199"/>
            </a:stretch>
          </a:blipFill>
        </p:spPr>
        <p:txBody>
          <a:bodyPr/>
          <a:lstStyle/>
          <a:p>
            <a:endParaRPr lang="en-US"/>
          </a:p>
        </p:txBody>
      </p:sp>
      <p:sp>
        <p:nvSpPr>
          <p:cNvPr id="10" name="Freeform 10"/>
          <p:cNvSpPr/>
          <p:nvPr/>
        </p:nvSpPr>
        <p:spPr>
          <a:xfrm>
            <a:off x="12892120" y="2737615"/>
            <a:ext cx="5063904" cy="4290372"/>
          </a:xfrm>
          <a:custGeom>
            <a:avLst/>
            <a:gdLst/>
            <a:ahLst/>
            <a:cxnLst/>
            <a:rect l="l" t="t" r="r" b="b"/>
            <a:pathLst>
              <a:path w="5063904" h="4290372">
                <a:moveTo>
                  <a:pt x="0" y="0"/>
                </a:moveTo>
                <a:lnTo>
                  <a:pt x="5063903" y="0"/>
                </a:lnTo>
                <a:lnTo>
                  <a:pt x="5063903" y="4290372"/>
                </a:lnTo>
                <a:lnTo>
                  <a:pt x="0" y="4290372"/>
                </a:lnTo>
                <a:lnTo>
                  <a:pt x="0" y="0"/>
                </a:lnTo>
                <a:close/>
              </a:path>
            </a:pathLst>
          </a:custGeom>
          <a:blipFill>
            <a:blip r:embed="rId4"/>
            <a:stretch>
              <a:fillRect/>
            </a:stretch>
          </a:blipFill>
        </p:spPr>
        <p:txBody>
          <a:bodyPr/>
          <a:lstStyle/>
          <a:p>
            <a:endParaRPr lang="en-US"/>
          </a:p>
        </p:txBody>
      </p:sp>
      <p:sp>
        <p:nvSpPr>
          <p:cNvPr id="11" name="TextBox 11"/>
          <p:cNvSpPr txBox="1"/>
          <p:nvPr/>
        </p:nvSpPr>
        <p:spPr>
          <a:xfrm>
            <a:off x="2334023" y="3118063"/>
            <a:ext cx="7883020" cy="1276350"/>
          </a:xfrm>
          <a:prstGeom prst="rect">
            <a:avLst/>
          </a:prstGeom>
        </p:spPr>
        <p:txBody>
          <a:bodyPr lIns="0" tIns="0" rIns="0" bIns="0" rtlCol="0" anchor="t">
            <a:spAutoFit/>
          </a:bodyPr>
          <a:lstStyle/>
          <a:p>
            <a:pPr>
              <a:lnSpc>
                <a:spcPts val="5040"/>
              </a:lnSpc>
            </a:pPr>
            <a:r>
              <a:rPr lang="en-US" sz="4200">
                <a:solidFill>
                  <a:srgbClr val="FFFFFF"/>
                </a:solidFill>
                <a:latin typeface="Garamond Bold"/>
              </a:rPr>
              <a:t>The ROI Methodology is Used in All Types of Organizations</a:t>
            </a:r>
          </a:p>
        </p:txBody>
      </p:sp>
      <p:sp>
        <p:nvSpPr>
          <p:cNvPr id="12" name="TextBox 12"/>
          <p:cNvSpPr txBox="1"/>
          <p:nvPr/>
        </p:nvSpPr>
        <p:spPr>
          <a:xfrm>
            <a:off x="2334023" y="5426809"/>
            <a:ext cx="4796353" cy="781050"/>
          </a:xfrm>
          <a:prstGeom prst="rect">
            <a:avLst/>
          </a:prstGeom>
        </p:spPr>
        <p:txBody>
          <a:bodyPr lIns="0" tIns="0" rIns="0" bIns="0" rtlCol="0" anchor="t">
            <a:spAutoFit/>
          </a:bodyPr>
          <a:lstStyle/>
          <a:p>
            <a:pPr>
              <a:lnSpc>
                <a:spcPts val="3000"/>
              </a:lnSpc>
            </a:pPr>
            <a:r>
              <a:rPr lang="en-US" sz="2800" dirty="0">
                <a:latin typeface="Garamond"/>
              </a:rPr>
              <a:t>Publicly traded businesses</a:t>
            </a:r>
          </a:p>
          <a:p>
            <a:pPr>
              <a:lnSpc>
                <a:spcPts val="3000"/>
              </a:lnSpc>
            </a:pPr>
            <a:endParaRPr lang="en-US" sz="2800" dirty="0">
              <a:latin typeface="Garamond"/>
            </a:endParaRPr>
          </a:p>
        </p:txBody>
      </p:sp>
      <p:sp>
        <p:nvSpPr>
          <p:cNvPr id="13" name="TextBox 13"/>
          <p:cNvSpPr txBox="1"/>
          <p:nvPr/>
        </p:nvSpPr>
        <p:spPr>
          <a:xfrm>
            <a:off x="2334023" y="5898483"/>
            <a:ext cx="4796353" cy="1162050"/>
          </a:xfrm>
          <a:prstGeom prst="rect">
            <a:avLst/>
          </a:prstGeom>
        </p:spPr>
        <p:txBody>
          <a:bodyPr lIns="0" tIns="0" rIns="0" bIns="0" rtlCol="0" anchor="t">
            <a:spAutoFit/>
          </a:bodyPr>
          <a:lstStyle/>
          <a:p>
            <a:pPr>
              <a:lnSpc>
                <a:spcPts val="3000"/>
              </a:lnSpc>
            </a:pPr>
            <a:r>
              <a:rPr lang="en-US" sz="2800">
                <a:latin typeface="Garamond"/>
              </a:rPr>
              <a:t>Privately held businesses</a:t>
            </a:r>
          </a:p>
          <a:p>
            <a:pPr>
              <a:lnSpc>
                <a:spcPts val="3000"/>
              </a:lnSpc>
            </a:pPr>
            <a:endParaRPr lang="en-US" sz="2800">
              <a:latin typeface="Garamond"/>
            </a:endParaRPr>
          </a:p>
          <a:p>
            <a:pPr>
              <a:lnSpc>
                <a:spcPts val="3000"/>
              </a:lnSpc>
            </a:pPr>
            <a:endParaRPr lang="en-US" sz="2800">
              <a:latin typeface="Garamond"/>
            </a:endParaRPr>
          </a:p>
        </p:txBody>
      </p:sp>
      <p:sp>
        <p:nvSpPr>
          <p:cNvPr id="14" name="TextBox 14"/>
          <p:cNvSpPr txBox="1"/>
          <p:nvPr/>
        </p:nvSpPr>
        <p:spPr>
          <a:xfrm>
            <a:off x="2334023" y="6388834"/>
            <a:ext cx="4796353" cy="781050"/>
          </a:xfrm>
          <a:prstGeom prst="rect">
            <a:avLst/>
          </a:prstGeom>
        </p:spPr>
        <p:txBody>
          <a:bodyPr lIns="0" tIns="0" rIns="0" bIns="0" rtlCol="0" anchor="t">
            <a:spAutoFit/>
          </a:bodyPr>
          <a:lstStyle/>
          <a:p>
            <a:pPr>
              <a:lnSpc>
                <a:spcPts val="3000"/>
              </a:lnSpc>
            </a:pPr>
            <a:r>
              <a:rPr lang="en-US" sz="2800">
                <a:latin typeface="Garamond"/>
              </a:rPr>
              <a:t>Nongovernment organizations</a:t>
            </a:r>
          </a:p>
          <a:p>
            <a:pPr>
              <a:lnSpc>
                <a:spcPts val="3000"/>
              </a:lnSpc>
            </a:pPr>
            <a:endParaRPr lang="en-US" sz="2800">
              <a:latin typeface="Garamond"/>
            </a:endParaRPr>
          </a:p>
        </p:txBody>
      </p:sp>
      <p:sp>
        <p:nvSpPr>
          <p:cNvPr id="15" name="TextBox 15"/>
          <p:cNvSpPr txBox="1"/>
          <p:nvPr/>
        </p:nvSpPr>
        <p:spPr>
          <a:xfrm>
            <a:off x="2334023" y="6860508"/>
            <a:ext cx="6992956" cy="781050"/>
          </a:xfrm>
          <a:prstGeom prst="rect">
            <a:avLst/>
          </a:prstGeom>
        </p:spPr>
        <p:txBody>
          <a:bodyPr lIns="0" tIns="0" rIns="0" bIns="0" rtlCol="0" anchor="t">
            <a:spAutoFit/>
          </a:bodyPr>
          <a:lstStyle/>
          <a:p>
            <a:pPr>
              <a:lnSpc>
                <a:spcPts val="3000"/>
              </a:lnSpc>
            </a:pPr>
            <a:r>
              <a:rPr lang="en-US" sz="2800" dirty="0">
                <a:latin typeface="Garamond"/>
              </a:rPr>
              <a:t>Governments (federal, state, &amp; local level)</a:t>
            </a:r>
          </a:p>
          <a:p>
            <a:pPr>
              <a:lnSpc>
                <a:spcPts val="3000"/>
              </a:lnSpc>
            </a:pPr>
            <a:endParaRPr lang="en-US" sz="2800" dirty="0">
              <a:latin typeface="Garamond"/>
            </a:endParaRPr>
          </a:p>
        </p:txBody>
      </p:sp>
      <p:sp>
        <p:nvSpPr>
          <p:cNvPr id="16" name="TextBox 16"/>
          <p:cNvSpPr txBox="1"/>
          <p:nvPr/>
        </p:nvSpPr>
        <p:spPr>
          <a:xfrm>
            <a:off x="2334023" y="7350859"/>
            <a:ext cx="5051772" cy="781050"/>
          </a:xfrm>
          <a:prstGeom prst="rect">
            <a:avLst/>
          </a:prstGeom>
        </p:spPr>
        <p:txBody>
          <a:bodyPr lIns="0" tIns="0" rIns="0" bIns="0" rtlCol="0" anchor="t">
            <a:spAutoFit/>
          </a:bodyPr>
          <a:lstStyle/>
          <a:p>
            <a:pPr>
              <a:lnSpc>
                <a:spcPts val="3000"/>
              </a:lnSpc>
            </a:pPr>
            <a:r>
              <a:rPr lang="en-US" sz="2800">
                <a:latin typeface="Garamond"/>
              </a:rPr>
              <a:t>Nonprofits</a:t>
            </a:r>
          </a:p>
          <a:p>
            <a:pPr>
              <a:lnSpc>
                <a:spcPts val="3000"/>
              </a:lnSpc>
            </a:pPr>
            <a:endParaRPr lang="en-US" sz="2800">
              <a:latin typeface="Garamond"/>
            </a:endParaRPr>
          </a:p>
        </p:txBody>
      </p:sp>
      <p:sp>
        <p:nvSpPr>
          <p:cNvPr id="17" name="TextBox 17"/>
          <p:cNvSpPr txBox="1"/>
          <p:nvPr/>
        </p:nvSpPr>
        <p:spPr>
          <a:xfrm>
            <a:off x="2334023" y="7822533"/>
            <a:ext cx="5051772" cy="781050"/>
          </a:xfrm>
          <a:prstGeom prst="rect">
            <a:avLst/>
          </a:prstGeom>
        </p:spPr>
        <p:txBody>
          <a:bodyPr lIns="0" tIns="0" rIns="0" bIns="0" rtlCol="0" anchor="t">
            <a:spAutoFit/>
          </a:bodyPr>
          <a:lstStyle/>
          <a:p>
            <a:pPr>
              <a:lnSpc>
                <a:spcPts val="3000"/>
              </a:lnSpc>
            </a:pPr>
            <a:r>
              <a:rPr lang="en-US" sz="2800">
                <a:latin typeface="Garamond"/>
              </a:rPr>
              <a:t>Universities</a:t>
            </a:r>
          </a:p>
          <a:p>
            <a:pPr>
              <a:lnSpc>
                <a:spcPts val="3000"/>
              </a:lnSpc>
            </a:pPr>
            <a:endParaRPr lang="en-US" sz="2800">
              <a:latin typeface="Garamond"/>
            </a:endParaRPr>
          </a:p>
        </p:txBody>
      </p:sp>
      <p:sp>
        <p:nvSpPr>
          <p:cNvPr id="18" name="TextBox 18"/>
          <p:cNvSpPr txBox="1"/>
          <p:nvPr/>
        </p:nvSpPr>
        <p:spPr>
          <a:xfrm>
            <a:off x="2334023" y="8312884"/>
            <a:ext cx="5051772" cy="1162050"/>
          </a:xfrm>
          <a:prstGeom prst="rect">
            <a:avLst/>
          </a:prstGeom>
        </p:spPr>
        <p:txBody>
          <a:bodyPr lIns="0" tIns="0" rIns="0" bIns="0" rtlCol="0" anchor="t">
            <a:spAutoFit/>
          </a:bodyPr>
          <a:lstStyle/>
          <a:p>
            <a:pPr>
              <a:lnSpc>
                <a:spcPts val="3000"/>
              </a:lnSpc>
            </a:pPr>
            <a:r>
              <a:rPr lang="en-US" sz="2800">
                <a:latin typeface="Garamond"/>
              </a:rPr>
              <a:t>Community colleges &amp; technical institutes</a:t>
            </a:r>
          </a:p>
          <a:p>
            <a:pPr>
              <a:lnSpc>
                <a:spcPts val="3000"/>
              </a:lnSpc>
            </a:pPr>
            <a:endParaRPr lang="en-US" sz="2800">
              <a:latin typeface="Garamond"/>
            </a:endParaRPr>
          </a:p>
        </p:txBody>
      </p:sp>
      <p:sp>
        <p:nvSpPr>
          <p:cNvPr id="19" name="TextBox 19"/>
          <p:cNvSpPr txBox="1"/>
          <p:nvPr/>
        </p:nvSpPr>
        <p:spPr>
          <a:xfrm>
            <a:off x="8406047" y="5493762"/>
            <a:ext cx="4796353" cy="781050"/>
          </a:xfrm>
          <a:prstGeom prst="rect">
            <a:avLst/>
          </a:prstGeom>
        </p:spPr>
        <p:txBody>
          <a:bodyPr lIns="0" tIns="0" rIns="0" bIns="0" rtlCol="0" anchor="t">
            <a:spAutoFit/>
          </a:bodyPr>
          <a:lstStyle/>
          <a:p>
            <a:pPr>
              <a:lnSpc>
                <a:spcPts val="3000"/>
              </a:lnSpc>
            </a:pPr>
            <a:r>
              <a:rPr lang="en-US" sz="2800">
                <a:latin typeface="Garamond"/>
              </a:rPr>
              <a:t>Foundations</a:t>
            </a:r>
          </a:p>
          <a:p>
            <a:pPr>
              <a:lnSpc>
                <a:spcPts val="3000"/>
              </a:lnSpc>
            </a:pPr>
            <a:endParaRPr lang="en-US" sz="2800">
              <a:latin typeface="Garamond"/>
            </a:endParaRPr>
          </a:p>
        </p:txBody>
      </p:sp>
      <p:sp>
        <p:nvSpPr>
          <p:cNvPr id="20" name="TextBox 20"/>
          <p:cNvSpPr txBox="1"/>
          <p:nvPr/>
        </p:nvSpPr>
        <p:spPr>
          <a:xfrm>
            <a:off x="8406047" y="5965436"/>
            <a:ext cx="4796353" cy="781050"/>
          </a:xfrm>
          <a:prstGeom prst="rect">
            <a:avLst/>
          </a:prstGeom>
        </p:spPr>
        <p:txBody>
          <a:bodyPr lIns="0" tIns="0" rIns="0" bIns="0" rtlCol="0" anchor="t">
            <a:spAutoFit/>
          </a:bodyPr>
          <a:lstStyle/>
          <a:p>
            <a:pPr>
              <a:lnSpc>
                <a:spcPts val="3000"/>
              </a:lnSpc>
            </a:pPr>
            <a:r>
              <a:rPr lang="en-US" sz="2800">
                <a:latin typeface="Garamond"/>
              </a:rPr>
              <a:t>Charities</a:t>
            </a:r>
          </a:p>
          <a:p>
            <a:pPr>
              <a:lnSpc>
                <a:spcPts val="3000"/>
              </a:lnSpc>
            </a:pPr>
            <a:endParaRPr lang="en-US" sz="2800">
              <a:latin typeface="Garamond"/>
            </a:endParaRPr>
          </a:p>
        </p:txBody>
      </p:sp>
      <p:sp>
        <p:nvSpPr>
          <p:cNvPr id="21" name="TextBox 21"/>
          <p:cNvSpPr txBox="1"/>
          <p:nvPr/>
        </p:nvSpPr>
        <p:spPr>
          <a:xfrm>
            <a:off x="8406047" y="6455787"/>
            <a:ext cx="4796353" cy="781050"/>
          </a:xfrm>
          <a:prstGeom prst="rect">
            <a:avLst/>
          </a:prstGeom>
        </p:spPr>
        <p:txBody>
          <a:bodyPr lIns="0" tIns="0" rIns="0" bIns="0" rtlCol="0" anchor="t">
            <a:spAutoFit/>
          </a:bodyPr>
          <a:lstStyle/>
          <a:p>
            <a:pPr>
              <a:lnSpc>
                <a:spcPts val="3000"/>
              </a:lnSpc>
            </a:pPr>
            <a:r>
              <a:rPr lang="en-US" sz="2800">
                <a:latin typeface="Garamond"/>
              </a:rPr>
              <a:t>Healthcare organizations </a:t>
            </a:r>
          </a:p>
          <a:p>
            <a:pPr>
              <a:lnSpc>
                <a:spcPts val="3000"/>
              </a:lnSpc>
            </a:pPr>
            <a:endParaRPr lang="en-US" sz="2800">
              <a:latin typeface="Garamond"/>
            </a:endParaRPr>
          </a:p>
        </p:txBody>
      </p:sp>
      <p:sp>
        <p:nvSpPr>
          <p:cNvPr id="22" name="TextBox 22"/>
          <p:cNvSpPr txBox="1"/>
          <p:nvPr/>
        </p:nvSpPr>
        <p:spPr>
          <a:xfrm>
            <a:off x="8406047" y="6927461"/>
            <a:ext cx="4796353" cy="781050"/>
          </a:xfrm>
          <a:prstGeom prst="rect">
            <a:avLst/>
          </a:prstGeom>
        </p:spPr>
        <p:txBody>
          <a:bodyPr lIns="0" tIns="0" rIns="0" bIns="0" rtlCol="0" anchor="t">
            <a:spAutoFit/>
          </a:bodyPr>
          <a:lstStyle/>
          <a:p>
            <a:pPr>
              <a:lnSpc>
                <a:spcPts val="3000"/>
              </a:lnSpc>
            </a:pPr>
            <a:r>
              <a:rPr lang="en-US" sz="2800">
                <a:latin typeface="Garamond"/>
              </a:rPr>
              <a:t>Networks &amp; alliances</a:t>
            </a:r>
          </a:p>
          <a:p>
            <a:pPr>
              <a:lnSpc>
                <a:spcPts val="3000"/>
              </a:lnSpc>
            </a:pPr>
            <a:endParaRPr lang="en-US" sz="2800">
              <a:latin typeface="Garamond"/>
            </a:endParaRPr>
          </a:p>
        </p:txBody>
      </p:sp>
      <p:sp>
        <p:nvSpPr>
          <p:cNvPr id="23" name="TextBox 23"/>
          <p:cNvSpPr txBox="1"/>
          <p:nvPr/>
        </p:nvSpPr>
        <p:spPr>
          <a:xfrm>
            <a:off x="8406047" y="7417812"/>
            <a:ext cx="5051772" cy="781050"/>
          </a:xfrm>
          <a:prstGeom prst="rect">
            <a:avLst/>
          </a:prstGeom>
        </p:spPr>
        <p:txBody>
          <a:bodyPr lIns="0" tIns="0" rIns="0" bIns="0" rtlCol="0" anchor="t">
            <a:spAutoFit/>
          </a:bodyPr>
          <a:lstStyle/>
          <a:p>
            <a:pPr>
              <a:lnSpc>
                <a:spcPts val="3000"/>
              </a:lnSpc>
            </a:pPr>
            <a:r>
              <a:rPr lang="en-US" sz="2800">
                <a:latin typeface="Garamond"/>
              </a:rPr>
              <a:t>Associations</a:t>
            </a:r>
          </a:p>
          <a:p>
            <a:pPr>
              <a:lnSpc>
                <a:spcPts val="3000"/>
              </a:lnSpc>
            </a:pPr>
            <a:endParaRPr lang="en-US" sz="2800">
              <a:latin typeface="Garamond"/>
            </a:endParaRPr>
          </a:p>
        </p:txBody>
      </p:sp>
      <p:sp>
        <p:nvSpPr>
          <p:cNvPr id="24" name="TextBox 24"/>
          <p:cNvSpPr txBox="1"/>
          <p:nvPr/>
        </p:nvSpPr>
        <p:spPr>
          <a:xfrm>
            <a:off x="8406047" y="7889486"/>
            <a:ext cx="5051772" cy="781050"/>
          </a:xfrm>
          <a:prstGeom prst="rect">
            <a:avLst/>
          </a:prstGeom>
        </p:spPr>
        <p:txBody>
          <a:bodyPr lIns="0" tIns="0" rIns="0" bIns="0" rtlCol="0" anchor="t">
            <a:spAutoFit/>
          </a:bodyPr>
          <a:lstStyle/>
          <a:p>
            <a:pPr>
              <a:lnSpc>
                <a:spcPts val="3000"/>
              </a:lnSpc>
            </a:pPr>
            <a:r>
              <a:rPr lang="en-US" sz="2800">
                <a:latin typeface="Garamond"/>
              </a:rPr>
              <a:t>Religious organizations</a:t>
            </a:r>
          </a:p>
          <a:p>
            <a:pPr>
              <a:lnSpc>
                <a:spcPts val="3000"/>
              </a:lnSpc>
            </a:pPr>
            <a:endParaRPr lang="en-US" sz="2800">
              <a:latin typeface="Garamond"/>
            </a:endParaRPr>
          </a:p>
        </p:txBody>
      </p:sp>
      <p:sp>
        <p:nvSpPr>
          <p:cNvPr id="25" name="TextBox 25"/>
          <p:cNvSpPr txBox="1"/>
          <p:nvPr/>
        </p:nvSpPr>
        <p:spPr>
          <a:xfrm>
            <a:off x="8406047" y="8317772"/>
            <a:ext cx="5051772" cy="781050"/>
          </a:xfrm>
          <a:prstGeom prst="rect">
            <a:avLst/>
          </a:prstGeom>
        </p:spPr>
        <p:txBody>
          <a:bodyPr lIns="0" tIns="0" rIns="0" bIns="0" rtlCol="0" anchor="t">
            <a:spAutoFit/>
          </a:bodyPr>
          <a:lstStyle/>
          <a:p>
            <a:pPr>
              <a:lnSpc>
                <a:spcPts val="3000"/>
              </a:lnSpc>
            </a:pPr>
            <a:r>
              <a:rPr lang="en-US" sz="2800">
                <a:latin typeface="Garamond"/>
              </a:rPr>
              <a:t>K-12 school systems</a:t>
            </a:r>
          </a:p>
          <a:p>
            <a:pPr>
              <a:lnSpc>
                <a:spcPts val="3000"/>
              </a:lnSpc>
            </a:pPr>
            <a:endParaRPr lang="en-US" sz="2800">
              <a:latin typeface="Garamond"/>
            </a:endParaRPr>
          </a:p>
        </p:txBody>
      </p:sp>
      <p:grpSp>
        <p:nvGrpSpPr>
          <p:cNvPr id="27" name="Group 27"/>
          <p:cNvGrpSpPr/>
          <p:nvPr/>
        </p:nvGrpSpPr>
        <p:grpSpPr>
          <a:xfrm>
            <a:off x="-165175" y="2737615"/>
            <a:ext cx="2059624" cy="2037245"/>
            <a:chOff x="0" y="0"/>
            <a:chExt cx="877449" cy="867915"/>
          </a:xfrm>
        </p:grpSpPr>
        <p:sp>
          <p:nvSpPr>
            <p:cNvPr id="28" name="Freeform 28"/>
            <p:cNvSpPr/>
            <p:nvPr/>
          </p:nvSpPr>
          <p:spPr>
            <a:xfrm>
              <a:off x="0" y="0"/>
              <a:ext cx="877449" cy="867915"/>
            </a:xfrm>
            <a:custGeom>
              <a:avLst/>
              <a:gdLst/>
              <a:ahLst/>
              <a:cxnLst/>
              <a:rect l="l" t="t" r="r" b="b"/>
              <a:pathLst>
                <a:path w="877449" h="867915">
                  <a:moveTo>
                    <a:pt x="0" y="0"/>
                  </a:moveTo>
                  <a:lnTo>
                    <a:pt x="877449" y="0"/>
                  </a:lnTo>
                  <a:lnTo>
                    <a:pt x="877449" y="867915"/>
                  </a:lnTo>
                  <a:lnTo>
                    <a:pt x="0" y="867915"/>
                  </a:lnTo>
                  <a:close/>
                </a:path>
              </a:pathLst>
            </a:custGeom>
            <a:solidFill>
              <a:srgbClr val="48484A"/>
            </a:solidFill>
          </p:spPr>
          <p:txBody>
            <a:bodyPr/>
            <a:lstStyle/>
            <a:p>
              <a:endParaRPr lang="en-US"/>
            </a:p>
          </p:txBody>
        </p:sp>
        <p:sp>
          <p:nvSpPr>
            <p:cNvPr id="29" name="TextBox 29"/>
            <p:cNvSpPr txBox="1"/>
            <p:nvPr/>
          </p:nvSpPr>
          <p:spPr>
            <a:xfrm>
              <a:off x="0" y="-161925"/>
              <a:ext cx="812800" cy="974725"/>
            </a:xfrm>
            <a:prstGeom prst="rect">
              <a:avLst/>
            </a:prstGeom>
          </p:spPr>
          <p:txBody>
            <a:bodyPr lIns="254000" tIns="254000" rIns="254000" bIns="254000" rtlCol="0" anchor="ctr"/>
            <a:lstStyle/>
            <a:p>
              <a:pPr algn="r">
                <a:lnSpc>
                  <a:spcPts val="11200"/>
                </a:lnSpc>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652E4E-D062-4BD3-BB25-5B0686D92209}"/>
              </a:ext>
            </a:extLst>
          </p:cNvPr>
          <p:cNvGraphicFramePr>
            <a:graphicFrameLocks noGrp="1"/>
          </p:cNvGraphicFramePr>
          <p:nvPr/>
        </p:nvGraphicFramePr>
        <p:xfrm>
          <a:off x="2793155" y="1098332"/>
          <a:ext cx="12718203" cy="8175751"/>
        </p:xfrm>
        <a:graphic>
          <a:graphicData uri="http://schemas.openxmlformats.org/drawingml/2006/table">
            <a:tbl>
              <a:tblPr firstRow="1" bandRow="1"/>
              <a:tblGrid>
                <a:gridCol w="3097034">
                  <a:extLst>
                    <a:ext uri="{9D8B030D-6E8A-4147-A177-3AD203B41FA5}">
                      <a16:colId xmlns:a16="http://schemas.microsoft.com/office/drawing/2014/main" val="4008302579"/>
                    </a:ext>
                  </a:extLst>
                </a:gridCol>
                <a:gridCol w="1240197">
                  <a:extLst>
                    <a:ext uri="{9D8B030D-6E8A-4147-A177-3AD203B41FA5}">
                      <a16:colId xmlns:a16="http://schemas.microsoft.com/office/drawing/2014/main" val="1524283254"/>
                    </a:ext>
                  </a:extLst>
                </a:gridCol>
                <a:gridCol w="1773830">
                  <a:extLst>
                    <a:ext uri="{9D8B030D-6E8A-4147-A177-3AD203B41FA5}">
                      <a16:colId xmlns:a16="http://schemas.microsoft.com/office/drawing/2014/main" val="2985456340"/>
                    </a:ext>
                  </a:extLst>
                </a:gridCol>
                <a:gridCol w="4866911">
                  <a:extLst>
                    <a:ext uri="{9D8B030D-6E8A-4147-A177-3AD203B41FA5}">
                      <a16:colId xmlns:a16="http://schemas.microsoft.com/office/drawing/2014/main" val="2280493022"/>
                    </a:ext>
                  </a:extLst>
                </a:gridCol>
                <a:gridCol w="1740231">
                  <a:extLst>
                    <a:ext uri="{9D8B030D-6E8A-4147-A177-3AD203B41FA5}">
                      <a16:colId xmlns:a16="http://schemas.microsoft.com/office/drawing/2014/main" val="732123313"/>
                    </a:ext>
                  </a:extLst>
                </a:gridCol>
              </a:tblGrid>
              <a:tr h="466190">
                <a:tc>
                  <a:txBody>
                    <a:bodyPr/>
                    <a:lstStyle/>
                    <a:p>
                      <a:pPr>
                        <a:lnSpc>
                          <a:spcPct val="107000"/>
                        </a:lnSpc>
                      </a:pPr>
                      <a:endParaRPr lang="en-US" sz="1500" dirty="0">
                        <a:effectLst/>
                        <a:latin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18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LEVEL</a:t>
                      </a:r>
                      <a:endParaRPr lang="en-US" sz="15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18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ISSUE</a:t>
                      </a:r>
                      <a:endParaRPr lang="en-US" sz="15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18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MEASURES</a:t>
                      </a:r>
                      <a:endParaRPr lang="en-US" sz="15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18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TARGETS</a:t>
                      </a:r>
                      <a:r>
                        <a:rPr lang="en-US" sz="1800" b="1" i="1" u="none"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500" i="1" u="none"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extLst>
                  <a:ext uri="{0D108BD9-81ED-4DB2-BD59-A6C34878D82A}">
                    <a16:rowId xmlns:a16="http://schemas.microsoft.com/office/drawing/2014/main" val="444252742"/>
                  </a:ext>
                </a:extLst>
              </a:tr>
              <a:tr h="1156871">
                <a:tc>
                  <a:txBody>
                    <a:bodyPr/>
                    <a:lstStyle/>
                    <a:p>
                      <a:pPr marL="0" marR="0" algn="ctr">
                        <a:lnSpc>
                          <a:spcPct val="107000"/>
                        </a:lnSpc>
                        <a:spcBef>
                          <a:spcPts val="0"/>
                        </a:spcBef>
                        <a:spcAft>
                          <a:spcPts val="0"/>
                        </a:spcAft>
                      </a:pPr>
                      <a:r>
                        <a:rPr kumimoji="0" lang="en-US" sz="21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This is easy</a:t>
                      </a:r>
                    </a:p>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Always measured</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Inputs</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l" defTabSz="914400" rtl="0" eaLnBrk="1" latinLnBrk="0" hangingPunct="1">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Volume, Hours, Convenience, Cost</a:t>
                      </a: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extLst>
                  <a:ext uri="{0D108BD9-81ED-4DB2-BD59-A6C34878D82A}">
                    <a16:rowId xmlns:a16="http://schemas.microsoft.com/office/drawing/2014/main" val="2746449807"/>
                  </a:ext>
                </a:extLst>
              </a:tr>
              <a:tr h="1316181">
                <a:tc>
                  <a:txBody>
                    <a:bodyPr/>
                    <a:lstStyle/>
                    <a:p>
                      <a:pPr marL="0" marR="0" algn="ctr" defTabSz="914400" rtl="0" eaLnBrk="1" latinLnBrk="0" hangingPunct="1">
                        <a:lnSpc>
                          <a:spcPct val="107000"/>
                        </a:lnSpc>
                        <a:spcBef>
                          <a:spcPts val="0"/>
                        </a:spcBef>
                        <a:spcAft>
                          <a:spcPts val="0"/>
                        </a:spcAft>
                      </a:pPr>
                      <a:r>
                        <a:rPr kumimoji="0" lang="en-US" sz="21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This is easy</a:t>
                      </a:r>
                    </a:p>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Almost always measured</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Reaction</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nSpc>
                          <a:spcPct val="107000"/>
                        </a:lnSpc>
                        <a:spcBef>
                          <a:spcPts val="0"/>
                        </a:spcBef>
                        <a:spcAft>
                          <a:spcPts val="0"/>
                        </a:spcAft>
                      </a:pPr>
                      <a:r>
                        <a:rPr lang="en-US" sz="21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Relevance, Engaging, </a:t>
                      </a:r>
                      <a:r>
                        <a:rPr lang="en-US" sz="21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Important, Useful, </a:t>
                      </a:r>
                      <a:r>
                        <a:rPr lang="en-US" sz="21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New Content, </a:t>
                      </a:r>
                      <a:r>
                        <a:rPr lang="en-US" sz="21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Intent to Use, </a:t>
                      </a:r>
                      <a:r>
                        <a:rPr lang="en-US" sz="2100" kern="1200" dirty="0">
                          <a:solidFill>
                            <a:srgbClr val="B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Recommend to Others</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extLst>
                  <a:ext uri="{0D108BD9-81ED-4DB2-BD59-A6C34878D82A}">
                    <a16:rowId xmlns:a16="http://schemas.microsoft.com/office/drawing/2014/main" val="2471144213"/>
                  </a:ext>
                </a:extLst>
              </a:tr>
              <a:tr h="1114763">
                <a:tc>
                  <a:txBody>
                    <a:bodyPr/>
                    <a:lstStyle/>
                    <a:p>
                      <a:pPr marL="0" marR="0" algn="ctr" defTabSz="914400" rtl="0" eaLnBrk="1" latinLnBrk="0" hangingPunct="1">
                        <a:lnSpc>
                          <a:spcPct val="107000"/>
                        </a:lnSpc>
                        <a:spcBef>
                          <a:spcPts val="0"/>
                        </a:spcBef>
                        <a:spcAft>
                          <a:spcPts val="0"/>
                        </a:spcAft>
                      </a:pPr>
                      <a:r>
                        <a:rPr kumimoji="0" lang="en-US" sz="21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Not difficult</a:t>
                      </a:r>
                    </a:p>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Usually measured</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Learning</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Concepts, Trends, Facts, Contacts, Skills, Competencies</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extLst>
                  <a:ext uri="{0D108BD9-81ED-4DB2-BD59-A6C34878D82A}">
                    <a16:rowId xmlns:a16="http://schemas.microsoft.com/office/drawing/2014/main" val="559052919"/>
                  </a:ext>
                </a:extLst>
              </a:tr>
              <a:tr h="1523592">
                <a:tc>
                  <a:txBody>
                    <a:bodyPr/>
                    <a:lstStyle/>
                    <a:p>
                      <a:pPr marL="0" marR="0" algn="ctr" defTabSz="914400" rtl="0" eaLnBrk="1" latinLnBrk="0" hangingPunct="1">
                        <a:lnSpc>
                          <a:spcPct val="107000"/>
                        </a:lnSpc>
                        <a:spcBef>
                          <a:spcPts val="0"/>
                        </a:spcBef>
                        <a:spcAft>
                          <a:spcPts val="0"/>
                        </a:spcAft>
                      </a:pPr>
                      <a:r>
                        <a:rPr kumimoji="0" lang="en-US" sz="21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Possible</a:t>
                      </a:r>
                    </a:p>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Often measured</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Application</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indent="0" algn="l">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Use of content, Frequency of Use, Success with Use, Barriers, Enablers</a:t>
                      </a:r>
                      <a:endParaRPr lang="en-US" sz="2100" dirty="0">
                        <a:effectLst/>
                        <a:latin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extLst>
                  <a:ext uri="{0D108BD9-81ED-4DB2-BD59-A6C34878D82A}">
                    <a16:rowId xmlns:a16="http://schemas.microsoft.com/office/drawing/2014/main" val="261977128"/>
                  </a:ext>
                </a:extLst>
              </a:tr>
              <a:tr h="1464770">
                <a:tc>
                  <a:txBody>
                    <a:bodyPr/>
                    <a:lstStyle/>
                    <a:p>
                      <a:pPr marL="0" marR="0" algn="ctr" defTabSz="914400" rtl="0" eaLnBrk="1" latinLnBrk="0" hangingPunct="1">
                        <a:lnSpc>
                          <a:spcPct val="107000"/>
                        </a:lnSpc>
                        <a:spcBef>
                          <a:spcPts val="0"/>
                        </a:spcBef>
                        <a:spcAft>
                          <a:spcPts val="0"/>
                        </a:spcAft>
                      </a:pPr>
                      <a:r>
                        <a:rPr kumimoji="0" lang="en-US" sz="21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Not so difficult to connect</a:t>
                      </a:r>
                    </a:p>
                    <a:p>
                      <a:pPr marL="0" marR="0">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Sometimes measured</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Impact</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Productivity, Time, Quality, Costs, Image, Reputation, Engagement, Compliance</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extLst>
                  <a:ext uri="{0D108BD9-81ED-4DB2-BD59-A6C34878D82A}">
                    <a16:rowId xmlns:a16="http://schemas.microsoft.com/office/drawing/2014/main" val="4188113110"/>
                  </a:ext>
                </a:extLst>
              </a:tr>
              <a:tr h="1133321">
                <a:tc>
                  <a:txBody>
                    <a:bodyPr/>
                    <a:lstStyle/>
                    <a:p>
                      <a:pPr marL="0" marR="0" algn="ctr" defTabSz="914400" rtl="0" eaLnBrk="1" latinLnBrk="0" hangingPunct="1">
                        <a:lnSpc>
                          <a:spcPct val="107000"/>
                        </a:lnSpc>
                        <a:spcBef>
                          <a:spcPts val="0"/>
                        </a:spcBef>
                        <a:spcAft>
                          <a:spcPts val="0"/>
                        </a:spcAft>
                      </a:pPr>
                      <a:r>
                        <a:rPr kumimoji="0" lang="en-US" sz="2100" b="0" i="0" u="sng" strike="noStrike" kern="1200" cap="none" normalizeH="0" baseline="0" dirty="0">
                          <a:ln>
                            <a:noFill/>
                          </a:ln>
                          <a:solidFill>
                            <a:srgbClr val="990000"/>
                          </a:solidFill>
                          <a:effectLst/>
                          <a:latin typeface="Calibri" panose="020F0502020204030204" pitchFamily="34" charset="0"/>
                          <a:ea typeface="Times New Roman" panose="02020603050405020304" pitchFamily="18" charset="0"/>
                          <a:cs typeface="Calibri" panose="020F0502020204030204" pitchFamily="34" charset="0"/>
                        </a:rPr>
                        <a:t>Possible for many programs</a:t>
                      </a:r>
                    </a:p>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Rarely measured</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b="1"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ROI</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Benefit Cost Ratio or Return on Investment, Expressed as a Percent</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tc>
                  <a:txBody>
                    <a:bodyPr/>
                    <a:lstStyle/>
                    <a:p>
                      <a:pPr marL="0" marR="0" algn="ctr">
                        <a:lnSpc>
                          <a:spcPct val="107000"/>
                        </a:lnSpc>
                        <a:spcBef>
                          <a:spcPts val="0"/>
                        </a:spcBef>
                        <a:spcAft>
                          <a:spcPts val="0"/>
                        </a:spcAft>
                      </a:pPr>
                      <a:r>
                        <a:rPr lang="en-US" sz="2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2100" dirty="0">
                        <a:effectLst/>
                        <a:latin typeface="Calibri" panose="020F0502020204030204" pitchFamily="34" charset="0"/>
                        <a:ea typeface="Calibri" panose="020F0502020204030204" pitchFamily="34" charset="0"/>
                        <a:cs typeface="Calibri" panose="020F0502020204030204" pitchFamily="34" charset="0"/>
                      </a:endParaRPr>
                    </a:p>
                  </a:txBody>
                  <a:tcPr marL="121194" marR="121194" marT="60597" marB="60597">
                    <a:lnL>
                      <a:noFill/>
                    </a:lnL>
                    <a:lnR>
                      <a:noFill/>
                    </a:lnR>
                    <a:lnT>
                      <a:noFill/>
                    </a:lnT>
                    <a:lnB>
                      <a:noFill/>
                    </a:lnB>
                  </a:tcPr>
                </a:tc>
                <a:extLst>
                  <a:ext uri="{0D108BD9-81ED-4DB2-BD59-A6C34878D82A}">
                    <a16:rowId xmlns:a16="http://schemas.microsoft.com/office/drawing/2014/main" val="1808446062"/>
                  </a:ext>
                </a:extLst>
              </a:tr>
            </a:tbl>
          </a:graphicData>
        </a:graphic>
      </p:graphicFrame>
      <p:grpSp>
        <p:nvGrpSpPr>
          <p:cNvPr id="24" name="Group 23">
            <a:extLst>
              <a:ext uri="{FF2B5EF4-FFF2-40B4-BE49-F238E27FC236}">
                <a16:creationId xmlns:a16="http://schemas.microsoft.com/office/drawing/2014/main" id="{3C0F8E31-B51B-4E3D-82D7-9063F22EE550}"/>
              </a:ext>
            </a:extLst>
          </p:cNvPr>
          <p:cNvGrpSpPr/>
          <p:nvPr/>
        </p:nvGrpSpPr>
        <p:grpSpPr>
          <a:xfrm>
            <a:off x="7743593" y="2113200"/>
            <a:ext cx="571500" cy="6023901"/>
            <a:chOff x="4764736" y="2016079"/>
            <a:chExt cx="381000" cy="4015934"/>
          </a:xfrm>
        </p:grpSpPr>
        <p:sp>
          <p:nvSpPr>
            <p:cNvPr id="8" name="Down Arrow 19">
              <a:extLst>
                <a:ext uri="{FF2B5EF4-FFF2-40B4-BE49-F238E27FC236}">
                  <a16:creationId xmlns:a16="http://schemas.microsoft.com/office/drawing/2014/main" id="{1D85B47D-2086-4536-96B6-A365840B378F}"/>
                </a:ext>
              </a:extLst>
            </p:cNvPr>
            <p:cNvSpPr/>
            <p:nvPr/>
          </p:nvSpPr>
          <p:spPr>
            <a:xfrm>
              <a:off x="4764736" y="5594155"/>
              <a:ext cx="381000" cy="437858"/>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defTabSz="1371600" eaLnBrk="0" fontAlgn="base" hangingPunct="0">
                <a:spcBef>
                  <a:spcPct val="0"/>
                </a:spcBef>
                <a:spcAft>
                  <a:spcPct val="0"/>
                </a:spcAft>
              </a:pPr>
              <a:endParaRPr lang="en-US" sz="2700" dirty="0">
                <a:solidFill>
                  <a:prstClr val="black"/>
                </a:solidFill>
                <a:latin typeface="Verdana" pitchFamily="34" charset="0"/>
                <a:ea typeface="ＭＳ Ｐゴシック" pitchFamily="-111" charset="-128"/>
              </a:endParaRPr>
            </a:p>
          </p:txBody>
        </p:sp>
        <p:sp>
          <p:nvSpPr>
            <p:cNvPr id="9" name="Down Arrow 20">
              <a:extLst>
                <a:ext uri="{FF2B5EF4-FFF2-40B4-BE49-F238E27FC236}">
                  <a16:creationId xmlns:a16="http://schemas.microsoft.com/office/drawing/2014/main" id="{01898BEE-5E7D-4902-AF20-7E163BFDABE2}"/>
                </a:ext>
              </a:extLst>
            </p:cNvPr>
            <p:cNvSpPr/>
            <p:nvPr/>
          </p:nvSpPr>
          <p:spPr>
            <a:xfrm>
              <a:off x="4764736" y="2833688"/>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defTabSz="1371600" eaLnBrk="0" fontAlgn="base" hangingPunct="0">
                <a:spcBef>
                  <a:spcPct val="0"/>
                </a:spcBef>
                <a:spcAft>
                  <a:spcPct val="0"/>
                </a:spcAft>
              </a:pPr>
              <a:endParaRPr lang="en-US" sz="2700" dirty="0">
                <a:solidFill>
                  <a:prstClr val="black"/>
                </a:solidFill>
                <a:latin typeface="Verdana" pitchFamily="34" charset="0"/>
                <a:ea typeface="ＭＳ Ｐゴシック" pitchFamily="-111" charset="-128"/>
              </a:endParaRPr>
            </a:p>
          </p:txBody>
        </p:sp>
        <p:sp>
          <p:nvSpPr>
            <p:cNvPr id="10" name="Down Arrow 21">
              <a:extLst>
                <a:ext uri="{FF2B5EF4-FFF2-40B4-BE49-F238E27FC236}">
                  <a16:creationId xmlns:a16="http://schemas.microsoft.com/office/drawing/2014/main" id="{508A6AE5-452A-41F9-87C9-3561872AB258}"/>
                </a:ext>
              </a:extLst>
            </p:cNvPr>
            <p:cNvSpPr/>
            <p:nvPr/>
          </p:nvSpPr>
          <p:spPr>
            <a:xfrm>
              <a:off x="4764736" y="3717107"/>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defTabSz="1371600" eaLnBrk="0" fontAlgn="base" hangingPunct="0">
                <a:spcBef>
                  <a:spcPct val="0"/>
                </a:spcBef>
                <a:spcAft>
                  <a:spcPct val="0"/>
                </a:spcAft>
              </a:pPr>
              <a:endParaRPr lang="en-US" sz="2700" dirty="0">
                <a:solidFill>
                  <a:prstClr val="black"/>
                </a:solidFill>
                <a:latin typeface="Verdana" pitchFamily="34" charset="0"/>
                <a:ea typeface="ＭＳ Ｐゴシック" pitchFamily="-111" charset="-128"/>
              </a:endParaRPr>
            </a:p>
          </p:txBody>
        </p:sp>
        <p:sp>
          <p:nvSpPr>
            <p:cNvPr id="11" name="Down Arrow 22">
              <a:extLst>
                <a:ext uri="{FF2B5EF4-FFF2-40B4-BE49-F238E27FC236}">
                  <a16:creationId xmlns:a16="http://schemas.microsoft.com/office/drawing/2014/main" id="{61405A25-D01E-4400-BF3C-9E67F8B6AAF3}"/>
                </a:ext>
              </a:extLst>
            </p:cNvPr>
            <p:cNvSpPr/>
            <p:nvPr/>
          </p:nvSpPr>
          <p:spPr>
            <a:xfrm>
              <a:off x="4764736" y="4644843"/>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defTabSz="1371600" eaLnBrk="0" fontAlgn="base" hangingPunct="0">
                <a:spcBef>
                  <a:spcPct val="0"/>
                </a:spcBef>
                <a:spcAft>
                  <a:spcPct val="0"/>
                </a:spcAft>
              </a:pPr>
              <a:endParaRPr lang="en-US" sz="2700" dirty="0">
                <a:solidFill>
                  <a:prstClr val="black"/>
                </a:solidFill>
                <a:latin typeface="Verdana" pitchFamily="34" charset="0"/>
                <a:ea typeface="ＭＳ Ｐゴシック" pitchFamily="-111" charset="-128"/>
              </a:endParaRPr>
            </a:p>
          </p:txBody>
        </p:sp>
        <p:sp>
          <p:nvSpPr>
            <p:cNvPr id="12" name="Down Arrow 23">
              <a:extLst>
                <a:ext uri="{FF2B5EF4-FFF2-40B4-BE49-F238E27FC236}">
                  <a16:creationId xmlns:a16="http://schemas.microsoft.com/office/drawing/2014/main" id="{3070396D-92B9-440E-BEBD-25D33032B47E}"/>
                </a:ext>
              </a:extLst>
            </p:cNvPr>
            <p:cNvSpPr/>
            <p:nvPr/>
          </p:nvSpPr>
          <p:spPr>
            <a:xfrm>
              <a:off x="4764736" y="2016079"/>
              <a:ext cx="381000" cy="438619"/>
            </a:xfrm>
            <a:prstGeom prst="downArrow">
              <a:avLst/>
            </a:prstGeom>
            <a:gradFill rotWithShape="1">
              <a:gsLst>
                <a:gs pos="0">
                  <a:srgbClr val="740000">
                    <a:tint val="100000"/>
                    <a:shade val="100000"/>
                    <a:satMod val="130000"/>
                  </a:srgbClr>
                </a:gs>
                <a:gs pos="100000">
                  <a:srgbClr val="740000">
                    <a:tint val="50000"/>
                    <a:shade val="100000"/>
                    <a:satMod val="350000"/>
                  </a:srgbClr>
                </a:gs>
              </a:gsLst>
              <a:lin ang="16200000" scaled="0"/>
            </a:gradFill>
            <a:ln w="9525" cap="flat" cmpd="sng" algn="ctr">
              <a:solidFill>
                <a:srgbClr val="740000">
                  <a:shade val="95000"/>
                  <a:satMod val="105000"/>
                </a:srgbClr>
              </a:solidFill>
              <a:prstDash val="solid"/>
            </a:ln>
            <a:effectLst>
              <a:outerShdw blurRad="40000" dist="23000" dir="5400000" rotWithShape="0">
                <a:srgbClr val="000000">
                  <a:alpha val="35000"/>
                </a:srgbClr>
              </a:outerShdw>
            </a:effectLst>
          </p:spPr>
          <p:txBody>
            <a:bodyPr rtlCol="0" anchor="ctr"/>
            <a:lstStyle/>
            <a:p>
              <a:pPr defTabSz="1371600" eaLnBrk="0" fontAlgn="base" hangingPunct="0">
                <a:spcBef>
                  <a:spcPct val="0"/>
                </a:spcBef>
                <a:spcAft>
                  <a:spcPct val="0"/>
                </a:spcAft>
              </a:pPr>
              <a:endParaRPr lang="en-US" sz="2700" dirty="0">
                <a:solidFill>
                  <a:prstClr val="black"/>
                </a:solidFill>
                <a:latin typeface="Verdana" pitchFamily="34" charset="0"/>
                <a:ea typeface="ＭＳ Ｐゴシック" pitchFamily="-111" charset="-128"/>
              </a:endParaRPr>
            </a:p>
          </p:txBody>
        </p:sp>
      </p:grpSp>
      <p:grpSp>
        <p:nvGrpSpPr>
          <p:cNvPr id="23" name="Group 22">
            <a:extLst>
              <a:ext uri="{FF2B5EF4-FFF2-40B4-BE49-F238E27FC236}">
                <a16:creationId xmlns:a16="http://schemas.microsoft.com/office/drawing/2014/main" id="{D823AEE7-05FB-4802-9053-D451C6A235F5}"/>
              </a:ext>
            </a:extLst>
          </p:cNvPr>
          <p:cNvGrpSpPr/>
          <p:nvPr/>
        </p:nvGrpSpPr>
        <p:grpSpPr>
          <a:xfrm>
            <a:off x="2031429" y="3058061"/>
            <a:ext cx="787155" cy="2586038"/>
            <a:chOff x="1140705" y="2618283"/>
            <a:chExt cx="524770" cy="1724025"/>
          </a:xfrm>
        </p:grpSpPr>
        <p:sp>
          <p:nvSpPr>
            <p:cNvPr id="14" name="Right Bracket 13">
              <a:extLst>
                <a:ext uri="{FF2B5EF4-FFF2-40B4-BE49-F238E27FC236}">
                  <a16:creationId xmlns:a16="http://schemas.microsoft.com/office/drawing/2014/main" id="{B56F1C83-6851-49BF-91EA-919E12D05D98}"/>
                </a:ext>
              </a:extLst>
            </p:cNvPr>
            <p:cNvSpPr/>
            <p:nvPr/>
          </p:nvSpPr>
          <p:spPr>
            <a:xfrm flipH="1">
              <a:off x="1270187" y="2618283"/>
              <a:ext cx="395288" cy="1724025"/>
            </a:xfrm>
            <a:prstGeom prst="rightBracket">
              <a:avLst/>
            </a:prstGeom>
            <a:ln w="57150">
              <a:solidFill>
                <a:srgbClr val="820E2E"/>
              </a:solidFill>
            </a:ln>
          </p:spPr>
          <p:style>
            <a:lnRef idx="2">
              <a:schemeClr val="accent6"/>
            </a:lnRef>
            <a:fillRef idx="0">
              <a:schemeClr val="accent6"/>
            </a:fillRef>
            <a:effectRef idx="1">
              <a:schemeClr val="accent6"/>
            </a:effectRef>
            <a:fontRef idx="minor">
              <a:schemeClr val="tx1"/>
            </a:fontRef>
          </p:style>
          <p:txBody>
            <a:bodyPr rtlCol="0" anchor="ctr"/>
            <a:lstStyle/>
            <a:p>
              <a:pPr defTabSz="1371600" eaLnBrk="0" fontAlgn="base" hangingPunct="0">
                <a:spcBef>
                  <a:spcPct val="0"/>
                </a:spcBef>
                <a:spcAft>
                  <a:spcPct val="0"/>
                </a:spcAft>
              </a:pPr>
              <a:endParaRPr lang="en-US" sz="2700" dirty="0">
                <a:solidFill>
                  <a:prstClr val="black"/>
                </a:solidFill>
                <a:latin typeface="Calibri" panose="020F0502020204030204" pitchFamily="34" charset="0"/>
                <a:cs typeface="Calibri" panose="020F0502020204030204" pitchFamily="34" charset="0"/>
              </a:endParaRPr>
            </a:p>
          </p:txBody>
        </p:sp>
        <p:sp>
          <p:nvSpPr>
            <p:cNvPr id="15" name="TextBox 2057">
              <a:extLst>
                <a:ext uri="{FF2B5EF4-FFF2-40B4-BE49-F238E27FC236}">
                  <a16:creationId xmlns:a16="http://schemas.microsoft.com/office/drawing/2014/main" id="{11D95C23-4CA0-4777-9093-B11E881C42E4}"/>
                </a:ext>
              </a:extLst>
            </p:cNvPr>
            <p:cNvSpPr txBox="1">
              <a:spLocks noChangeArrowheads="1"/>
            </p:cNvSpPr>
            <p:nvPr/>
          </p:nvSpPr>
          <p:spPr bwMode="auto">
            <a:xfrm rot="16200000">
              <a:off x="673980" y="3282298"/>
              <a:ext cx="1201738" cy="2682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bodyPr>
            <a:lstStyle/>
            <a:p>
              <a:pPr algn="ctr" defTabSz="685800" eaLnBrk="0" fontAlgn="base" hangingPunct="0">
                <a:spcBef>
                  <a:spcPct val="0"/>
                </a:spcBef>
                <a:spcAft>
                  <a:spcPct val="0"/>
                </a:spcAft>
              </a:pPr>
              <a:r>
                <a:rPr lang="en-US" altLang="en-US" sz="21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r>
                <a:rPr lang="en-US" altLang="en-US" sz="2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Can predict</a:t>
              </a:r>
              <a:endParaRPr lang="en-US" altLang="en-US" sz="21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grpSp>
      <p:grpSp>
        <p:nvGrpSpPr>
          <p:cNvPr id="3" name="Group 2">
            <a:extLst>
              <a:ext uri="{FF2B5EF4-FFF2-40B4-BE49-F238E27FC236}">
                <a16:creationId xmlns:a16="http://schemas.microsoft.com/office/drawing/2014/main" id="{2CCFA413-4C32-48A6-843B-95968BBEC751}"/>
              </a:ext>
            </a:extLst>
          </p:cNvPr>
          <p:cNvGrpSpPr/>
          <p:nvPr/>
        </p:nvGrpSpPr>
        <p:grpSpPr>
          <a:xfrm>
            <a:off x="1855809" y="6931772"/>
            <a:ext cx="962777" cy="2271713"/>
            <a:chOff x="1034549" y="5270687"/>
            <a:chExt cx="641851" cy="1514475"/>
          </a:xfrm>
        </p:grpSpPr>
        <p:sp>
          <p:nvSpPr>
            <p:cNvPr id="17" name="Right Bracket 16">
              <a:extLst>
                <a:ext uri="{FF2B5EF4-FFF2-40B4-BE49-F238E27FC236}">
                  <a16:creationId xmlns:a16="http://schemas.microsoft.com/office/drawing/2014/main" id="{48AA6C2D-5061-4788-818A-4E6D5C1752D1}"/>
                </a:ext>
              </a:extLst>
            </p:cNvPr>
            <p:cNvSpPr/>
            <p:nvPr/>
          </p:nvSpPr>
          <p:spPr>
            <a:xfrm flipH="1">
              <a:off x="1281113" y="5270687"/>
              <a:ext cx="395287" cy="1514475"/>
            </a:xfrm>
            <a:prstGeom prst="rightBracket">
              <a:avLst/>
            </a:prstGeom>
            <a:noFill/>
            <a:ln w="57150" cap="flat" cmpd="sng" algn="ctr">
              <a:solidFill>
                <a:srgbClr val="820E2E"/>
              </a:solidFill>
              <a:prstDash val="solid"/>
              <a:miter lim="800000"/>
            </a:ln>
            <a:effectLst/>
          </p:spPr>
          <p:txBody>
            <a:bodyPr rtlCol="0" anchor="ctr"/>
            <a:lstStyle/>
            <a:p>
              <a:pPr defTabSz="1371600" eaLnBrk="0" fontAlgn="base" hangingPunct="0">
                <a:spcBef>
                  <a:spcPct val="0"/>
                </a:spcBef>
                <a:spcAft>
                  <a:spcPct val="0"/>
                </a:spcAft>
              </a:pPr>
              <a:endParaRPr lang="en-US" sz="27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18" name="TextBox 2058">
              <a:extLst>
                <a:ext uri="{FF2B5EF4-FFF2-40B4-BE49-F238E27FC236}">
                  <a16:creationId xmlns:a16="http://schemas.microsoft.com/office/drawing/2014/main" id="{31288D54-E1CF-42EB-B84C-916EA972D879}"/>
                </a:ext>
              </a:extLst>
            </p:cNvPr>
            <p:cNvSpPr txBox="1">
              <a:spLocks noChangeArrowheads="1"/>
            </p:cNvSpPr>
            <p:nvPr/>
          </p:nvSpPr>
          <p:spPr bwMode="auto">
            <a:xfrm rot="16200000">
              <a:off x="727401" y="5781872"/>
              <a:ext cx="1137515" cy="5232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t" anchorCtr="0" compatLnSpc="1">
              <a:prstTxWarp prst="textNoShape">
                <a:avLst/>
              </a:prstTxWarp>
              <a:spAutoFit/>
            </a:bodyPr>
            <a:lstStyle/>
            <a:p>
              <a:pPr algn="ctr" defTabSz="1371600" eaLnBrk="0" fontAlgn="base" hangingPunct="0">
                <a:spcBef>
                  <a:spcPct val="0"/>
                </a:spcBef>
                <a:spcAft>
                  <a:spcPct val="0"/>
                </a:spcAft>
              </a:pPr>
              <a:r>
                <a:rPr lang="en-US" altLang="en-US" sz="2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Executives prefer </a:t>
              </a:r>
              <a:endParaRPr lang="en-US" altLang="en-US" sz="27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grpSp>
      <p:grpSp>
        <p:nvGrpSpPr>
          <p:cNvPr id="2" name="Group 1">
            <a:extLst>
              <a:ext uri="{FF2B5EF4-FFF2-40B4-BE49-F238E27FC236}">
                <a16:creationId xmlns:a16="http://schemas.microsoft.com/office/drawing/2014/main" id="{B80FDE18-7EDF-4815-86AC-64E3CD3CB4B9}"/>
              </a:ext>
            </a:extLst>
          </p:cNvPr>
          <p:cNvGrpSpPr/>
          <p:nvPr/>
        </p:nvGrpSpPr>
        <p:grpSpPr>
          <a:xfrm>
            <a:off x="8537557" y="6126272"/>
            <a:ext cx="4485254" cy="595299"/>
            <a:chOff x="5283332" y="4873820"/>
            <a:chExt cx="2990169" cy="396866"/>
          </a:xfrm>
        </p:grpSpPr>
        <p:cxnSp>
          <p:nvCxnSpPr>
            <p:cNvPr id="20" name="Straight Arrow Connector 19">
              <a:extLst>
                <a:ext uri="{FF2B5EF4-FFF2-40B4-BE49-F238E27FC236}">
                  <a16:creationId xmlns:a16="http://schemas.microsoft.com/office/drawing/2014/main" id="{9E3A7859-5989-445F-A536-62B357012C5F}"/>
                </a:ext>
              </a:extLst>
            </p:cNvPr>
            <p:cNvCxnSpPr/>
            <p:nvPr/>
          </p:nvCxnSpPr>
          <p:spPr>
            <a:xfrm flipH="1">
              <a:off x="5283332" y="5153000"/>
              <a:ext cx="231647" cy="117686"/>
            </a:xfrm>
            <a:prstGeom prst="straightConnector1">
              <a:avLst/>
            </a:prstGeom>
            <a:ln w="38100">
              <a:solidFill>
                <a:srgbClr val="990000"/>
              </a:solidFill>
              <a:tailEnd type="triangle"/>
            </a:ln>
          </p:spPr>
          <p:style>
            <a:lnRef idx="2">
              <a:schemeClr val="accent1"/>
            </a:lnRef>
            <a:fillRef idx="0">
              <a:schemeClr val="accent1"/>
            </a:fillRef>
            <a:effectRef idx="1">
              <a:schemeClr val="accent1"/>
            </a:effectRef>
            <a:fontRef idx="minor">
              <a:schemeClr val="tx1"/>
            </a:fontRef>
          </p:style>
        </p:cxnSp>
        <p:sp>
          <p:nvSpPr>
            <p:cNvPr id="21" name="Text Box 2">
              <a:extLst>
                <a:ext uri="{FF2B5EF4-FFF2-40B4-BE49-F238E27FC236}">
                  <a16:creationId xmlns:a16="http://schemas.microsoft.com/office/drawing/2014/main" id="{532E2F8F-C20B-44A7-8CAB-D641E02C53B9}"/>
                </a:ext>
              </a:extLst>
            </p:cNvPr>
            <p:cNvSpPr txBox="1">
              <a:spLocks noChangeArrowheads="1"/>
            </p:cNvSpPr>
            <p:nvPr/>
          </p:nvSpPr>
          <p:spPr bwMode="auto">
            <a:xfrm>
              <a:off x="5564780" y="4873820"/>
              <a:ext cx="2708721" cy="304800"/>
            </a:xfrm>
            <a:prstGeom prst="roundRect">
              <a:avLst/>
            </a:prstGeom>
            <a:solidFill>
              <a:srgbClr val="820E2E"/>
            </a:solidFill>
            <a:ln w="19050">
              <a:solidFill>
                <a:schemeClr val="bg2"/>
              </a:solidFill>
              <a:miter lim="800000"/>
              <a:headEnd/>
              <a:tailEnd/>
            </a:ln>
            <a:effectLst>
              <a:outerShdw blurRad="50800" dist="38100" dir="2700000" algn="tl" rotWithShape="0">
                <a:prstClr val="black">
                  <a:alpha val="40000"/>
                </a:prstClr>
              </a:outerShdw>
            </a:effectLst>
          </p:spPr>
          <p:txBody>
            <a:bodyPr rot="0" vert="horz" wrap="square" lIns="137160" tIns="68580" rIns="137160" bIns="68580" anchor="t" anchorCtr="0">
              <a:noAutofit/>
            </a:bodyPr>
            <a:lstStyle/>
            <a:p>
              <a:pPr algn="ctr" defTabSz="1371600" eaLnBrk="0" fontAlgn="base" hangingPunct="0"/>
              <a:r>
                <a:rPr lang="en-US" b="1" dirty="0">
                  <a:solidFill>
                    <a:srgbClr val="FFFFFF"/>
                  </a:solidFill>
                  <a:latin typeface="Calibri" panose="020F0502020204030204" pitchFamily="34" charset="0"/>
                  <a:ea typeface="Times New Roman" panose="02020603050405020304" pitchFamily="18" charset="0"/>
                  <a:cs typeface="Calibri" panose="020F0502020204030204" pitchFamily="34" charset="0"/>
                </a:rPr>
                <a:t>Must take a step to isolate the effects</a:t>
              </a:r>
              <a:endParaRPr lang="en-US"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22" name="Rectangle 35">
            <a:extLst>
              <a:ext uri="{FF2B5EF4-FFF2-40B4-BE49-F238E27FC236}">
                <a16:creationId xmlns:a16="http://schemas.microsoft.com/office/drawing/2014/main" id="{790EAB78-81F3-452A-B8D5-9B2E6E9665E5}"/>
              </a:ext>
            </a:extLst>
          </p:cNvPr>
          <p:cNvSpPr>
            <a:spLocks noChangeArrowheads="1"/>
          </p:cNvSpPr>
          <p:nvPr/>
        </p:nvSpPr>
        <p:spPr bwMode="auto">
          <a:xfrm>
            <a:off x="3099703" y="1296406"/>
            <a:ext cx="277064" cy="55399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none" lIns="137160" tIns="68580" rIns="137160" bIns="68580" numCol="1" anchor="ctr" anchorCtr="0" compatLnSpc="1">
            <a:prstTxWarp prst="textNoShape">
              <a:avLst/>
            </a:prstTxWarp>
            <a:spAutoFit/>
          </a:bodyPr>
          <a:lstStyle/>
          <a:p>
            <a:pPr defTabSz="1371600" eaLnBrk="0" fontAlgn="base" hangingPunct="0">
              <a:spcBef>
                <a:spcPct val="0"/>
              </a:spcBef>
              <a:spcAft>
                <a:spcPct val="0"/>
              </a:spcAft>
            </a:pPr>
            <a:endParaRPr lang="en-US" sz="2700" dirty="0">
              <a:solidFill>
                <a:prstClr val="black"/>
              </a:solidFill>
              <a:latin typeface="Verdana" pitchFamily="34" charset="0"/>
              <a:ea typeface="ＭＳ Ｐゴシック" pitchFamily="-111" charset="-128"/>
            </a:endParaRPr>
          </a:p>
        </p:txBody>
      </p:sp>
      <p:sp>
        <p:nvSpPr>
          <p:cNvPr id="27" name="Text Box 2">
            <a:extLst>
              <a:ext uri="{FF2B5EF4-FFF2-40B4-BE49-F238E27FC236}">
                <a16:creationId xmlns:a16="http://schemas.microsoft.com/office/drawing/2014/main" id="{39118308-DE45-4D8C-BFF0-1C43F5805261}"/>
              </a:ext>
            </a:extLst>
          </p:cNvPr>
          <p:cNvSpPr txBox="1">
            <a:spLocks noChangeArrowheads="1"/>
          </p:cNvSpPr>
          <p:nvPr/>
        </p:nvSpPr>
        <p:spPr bwMode="auto">
          <a:xfrm>
            <a:off x="1974002" y="9401212"/>
            <a:ext cx="7772400" cy="37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bodyPr>
          <a:lstStyle/>
          <a:p>
            <a:pPr defTabSz="685800" eaLnBrk="0" fontAlgn="base" hangingPunct="0">
              <a:spcBef>
                <a:spcPct val="0"/>
              </a:spcBef>
              <a:spcAft>
                <a:spcPct val="0"/>
              </a:spcAft>
            </a:pPr>
            <a:r>
              <a:rPr lang="en-US" altLang="en-US" sz="1575" dirty="0">
                <a:solidFill>
                  <a:prstClr val="black"/>
                </a:solidFill>
                <a:latin typeface="Calibri" panose="020F0502020204030204" pitchFamily="34" charset="0"/>
                <a:ea typeface="Times New Roman" panose="02020603050405020304" pitchFamily="18" charset="0"/>
                <a:cs typeface="Calibri" panose="020F0502020204030204" pitchFamily="34" charset="0"/>
              </a:rPr>
              <a:t>**Best Practice: Percent of programs evaluated at this level each year.</a:t>
            </a:r>
            <a:endParaRPr lang="en-US" altLang="en-US" sz="21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8" name="Rectangle 32">
            <a:extLst>
              <a:ext uri="{FF2B5EF4-FFF2-40B4-BE49-F238E27FC236}">
                <a16:creationId xmlns:a16="http://schemas.microsoft.com/office/drawing/2014/main" id="{70A87065-1188-4CC6-8F9C-0373BC5A5F78}"/>
              </a:ext>
            </a:extLst>
          </p:cNvPr>
          <p:cNvSpPr>
            <a:spLocks noChangeArrowheads="1"/>
          </p:cNvSpPr>
          <p:nvPr/>
        </p:nvSpPr>
        <p:spPr bwMode="auto">
          <a:xfrm>
            <a:off x="1974002" y="14909"/>
            <a:ext cx="13716000" cy="115416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137160" tIns="68580" rIns="137160" bIns="68580" numCol="1" anchor="ctr" anchorCtr="0" compatLnSpc="1">
            <a:prstTxWarp prst="textNoShape">
              <a:avLst/>
            </a:prstTxWarp>
            <a:spAutoFit/>
          </a:bodyPr>
          <a:lstStyle/>
          <a:p>
            <a:pPr algn="ctr" defTabSz="685800" eaLnBrk="0" fontAlgn="base" hangingPunct="0">
              <a:spcBef>
                <a:spcPct val="0"/>
              </a:spcBef>
              <a:spcAft>
                <a:spcPct val="0"/>
              </a:spcAft>
            </a:pPr>
            <a:r>
              <a:rPr lang="en-US" altLang="en-US" sz="6600" b="1" dirty="0">
                <a:solidFill>
                  <a:prstClr val="black"/>
                </a:solidFill>
                <a:latin typeface="Calibri Light" panose="020F0302020204030204"/>
                <a:ea typeface="ＭＳ Ｐゴシック" pitchFamily="-111" charset="-128"/>
              </a:rPr>
              <a:t>The Value Chain</a:t>
            </a:r>
          </a:p>
        </p:txBody>
      </p:sp>
    </p:spTree>
    <p:extLst>
      <p:ext uri="{BB962C8B-B14F-4D97-AF65-F5344CB8AC3E}">
        <p14:creationId xmlns:p14="http://schemas.microsoft.com/office/powerpoint/2010/main" val="433954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577549BE-EB49-AE8A-5931-EB539E2D5398}"/>
              </a:ext>
            </a:extLst>
          </p:cNvPr>
          <p:cNvPicPr>
            <a:picLocks/>
          </p:cNvPicPr>
          <p:nvPr>
            <p:custDataLst>
              <p:tags r:id="rId2"/>
            </p:custDataLst>
          </p:nvPr>
        </p:nvPicPr>
        <p:blipFill>
          <a:blip r:embed="rId6">
            <a:extLst>
              <a:ext uri="{96DAC541-7B7A-43D3-8B79-37D633B846F1}">
                <asvg:svgBlip xmlns:asvg="http://schemas.microsoft.com/office/drawing/2016/SVG/main" r:embed="rId7"/>
              </a:ext>
            </a:extLst>
          </a:blip>
          <a:stretch>
            <a:fillRect/>
          </a:stretch>
        </p:blipFill>
        <p:spPr>
          <a:xfrm>
            <a:off x="1737360" y="3406140"/>
            <a:ext cx="3474720" cy="3474720"/>
          </a:xfrm>
          <a:prstGeom prst="rect">
            <a:avLst/>
          </a:prstGeom>
        </p:spPr>
      </p:pic>
      <p:sp>
        <p:nvSpPr>
          <p:cNvPr id="9" name="Rectangle 8">
            <a:extLst>
              <a:ext uri="{FF2B5EF4-FFF2-40B4-BE49-F238E27FC236}">
                <a16:creationId xmlns:a16="http://schemas.microsoft.com/office/drawing/2014/main" id="{A0CF43C2-CB15-7B1C-1CE4-4273DF9E1E47}"/>
              </a:ext>
            </a:extLst>
          </p:cNvPr>
          <p:cNvSpPr/>
          <p:nvPr>
            <p:custDataLst>
              <p:tags r:id="rId3"/>
            </p:custDataLst>
          </p:nvPr>
        </p:nvSpPr>
        <p:spPr>
          <a:xfrm>
            <a:off x="5852160" y="3857625"/>
            <a:ext cx="10972801" cy="2571750"/>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dirty="0">
                <a:solidFill>
                  <a:srgbClr val="5B5B5B"/>
                </a:solidFill>
              </a:rPr>
              <a:t>In one word, what comes to mind when you think about ROI for your project? 
</a:t>
            </a:r>
          </a:p>
        </p:txBody>
      </p:sp>
      <p:sp>
        <p:nvSpPr>
          <p:cNvPr id="10" name="Rectangle 9">
            <a:extLst>
              <a:ext uri="{FF2B5EF4-FFF2-40B4-BE49-F238E27FC236}">
                <a16:creationId xmlns:a16="http://schemas.microsoft.com/office/drawing/2014/main" id="{C88F18FA-4238-DF77-AC48-453D54D0C762}"/>
              </a:ext>
            </a:extLst>
          </p:cNvPr>
          <p:cNvSpPr/>
          <p:nvPr>
            <p:custDataLst>
              <p:tags r:id="rId4"/>
            </p:custDataLst>
          </p:nvPr>
        </p:nvSpPr>
        <p:spPr>
          <a:xfrm>
            <a:off x="5852160" y="9461500"/>
            <a:ext cx="10972801" cy="77724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r>
              <a:rPr lang="en-US" sz="2200" b="1">
                <a:solidFill>
                  <a:srgbClr val="5B5B5B"/>
                </a:solidFill>
              </a:rPr>
              <a:t>ⓘ</a:t>
            </a:r>
            <a:r>
              <a:rPr lang="en-US" sz="2000">
                <a:solidFill>
                  <a:srgbClr val="5B5B5B"/>
                </a:solidFill>
              </a:rPr>
              <a:t> Start presenting to display the poll results on this slide.</a:t>
            </a:r>
          </a:p>
        </p:txBody>
      </p:sp>
      <p:pic>
        <p:nvPicPr>
          <p:cNvPr id="11" name="Picture 10">
            <a:extLst>
              <a:ext uri="{FF2B5EF4-FFF2-40B4-BE49-F238E27FC236}">
                <a16:creationId xmlns:a16="http://schemas.microsoft.com/office/drawing/2014/main" id="{4D13F5E7-6E71-DB0F-E299-7A4631A2A53B}"/>
              </a:ext>
            </a:extLst>
          </p:cNvPr>
          <p:cNvPicPr>
            <a:picLocks noChangeAspect="1"/>
          </p:cNvPicPr>
          <p:nvPr/>
        </p:nvPicPr>
        <p:blipFill>
          <a:blip r:embed="rId8"/>
          <a:stretch>
            <a:fillRect/>
          </a:stretch>
        </p:blipFill>
        <p:spPr>
          <a:xfrm>
            <a:off x="0" y="0"/>
            <a:ext cx="18288000" cy="794733"/>
          </a:xfrm>
          <a:prstGeom prst="rect">
            <a:avLst/>
          </a:prstGeom>
        </p:spPr>
      </p:pic>
      <p:pic>
        <p:nvPicPr>
          <p:cNvPr id="12" name="Picture 11">
            <a:extLst>
              <a:ext uri="{FF2B5EF4-FFF2-40B4-BE49-F238E27FC236}">
                <a16:creationId xmlns:a16="http://schemas.microsoft.com/office/drawing/2014/main" id="{F3BAED41-0B30-A7D8-C9B6-D4364C941E4E}"/>
              </a:ext>
            </a:extLst>
          </p:cNvPr>
          <p:cNvPicPr>
            <a:picLocks noChangeAspect="1"/>
          </p:cNvPicPr>
          <p:nvPr/>
        </p:nvPicPr>
        <p:blipFill>
          <a:blip r:embed="rId8"/>
          <a:stretch>
            <a:fillRect/>
          </a:stretch>
        </p:blipFill>
        <p:spPr>
          <a:xfrm>
            <a:off x="0" y="9480671"/>
            <a:ext cx="18288000" cy="794733"/>
          </a:xfrm>
          <a:prstGeom prst="rect">
            <a:avLst/>
          </a:prstGeom>
        </p:spPr>
      </p:pic>
    </p:spTree>
    <p:custDataLst>
      <p:tags r:id="rId1"/>
    </p:custDataLst>
    <p:extLst>
      <p:ext uri="{BB962C8B-B14F-4D97-AF65-F5344CB8AC3E}">
        <p14:creationId xmlns:p14="http://schemas.microsoft.com/office/powerpoint/2010/main" val="4147452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a:xfrm>
            <a:off x="0" y="4182611"/>
            <a:ext cx="18288000" cy="1024112"/>
          </a:xfrm>
          <a:prstGeom prst="rect">
            <a:avLst/>
          </a:prstGeom>
        </p:spPr>
        <p:txBody>
          <a:bodyPr vert="horz" lIns="137160" tIns="68580" rIns="137160" bIns="68580" rtlCol="0" anchor="ctr">
            <a:noAutofit/>
          </a:bodyPr>
          <a:lstStyle/>
          <a:p>
            <a:pPr algn="ctr">
              <a:lnSpc>
                <a:spcPct val="100000"/>
              </a:lnSpc>
              <a:spcBef>
                <a:spcPts val="0"/>
              </a:spcBef>
              <a:defRPr/>
            </a:pPr>
            <a:r>
              <a:rPr lang="en-US" b="1" dirty="0"/>
              <a:t>POLL: Serious Performance Challenges?</a:t>
            </a:r>
          </a:p>
        </p:txBody>
      </p:sp>
      <p:sp>
        <p:nvSpPr>
          <p:cNvPr id="88067" name="Content Placeholder 2"/>
          <p:cNvSpPr>
            <a:spLocks noGrp="1"/>
          </p:cNvSpPr>
          <p:nvPr>
            <p:ph idx="4294967295"/>
          </p:nvPr>
        </p:nvSpPr>
        <p:spPr>
          <a:xfrm>
            <a:off x="3200400" y="4832764"/>
            <a:ext cx="14173200" cy="4906535"/>
          </a:xfrm>
          <a:prstGeom prst="rect">
            <a:avLst/>
          </a:prstGeom>
        </p:spPr>
        <p:txBody>
          <a:bodyPr vert="horz" lIns="137160" tIns="68580" rIns="137160" bIns="68580" rtlCol="0" anchor="ctr">
            <a:normAutofit/>
          </a:bodyPr>
          <a:lstStyle/>
          <a:p>
            <a:pPr marL="685800" indent="-685800" fontAlgn="base">
              <a:spcAft>
                <a:spcPts val="900"/>
              </a:spcAft>
              <a:buClr>
                <a:schemeClr val="tx1"/>
              </a:buClr>
              <a:buSzPct val="100000"/>
              <a:buFont typeface="+mj-lt"/>
              <a:buAutoNum type="arabicPeriod"/>
            </a:pPr>
            <a:r>
              <a:rPr lang="en-US" sz="3200" dirty="0">
                <a:latin typeface="Calibri" panose="020F0502020204030204" pitchFamily="34" charset="0"/>
                <a:cs typeface="Calibri" panose="020F0502020204030204" pitchFamily="34" charset="0"/>
              </a:rPr>
              <a:t> Most projects are not successful.</a:t>
            </a:r>
          </a:p>
          <a:p>
            <a:pPr marL="771525" indent="-771525" fontAlgn="base">
              <a:spcAft>
                <a:spcPts val="900"/>
              </a:spcAft>
              <a:buClr>
                <a:schemeClr val="tx1"/>
              </a:buClr>
              <a:buSzPct val="100000"/>
              <a:buFont typeface="+mj-lt"/>
              <a:buAutoNum type="arabicPeriod"/>
            </a:pPr>
            <a:r>
              <a:rPr lang="en-US" sz="3200" dirty="0">
                <a:latin typeface="Calibri" panose="020F0502020204030204" pitchFamily="34" charset="0"/>
                <a:cs typeface="Calibri" panose="020F0502020204030204" pitchFamily="34" charset="0"/>
              </a:rPr>
              <a:t>The project outcome desired by executives is rarely measured.</a:t>
            </a:r>
          </a:p>
          <a:p>
            <a:pPr marL="771525" indent="-771525" fontAlgn="base">
              <a:spcAft>
                <a:spcPts val="900"/>
              </a:spcAft>
              <a:buClr>
                <a:schemeClr val="tx1"/>
              </a:buClr>
              <a:buSzPct val="100000"/>
              <a:buFont typeface="+mj-lt"/>
              <a:buAutoNum type="arabicPeriod"/>
            </a:pPr>
            <a:r>
              <a:rPr lang="en-US" sz="3200" dirty="0">
                <a:latin typeface="Calibri" panose="020F0502020204030204" pitchFamily="34" charset="0"/>
                <a:cs typeface="Calibri" panose="020F0502020204030204" pitchFamily="34" charset="0"/>
              </a:rPr>
              <a:t>Most project managers do not have data showing that they make a difference in the organization.</a:t>
            </a:r>
          </a:p>
          <a:p>
            <a:pPr marL="771525" indent="-771525" fontAlgn="base">
              <a:spcAft>
                <a:spcPts val="900"/>
              </a:spcAft>
              <a:buClr>
                <a:schemeClr val="tx1"/>
              </a:buClr>
              <a:buSzPct val="100000"/>
              <a:buFont typeface="+mj-lt"/>
              <a:buAutoNum type="arabicPeriod"/>
            </a:pPr>
            <a:r>
              <a:rPr lang="en-US" sz="3200" dirty="0">
                <a:latin typeface="Calibri" panose="020F0502020204030204" pitchFamily="34" charset="0"/>
                <a:cs typeface="Calibri" panose="020F0502020204030204" pitchFamily="34" charset="0"/>
                <a:sym typeface="Work Sans"/>
              </a:rPr>
              <a:t>Most executives see project management as a cost and not an investment.</a:t>
            </a:r>
            <a:endParaRPr lang="en-US" sz="32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A4B4A62-1F57-C14F-B198-85CCF3F44A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 y="17"/>
            <a:ext cx="18287970" cy="4114784"/>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Rectangle 2">
            <a:extLst>
              <a:ext uri="{FF2B5EF4-FFF2-40B4-BE49-F238E27FC236}">
                <a16:creationId xmlns:a16="http://schemas.microsoft.com/office/drawing/2014/main" id="{30EAEC91-509E-F44B-AFB2-43B9188FBFD9}"/>
              </a:ext>
            </a:extLst>
          </p:cNvPr>
          <p:cNvSpPr/>
          <p:nvPr/>
        </p:nvSpPr>
        <p:spPr>
          <a:xfrm>
            <a:off x="961784" y="6104390"/>
            <a:ext cx="1745158" cy="2308324"/>
          </a:xfrm>
          <a:prstGeom prst="rect">
            <a:avLst/>
          </a:prstGeom>
        </p:spPr>
        <p:txBody>
          <a:bodyPr wrap="none">
            <a:spAutoFit/>
          </a:bodyPr>
          <a:lstStyle/>
          <a:p>
            <a:pPr algn="ctr" defTabSz="1371600" eaLnBrk="0" fontAlgn="base" hangingPunct="0">
              <a:spcBef>
                <a:spcPct val="0"/>
              </a:spcBef>
              <a:spcAft>
                <a:spcPct val="0"/>
              </a:spcAft>
            </a:pPr>
            <a:r>
              <a:rPr lang="en-US" sz="4800"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True </a:t>
            </a:r>
            <a:br>
              <a:rPr lang="en-US" sz="4800"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br>
            <a:r>
              <a:rPr lang="en-US" sz="4800"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or </a:t>
            </a:r>
            <a:br>
              <a:rPr lang="en-US" sz="4800"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br>
            <a:r>
              <a:rPr lang="en-US" sz="4800"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False?</a:t>
            </a:r>
            <a:endParaRPr lang="en-US" sz="4800" dirty="0">
              <a:solidFill>
                <a:prstClr val="black"/>
              </a:solidFill>
              <a:latin typeface="Verdana" pitchFamily="34" charset="0"/>
              <a:ea typeface="ＭＳ Ｐゴシック" pitchFamily="-111" charset="-128"/>
            </a:endParaRPr>
          </a:p>
        </p:txBody>
      </p:sp>
    </p:spTree>
    <p:extLst>
      <p:ext uri="{BB962C8B-B14F-4D97-AF65-F5344CB8AC3E}">
        <p14:creationId xmlns:p14="http://schemas.microsoft.com/office/powerpoint/2010/main" val="2804546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alyzing People, Brainstorming, Business">
            <a:extLst>
              <a:ext uri="{FF2B5EF4-FFF2-40B4-BE49-F238E27FC236}">
                <a16:creationId xmlns:a16="http://schemas.microsoft.com/office/drawing/2014/main" id="{5386EC56-9D30-4CC5-8A15-C1FABBB271E7}"/>
              </a:ext>
            </a:extLst>
          </p:cNvPr>
          <p:cNvPicPr>
            <a:picLocks noChangeAspect="1" noChangeArrowheads="1"/>
          </p:cNvPicPr>
          <p:nvPr/>
        </p:nvPicPr>
        <p:blipFill rotWithShape="1">
          <a:blip r:embed="rId2" cstate="email">
            <a:alphaModFix/>
            <a:extLst>
              <a:ext uri="{28A0092B-C50C-407E-A947-70E740481C1C}">
                <a14:useLocalDpi xmlns:a14="http://schemas.microsoft.com/office/drawing/2010/main"/>
              </a:ext>
            </a:extLst>
          </a:blip>
          <a:srcRect/>
          <a:stretch/>
        </p:blipFill>
        <p:spPr bwMode="auto">
          <a:xfrm>
            <a:off x="-114300" y="0"/>
            <a:ext cx="4477407" cy="4686300"/>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4" name="Subtitle 2">
            <a:extLst>
              <a:ext uri="{FF2B5EF4-FFF2-40B4-BE49-F238E27FC236}">
                <a16:creationId xmlns:a16="http://schemas.microsoft.com/office/drawing/2014/main" id="{83B32EFE-70E4-40A9-8278-97745DEF1E84}"/>
              </a:ext>
            </a:extLst>
          </p:cNvPr>
          <p:cNvSpPr txBox="1">
            <a:spLocks/>
          </p:cNvSpPr>
          <p:nvPr/>
        </p:nvSpPr>
        <p:spPr>
          <a:xfrm>
            <a:off x="5255403" y="752826"/>
            <a:ext cx="11154984" cy="1018596"/>
          </a:xfrm>
          <a:prstGeom prst="rect">
            <a:avLst/>
          </a:prstGeom>
        </p:spPr>
        <p:txBody>
          <a:bodyPr vert="horz" lIns="137160" tIns="68580" rIns="137160" bIns="6858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1371600" fontAlgn="base">
              <a:spcAft>
                <a:spcPct val="0"/>
              </a:spcAft>
              <a:buNone/>
            </a:pPr>
            <a:r>
              <a:rPr lang="en-US" sz="6600" b="1" dirty="0">
                <a:solidFill>
                  <a:prstClr val="black"/>
                </a:solidFill>
                <a:latin typeface="Calibri Light" panose="020F0302020204030204"/>
              </a:rPr>
              <a:t>What CEOs Want from Projects</a:t>
            </a:r>
          </a:p>
        </p:txBody>
      </p:sp>
      <p:graphicFrame>
        <p:nvGraphicFramePr>
          <p:cNvPr id="6" name="Table 5">
            <a:extLst>
              <a:ext uri="{FF2B5EF4-FFF2-40B4-BE49-F238E27FC236}">
                <a16:creationId xmlns:a16="http://schemas.microsoft.com/office/drawing/2014/main" id="{21D544AA-B6FC-49FD-AAD1-524EDDCBDBFA}"/>
              </a:ext>
            </a:extLst>
          </p:cNvPr>
          <p:cNvGraphicFramePr>
            <a:graphicFrameLocks noGrp="1"/>
          </p:cNvGraphicFramePr>
          <p:nvPr>
            <p:extLst>
              <p:ext uri="{D42A27DB-BD31-4B8C-83A1-F6EECF244321}">
                <p14:modId xmlns:p14="http://schemas.microsoft.com/office/powerpoint/2010/main" val="1838214614"/>
              </p:ext>
            </p:extLst>
          </p:nvPr>
        </p:nvGraphicFramePr>
        <p:xfrm>
          <a:off x="5255404" y="2057400"/>
          <a:ext cx="11154986" cy="6116954"/>
        </p:xfrm>
        <a:graphic>
          <a:graphicData uri="http://schemas.openxmlformats.org/drawingml/2006/table">
            <a:tbl>
              <a:tblPr firstRow="1" bandRow="1">
                <a:tableStyleId>{2D5ABB26-0587-4C30-8999-92F81FD0307C}</a:tableStyleId>
              </a:tblPr>
              <a:tblGrid>
                <a:gridCol w="4068386">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514600">
                  <a:extLst>
                    <a:ext uri="{9D8B030D-6E8A-4147-A177-3AD203B41FA5}">
                      <a16:colId xmlns:a16="http://schemas.microsoft.com/office/drawing/2014/main" val="20003"/>
                    </a:ext>
                  </a:extLst>
                </a:gridCol>
              </a:tblGrid>
              <a:tr h="1147278">
                <a:tc>
                  <a:txBody>
                    <a:bodyPr/>
                    <a:lstStyle/>
                    <a:p>
                      <a:pPr algn="ctr">
                        <a:lnSpc>
                          <a:spcPct val="100000"/>
                        </a:lnSpc>
                      </a:pPr>
                      <a:r>
                        <a:rPr lang="en-US" sz="3000" dirty="0">
                          <a:solidFill>
                            <a:schemeClr val="bg1"/>
                          </a:solidFill>
                          <a:latin typeface="Calibri" panose="020F0502020204030204" pitchFamily="34" charset="0"/>
                          <a:cs typeface="Calibri" panose="020F0502020204030204" pitchFamily="34" charset="0"/>
                        </a:rPr>
                        <a:t>Measures</a:t>
                      </a: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prstClr val="white">
                          <a:lumMod val="65000"/>
                        </a:prstClr>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3000" dirty="0">
                          <a:solidFill>
                            <a:schemeClr val="bg1"/>
                          </a:solidFill>
                          <a:latin typeface="Calibri" panose="020F0502020204030204" pitchFamily="34" charset="0"/>
                          <a:cs typeface="Calibri" panose="020F0502020204030204" pitchFamily="34" charset="0"/>
                        </a:rPr>
                        <a:t>Currently Measure</a:t>
                      </a:r>
                    </a:p>
                  </a:txBody>
                  <a:tcPr marL="137160" marR="137160" marT="68580" marB="68580" anchor="ctr">
                    <a:lnL w="12700" cap="flat" cmpd="sng" algn="ctr">
                      <a:solidFill>
                        <a:prstClr val="white">
                          <a:lumMod val="65000"/>
                        </a:prstClr>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3000" dirty="0">
                          <a:solidFill>
                            <a:schemeClr val="bg1"/>
                          </a:solidFill>
                          <a:latin typeface="Calibri" panose="020F0502020204030204" pitchFamily="34" charset="0"/>
                          <a:cs typeface="Calibri" panose="020F0502020204030204" pitchFamily="34" charset="0"/>
                        </a:rPr>
                        <a:t>Should Measure</a:t>
                      </a:r>
                    </a:p>
                  </a:txBody>
                  <a:tcPr marL="137160" marR="137160" marT="68580" marB="68580" anchor="ctr">
                    <a:lnL w="12700" cap="flat" cmpd="sng" algn="ctr">
                      <a:solidFill>
                        <a:srgbClr val="A6A6A6"/>
                      </a:solidFill>
                      <a:prstDash val="dot"/>
                      <a:round/>
                      <a:headEnd type="none" w="med" len="med"/>
                      <a:tailEnd type="none" w="med" len="med"/>
                    </a:lnL>
                    <a:lnR w="12700" cap="flat" cmpd="sng" algn="ctr">
                      <a:solidFill>
                        <a:srgbClr val="A6A6A6"/>
                      </a:solidFill>
                      <a:prstDash val="dot"/>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tc>
                  <a:txBody>
                    <a:bodyPr/>
                    <a:lstStyle/>
                    <a:p>
                      <a:pPr algn="ctr">
                        <a:lnSpc>
                          <a:spcPct val="100000"/>
                        </a:lnSpc>
                      </a:pPr>
                      <a:r>
                        <a:rPr lang="en-US" sz="3000" dirty="0">
                          <a:solidFill>
                            <a:schemeClr val="bg1"/>
                          </a:solidFill>
                          <a:latin typeface="Calibri" panose="020F0502020204030204" pitchFamily="34" charset="0"/>
                          <a:cs typeface="Calibri" panose="020F0502020204030204" pitchFamily="34" charset="0"/>
                        </a:rPr>
                        <a:t>Importance</a:t>
                      </a:r>
                    </a:p>
                  </a:txBody>
                  <a:tcPr marL="137160" marR="137160" marT="68580" marB="68580" anchor="ctr">
                    <a:lnL w="12700" cap="flat" cmpd="sng" algn="ctr">
                      <a:solidFill>
                        <a:srgbClr val="A6A6A6"/>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820E2E"/>
                    </a:solidFill>
                  </a:tcPr>
                </a:tc>
                <a:extLst>
                  <a:ext uri="{0D108BD9-81ED-4DB2-BD59-A6C34878D82A}">
                    <a16:rowId xmlns:a16="http://schemas.microsoft.com/office/drawing/2014/main" val="10000"/>
                  </a:ext>
                </a:extLst>
              </a:tr>
              <a:tr h="736604">
                <a:tc>
                  <a:txBody>
                    <a:bodyPr/>
                    <a:lstStyle/>
                    <a:p>
                      <a:pPr>
                        <a:lnSpc>
                          <a:spcPct val="80000"/>
                        </a:lnSpc>
                      </a:pPr>
                      <a:r>
                        <a:rPr lang="en-US" sz="3000" dirty="0">
                          <a:solidFill>
                            <a:srgbClr val="000000"/>
                          </a:solidFill>
                          <a:latin typeface="Calibri" panose="020F0502020204030204" pitchFamily="34" charset="0"/>
                          <a:cs typeface="Calibri" panose="020F0502020204030204" pitchFamily="34" charset="0"/>
                        </a:rPr>
                        <a:t>Inputs</a:t>
                      </a:r>
                    </a:p>
                  </a:txBody>
                  <a:tcPr marL="137160" marR="137160" marT="68580" marB="68580"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94%</a:t>
                      </a:r>
                    </a:p>
                  </a:txBody>
                  <a:tcPr marL="137160" marR="137160" marT="68580" marB="68580"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86%</a:t>
                      </a:r>
                    </a:p>
                  </a:txBody>
                  <a:tcPr marL="137160" marR="137160" marT="68580" marB="68580"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6</a:t>
                      </a:r>
                    </a:p>
                  </a:txBody>
                  <a:tcPr marL="137160" marR="137160" marT="68580" marB="68580"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705512">
                <a:tc>
                  <a:txBody>
                    <a:bodyPr/>
                    <a:lstStyle/>
                    <a:p>
                      <a:pPr>
                        <a:lnSpc>
                          <a:spcPct val="80000"/>
                        </a:lnSpc>
                      </a:pPr>
                      <a:r>
                        <a:rPr lang="en-US" sz="3000" dirty="0">
                          <a:solidFill>
                            <a:srgbClr val="000000"/>
                          </a:solidFill>
                          <a:latin typeface="Calibri" panose="020F0502020204030204" pitchFamily="34" charset="0"/>
                          <a:cs typeface="Calibri" panose="020F0502020204030204" pitchFamily="34" charset="0"/>
                        </a:rPr>
                        <a:t>Reaction</a:t>
                      </a:r>
                    </a:p>
                  </a:txBody>
                  <a:tcPr marL="137160" marR="137160" marT="68580" marB="68580"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53%</a:t>
                      </a:r>
                    </a:p>
                  </a:txBody>
                  <a:tcPr marL="137160" marR="137160" marT="68580" marB="68580"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22%</a:t>
                      </a:r>
                    </a:p>
                  </a:txBody>
                  <a:tcPr marL="137160" marR="137160" marT="68580" marB="68580"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7</a:t>
                      </a:r>
                    </a:p>
                  </a:txBody>
                  <a:tcPr marL="137160" marR="137160" marT="68580" marB="68580"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3"/>
                  </a:ext>
                </a:extLst>
              </a:tr>
              <a:tr h="705512">
                <a:tc>
                  <a:txBody>
                    <a:bodyPr/>
                    <a:lstStyle/>
                    <a:p>
                      <a:pPr>
                        <a:lnSpc>
                          <a:spcPct val="80000"/>
                        </a:lnSpc>
                      </a:pPr>
                      <a:r>
                        <a:rPr lang="en-US" sz="3000" dirty="0">
                          <a:solidFill>
                            <a:srgbClr val="000000"/>
                          </a:solidFill>
                          <a:latin typeface="Calibri" panose="020F0502020204030204" pitchFamily="34" charset="0"/>
                          <a:cs typeface="Calibri" panose="020F0502020204030204" pitchFamily="34" charset="0"/>
                        </a:rPr>
                        <a:t>Learning</a:t>
                      </a: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32%</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28%</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5</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05512">
                <a:tc>
                  <a:txBody>
                    <a:bodyPr/>
                    <a:lstStyle/>
                    <a:p>
                      <a:pPr>
                        <a:lnSpc>
                          <a:spcPct val="80000"/>
                        </a:lnSpc>
                      </a:pPr>
                      <a:r>
                        <a:rPr lang="en-US" sz="3000" dirty="0">
                          <a:solidFill>
                            <a:srgbClr val="000000"/>
                          </a:solidFill>
                          <a:latin typeface="Calibri" panose="020F0502020204030204" pitchFamily="34" charset="0"/>
                          <a:cs typeface="Calibri" panose="020F0502020204030204" pitchFamily="34" charset="0"/>
                        </a:rPr>
                        <a:t>Application</a:t>
                      </a:r>
                    </a:p>
                  </a:txBody>
                  <a:tcPr marL="137160" marR="137160" marT="68580" marB="68580"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11%</a:t>
                      </a:r>
                    </a:p>
                  </a:txBody>
                  <a:tcPr marL="137160" marR="137160" marT="68580" marB="68580"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61%</a:t>
                      </a:r>
                    </a:p>
                  </a:txBody>
                  <a:tcPr marL="137160" marR="137160" marT="68580" marB="68580"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4</a:t>
                      </a:r>
                    </a:p>
                  </a:txBody>
                  <a:tcPr marL="137160" marR="137160" marT="68580" marB="68580"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5"/>
                  </a:ext>
                </a:extLst>
              </a:tr>
              <a:tr h="705512">
                <a:tc>
                  <a:txBody>
                    <a:bodyPr/>
                    <a:lstStyle/>
                    <a:p>
                      <a:pPr>
                        <a:lnSpc>
                          <a:spcPct val="80000"/>
                        </a:lnSpc>
                      </a:pPr>
                      <a:r>
                        <a:rPr lang="en-US" sz="3000" dirty="0">
                          <a:solidFill>
                            <a:srgbClr val="000000"/>
                          </a:solidFill>
                          <a:latin typeface="Calibri" panose="020F0502020204030204" pitchFamily="34" charset="0"/>
                          <a:cs typeface="Calibri" panose="020F0502020204030204" pitchFamily="34" charset="0"/>
                        </a:rPr>
                        <a:t>Impact</a:t>
                      </a: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8%</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96%</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1</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05512">
                <a:tc>
                  <a:txBody>
                    <a:bodyPr/>
                    <a:lstStyle/>
                    <a:p>
                      <a:pPr>
                        <a:lnSpc>
                          <a:spcPct val="80000"/>
                        </a:lnSpc>
                      </a:pPr>
                      <a:r>
                        <a:rPr lang="en-US" sz="3000" baseline="0" dirty="0">
                          <a:solidFill>
                            <a:srgbClr val="000000"/>
                          </a:solidFill>
                          <a:latin typeface="Calibri" panose="020F0502020204030204" pitchFamily="34" charset="0"/>
                          <a:cs typeface="Calibri" panose="020F0502020204030204" pitchFamily="34" charset="0"/>
                        </a:rPr>
                        <a:t>ROI</a:t>
                      </a:r>
                      <a:endParaRPr lang="en-US" sz="3000" dirty="0">
                        <a:solidFill>
                          <a:srgbClr val="000000"/>
                        </a:solidFill>
                        <a:latin typeface="Calibri" panose="020F0502020204030204" pitchFamily="34" charset="0"/>
                        <a:cs typeface="Calibri" panose="020F050202020403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4%</a:t>
                      </a:r>
                    </a:p>
                  </a:txBody>
                  <a:tcPr marL="137160" marR="137160" marT="68580" marB="68580"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74%</a:t>
                      </a:r>
                    </a:p>
                  </a:txBody>
                  <a:tcPr marL="137160" marR="137160" marT="68580" marB="68580" anchor="ctr">
                    <a:lnL w="12700" cap="flat" cmpd="sng" algn="ctr">
                      <a:noFill/>
                      <a:prstDash val="dot"/>
                      <a:round/>
                      <a:headEnd type="none" w="med" len="med"/>
                      <a:tailEnd type="none" w="med" len="med"/>
                    </a:lnL>
                    <a:lnR w="12700" cap="flat" cmpd="sng" algn="ctr">
                      <a:noFill/>
                      <a:prstDash val="dot"/>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2</a:t>
                      </a:r>
                    </a:p>
                  </a:txBody>
                  <a:tcPr marL="137160" marR="137160" marT="68580" marB="68580" anchor="ctr">
                    <a:lnL w="12700" cap="flat" cmpd="sng" algn="ctr">
                      <a:no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7"/>
                  </a:ext>
                </a:extLst>
              </a:tr>
              <a:tr h="705512">
                <a:tc>
                  <a:txBody>
                    <a:bodyPr/>
                    <a:lstStyle/>
                    <a:p>
                      <a:pPr>
                        <a:lnSpc>
                          <a:spcPct val="80000"/>
                        </a:lnSpc>
                      </a:pPr>
                      <a:r>
                        <a:rPr lang="en-US" sz="3000" dirty="0">
                          <a:solidFill>
                            <a:srgbClr val="000000"/>
                          </a:solidFill>
                          <a:latin typeface="Calibri" panose="020F0502020204030204" pitchFamily="34" charset="0"/>
                          <a:cs typeface="Calibri" panose="020F0502020204030204" pitchFamily="34" charset="0"/>
                        </a:rPr>
                        <a:t>Intangibles</a:t>
                      </a: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40%</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44%</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rgbClr val="BFBFBF"/>
                      </a:solidFill>
                      <a:prstDash val="dot"/>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80000"/>
                        </a:lnSpc>
                      </a:pPr>
                      <a:r>
                        <a:rPr lang="en-US" sz="3000" dirty="0">
                          <a:solidFill>
                            <a:srgbClr val="000000"/>
                          </a:solidFill>
                          <a:latin typeface="Calibri" panose="020F0502020204030204" pitchFamily="34" charset="0"/>
                          <a:cs typeface="Calibri" panose="020F0502020204030204" pitchFamily="34" charset="0"/>
                        </a:rPr>
                        <a:t>3</a:t>
                      </a:r>
                    </a:p>
                  </a:txBody>
                  <a:tcPr marL="137160" marR="137160" marT="68580" marB="68580" anchor="ctr">
                    <a:lnL w="12700" cap="flat" cmpd="sng" algn="ctr">
                      <a:solidFill>
                        <a:srgbClr val="BFBFBF"/>
                      </a:solidFill>
                      <a:prstDash val="dot"/>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17487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9"/>
        <p:cNvGrpSpPr/>
        <p:nvPr/>
      </p:nvGrpSpPr>
      <p:grpSpPr>
        <a:xfrm>
          <a:off x="0" y="0"/>
          <a:ext cx="0" cy="0"/>
          <a:chOff x="0" y="0"/>
          <a:chExt cx="0" cy="0"/>
        </a:xfrm>
      </p:grpSpPr>
      <p:sp>
        <p:nvSpPr>
          <p:cNvPr id="850" name="Google Shape;850;p15"/>
          <p:cNvSpPr/>
          <p:nvPr/>
        </p:nvSpPr>
        <p:spPr>
          <a:xfrm>
            <a:off x="0" y="16329"/>
            <a:ext cx="18288000" cy="10287000"/>
          </a:xfrm>
          <a:prstGeom prst="rect">
            <a:avLst/>
          </a:prstGeom>
          <a:solidFill>
            <a:srgbClr val="FFFFFF"/>
          </a:solidFill>
          <a:ln>
            <a:noFill/>
          </a:ln>
        </p:spPr>
        <p:txBody>
          <a:bodyPr spcFirstLastPara="1" wrap="square" lIns="137138" tIns="68550" rIns="137138" bIns="68550" anchor="ctr" anchorCtr="0">
            <a:noAutofit/>
          </a:bodyPr>
          <a:lstStyle/>
          <a:p>
            <a:pPr marL="0" marR="0" lvl="0" indent="0" algn="ctr" defTabSz="1371600" rtl="0" eaLnBrk="1" fontAlgn="auto" latinLnBrk="0" hangingPunct="1">
              <a:lnSpc>
                <a:spcPct val="100000"/>
              </a:lnSpc>
              <a:spcBef>
                <a:spcPts val="0"/>
              </a:spcBef>
              <a:spcAft>
                <a:spcPts val="0"/>
              </a:spcAft>
              <a:buClr>
                <a:srgbClr val="000000"/>
              </a:buClr>
              <a:buSzTx/>
              <a:buFontTx/>
              <a:buNone/>
              <a:tabLst/>
              <a:defRPr/>
            </a:pP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51" name="Google Shape;851;p15"/>
          <p:cNvSpPr/>
          <p:nvPr/>
        </p:nvSpPr>
        <p:spPr>
          <a:xfrm>
            <a:off x="1" y="0"/>
            <a:ext cx="3020336" cy="10287000"/>
          </a:xfrm>
          <a:prstGeom prst="rect">
            <a:avLst/>
          </a:prstGeom>
          <a:solidFill>
            <a:srgbClr val="7F7F7F"/>
          </a:solidFill>
          <a:ln>
            <a:noFill/>
          </a:ln>
        </p:spPr>
        <p:txBody>
          <a:bodyPr spcFirstLastPara="1" wrap="square" lIns="137138" tIns="68550" rIns="137138" bIns="68550" anchor="ctr" anchorCtr="0">
            <a:noAutofit/>
          </a:bodyPr>
          <a:lstStyle/>
          <a:p>
            <a:pPr marL="0" marR="0" lvl="0" indent="0" algn="ctr" defTabSz="1371600" rtl="0" eaLnBrk="1" fontAlgn="auto" latinLnBrk="0" hangingPunct="1">
              <a:lnSpc>
                <a:spcPct val="100000"/>
              </a:lnSpc>
              <a:spcBef>
                <a:spcPts val="0"/>
              </a:spcBef>
              <a:spcAft>
                <a:spcPts val="0"/>
              </a:spcAft>
              <a:buClr>
                <a:srgbClr val="000000"/>
              </a:buClr>
              <a:buSzTx/>
              <a:buFontTx/>
              <a:buNone/>
              <a:tabLst/>
              <a:defRPr/>
            </a:pP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52" name="Google Shape;852;p15"/>
          <p:cNvSpPr>
            <a:spLocks noGrp="1"/>
          </p:cNvSpPr>
          <p:nvPr>
            <p:ph type="title" idx="4294967295"/>
          </p:nvPr>
        </p:nvSpPr>
        <p:spPr>
          <a:xfrm>
            <a:off x="908717" y="393567"/>
            <a:ext cx="4223237" cy="4154670"/>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137138" tIns="68550" rIns="137138" bIns="68550" anchor="ctr" anchorCtr="0">
            <a:normAutofit/>
          </a:bodyPr>
          <a:lstStyle/>
          <a:p>
            <a:pPr algn="ctr">
              <a:buClr>
                <a:srgbClr val="FFFFFF"/>
              </a:buClr>
              <a:buSzPts val="2400"/>
            </a:pPr>
            <a:r>
              <a:rPr lang="en-US" sz="3600" b="1" dirty="0">
                <a:solidFill>
                  <a:srgbClr val="FFFFFF"/>
                </a:solidFill>
              </a:rPr>
              <a:t>Measurement Targets</a:t>
            </a:r>
            <a:endParaRPr sz="3600" dirty="0">
              <a:solidFill>
                <a:srgbClr val="FFFFFF"/>
              </a:solidFill>
            </a:endParaRPr>
          </a:p>
        </p:txBody>
      </p:sp>
      <p:graphicFrame>
        <p:nvGraphicFramePr>
          <p:cNvPr id="853" name="Google Shape;853;p15"/>
          <p:cNvGraphicFramePr/>
          <p:nvPr/>
        </p:nvGraphicFramePr>
        <p:xfrm>
          <a:off x="6057901" y="2470903"/>
          <a:ext cx="10782264" cy="5340191"/>
        </p:xfrm>
        <a:graphic>
          <a:graphicData uri="http://schemas.openxmlformats.org/drawingml/2006/table">
            <a:tbl>
              <a:tblPr firstRow="1" bandRow="1">
                <a:noFill/>
              </a:tblPr>
              <a:tblGrid>
                <a:gridCol w="793538">
                  <a:extLst>
                    <a:ext uri="{9D8B030D-6E8A-4147-A177-3AD203B41FA5}">
                      <a16:colId xmlns:a16="http://schemas.microsoft.com/office/drawing/2014/main" val="20000"/>
                    </a:ext>
                  </a:extLst>
                </a:gridCol>
                <a:gridCol w="2648138">
                  <a:extLst>
                    <a:ext uri="{9D8B030D-6E8A-4147-A177-3AD203B41FA5}">
                      <a16:colId xmlns:a16="http://schemas.microsoft.com/office/drawing/2014/main" val="20001"/>
                    </a:ext>
                  </a:extLst>
                </a:gridCol>
                <a:gridCol w="3596775">
                  <a:extLst>
                    <a:ext uri="{9D8B030D-6E8A-4147-A177-3AD203B41FA5}">
                      <a16:colId xmlns:a16="http://schemas.microsoft.com/office/drawing/2014/main" val="20002"/>
                    </a:ext>
                  </a:extLst>
                </a:gridCol>
                <a:gridCol w="3743813">
                  <a:extLst>
                    <a:ext uri="{9D8B030D-6E8A-4147-A177-3AD203B41FA5}">
                      <a16:colId xmlns:a16="http://schemas.microsoft.com/office/drawing/2014/main" val="20003"/>
                    </a:ext>
                  </a:extLst>
                </a:gridCol>
              </a:tblGrid>
              <a:tr h="1153163">
                <a:tc gridSpan="2">
                  <a:txBody>
                    <a:bodyPr/>
                    <a:lstStyle/>
                    <a:p>
                      <a:pPr marL="0" marR="0" lvl="0" indent="0" algn="ctr" rtl="0">
                        <a:spcBef>
                          <a:spcPts val="0"/>
                        </a:spcBef>
                        <a:spcAft>
                          <a:spcPts val="0"/>
                        </a:spcAft>
                        <a:buNone/>
                      </a:pPr>
                      <a:r>
                        <a:rPr lang="en-US" sz="3000" u="none" strike="noStrike" cap="none">
                          <a:solidFill>
                            <a:schemeClr val="lt1"/>
                          </a:solidFill>
                          <a:latin typeface="Calibri"/>
                          <a:ea typeface="Calibri"/>
                          <a:cs typeface="Calibri"/>
                          <a:sym typeface="Calibri"/>
                        </a:rPr>
                        <a:t>Level</a:t>
                      </a:r>
                      <a:endParaRPr sz="3200"/>
                    </a:p>
                  </a:txBody>
                  <a:tcPr marL="187838" marR="187838" marT="93900" marB="939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tc hMerge="1">
                  <a:txBody>
                    <a:bodyPr/>
                    <a:lstStyle/>
                    <a:p>
                      <a:endParaRPr lang="en-US"/>
                    </a:p>
                  </a:txBody>
                  <a:tcPr/>
                </a:tc>
                <a:tc>
                  <a:txBody>
                    <a:bodyPr/>
                    <a:lstStyle/>
                    <a:p>
                      <a:pPr marL="0" marR="0" lvl="0" indent="0" algn="ctr" rtl="0">
                        <a:spcBef>
                          <a:spcPts val="0"/>
                        </a:spcBef>
                        <a:spcAft>
                          <a:spcPts val="0"/>
                        </a:spcAft>
                        <a:buNone/>
                      </a:pPr>
                      <a:r>
                        <a:rPr lang="en-US" sz="3000" u="none" strike="noStrike" cap="none">
                          <a:solidFill>
                            <a:schemeClr val="lt1"/>
                          </a:solidFill>
                          <a:latin typeface="Calibri"/>
                          <a:ea typeface="Calibri"/>
                          <a:cs typeface="Calibri"/>
                          <a:sym typeface="Calibri"/>
                        </a:rPr>
                        <a:t>Recommended % of Programs</a:t>
                      </a:r>
                      <a:endParaRPr sz="3200"/>
                    </a:p>
                  </a:txBody>
                  <a:tcPr marL="187838" marR="187838" marT="93900" marB="939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tc>
                  <a:txBody>
                    <a:bodyPr/>
                    <a:lstStyle/>
                    <a:p>
                      <a:pPr marL="0" marR="0" lvl="0" indent="0" algn="ctr" rtl="0">
                        <a:spcBef>
                          <a:spcPts val="0"/>
                        </a:spcBef>
                        <a:spcAft>
                          <a:spcPts val="0"/>
                        </a:spcAft>
                        <a:buNone/>
                      </a:pPr>
                      <a:r>
                        <a:rPr lang="en-US" sz="3000" u="none" strike="noStrike" cap="none">
                          <a:solidFill>
                            <a:schemeClr val="lt1"/>
                          </a:solidFill>
                          <a:latin typeface="Calibri"/>
                          <a:ea typeface="Calibri"/>
                          <a:cs typeface="Calibri"/>
                          <a:sym typeface="Calibri"/>
                        </a:rPr>
                        <a:t>**Benchmarking %</a:t>
                      </a:r>
                      <a:endParaRPr sz="3200"/>
                    </a:p>
                  </a:txBody>
                  <a:tcPr marL="187838" marR="187838" marT="93900" marB="9390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solidFill>
                      <a:srgbClr val="820E2E"/>
                    </a:solidFill>
                  </a:tcPr>
                </a:tc>
                <a:extLst>
                  <a:ext uri="{0D108BD9-81ED-4DB2-BD59-A6C34878D82A}">
                    <a16:rowId xmlns:a16="http://schemas.microsoft.com/office/drawing/2014/main" val="10000"/>
                  </a:ext>
                </a:extLst>
              </a:tr>
              <a:tr h="697838">
                <a:tc>
                  <a:txBody>
                    <a:bodyPr/>
                    <a:lstStyle/>
                    <a:p>
                      <a:pPr marL="0" marR="0" lvl="0" indent="0" algn="l" rtl="0">
                        <a:spcBef>
                          <a:spcPts val="0"/>
                        </a:spcBef>
                        <a:spcAft>
                          <a:spcPts val="0"/>
                        </a:spcAft>
                        <a:buNone/>
                      </a:pPr>
                      <a:r>
                        <a:rPr lang="en-US" sz="3000" b="1" u="none" strike="noStrike" cap="none">
                          <a:solidFill>
                            <a:srgbClr val="3A3838"/>
                          </a:solidFill>
                          <a:latin typeface="Calibri"/>
                          <a:ea typeface="Calibri"/>
                          <a:cs typeface="Calibri"/>
                          <a:sym typeface="Calibri"/>
                        </a:rPr>
                        <a:t>0</a:t>
                      </a:r>
                      <a:endParaRPr sz="3200"/>
                    </a:p>
                  </a:txBody>
                  <a:tcPr marL="187838" marR="187838" marT="93900" marB="939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None/>
                      </a:pPr>
                      <a:r>
                        <a:rPr lang="en-US" sz="3000" b="1" u="none" strike="noStrike" cap="none">
                          <a:solidFill>
                            <a:srgbClr val="3A3838"/>
                          </a:solidFill>
                          <a:latin typeface="Calibri"/>
                          <a:ea typeface="Calibri"/>
                          <a:cs typeface="Calibri"/>
                          <a:sym typeface="Calibri"/>
                        </a:rPr>
                        <a:t>Input</a:t>
                      </a:r>
                      <a:endParaRPr sz="3200"/>
                    </a:p>
                  </a:txBody>
                  <a:tcPr marL="187838" marR="187838" marT="93900" marB="939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100%</a:t>
                      </a:r>
                      <a:endParaRPr sz="3200"/>
                    </a:p>
                  </a:txBody>
                  <a:tcPr marL="187838" marR="187838" marT="93900" marB="939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100%</a:t>
                      </a:r>
                      <a:endParaRPr sz="3200"/>
                    </a:p>
                  </a:txBody>
                  <a:tcPr marL="187838" marR="187838" marT="93900" marB="93900"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1"/>
                  </a:ext>
                </a:extLst>
              </a:tr>
              <a:tr h="697838">
                <a:tc>
                  <a:txBody>
                    <a:bodyPr/>
                    <a:lstStyle/>
                    <a:p>
                      <a:pPr marL="0" marR="0" lvl="0" indent="0" algn="l" rtl="0">
                        <a:spcBef>
                          <a:spcPts val="0"/>
                        </a:spcBef>
                        <a:spcAft>
                          <a:spcPts val="0"/>
                        </a:spcAft>
                        <a:buClr>
                          <a:srgbClr val="3A3838"/>
                        </a:buClr>
                        <a:buSzPts val="2000"/>
                        <a:buFont typeface="Calibri"/>
                        <a:buNone/>
                      </a:pPr>
                      <a:r>
                        <a:rPr lang="en-US" sz="3000" b="1" u="none" strike="noStrike" cap="none">
                          <a:solidFill>
                            <a:srgbClr val="3A3838"/>
                          </a:solidFill>
                          <a:latin typeface="Calibri"/>
                          <a:ea typeface="Calibri"/>
                          <a:cs typeface="Calibri"/>
                          <a:sym typeface="Calibri"/>
                        </a:rPr>
                        <a:t>1</a:t>
                      </a:r>
                      <a:endParaRPr sz="3200"/>
                    </a:p>
                  </a:txBody>
                  <a:tcPr marL="187838" marR="187838" marT="93900" marB="939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Clr>
                          <a:srgbClr val="3A3838"/>
                        </a:buClr>
                        <a:buSzPts val="2000"/>
                        <a:buFont typeface="Calibri"/>
                        <a:buNone/>
                      </a:pPr>
                      <a:r>
                        <a:rPr lang="en-US" sz="3000" b="1" u="none" strike="noStrike" cap="none">
                          <a:solidFill>
                            <a:srgbClr val="3A3838"/>
                          </a:solidFill>
                          <a:latin typeface="Calibri"/>
                          <a:ea typeface="Calibri"/>
                          <a:cs typeface="Calibri"/>
                          <a:sym typeface="Calibri"/>
                        </a:rPr>
                        <a:t>Reaction</a:t>
                      </a:r>
                      <a:endParaRPr sz="3200"/>
                    </a:p>
                  </a:txBody>
                  <a:tcPr marL="187838" marR="187838" marT="93900" marB="93900" anchor="ctr">
                    <a:lnL w="9525" cap="flat" cmpd="sng">
                      <a:solidFill>
                        <a:srgbClr val="000000">
                          <a:alpha val="0"/>
                        </a:srgbClr>
                      </a:solidFill>
                      <a:prstDash val="solid"/>
                      <a:round/>
                      <a:headEnd type="none" w="sm" len="sm"/>
                      <a:tailEnd type="none" w="sm" len="sm"/>
                    </a:lnL>
                    <a:solidFill>
                      <a:schemeClr val="lt1"/>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100%</a:t>
                      </a:r>
                      <a:endParaRPr sz="3200"/>
                    </a:p>
                  </a:txBody>
                  <a:tcPr marL="187838" marR="187838" marT="93900" marB="93900" anchor="ctr">
                    <a:solidFill>
                      <a:schemeClr val="lt1"/>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80%</a:t>
                      </a:r>
                      <a:endParaRPr sz="3200"/>
                    </a:p>
                  </a:txBody>
                  <a:tcPr marL="187838" marR="187838" marT="93900" marB="93900" anchor="ctr">
                    <a:lnR w="12700" cap="flat" cmpd="sng">
                      <a:solidFill>
                        <a:schemeClr val="dk1"/>
                      </a:solidFill>
                      <a:prstDash val="solid"/>
                      <a:round/>
                      <a:headEnd type="none" w="sm" len="sm"/>
                      <a:tailEnd type="none" w="sm" len="sm"/>
                    </a:lnR>
                    <a:solidFill>
                      <a:schemeClr val="lt1"/>
                    </a:solidFill>
                  </a:tcPr>
                </a:tc>
                <a:extLst>
                  <a:ext uri="{0D108BD9-81ED-4DB2-BD59-A6C34878D82A}">
                    <a16:rowId xmlns:a16="http://schemas.microsoft.com/office/drawing/2014/main" val="10002"/>
                  </a:ext>
                </a:extLst>
              </a:tr>
              <a:tr h="697838">
                <a:tc>
                  <a:txBody>
                    <a:bodyPr/>
                    <a:lstStyle/>
                    <a:p>
                      <a:pPr marL="0" marR="0" lvl="0" indent="0" algn="l" rtl="0">
                        <a:spcBef>
                          <a:spcPts val="0"/>
                        </a:spcBef>
                        <a:spcAft>
                          <a:spcPts val="0"/>
                        </a:spcAft>
                        <a:buClr>
                          <a:srgbClr val="3A3838"/>
                        </a:buClr>
                        <a:buSzPts val="2000"/>
                        <a:buFont typeface="Calibri"/>
                        <a:buNone/>
                      </a:pPr>
                      <a:r>
                        <a:rPr lang="en-US" sz="3000" b="1" u="none" strike="noStrike" cap="none">
                          <a:solidFill>
                            <a:srgbClr val="3A3838"/>
                          </a:solidFill>
                          <a:latin typeface="Calibri"/>
                          <a:ea typeface="Calibri"/>
                          <a:cs typeface="Calibri"/>
                          <a:sym typeface="Calibri"/>
                        </a:rPr>
                        <a:t>2</a:t>
                      </a:r>
                      <a:endParaRPr sz="3200"/>
                    </a:p>
                  </a:txBody>
                  <a:tcPr marL="187838" marR="187838" marT="93900" marB="939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Clr>
                          <a:srgbClr val="3A3838"/>
                        </a:buClr>
                        <a:buSzPts val="2000"/>
                        <a:buFont typeface="Calibri"/>
                        <a:buNone/>
                      </a:pPr>
                      <a:r>
                        <a:rPr lang="en-US" sz="3000" b="1" u="none" strike="noStrike" cap="none">
                          <a:solidFill>
                            <a:srgbClr val="3A3838"/>
                          </a:solidFill>
                          <a:latin typeface="Calibri"/>
                          <a:ea typeface="Calibri"/>
                          <a:cs typeface="Calibri"/>
                          <a:sym typeface="Calibri"/>
                        </a:rPr>
                        <a:t>Learning</a:t>
                      </a:r>
                      <a:endParaRPr sz="3200"/>
                    </a:p>
                  </a:txBody>
                  <a:tcPr marL="187838" marR="187838" marT="93900" marB="93900" anchor="ctr">
                    <a:lnL w="9525" cap="flat" cmpd="sng">
                      <a:solidFill>
                        <a:srgbClr val="000000">
                          <a:alpha val="0"/>
                        </a:srgbClr>
                      </a:solidFill>
                      <a:prstDash val="solid"/>
                      <a:round/>
                      <a:headEnd type="none" w="sm" len="sm"/>
                      <a:tailEnd type="none" w="sm" len="sm"/>
                    </a:lnL>
                    <a:solidFill>
                      <a:srgbClr val="F2F2F2"/>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80-90%</a:t>
                      </a:r>
                      <a:endParaRPr sz="3200"/>
                    </a:p>
                  </a:txBody>
                  <a:tcPr marL="187838" marR="187838" marT="93900" marB="93900" anchor="ctr">
                    <a:solidFill>
                      <a:srgbClr val="F2F2F2"/>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70%</a:t>
                      </a:r>
                      <a:endParaRPr sz="3200"/>
                    </a:p>
                  </a:txBody>
                  <a:tcPr marL="187838" marR="187838" marT="93900" marB="93900" anchor="ctr">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3"/>
                  </a:ext>
                </a:extLst>
              </a:tr>
              <a:tr h="697838">
                <a:tc>
                  <a:txBody>
                    <a:bodyPr/>
                    <a:lstStyle/>
                    <a:p>
                      <a:pPr marL="0" marR="0" lvl="0" indent="0" algn="l" rtl="0">
                        <a:spcBef>
                          <a:spcPts val="0"/>
                        </a:spcBef>
                        <a:spcAft>
                          <a:spcPts val="0"/>
                        </a:spcAft>
                        <a:buClr>
                          <a:srgbClr val="3A3838"/>
                        </a:buClr>
                        <a:buSzPts val="2000"/>
                        <a:buFont typeface="Calibri"/>
                        <a:buNone/>
                      </a:pPr>
                      <a:r>
                        <a:rPr lang="en-US" sz="3000" b="1" u="none" strike="noStrike" cap="none">
                          <a:solidFill>
                            <a:srgbClr val="3A3838"/>
                          </a:solidFill>
                          <a:latin typeface="Calibri"/>
                          <a:ea typeface="Calibri"/>
                          <a:cs typeface="Calibri"/>
                          <a:sym typeface="Calibri"/>
                        </a:rPr>
                        <a:t>3</a:t>
                      </a:r>
                      <a:endParaRPr sz="3200"/>
                    </a:p>
                  </a:txBody>
                  <a:tcPr marL="187838" marR="187838" marT="93900" marB="939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Clr>
                          <a:srgbClr val="3A3838"/>
                        </a:buClr>
                        <a:buSzPts val="2000"/>
                        <a:buFont typeface="Calibri"/>
                        <a:buNone/>
                      </a:pPr>
                      <a:r>
                        <a:rPr lang="en-US" sz="3000" b="1" u="none" strike="noStrike" cap="none">
                          <a:solidFill>
                            <a:srgbClr val="3A3838"/>
                          </a:solidFill>
                          <a:latin typeface="Calibri"/>
                          <a:ea typeface="Calibri"/>
                          <a:cs typeface="Calibri"/>
                          <a:sym typeface="Calibri"/>
                        </a:rPr>
                        <a:t>Application</a:t>
                      </a:r>
                      <a:endParaRPr sz="3200"/>
                    </a:p>
                  </a:txBody>
                  <a:tcPr marL="187838" marR="187838" marT="93900" marB="93900" anchor="ctr">
                    <a:lnL w="9525" cap="flat" cmpd="sng">
                      <a:solidFill>
                        <a:srgbClr val="000000">
                          <a:alpha val="0"/>
                        </a:srgbClr>
                      </a:solidFill>
                      <a:prstDash val="solid"/>
                      <a:round/>
                      <a:headEnd type="none" w="sm" len="sm"/>
                      <a:tailEnd type="none" w="sm" len="sm"/>
                    </a:lnL>
                    <a:solidFill>
                      <a:schemeClr val="lt1"/>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30%</a:t>
                      </a:r>
                      <a:endParaRPr sz="3200"/>
                    </a:p>
                  </a:txBody>
                  <a:tcPr marL="187838" marR="187838" marT="93900" marB="93900" anchor="ctr">
                    <a:solidFill>
                      <a:schemeClr val="lt1"/>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49%</a:t>
                      </a:r>
                      <a:endParaRPr sz="3200"/>
                    </a:p>
                  </a:txBody>
                  <a:tcPr marL="187838" marR="187838" marT="93900" marB="93900" anchor="ctr">
                    <a:lnR w="12700" cap="flat" cmpd="sng">
                      <a:solidFill>
                        <a:schemeClr val="dk1"/>
                      </a:solidFill>
                      <a:prstDash val="solid"/>
                      <a:round/>
                      <a:headEnd type="none" w="sm" len="sm"/>
                      <a:tailEnd type="none" w="sm" len="sm"/>
                    </a:lnR>
                    <a:solidFill>
                      <a:schemeClr val="lt1"/>
                    </a:solidFill>
                  </a:tcPr>
                </a:tc>
                <a:extLst>
                  <a:ext uri="{0D108BD9-81ED-4DB2-BD59-A6C34878D82A}">
                    <a16:rowId xmlns:a16="http://schemas.microsoft.com/office/drawing/2014/main" val="10004"/>
                  </a:ext>
                </a:extLst>
              </a:tr>
              <a:tr h="697838">
                <a:tc>
                  <a:txBody>
                    <a:bodyPr/>
                    <a:lstStyle/>
                    <a:p>
                      <a:pPr marL="0" marR="0" lvl="0" indent="0" algn="l" rtl="0">
                        <a:spcBef>
                          <a:spcPts val="0"/>
                        </a:spcBef>
                        <a:spcAft>
                          <a:spcPts val="0"/>
                        </a:spcAft>
                        <a:buClr>
                          <a:srgbClr val="3A3838"/>
                        </a:buClr>
                        <a:buSzPts val="2000"/>
                        <a:buFont typeface="Calibri"/>
                        <a:buNone/>
                      </a:pPr>
                      <a:r>
                        <a:rPr lang="en-US" sz="3000" b="1" u="none" strike="noStrike" cap="none">
                          <a:solidFill>
                            <a:srgbClr val="3A3838"/>
                          </a:solidFill>
                          <a:latin typeface="Calibri"/>
                          <a:ea typeface="Calibri"/>
                          <a:cs typeface="Calibri"/>
                          <a:sym typeface="Calibri"/>
                        </a:rPr>
                        <a:t>4</a:t>
                      </a:r>
                      <a:endParaRPr sz="3200"/>
                    </a:p>
                  </a:txBody>
                  <a:tcPr marL="187838" marR="187838" marT="93900" marB="939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2F2F2"/>
                    </a:solidFill>
                  </a:tcPr>
                </a:tc>
                <a:tc>
                  <a:txBody>
                    <a:bodyPr/>
                    <a:lstStyle/>
                    <a:p>
                      <a:pPr marL="0" marR="0" lvl="0" indent="0" algn="l" rtl="0">
                        <a:spcBef>
                          <a:spcPts val="0"/>
                        </a:spcBef>
                        <a:spcAft>
                          <a:spcPts val="0"/>
                        </a:spcAft>
                        <a:buClr>
                          <a:srgbClr val="3A3838"/>
                        </a:buClr>
                        <a:buSzPts val="2000"/>
                        <a:buFont typeface="Calibri"/>
                        <a:buNone/>
                      </a:pPr>
                      <a:r>
                        <a:rPr lang="en-US" sz="3000" b="1" u="none" strike="noStrike" cap="none">
                          <a:solidFill>
                            <a:srgbClr val="3A3838"/>
                          </a:solidFill>
                          <a:latin typeface="Calibri"/>
                          <a:ea typeface="Calibri"/>
                          <a:cs typeface="Calibri"/>
                          <a:sym typeface="Calibri"/>
                        </a:rPr>
                        <a:t>Impact</a:t>
                      </a:r>
                      <a:endParaRPr sz="3200"/>
                    </a:p>
                  </a:txBody>
                  <a:tcPr marL="187838" marR="187838" marT="93900" marB="93900" anchor="ctr">
                    <a:lnL w="9525" cap="flat" cmpd="sng">
                      <a:solidFill>
                        <a:srgbClr val="000000">
                          <a:alpha val="0"/>
                        </a:srgbClr>
                      </a:solidFill>
                      <a:prstDash val="solid"/>
                      <a:round/>
                      <a:headEnd type="none" w="sm" len="sm"/>
                      <a:tailEnd type="none" w="sm" len="sm"/>
                    </a:lnL>
                    <a:solidFill>
                      <a:srgbClr val="F2F2F2"/>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10%</a:t>
                      </a:r>
                      <a:endParaRPr sz="3200"/>
                    </a:p>
                  </a:txBody>
                  <a:tcPr marL="187838" marR="187838" marT="93900" marB="93900" anchor="ctr">
                    <a:solidFill>
                      <a:srgbClr val="F2F2F2"/>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37%</a:t>
                      </a:r>
                      <a:endParaRPr sz="3200"/>
                    </a:p>
                  </a:txBody>
                  <a:tcPr marL="187838" marR="187838" marT="93900" marB="93900" anchor="ctr">
                    <a:lnR w="12700" cap="flat" cmpd="sng">
                      <a:solidFill>
                        <a:schemeClr val="dk1"/>
                      </a:solidFill>
                      <a:prstDash val="solid"/>
                      <a:round/>
                      <a:headEnd type="none" w="sm" len="sm"/>
                      <a:tailEnd type="none" w="sm" len="sm"/>
                    </a:lnR>
                    <a:solidFill>
                      <a:srgbClr val="F2F2F2"/>
                    </a:solidFill>
                  </a:tcPr>
                </a:tc>
                <a:extLst>
                  <a:ext uri="{0D108BD9-81ED-4DB2-BD59-A6C34878D82A}">
                    <a16:rowId xmlns:a16="http://schemas.microsoft.com/office/drawing/2014/main" val="10005"/>
                  </a:ext>
                </a:extLst>
              </a:tr>
              <a:tr h="697838">
                <a:tc>
                  <a:txBody>
                    <a:bodyPr/>
                    <a:lstStyle/>
                    <a:p>
                      <a:pPr marL="0" marR="0" lvl="0" indent="0" algn="l" rtl="0">
                        <a:spcBef>
                          <a:spcPts val="0"/>
                        </a:spcBef>
                        <a:spcAft>
                          <a:spcPts val="0"/>
                        </a:spcAft>
                        <a:buNone/>
                      </a:pPr>
                      <a:r>
                        <a:rPr lang="en-US" sz="3000" b="1" u="none" strike="noStrike" cap="none">
                          <a:solidFill>
                            <a:srgbClr val="3A3838"/>
                          </a:solidFill>
                          <a:latin typeface="Calibri"/>
                          <a:ea typeface="Calibri"/>
                          <a:cs typeface="Calibri"/>
                          <a:sym typeface="Calibri"/>
                        </a:rPr>
                        <a:t>5</a:t>
                      </a:r>
                      <a:endParaRPr sz="3200"/>
                    </a:p>
                  </a:txBody>
                  <a:tcPr marL="187838" marR="187838" marT="93900" marB="93900" anchor="ctr">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B w="12700" cap="flat" cmpd="sng">
                      <a:solidFill>
                        <a:schemeClr val="dk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3000" b="1" u="none" strike="noStrike" cap="none">
                          <a:solidFill>
                            <a:srgbClr val="3A3838"/>
                          </a:solidFill>
                          <a:latin typeface="Calibri"/>
                          <a:ea typeface="Calibri"/>
                          <a:cs typeface="Calibri"/>
                          <a:sym typeface="Calibri"/>
                        </a:rPr>
                        <a:t>ROI </a:t>
                      </a:r>
                      <a:endParaRPr sz="3200"/>
                    </a:p>
                  </a:txBody>
                  <a:tcPr marL="187838" marR="187838" marT="93900" marB="93900" anchor="ctr">
                    <a:lnL w="9525" cap="flat" cmpd="sng">
                      <a:solidFill>
                        <a:srgbClr val="000000">
                          <a:alpha val="0"/>
                        </a:srgbClr>
                      </a:solidFill>
                      <a:prstDash val="solid"/>
                      <a:round/>
                      <a:headEnd type="none" w="sm" len="sm"/>
                      <a:tailEnd type="none" w="sm" len="sm"/>
                    </a:lnL>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5%</a:t>
                      </a:r>
                      <a:endParaRPr sz="3200"/>
                    </a:p>
                  </a:txBody>
                  <a:tcPr marL="187838" marR="187838" marT="93900" marB="93900" anchor="ctr">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3000" b="1" u="none" strike="noStrike" cap="none">
                          <a:solidFill>
                            <a:srgbClr val="3A3838"/>
                          </a:solidFill>
                          <a:latin typeface="Calibri"/>
                          <a:ea typeface="Calibri"/>
                          <a:cs typeface="Calibri"/>
                          <a:sym typeface="Calibri"/>
                        </a:rPr>
                        <a:t>18%</a:t>
                      </a:r>
                      <a:endParaRPr sz="3200"/>
                    </a:p>
                  </a:txBody>
                  <a:tcPr marL="187838" marR="187838" marT="93900" marB="93900" anchor="ctr">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bl>
          </a:graphicData>
        </a:graphic>
      </p:graphicFrame>
      <p:sp>
        <p:nvSpPr>
          <p:cNvPr id="854" name="Google Shape;854;p15"/>
          <p:cNvSpPr txBox="1"/>
          <p:nvPr/>
        </p:nvSpPr>
        <p:spPr>
          <a:xfrm>
            <a:off x="6057901" y="1352397"/>
            <a:ext cx="10782302" cy="969436"/>
          </a:xfrm>
          <a:prstGeom prst="rect">
            <a:avLst/>
          </a:prstGeom>
          <a:noFill/>
          <a:ln>
            <a:noFill/>
          </a:ln>
        </p:spPr>
        <p:txBody>
          <a:bodyPr spcFirstLastPara="1" wrap="square" lIns="137138" tIns="68550" rIns="137138" bIns="68550" anchor="t" anchorCtr="0">
            <a:spAutoFit/>
          </a:bodyPr>
          <a:lstStyle/>
          <a:p>
            <a:pPr marL="0" marR="0" lvl="0" indent="0" algn="ctr" defTabSz="1371600" rtl="0" eaLnBrk="1" fontAlgn="auto" latinLnBrk="0" hangingPunct="1">
              <a:lnSpc>
                <a:spcPct val="100000"/>
              </a:lnSpc>
              <a:spcBef>
                <a:spcPts val="0"/>
              </a:spcBef>
              <a:spcAft>
                <a:spcPts val="0"/>
              </a:spcAft>
              <a:buClr>
                <a:srgbClr val="000000"/>
              </a:buClr>
              <a:buSzPts val="3600"/>
              <a:buFontTx/>
              <a:buNone/>
              <a:tabLst/>
              <a:defRPr/>
            </a:pPr>
            <a:r>
              <a:rPr kumimoji="0" lang="en-US" sz="5400" b="1" i="0" u="none" strike="noStrike" kern="0" cap="none" spc="0" normalizeH="0" baseline="0" noProof="0">
                <a:ln>
                  <a:noFill/>
                </a:ln>
                <a:solidFill>
                  <a:srgbClr val="000000"/>
                </a:solidFill>
                <a:effectLst/>
                <a:uLnTx/>
                <a:uFillTx/>
                <a:latin typeface="Calibri"/>
                <a:ea typeface="Calibri"/>
                <a:cs typeface="Calibri"/>
                <a:sym typeface="Calibri"/>
              </a:rPr>
              <a:t>*Benchmarking Percentages</a:t>
            </a:r>
            <a:endParaRPr kumimoji="0" sz="21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
        <p:nvSpPr>
          <p:cNvPr id="855" name="Google Shape;855;p15"/>
          <p:cNvSpPr txBox="1"/>
          <p:nvPr/>
        </p:nvSpPr>
        <p:spPr>
          <a:xfrm>
            <a:off x="6057900" y="8542490"/>
            <a:ext cx="10519911" cy="553937"/>
          </a:xfrm>
          <a:prstGeom prst="rect">
            <a:avLst/>
          </a:prstGeom>
          <a:noFill/>
          <a:ln>
            <a:noFill/>
          </a:ln>
        </p:spPr>
        <p:txBody>
          <a:bodyPr spcFirstLastPara="1" wrap="square" lIns="137138" tIns="68550" rIns="137138" bIns="68550" anchor="t" anchorCtr="0">
            <a:spAutoFit/>
          </a:bodyPr>
          <a:lstStyle/>
          <a:p>
            <a:pPr marL="0" marR="0" lvl="0" indent="0" algn="l" defTabSz="1371600" rtl="0" eaLnBrk="1" fontAlgn="auto" latinLnBrk="0" hangingPunct="1">
              <a:lnSpc>
                <a:spcPct val="100000"/>
              </a:lnSpc>
              <a:spcBef>
                <a:spcPts val="0"/>
              </a:spcBef>
              <a:spcAft>
                <a:spcPts val="0"/>
              </a:spcAft>
              <a:buClr>
                <a:srgbClr val="000000"/>
              </a:buClr>
              <a:buSzPts val="1800"/>
              <a:buFontTx/>
              <a:buNone/>
              <a:tabLst/>
              <a:defRPr/>
            </a:pPr>
            <a:r>
              <a:rPr kumimoji="0" lang="en-US" sz="2700" b="0" i="0" u="none" strike="noStrike" kern="0" cap="none" spc="0" normalizeH="0" baseline="0" noProof="0">
                <a:ln>
                  <a:noFill/>
                </a:ln>
                <a:solidFill>
                  <a:srgbClr val="000000"/>
                </a:solidFill>
                <a:effectLst/>
                <a:uLnTx/>
                <a:uFillTx/>
                <a:latin typeface="Calibri"/>
                <a:ea typeface="Calibri"/>
                <a:cs typeface="Calibri"/>
                <a:sym typeface="Calibri"/>
              </a:rPr>
              <a:t>**Benchmarking 2020</a:t>
            </a:r>
            <a:endParaRPr kumimoji="0" sz="21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
        <p:nvSpPr>
          <p:cNvPr id="856" name="Google Shape;856;p15"/>
          <p:cNvSpPr txBox="1"/>
          <p:nvPr/>
        </p:nvSpPr>
        <p:spPr>
          <a:xfrm>
            <a:off x="6057900" y="7988492"/>
            <a:ext cx="10519911" cy="553937"/>
          </a:xfrm>
          <a:prstGeom prst="rect">
            <a:avLst/>
          </a:prstGeom>
          <a:noFill/>
          <a:ln>
            <a:noFill/>
          </a:ln>
        </p:spPr>
        <p:txBody>
          <a:bodyPr spcFirstLastPara="1" wrap="square" lIns="137138" tIns="68550" rIns="137138" bIns="68550" anchor="t" anchorCtr="0">
            <a:spAutoFit/>
          </a:bodyPr>
          <a:lstStyle/>
          <a:p>
            <a:pPr marL="0" marR="0" lvl="0" indent="0" algn="l" defTabSz="1371600" rtl="0" eaLnBrk="1" fontAlgn="auto" latinLnBrk="0" hangingPunct="1">
              <a:lnSpc>
                <a:spcPct val="100000"/>
              </a:lnSpc>
              <a:spcBef>
                <a:spcPts val="0"/>
              </a:spcBef>
              <a:spcAft>
                <a:spcPts val="0"/>
              </a:spcAft>
              <a:buClr>
                <a:srgbClr val="000000"/>
              </a:buClr>
              <a:buSzPts val="1800"/>
              <a:buFontTx/>
              <a:buNone/>
              <a:tabLst/>
              <a:defRPr/>
            </a:pPr>
            <a:r>
              <a:rPr kumimoji="0" lang="en-US" sz="2700" b="0" i="0" u="none" strike="noStrike" kern="0" cap="none" spc="0" normalizeH="0" baseline="0" noProof="0">
                <a:ln>
                  <a:noFill/>
                </a:ln>
                <a:solidFill>
                  <a:srgbClr val="000000"/>
                </a:solidFill>
                <a:effectLst/>
                <a:uLnTx/>
                <a:uFillTx/>
                <a:latin typeface="Calibri"/>
                <a:ea typeface="Calibri"/>
                <a:cs typeface="Calibri"/>
                <a:sym typeface="Calibri"/>
              </a:rPr>
              <a:t>*Percentage of programs evaluated at each level each year</a:t>
            </a:r>
            <a:endParaRPr kumimoji="0" sz="210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p:txBody>
      </p:sp>
      <p:sp>
        <p:nvSpPr>
          <p:cNvPr id="857" name="Google Shape;857;p15"/>
          <p:cNvSpPr txBox="1"/>
          <p:nvPr/>
        </p:nvSpPr>
        <p:spPr>
          <a:xfrm>
            <a:off x="14173170" y="9739298"/>
            <a:ext cx="4114800" cy="547688"/>
          </a:xfrm>
          <a:prstGeom prst="rect">
            <a:avLst/>
          </a:prstGeom>
          <a:noFill/>
          <a:ln>
            <a:noFill/>
          </a:ln>
        </p:spPr>
        <p:txBody>
          <a:bodyPr spcFirstLastPara="1" wrap="square" lIns="137138" tIns="68550" rIns="137138" bIns="68550" anchor="ctr" anchorCtr="0">
            <a:normAutofit/>
          </a:bodyPr>
          <a:lstStyle/>
          <a:p>
            <a:pPr marL="0" marR="0" lvl="0" indent="0" algn="r" defTabSz="13716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800" b="0" i="0" u="none" strike="noStrike" kern="0" cap="none" spc="0" normalizeH="0" baseline="0" noProof="0">
                <a:ln>
                  <a:noFill/>
                </a:ln>
                <a:solidFill>
                  <a:srgbClr val="7F7F7F"/>
                </a:solidFill>
                <a:effectLst/>
                <a:uLnTx/>
                <a:uFillTx/>
                <a:latin typeface="Calibri"/>
                <a:ea typeface="Calibri"/>
                <a:cs typeface="Calibri"/>
                <a:sym typeface="Calibri"/>
              </a:rPr>
              <a:pPr marL="0" marR="0" lvl="0" indent="0" algn="r" defTabSz="1371600" rtl="0" eaLnBrk="1" fontAlgn="auto" latinLnBrk="0" hangingPunct="1">
                <a:lnSpc>
                  <a:spcPct val="100000"/>
                </a:lnSpc>
                <a:spcBef>
                  <a:spcPts val="0"/>
                </a:spcBef>
                <a:spcAft>
                  <a:spcPts val="0"/>
                </a:spcAft>
                <a:buClr>
                  <a:srgbClr val="000000"/>
                </a:buClr>
                <a:buSzTx/>
                <a:buFontTx/>
                <a:buNone/>
                <a:tabLst/>
                <a:defRPr/>
              </a:pPr>
              <a:t>18</a:t>
            </a:fld>
            <a:endParaRPr kumimoji="0" sz="1800" b="1" i="0" u="none" strike="noStrike" kern="0" cap="none" spc="0" normalizeH="0" baseline="0" noProof="0">
              <a:ln>
                <a:noFill/>
              </a:ln>
              <a:solidFill>
                <a:srgbClr val="7F7F7F"/>
              </a:solidFill>
              <a:effectLst/>
              <a:uLnTx/>
              <a:uFillTx/>
              <a:latin typeface="Calibri"/>
              <a:ea typeface="Calibri"/>
              <a:cs typeface="Calibri"/>
              <a:sym typeface="Calibri"/>
            </a:endParaRPr>
          </a:p>
        </p:txBody>
      </p:sp>
      <p:sp>
        <p:nvSpPr>
          <p:cNvPr id="858" name="Google Shape;858;p15"/>
          <p:cNvSpPr/>
          <p:nvPr/>
        </p:nvSpPr>
        <p:spPr>
          <a:xfrm>
            <a:off x="6048770" y="6472238"/>
            <a:ext cx="10782302" cy="1338782"/>
          </a:xfrm>
          <a:prstGeom prst="rect">
            <a:avLst/>
          </a:prstGeom>
          <a:noFill/>
          <a:ln w="69850" cap="flat" cmpd="sng">
            <a:solidFill>
              <a:srgbClr val="820E2E"/>
            </a:solidFill>
            <a:prstDash val="dash"/>
            <a:miter lim="800000"/>
            <a:headEnd type="none" w="sm" len="sm"/>
            <a:tailEnd type="none" w="sm" len="sm"/>
          </a:ln>
        </p:spPr>
        <p:txBody>
          <a:bodyPr spcFirstLastPara="1" wrap="square" lIns="137138" tIns="68550" rIns="137138" bIns="68550" anchor="ctr" anchorCtr="0">
            <a:noAutofit/>
          </a:bodyPr>
          <a:lstStyle/>
          <a:p>
            <a:pPr marL="0" marR="0" lvl="0" indent="0" algn="ctr" defTabSz="1371600" rtl="0" eaLnBrk="1" fontAlgn="auto" latinLnBrk="0" hangingPunct="1">
              <a:lnSpc>
                <a:spcPct val="100000"/>
              </a:lnSpc>
              <a:spcBef>
                <a:spcPts val="0"/>
              </a:spcBef>
              <a:spcAft>
                <a:spcPts val="0"/>
              </a:spcAft>
              <a:buClr>
                <a:srgbClr val="000000"/>
              </a:buClr>
              <a:buSzTx/>
              <a:buFontTx/>
              <a:buNone/>
              <a:tabLst/>
              <a:defRPr/>
            </a:pPr>
            <a:endParaRPr kumimoji="0" sz="27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9278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8"/>
                                        </p:tgtEl>
                                        <p:attrNameLst>
                                          <p:attrName>style.visibility</p:attrName>
                                        </p:attrNameLst>
                                      </p:cBhvr>
                                      <p:to>
                                        <p:strVal val="visible"/>
                                      </p:to>
                                    </p:set>
                                    <p:animEffect transition="in" filter="fade">
                                      <p:cBhvr>
                                        <p:cTn id="7" dur="500"/>
                                        <p:tgtEl>
                                          <p:spTgt spid="8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3"/>
        <p:cNvGrpSpPr/>
        <p:nvPr/>
      </p:nvGrpSpPr>
      <p:grpSpPr>
        <a:xfrm>
          <a:off x="0" y="0"/>
          <a:ext cx="0" cy="0"/>
          <a:chOff x="0" y="0"/>
          <a:chExt cx="0" cy="0"/>
        </a:xfrm>
      </p:grpSpPr>
      <p:sp>
        <p:nvSpPr>
          <p:cNvPr id="864" name="Google Shape;864;p16"/>
          <p:cNvSpPr/>
          <p:nvPr/>
        </p:nvSpPr>
        <p:spPr>
          <a:xfrm>
            <a:off x="507493" y="455387"/>
            <a:ext cx="6502991" cy="8845115"/>
          </a:xfrm>
          <a:prstGeom prst="rect">
            <a:avLst/>
          </a:prstGeom>
          <a:solidFill>
            <a:schemeClr val="dk1">
              <a:alpha val="14901"/>
            </a:schemeClr>
          </a:solidFill>
          <a:ln w="127000" cap="sq" cmpd="thinThick">
            <a:solidFill>
              <a:schemeClr val="dk1">
                <a:alpha val="9803"/>
              </a:schemeClr>
            </a:solidFill>
            <a:prstDash val="solid"/>
            <a:miter lim="800000"/>
            <a:headEnd type="none" w="sm" len="sm"/>
            <a:tailEnd type="none" w="sm" len="sm"/>
          </a:ln>
        </p:spPr>
        <p:txBody>
          <a:bodyPr spcFirstLastPara="1" wrap="square" lIns="137138" tIns="68550" rIns="137138" bIns="68550" anchor="ctr" anchorCtr="0">
            <a:noAutofit/>
          </a:bodyPr>
          <a:lstStyle/>
          <a:p>
            <a:pPr algn="ctr" defTabSz="1371600">
              <a:buClr>
                <a:srgbClr val="000000"/>
              </a:buClr>
              <a:defRPr/>
            </a:pPr>
            <a:endParaRPr sz="2700" kern="0">
              <a:solidFill>
                <a:srgbClr val="FFFFFF"/>
              </a:solidFill>
              <a:latin typeface="Calibri"/>
              <a:ea typeface="Calibri"/>
              <a:cs typeface="Calibri"/>
              <a:sym typeface="Calibri"/>
            </a:endParaRPr>
          </a:p>
        </p:txBody>
      </p:sp>
      <p:grpSp>
        <p:nvGrpSpPr>
          <p:cNvPr id="865" name="Google Shape;865;p16"/>
          <p:cNvGrpSpPr/>
          <p:nvPr/>
        </p:nvGrpSpPr>
        <p:grpSpPr>
          <a:xfrm>
            <a:off x="7750478" y="456142"/>
            <a:ext cx="9883037" cy="8843603"/>
            <a:chOff x="0" y="503"/>
            <a:chExt cx="6588691" cy="5895735"/>
          </a:xfrm>
        </p:grpSpPr>
        <p:sp>
          <p:nvSpPr>
            <p:cNvPr id="866" name="Google Shape;866;p16"/>
            <p:cNvSpPr/>
            <p:nvPr/>
          </p:nvSpPr>
          <p:spPr>
            <a:xfrm>
              <a:off x="0" y="503"/>
              <a:ext cx="6588691" cy="693615"/>
            </a:xfrm>
            <a:prstGeom prst="roundRect">
              <a:avLst>
                <a:gd name="adj" fmla="val 10000"/>
              </a:avLst>
            </a:prstGeom>
            <a:solidFill>
              <a:srgbClr val="F2F2F2"/>
            </a:solid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67" name="Google Shape;867;p16"/>
            <p:cNvSpPr/>
            <p:nvPr/>
          </p:nvSpPr>
          <p:spPr>
            <a:xfrm>
              <a:off x="209818" y="156567"/>
              <a:ext cx="381488" cy="381488"/>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68" name="Google Shape;868;p16"/>
            <p:cNvSpPr/>
            <p:nvPr/>
          </p:nvSpPr>
          <p:spPr>
            <a:xfrm>
              <a:off x="801126" y="503"/>
              <a:ext cx="5787564" cy="693615"/>
            </a:xfrm>
            <a:prstGeom prst="rect">
              <a:avLst/>
            </a:prstGeom>
            <a:no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69" name="Google Shape;869;p16"/>
            <p:cNvSpPr txBox="1"/>
            <p:nvPr/>
          </p:nvSpPr>
          <p:spPr>
            <a:xfrm>
              <a:off x="801126" y="503"/>
              <a:ext cx="5787564" cy="693615"/>
            </a:xfrm>
            <a:prstGeom prst="rect">
              <a:avLst/>
            </a:prstGeom>
            <a:noFill/>
            <a:ln>
              <a:noFill/>
            </a:ln>
          </p:spPr>
          <p:txBody>
            <a:bodyPr spcFirstLastPara="1" wrap="square" lIns="110100" tIns="110100" rIns="110100" bIns="110100" anchor="ctr" anchorCtr="0">
              <a:noAutofit/>
            </a:bodyPr>
            <a:lstStyle/>
            <a:p>
              <a:pPr defTabSz="1371600">
                <a:buClr>
                  <a:srgbClr val="000000"/>
                </a:buClr>
                <a:buSzPts val="2000"/>
                <a:defRPr/>
              </a:pPr>
              <a:r>
                <a:rPr lang="en-US" sz="3000" kern="0">
                  <a:solidFill>
                    <a:srgbClr val="000000"/>
                  </a:solidFill>
                  <a:latin typeface="Calibri"/>
                  <a:ea typeface="Calibri"/>
                  <a:cs typeface="Calibri"/>
                  <a:sym typeface="Calibri"/>
                </a:rPr>
                <a:t>Cost of the program</a:t>
              </a:r>
              <a:endParaRPr sz="2100" kern="0">
                <a:solidFill>
                  <a:srgbClr val="000000"/>
                </a:solidFill>
                <a:latin typeface="Arial"/>
                <a:ea typeface="ＭＳ Ｐゴシック" pitchFamily="-111" charset="-128"/>
                <a:cs typeface="Arial"/>
                <a:sym typeface="Arial"/>
              </a:endParaRPr>
            </a:p>
          </p:txBody>
        </p:sp>
        <p:sp>
          <p:nvSpPr>
            <p:cNvPr id="870" name="Google Shape;870;p16"/>
            <p:cNvSpPr/>
            <p:nvPr/>
          </p:nvSpPr>
          <p:spPr>
            <a:xfrm>
              <a:off x="0" y="867523"/>
              <a:ext cx="6588691" cy="693615"/>
            </a:xfrm>
            <a:prstGeom prst="roundRect">
              <a:avLst>
                <a:gd name="adj" fmla="val 10000"/>
              </a:avLst>
            </a:prstGeom>
            <a:solidFill>
              <a:srgbClr val="F2F2F2"/>
            </a:solid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71" name="Google Shape;871;p16"/>
            <p:cNvSpPr/>
            <p:nvPr/>
          </p:nvSpPr>
          <p:spPr>
            <a:xfrm>
              <a:off x="209818" y="1023587"/>
              <a:ext cx="381488" cy="381488"/>
            </a:xfrm>
            <a:prstGeom prst="rect">
              <a:avLst/>
            </a:pr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72" name="Google Shape;872;p16"/>
            <p:cNvSpPr/>
            <p:nvPr/>
          </p:nvSpPr>
          <p:spPr>
            <a:xfrm>
              <a:off x="801126" y="867523"/>
              <a:ext cx="5787564" cy="693615"/>
            </a:xfrm>
            <a:prstGeom prst="rect">
              <a:avLst/>
            </a:prstGeom>
            <a:no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73" name="Google Shape;873;p16"/>
            <p:cNvSpPr txBox="1"/>
            <p:nvPr/>
          </p:nvSpPr>
          <p:spPr>
            <a:xfrm>
              <a:off x="801126" y="867523"/>
              <a:ext cx="5787564" cy="693615"/>
            </a:xfrm>
            <a:prstGeom prst="rect">
              <a:avLst/>
            </a:prstGeom>
            <a:noFill/>
            <a:ln>
              <a:noFill/>
            </a:ln>
          </p:spPr>
          <p:txBody>
            <a:bodyPr spcFirstLastPara="1" wrap="square" lIns="110100" tIns="110100" rIns="110100" bIns="110100" anchor="ctr" anchorCtr="0">
              <a:noAutofit/>
            </a:bodyPr>
            <a:lstStyle/>
            <a:p>
              <a:pPr defTabSz="1371600">
                <a:buClr>
                  <a:srgbClr val="000000"/>
                </a:buClr>
                <a:buSzPts val="2000"/>
                <a:defRPr/>
              </a:pPr>
              <a:r>
                <a:rPr lang="en-US" sz="3000" kern="0">
                  <a:solidFill>
                    <a:srgbClr val="000000"/>
                  </a:solidFill>
                  <a:latin typeface="Calibri"/>
                  <a:ea typeface="Calibri"/>
                  <a:cs typeface="Calibri"/>
                  <a:sym typeface="Calibri"/>
                </a:rPr>
                <a:t>Linkage of program to operational goals and issues</a:t>
              </a:r>
              <a:endParaRPr sz="2100" kern="0">
                <a:solidFill>
                  <a:srgbClr val="000000"/>
                </a:solidFill>
                <a:latin typeface="Arial"/>
                <a:ea typeface="ＭＳ Ｐゴシック" pitchFamily="-111" charset="-128"/>
                <a:cs typeface="Arial"/>
                <a:sym typeface="Arial"/>
              </a:endParaRPr>
            </a:p>
          </p:txBody>
        </p:sp>
        <p:sp>
          <p:nvSpPr>
            <p:cNvPr id="874" name="Google Shape;874;p16"/>
            <p:cNvSpPr/>
            <p:nvPr/>
          </p:nvSpPr>
          <p:spPr>
            <a:xfrm>
              <a:off x="0" y="1734543"/>
              <a:ext cx="6588691" cy="693615"/>
            </a:xfrm>
            <a:prstGeom prst="roundRect">
              <a:avLst>
                <a:gd name="adj" fmla="val 10000"/>
              </a:avLst>
            </a:prstGeom>
            <a:solidFill>
              <a:srgbClr val="F2F2F2"/>
            </a:solid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75" name="Google Shape;875;p16"/>
            <p:cNvSpPr/>
            <p:nvPr/>
          </p:nvSpPr>
          <p:spPr>
            <a:xfrm>
              <a:off x="209818" y="1890607"/>
              <a:ext cx="381488" cy="381488"/>
            </a:xfrm>
            <a:prstGeom prst="rect">
              <a:avLst/>
            </a:pr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76" name="Google Shape;876;p16"/>
            <p:cNvSpPr/>
            <p:nvPr/>
          </p:nvSpPr>
          <p:spPr>
            <a:xfrm>
              <a:off x="801126" y="1734543"/>
              <a:ext cx="5787564" cy="693615"/>
            </a:xfrm>
            <a:prstGeom prst="rect">
              <a:avLst/>
            </a:prstGeom>
            <a:no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77" name="Google Shape;877;p16"/>
            <p:cNvSpPr txBox="1"/>
            <p:nvPr/>
          </p:nvSpPr>
          <p:spPr>
            <a:xfrm>
              <a:off x="801126" y="1734543"/>
              <a:ext cx="5787564" cy="693615"/>
            </a:xfrm>
            <a:prstGeom prst="rect">
              <a:avLst/>
            </a:prstGeom>
            <a:noFill/>
            <a:ln>
              <a:noFill/>
            </a:ln>
          </p:spPr>
          <p:txBody>
            <a:bodyPr spcFirstLastPara="1" wrap="square" lIns="110100" tIns="110100" rIns="110100" bIns="110100" anchor="ctr" anchorCtr="0">
              <a:noAutofit/>
            </a:bodyPr>
            <a:lstStyle/>
            <a:p>
              <a:pPr defTabSz="1371600">
                <a:buClr>
                  <a:srgbClr val="000000"/>
                </a:buClr>
                <a:buSzPts val="2000"/>
                <a:defRPr/>
              </a:pPr>
              <a:r>
                <a:rPr lang="en-US" sz="3000" kern="0">
                  <a:solidFill>
                    <a:srgbClr val="000000"/>
                  </a:solidFill>
                  <a:latin typeface="Calibri"/>
                  <a:ea typeface="Calibri"/>
                  <a:cs typeface="Calibri"/>
                  <a:sym typeface="Calibri"/>
                </a:rPr>
                <a:t>Importance of program to strategic objectives</a:t>
              </a:r>
              <a:endParaRPr sz="2100" kern="0">
                <a:solidFill>
                  <a:srgbClr val="000000"/>
                </a:solidFill>
                <a:latin typeface="Arial"/>
                <a:ea typeface="ＭＳ Ｐゴシック" pitchFamily="-111" charset="-128"/>
                <a:cs typeface="Arial"/>
                <a:sym typeface="Arial"/>
              </a:endParaRPr>
            </a:p>
          </p:txBody>
        </p:sp>
        <p:sp>
          <p:nvSpPr>
            <p:cNvPr id="878" name="Google Shape;878;p16"/>
            <p:cNvSpPr/>
            <p:nvPr/>
          </p:nvSpPr>
          <p:spPr>
            <a:xfrm>
              <a:off x="0" y="2601563"/>
              <a:ext cx="6588691" cy="693615"/>
            </a:xfrm>
            <a:prstGeom prst="roundRect">
              <a:avLst>
                <a:gd name="adj" fmla="val 10000"/>
              </a:avLst>
            </a:prstGeom>
            <a:solidFill>
              <a:srgbClr val="F2F2F2"/>
            </a:solid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79" name="Google Shape;879;p16"/>
            <p:cNvSpPr/>
            <p:nvPr/>
          </p:nvSpPr>
          <p:spPr>
            <a:xfrm>
              <a:off x="209818" y="2757627"/>
              <a:ext cx="381488" cy="381488"/>
            </a:xfrm>
            <a:prstGeom prst="rect">
              <a:avLst/>
            </a:pr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80" name="Google Shape;880;p16"/>
            <p:cNvSpPr/>
            <p:nvPr/>
          </p:nvSpPr>
          <p:spPr>
            <a:xfrm>
              <a:off x="801126" y="2601563"/>
              <a:ext cx="5787564" cy="693615"/>
            </a:xfrm>
            <a:prstGeom prst="rect">
              <a:avLst/>
            </a:prstGeom>
            <a:no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81" name="Google Shape;881;p16"/>
            <p:cNvSpPr txBox="1"/>
            <p:nvPr/>
          </p:nvSpPr>
          <p:spPr>
            <a:xfrm>
              <a:off x="801126" y="2601563"/>
              <a:ext cx="5787564" cy="693615"/>
            </a:xfrm>
            <a:prstGeom prst="rect">
              <a:avLst/>
            </a:prstGeom>
            <a:noFill/>
            <a:ln>
              <a:noFill/>
            </a:ln>
          </p:spPr>
          <p:txBody>
            <a:bodyPr spcFirstLastPara="1" wrap="square" lIns="110100" tIns="110100" rIns="110100" bIns="110100" anchor="ctr" anchorCtr="0">
              <a:noAutofit/>
            </a:bodyPr>
            <a:lstStyle/>
            <a:p>
              <a:pPr defTabSz="1371600">
                <a:buClr>
                  <a:srgbClr val="000000"/>
                </a:buClr>
                <a:buSzPts val="2000"/>
                <a:defRPr/>
              </a:pPr>
              <a:r>
                <a:rPr lang="en-US" sz="3000" kern="0">
                  <a:solidFill>
                    <a:srgbClr val="000000"/>
                  </a:solidFill>
                  <a:latin typeface="Calibri"/>
                  <a:ea typeface="Calibri"/>
                  <a:cs typeface="Calibri"/>
                  <a:sym typeface="Calibri"/>
                </a:rPr>
                <a:t>Top executive interest in the evaluation</a:t>
              </a:r>
              <a:endParaRPr sz="2100" kern="0">
                <a:solidFill>
                  <a:srgbClr val="000000"/>
                </a:solidFill>
                <a:latin typeface="Arial"/>
                <a:ea typeface="ＭＳ Ｐゴシック" pitchFamily="-111" charset="-128"/>
                <a:cs typeface="Arial"/>
                <a:sym typeface="Arial"/>
              </a:endParaRPr>
            </a:p>
          </p:txBody>
        </p:sp>
        <p:sp>
          <p:nvSpPr>
            <p:cNvPr id="882" name="Google Shape;882;p16"/>
            <p:cNvSpPr/>
            <p:nvPr/>
          </p:nvSpPr>
          <p:spPr>
            <a:xfrm>
              <a:off x="0" y="3468583"/>
              <a:ext cx="6588691" cy="693615"/>
            </a:xfrm>
            <a:prstGeom prst="roundRect">
              <a:avLst>
                <a:gd name="adj" fmla="val 10000"/>
              </a:avLst>
            </a:prstGeom>
            <a:solidFill>
              <a:srgbClr val="F2F2F2"/>
            </a:solid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83" name="Google Shape;883;p16"/>
            <p:cNvSpPr/>
            <p:nvPr/>
          </p:nvSpPr>
          <p:spPr>
            <a:xfrm>
              <a:off x="209818" y="3624647"/>
              <a:ext cx="381488" cy="381488"/>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84" name="Google Shape;884;p16"/>
            <p:cNvSpPr/>
            <p:nvPr/>
          </p:nvSpPr>
          <p:spPr>
            <a:xfrm>
              <a:off x="801126" y="3468583"/>
              <a:ext cx="5787564" cy="693615"/>
            </a:xfrm>
            <a:prstGeom prst="rect">
              <a:avLst/>
            </a:prstGeom>
            <a:no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85" name="Google Shape;885;p16"/>
            <p:cNvSpPr txBox="1"/>
            <p:nvPr/>
          </p:nvSpPr>
          <p:spPr>
            <a:xfrm>
              <a:off x="801126" y="3468583"/>
              <a:ext cx="5787564" cy="693615"/>
            </a:xfrm>
            <a:prstGeom prst="rect">
              <a:avLst/>
            </a:prstGeom>
            <a:noFill/>
            <a:ln>
              <a:noFill/>
            </a:ln>
          </p:spPr>
          <p:txBody>
            <a:bodyPr spcFirstLastPara="1" wrap="square" lIns="110100" tIns="110100" rIns="110100" bIns="110100" anchor="ctr" anchorCtr="0">
              <a:noAutofit/>
            </a:bodyPr>
            <a:lstStyle/>
            <a:p>
              <a:pPr defTabSz="1371600">
                <a:buClr>
                  <a:srgbClr val="000000"/>
                </a:buClr>
                <a:buSzPts val="2000"/>
                <a:defRPr/>
              </a:pPr>
              <a:r>
                <a:rPr lang="en-US" sz="3000" kern="0">
                  <a:solidFill>
                    <a:srgbClr val="000000"/>
                  </a:solidFill>
                  <a:latin typeface="Calibri"/>
                  <a:ea typeface="Calibri"/>
                  <a:cs typeface="Calibri"/>
                  <a:sym typeface="Calibri"/>
                </a:rPr>
                <a:t>Visibility of the program</a:t>
              </a:r>
              <a:endParaRPr sz="2100" kern="0">
                <a:solidFill>
                  <a:srgbClr val="000000"/>
                </a:solidFill>
                <a:latin typeface="Arial"/>
                <a:ea typeface="ＭＳ Ｐゴシック" pitchFamily="-111" charset="-128"/>
                <a:cs typeface="Arial"/>
                <a:sym typeface="Arial"/>
              </a:endParaRPr>
            </a:p>
          </p:txBody>
        </p:sp>
        <p:sp>
          <p:nvSpPr>
            <p:cNvPr id="886" name="Google Shape;886;p16"/>
            <p:cNvSpPr/>
            <p:nvPr/>
          </p:nvSpPr>
          <p:spPr>
            <a:xfrm>
              <a:off x="0" y="4335603"/>
              <a:ext cx="6588691" cy="693615"/>
            </a:xfrm>
            <a:prstGeom prst="roundRect">
              <a:avLst>
                <a:gd name="adj" fmla="val 10000"/>
              </a:avLst>
            </a:prstGeom>
            <a:solidFill>
              <a:srgbClr val="F2F2F2"/>
            </a:solid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87" name="Google Shape;887;p16"/>
            <p:cNvSpPr/>
            <p:nvPr/>
          </p:nvSpPr>
          <p:spPr>
            <a:xfrm>
              <a:off x="209818" y="4491666"/>
              <a:ext cx="381488" cy="381488"/>
            </a:xfrm>
            <a:prstGeom prst="rect">
              <a:avLst/>
            </a:pr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88" name="Google Shape;888;p16"/>
            <p:cNvSpPr/>
            <p:nvPr/>
          </p:nvSpPr>
          <p:spPr>
            <a:xfrm>
              <a:off x="801126" y="4335603"/>
              <a:ext cx="5787564" cy="693615"/>
            </a:xfrm>
            <a:prstGeom prst="rect">
              <a:avLst/>
            </a:prstGeom>
            <a:no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89" name="Google Shape;889;p16"/>
            <p:cNvSpPr txBox="1"/>
            <p:nvPr/>
          </p:nvSpPr>
          <p:spPr>
            <a:xfrm>
              <a:off x="801126" y="4335603"/>
              <a:ext cx="5787564" cy="693615"/>
            </a:xfrm>
            <a:prstGeom prst="rect">
              <a:avLst/>
            </a:prstGeom>
            <a:noFill/>
            <a:ln>
              <a:noFill/>
            </a:ln>
          </p:spPr>
          <p:txBody>
            <a:bodyPr spcFirstLastPara="1" wrap="square" lIns="110100" tIns="110100" rIns="110100" bIns="110100" anchor="ctr" anchorCtr="0">
              <a:noAutofit/>
            </a:bodyPr>
            <a:lstStyle/>
            <a:p>
              <a:pPr defTabSz="1371600">
                <a:buClr>
                  <a:srgbClr val="000000"/>
                </a:buClr>
                <a:buSzPts val="2000"/>
                <a:defRPr/>
              </a:pPr>
              <a:r>
                <a:rPr lang="en-US" sz="3000" kern="0">
                  <a:solidFill>
                    <a:srgbClr val="000000"/>
                  </a:solidFill>
                  <a:latin typeface="Calibri"/>
                  <a:ea typeface="Calibri"/>
                  <a:cs typeface="Calibri"/>
                  <a:sym typeface="Calibri"/>
                </a:rPr>
                <a:t>Size of target audience</a:t>
              </a:r>
              <a:endParaRPr sz="2100" kern="0">
                <a:solidFill>
                  <a:srgbClr val="000000"/>
                </a:solidFill>
                <a:latin typeface="Arial"/>
                <a:ea typeface="ＭＳ Ｐゴシック" pitchFamily="-111" charset="-128"/>
                <a:cs typeface="Arial"/>
                <a:sym typeface="Arial"/>
              </a:endParaRPr>
            </a:p>
          </p:txBody>
        </p:sp>
        <p:sp>
          <p:nvSpPr>
            <p:cNvPr id="890" name="Google Shape;890;p16"/>
            <p:cNvSpPr/>
            <p:nvPr/>
          </p:nvSpPr>
          <p:spPr>
            <a:xfrm>
              <a:off x="0" y="5202623"/>
              <a:ext cx="6588691" cy="693615"/>
            </a:xfrm>
            <a:prstGeom prst="roundRect">
              <a:avLst>
                <a:gd name="adj" fmla="val 10000"/>
              </a:avLst>
            </a:prstGeom>
            <a:solidFill>
              <a:srgbClr val="F2F2F2"/>
            </a:solid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91" name="Google Shape;891;p16"/>
            <p:cNvSpPr/>
            <p:nvPr/>
          </p:nvSpPr>
          <p:spPr>
            <a:xfrm>
              <a:off x="209818" y="5358686"/>
              <a:ext cx="381488" cy="381488"/>
            </a:xfrm>
            <a:prstGeom prst="rect">
              <a:avLst/>
            </a:pr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92" name="Google Shape;892;p16"/>
            <p:cNvSpPr/>
            <p:nvPr/>
          </p:nvSpPr>
          <p:spPr>
            <a:xfrm>
              <a:off x="801126" y="5202623"/>
              <a:ext cx="5787564" cy="693615"/>
            </a:xfrm>
            <a:prstGeom prst="rect">
              <a:avLst/>
            </a:prstGeom>
            <a:noFill/>
            <a:ln>
              <a:noFill/>
            </a:ln>
          </p:spPr>
          <p:txBody>
            <a:bodyPr spcFirstLastPara="1" wrap="square" lIns="137138" tIns="137138" rIns="137138" bIns="137138" anchor="ctr" anchorCtr="0">
              <a:noAutofit/>
            </a:bodyPr>
            <a:lstStyle/>
            <a:p>
              <a:pPr defTabSz="1371600">
                <a:buClr>
                  <a:srgbClr val="000000"/>
                </a:buClr>
                <a:defRPr/>
              </a:pPr>
              <a:endParaRPr sz="2100" kern="0">
                <a:solidFill>
                  <a:srgbClr val="000000"/>
                </a:solidFill>
                <a:latin typeface="Arial"/>
                <a:ea typeface="ＭＳ Ｐゴシック" pitchFamily="-111" charset="-128"/>
                <a:cs typeface="Arial"/>
                <a:sym typeface="Arial"/>
              </a:endParaRPr>
            </a:p>
          </p:txBody>
        </p:sp>
        <p:sp>
          <p:nvSpPr>
            <p:cNvPr id="893" name="Google Shape;893;p16"/>
            <p:cNvSpPr txBox="1"/>
            <p:nvPr/>
          </p:nvSpPr>
          <p:spPr>
            <a:xfrm>
              <a:off x="801126" y="5202623"/>
              <a:ext cx="5787564" cy="693615"/>
            </a:xfrm>
            <a:prstGeom prst="rect">
              <a:avLst/>
            </a:prstGeom>
            <a:noFill/>
            <a:ln>
              <a:noFill/>
            </a:ln>
          </p:spPr>
          <p:txBody>
            <a:bodyPr spcFirstLastPara="1" wrap="square" lIns="110100" tIns="110100" rIns="110100" bIns="110100" anchor="ctr" anchorCtr="0">
              <a:noAutofit/>
            </a:bodyPr>
            <a:lstStyle/>
            <a:p>
              <a:pPr defTabSz="1371600">
                <a:buClr>
                  <a:srgbClr val="000000"/>
                </a:buClr>
                <a:buSzPts val="2000"/>
                <a:defRPr/>
              </a:pPr>
              <a:r>
                <a:rPr lang="en-US" sz="3000" kern="0">
                  <a:solidFill>
                    <a:srgbClr val="000000"/>
                  </a:solidFill>
                  <a:latin typeface="Calibri"/>
                  <a:ea typeface="Calibri"/>
                  <a:cs typeface="Calibri"/>
                  <a:sym typeface="Calibri"/>
                </a:rPr>
                <a:t>Investment of time required</a:t>
              </a:r>
              <a:endParaRPr sz="2100" kern="0">
                <a:solidFill>
                  <a:srgbClr val="000000"/>
                </a:solidFill>
                <a:latin typeface="Arial"/>
                <a:ea typeface="ＭＳ Ｐゴシック" pitchFamily="-111" charset="-128"/>
                <a:cs typeface="Arial"/>
                <a:sym typeface="Arial"/>
              </a:endParaRPr>
            </a:p>
          </p:txBody>
        </p:sp>
      </p:grpSp>
      <p:sp>
        <p:nvSpPr>
          <p:cNvPr id="894" name="Google Shape;894;p16"/>
          <p:cNvSpPr/>
          <p:nvPr/>
        </p:nvSpPr>
        <p:spPr>
          <a:xfrm>
            <a:off x="780363" y="2980501"/>
            <a:ext cx="5957247" cy="3794824"/>
          </a:xfrm>
          <a:prstGeom prst="rect">
            <a:avLst/>
          </a:prstGeom>
          <a:noFill/>
          <a:ln>
            <a:noFill/>
          </a:ln>
        </p:spPr>
        <p:txBody>
          <a:bodyPr spcFirstLastPara="1" wrap="square" lIns="137138" tIns="68550" rIns="137138" bIns="68550" anchor="t" anchorCtr="0">
            <a:spAutoFit/>
          </a:bodyPr>
          <a:lstStyle/>
          <a:p>
            <a:pPr defTabSz="1371600">
              <a:lnSpc>
                <a:spcPct val="90000"/>
              </a:lnSpc>
              <a:buClr>
                <a:srgbClr val="000000"/>
              </a:buClr>
              <a:defRPr/>
            </a:pPr>
            <a:r>
              <a:rPr lang="en-US" sz="6600" b="1" kern="0" dirty="0">
                <a:solidFill>
                  <a:srgbClr val="000000"/>
                </a:solidFill>
                <a:latin typeface="Calibri"/>
                <a:ea typeface="Calibri"/>
                <a:cs typeface="Calibri"/>
                <a:sym typeface="Calibri"/>
              </a:rPr>
              <a:t>Characteristics of Programs Suitable for Impact &amp; ROI</a:t>
            </a:r>
            <a:endParaRPr sz="2100" kern="0" dirty="0">
              <a:solidFill>
                <a:srgbClr val="000000"/>
              </a:solidFill>
              <a:latin typeface="Arial"/>
              <a:ea typeface="ＭＳ Ｐゴシック" pitchFamily="-111" charset="-128"/>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A90533-89FD-42E5-BF52-DE22D8EF4773}"/>
              </a:ext>
            </a:extLst>
          </p:cNvPr>
          <p:cNvSpPr/>
          <p:nvPr/>
        </p:nvSpPr>
        <p:spPr>
          <a:xfrm>
            <a:off x="3539672" y="2304262"/>
            <a:ext cx="11027066" cy="5909310"/>
          </a:xfrm>
          <a:prstGeom prst="rect">
            <a:avLst/>
          </a:prstGeom>
        </p:spPr>
        <p:txBody>
          <a:bodyPr wrap="square">
            <a:spAutoFit/>
          </a:bodyPr>
          <a:lstStyle/>
          <a:p>
            <a:pPr defTabSz="1371600" eaLnBrk="0" fontAlgn="base" hangingPunct="0">
              <a:spcBef>
                <a:spcPct val="0"/>
              </a:spcBef>
              <a:spcAft>
                <a:spcPct val="0"/>
              </a:spcAft>
              <a:buClr>
                <a:prstClr val="black"/>
              </a:buClr>
            </a:pPr>
            <a:r>
              <a:rPr lang="en-US" sz="2700" dirty="0">
                <a:solidFill>
                  <a:prstClr val="black"/>
                </a:solidFill>
                <a:latin typeface="Calibri" panose="020F0502020204030204" pitchFamily="34" charset="0"/>
                <a:ea typeface="Times" panose="02020603050405020304" pitchFamily="18" charset="0"/>
                <a:cs typeface="Times New Roman" panose="02020603050405020304" pitchFamily="18" charset="0"/>
              </a:rPr>
              <a:t>Jack J. Phillips, chairman of ROI Institute, Inc., is a world-renowned</a:t>
            </a:r>
          </a:p>
          <a:p>
            <a:pPr defTabSz="1371600" eaLnBrk="0" fontAlgn="base" hangingPunct="0">
              <a:spcBef>
                <a:spcPct val="0"/>
              </a:spcBef>
              <a:spcAft>
                <a:spcPct val="0"/>
              </a:spcAft>
              <a:buClr>
                <a:prstClr val="black"/>
              </a:buClr>
            </a:pPr>
            <a:r>
              <a:rPr lang="en-US" sz="2700" dirty="0">
                <a:solidFill>
                  <a:prstClr val="black"/>
                </a:solidFill>
                <a:latin typeface="Calibri" panose="020F0502020204030204" pitchFamily="34" charset="0"/>
                <a:ea typeface="Times" panose="02020603050405020304" pitchFamily="18" charset="0"/>
                <a:cs typeface="Times New Roman" panose="02020603050405020304" pitchFamily="18" charset="0"/>
              </a:rPr>
              <a:t>expert on accountability, measurement, and evaluation. A former bank president and HR executive, Phillips c</a:t>
            </a:r>
            <a:r>
              <a:rPr lang="en-US" sz="2700" dirty="0">
                <a:solidFill>
                  <a:prstClr val="black"/>
                </a:solidFill>
                <a:latin typeface="Calibri" panose="020F0502020204030204" pitchFamily="34" charset="0"/>
                <a:ea typeface="Times" panose="02020603050405020304" pitchFamily="18" charset="0"/>
                <a:cs typeface="Calibri" panose="020F0502020204030204" pitchFamily="34" charset="0"/>
              </a:rPr>
              <a:t>onsults for Fortune 500 companies and major global organizations. The author or editor of more than 75 books, including </a:t>
            </a:r>
            <a:r>
              <a:rPr lang="en-US" sz="2700" i="1" dirty="0">
                <a:solidFill>
                  <a:prstClr val="black"/>
                </a:solidFill>
                <a:latin typeface="Calibri" panose="020F0502020204030204" pitchFamily="34" charset="0"/>
                <a:ea typeface="Times" panose="02020603050405020304" pitchFamily="18" charset="0"/>
                <a:cs typeface="Calibri" panose="020F0502020204030204" pitchFamily="34" charset="0"/>
              </a:rPr>
              <a:t>Project Management ROI </a:t>
            </a:r>
            <a:r>
              <a:rPr lang="en-US" sz="2700" dirty="0">
                <a:solidFill>
                  <a:prstClr val="black"/>
                </a:solidFill>
                <a:latin typeface="Calibri" panose="020F0502020204030204" pitchFamily="34" charset="0"/>
                <a:ea typeface="Times" panose="02020603050405020304" pitchFamily="18" charset="0"/>
                <a:cs typeface="Calibri" panose="020F0502020204030204" pitchFamily="34" charset="0"/>
              </a:rPr>
              <a:t>(Wiley), he conducts workshops and presents at conferences throughout the world.</a:t>
            </a:r>
          </a:p>
          <a:p>
            <a:pPr defTabSz="1371600" eaLnBrk="0" fontAlgn="base" hangingPunct="0">
              <a:spcBef>
                <a:spcPct val="0"/>
              </a:spcBef>
              <a:spcAft>
                <a:spcPct val="0"/>
              </a:spcAft>
              <a:buClr>
                <a:prstClr val="black"/>
              </a:buClr>
            </a:pPr>
            <a:endParaRPr lang="en-US" sz="2700" dirty="0">
              <a:solidFill>
                <a:prstClr val="black"/>
              </a:solidFill>
              <a:latin typeface="Calibri" panose="020F0502020204030204" pitchFamily="34" charset="0"/>
              <a:ea typeface="Times" panose="02020603050405020304" pitchFamily="18" charset="0"/>
              <a:cs typeface="Calibri" panose="020F0502020204030204" pitchFamily="34" charset="0"/>
            </a:endParaRPr>
          </a:p>
          <a:p>
            <a:pPr defTabSz="1371600" eaLnBrk="0" fontAlgn="base" hangingPunct="0">
              <a:spcBef>
                <a:spcPct val="0"/>
              </a:spcBef>
              <a:spcAft>
                <a:spcPct val="0"/>
              </a:spcAft>
              <a:buClr>
                <a:prstClr val="black"/>
              </a:buClr>
            </a:pPr>
            <a:r>
              <a:rPr lang="en-US" sz="2700" dirty="0">
                <a:solidFill>
                  <a:prstClr val="black"/>
                </a:solidFill>
                <a:latin typeface="Calibri" panose="020F0502020204030204" pitchFamily="34" charset="0"/>
                <a:ea typeface="Times" panose="02020603050405020304" pitchFamily="18" charset="0"/>
                <a:cs typeface="Calibri" panose="020F0502020204030204" pitchFamily="34" charset="0"/>
              </a:rPr>
              <a:t>Jack has been recognized and awarded for his work in the field by numerous professional organizations, including receiving the 2022 Association of Talent Development (ATD) Thought Leader Award. SHRM presented Jack with its highest creativity award for an ROI study and awarded an ROI Institute book with a best book award. His work has been featured in the </a:t>
            </a:r>
            <a:r>
              <a:rPr lang="en-US" sz="2700" i="1" dirty="0">
                <a:solidFill>
                  <a:prstClr val="black"/>
                </a:solidFill>
                <a:latin typeface="Calibri" panose="020F0502020204030204" pitchFamily="34" charset="0"/>
                <a:ea typeface="Times" panose="02020603050405020304" pitchFamily="18" charset="0"/>
                <a:cs typeface="Calibri" panose="020F0502020204030204" pitchFamily="34" charset="0"/>
              </a:rPr>
              <a:t>Wall Street Journal, BusinessWeek</a:t>
            </a:r>
            <a:r>
              <a:rPr lang="en-US" sz="2700" dirty="0">
                <a:solidFill>
                  <a:prstClr val="black"/>
                </a:solidFill>
                <a:latin typeface="Calibri" panose="020F0502020204030204" pitchFamily="34" charset="0"/>
                <a:ea typeface="Times" panose="02020603050405020304" pitchFamily="18" charset="0"/>
                <a:cs typeface="Calibri" panose="020F0502020204030204" pitchFamily="34" charset="0"/>
              </a:rPr>
              <a:t>, and </a:t>
            </a:r>
            <a:r>
              <a:rPr lang="en-US" sz="2700" i="1" dirty="0">
                <a:solidFill>
                  <a:prstClr val="black"/>
                </a:solidFill>
                <a:latin typeface="Calibri" panose="020F0502020204030204" pitchFamily="34" charset="0"/>
                <a:ea typeface="Times" panose="02020603050405020304" pitchFamily="18" charset="0"/>
                <a:cs typeface="Calibri" panose="020F0502020204030204" pitchFamily="34" charset="0"/>
              </a:rPr>
              <a:t>Fortune</a:t>
            </a:r>
            <a:r>
              <a:rPr lang="en-US" sz="2700" dirty="0">
                <a:solidFill>
                  <a:prstClr val="black"/>
                </a:solidFill>
                <a:latin typeface="Calibri" panose="020F0502020204030204" pitchFamily="34" charset="0"/>
                <a:ea typeface="Times" panose="02020603050405020304" pitchFamily="18" charset="0"/>
                <a:cs typeface="Calibri" panose="020F0502020204030204" pitchFamily="34" charset="0"/>
              </a:rPr>
              <a:t> magazine, and he has been interviewed by several television programs, including CNN.</a:t>
            </a:r>
          </a:p>
        </p:txBody>
      </p:sp>
      <p:sp>
        <p:nvSpPr>
          <p:cNvPr id="2" name="TextBox 1">
            <a:extLst>
              <a:ext uri="{FF2B5EF4-FFF2-40B4-BE49-F238E27FC236}">
                <a16:creationId xmlns:a16="http://schemas.microsoft.com/office/drawing/2014/main" id="{C50BAD55-1F05-4146-9B75-BCD39A8290D9}"/>
              </a:ext>
            </a:extLst>
          </p:cNvPr>
          <p:cNvSpPr txBox="1"/>
          <p:nvPr/>
        </p:nvSpPr>
        <p:spPr>
          <a:xfrm>
            <a:off x="789139" y="987356"/>
            <a:ext cx="15294281" cy="2123658"/>
          </a:xfrm>
          <a:prstGeom prst="rect">
            <a:avLst/>
          </a:prstGeom>
          <a:noFill/>
        </p:spPr>
        <p:txBody>
          <a:bodyPr wrap="square" rtlCol="0">
            <a:spAutoFit/>
          </a:bodyPr>
          <a:lstStyle/>
          <a:p>
            <a:pPr algn="ctr" defTabSz="1371600" eaLnBrk="0" fontAlgn="base" hangingPunct="0">
              <a:spcBef>
                <a:spcPct val="0"/>
              </a:spcBef>
              <a:spcAft>
                <a:spcPct val="0"/>
              </a:spcAft>
            </a:pPr>
            <a:r>
              <a:rPr lang="en-US" sz="6600" b="1" dirty="0">
                <a:solidFill>
                  <a:prstClr val="black"/>
                </a:solidFill>
                <a:latin typeface="Calibri Light" panose="020F0302020204030204"/>
                <a:ea typeface="ＭＳ Ｐゴシック" pitchFamily="-111" charset="-128"/>
              </a:rPr>
              <a:t>Jack J. Phillips, Ph.D.</a:t>
            </a:r>
          </a:p>
          <a:p>
            <a:pPr algn="ctr" defTabSz="1371600" eaLnBrk="0" fontAlgn="base" hangingPunct="0">
              <a:spcBef>
                <a:spcPct val="0"/>
              </a:spcBef>
              <a:spcAft>
                <a:spcPct val="0"/>
              </a:spcAft>
            </a:pPr>
            <a:endParaRPr lang="en-US" sz="6600" b="1" dirty="0">
              <a:solidFill>
                <a:prstClr val="black"/>
              </a:solidFill>
              <a:latin typeface="Calibri Light" panose="020F0302020204030204"/>
              <a:ea typeface="ＭＳ Ｐゴシック" pitchFamily="-111" charset="-128"/>
            </a:endParaRPr>
          </a:p>
        </p:txBody>
      </p:sp>
      <p:pic>
        <p:nvPicPr>
          <p:cNvPr id="10" name="Picture 2" descr="INSTITI ">
            <a:extLst>
              <a:ext uri="{FF2B5EF4-FFF2-40B4-BE49-F238E27FC236}">
                <a16:creationId xmlns:a16="http://schemas.microsoft.com/office/drawing/2014/main" id="{A55446F0-00AF-2F4A-84A8-B97DA50CF68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9294" y="9315449"/>
            <a:ext cx="3674874" cy="5263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Placeholder 5">
            <a:extLst>
              <a:ext uri="{FF2B5EF4-FFF2-40B4-BE49-F238E27FC236}">
                <a16:creationId xmlns:a16="http://schemas.microsoft.com/office/drawing/2014/main" id="{E8320340-C71D-764D-9F8D-39D9CBB4ED9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51788" y="971552"/>
            <a:ext cx="2823839" cy="2823837"/>
          </a:xfrm>
          <a:prstGeom prst="ellipse">
            <a:avLst/>
          </a:prstGeom>
          <a:ln w="28575">
            <a:solidFill>
              <a:sysClr val="window" lastClr="FFFFFF">
                <a:lumMod val="85000"/>
              </a:sysClr>
            </a:solidFill>
            <a:prstDash val="solid"/>
          </a:ln>
        </p:spPr>
      </p:pic>
    </p:spTree>
    <p:extLst>
      <p:ext uri="{BB962C8B-B14F-4D97-AF65-F5344CB8AC3E}">
        <p14:creationId xmlns:p14="http://schemas.microsoft.com/office/powerpoint/2010/main" val="121111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idx="4294967295"/>
          </p:nvPr>
        </p:nvSpPr>
        <p:spPr>
          <a:xfrm>
            <a:off x="0" y="3578897"/>
            <a:ext cx="18288000" cy="2354492"/>
          </a:xfrm>
          <a:prstGeom prst="rect">
            <a:avLst/>
          </a:prstGeom>
        </p:spPr>
        <p:txBody>
          <a:bodyPr spcFirstLastPara="1" vert="horz" wrap="square" lIns="137160" tIns="68580" rIns="137160" bIns="68580" rtlCol="0" anchor="ctr" anchorCtr="0">
            <a:noAutofit/>
          </a:bodyPr>
          <a:lstStyle/>
          <a:p>
            <a:pPr algn="ctr">
              <a:lnSpc>
                <a:spcPct val="100000"/>
              </a:lnSpc>
              <a:defRPr/>
            </a:pPr>
            <a:r>
              <a:rPr lang="en-US" sz="4800" b="1" dirty="0"/>
              <a:t>POLL: </a:t>
            </a:r>
            <a:r>
              <a:rPr lang="en-US" sz="4800" dirty="0"/>
              <a:t>If you had a credible evaluation of your most important project, showing impact, and a very positive ROI, what would it mean to you? </a:t>
            </a:r>
            <a:br>
              <a:rPr lang="en-US" sz="4800" dirty="0"/>
            </a:br>
            <a:r>
              <a:rPr lang="en-US" sz="4800" dirty="0"/>
              <a:t>(Check all that apply)</a:t>
            </a:r>
          </a:p>
        </p:txBody>
      </p:sp>
      <p:sp>
        <p:nvSpPr>
          <p:cNvPr id="88067" name="Content Placeholder 2"/>
          <p:cNvSpPr>
            <a:spLocks noGrp="1"/>
          </p:cNvSpPr>
          <p:nvPr>
            <p:ph idx="4294967295"/>
          </p:nvPr>
        </p:nvSpPr>
        <p:spPr>
          <a:xfrm>
            <a:off x="4343400" y="5676900"/>
            <a:ext cx="11029950" cy="4906535"/>
          </a:xfrm>
          <a:prstGeom prst="rect">
            <a:avLst/>
          </a:prstGeom>
        </p:spPr>
        <p:txBody>
          <a:bodyPr spcFirstLastPara="1" vert="horz" wrap="square" lIns="137160" tIns="68580" rIns="137160" bIns="68580" rtlCol="0" anchor="ctr" anchorCtr="0">
            <a:normAutofit/>
          </a:bodyPr>
          <a:lstStyle/>
          <a:p>
            <a:pPr marL="685800" indent="-685800" fontAlgn="base">
              <a:spcAft>
                <a:spcPts val="900"/>
              </a:spcAft>
              <a:buClr>
                <a:schemeClr val="tx1"/>
              </a:buClr>
              <a:buSzPct val="100000"/>
              <a:buFont typeface="Wingdings" panose="05000000000000000000" pitchFamily="2" charset="2"/>
              <a:buChar char="q"/>
            </a:pPr>
            <a:r>
              <a:rPr lang="en-US" sz="3000" dirty="0">
                <a:latin typeface="Calibri" panose="020F0502020204030204" pitchFamily="34" charset="0"/>
                <a:cs typeface="Calibri" panose="020F0502020204030204" pitchFamily="34" charset="0"/>
              </a:rPr>
              <a:t>My project team would be happy</a:t>
            </a:r>
          </a:p>
          <a:p>
            <a:pPr marL="685800" indent="-685800" fontAlgn="base">
              <a:spcAft>
                <a:spcPts val="900"/>
              </a:spcAft>
              <a:buClr>
                <a:schemeClr val="tx1"/>
              </a:buClr>
              <a:buSzPct val="100000"/>
              <a:buFont typeface="Wingdings" panose="05000000000000000000" pitchFamily="2" charset="2"/>
              <a:buChar char="q"/>
            </a:pPr>
            <a:r>
              <a:rPr lang="en-US" sz="3000" dirty="0">
                <a:latin typeface="Calibri" panose="020F0502020204030204" pitchFamily="34" charset="0"/>
                <a:cs typeface="Calibri" panose="020F0502020204030204" pitchFamily="34" charset="0"/>
              </a:rPr>
              <a:t>I will have more support for projects </a:t>
            </a:r>
          </a:p>
          <a:p>
            <a:pPr marL="685800" indent="-685800" fontAlgn="base">
              <a:spcAft>
                <a:spcPts val="900"/>
              </a:spcAft>
              <a:buClr>
                <a:schemeClr val="tx1"/>
              </a:buClr>
              <a:buSzPct val="100000"/>
              <a:buFont typeface="Wingdings" panose="05000000000000000000" pitchFamily="2" charset="2"/>
              <a:buChar char="q"/>
            </a:pPr>
            <a:r>
              <a:rPr lang="en-US" sz="3000" dirty="0">
                <a:latin typeface="Calibri" panose="020F0502020204030204" pitchFamily="34" charset="0"/>
                <a:cs typeface="Calibri" panose="020F0502020204030204" pitchFamily="34" charset="0"/>
              </a:rPr>
              <a:t>This will help keep funding for projects </a:t>
            </a:r>
          </a:p>
          <a:p>
            <a:pPr marL="685800" indent="-685800" fontAlgn="base">
              <a:spcAft>
                <a:spcPts val="900"/>
              </a:spcAft>
              <a:buClr>
                <a:schemeClr val="tx1"/>
              </a:buClr>
              <a:buSzPct val="100000"/>
              <a:buFont typeface="Wingdings" panose="05000000000000000000" pitchFamily="2" charset="2"/>
              <a:buChar char="q"/>
            </a:pPr>
            <a:r>
              <a:rPr lang="en-US" sz="3000" dirty="0">
                <a:latin typeface="Calibri" panose="020F0502020204030204" pitchFamily="34" charset="0"/>
                <a:cs typeface="Calibri" panose="020F0502020204030204" pitchFamily="34" charset="0"/>
              </a:rPr>
              <a:t>My relationship with the client will improve</a:t>
            </a:r>
          </a:p>
          <a:p>
            <a:pPr marL="685800" indent="-685800" fontAlgn="base">
              <a:spcAft>
                <a:spcPts val="900"/>
              </a:spcAft>
              <a:buClr>
                <a:schemeClr val="tx1"/>
              </a:buClr>
              <a:buSzPct val="100000"/>
              <a:buFont typeface="Wingdings" panose="05000000000000000000" pitchFamily="2" charset="2"/>
              <a:buChar char="q"/>
            </a:pPr>
            <a:r>
              <a:rPr lang="en-US" sz="3000" dirty="0">
                <a:latin typeface="Calibri" panose="020F0502020204030204" pitchFamily="34" charset="0"/>
                <a:cs typeface="Calibri" panose="020F0502020204030204" pitchFamily="34" charset="0"/>
              </a:rPr>
              <a:t>I will know what worked and what didn’t work</a:t>
            </a:r>
          </a:p>
          <a:p>
            <a:pPr marL="685800" indent="-685800" fontAlgn="base">
              <a:spcAft>
                <a:spcPts val="900"/>
              </a:spcAft>
              <a:buClr>
                <a:schemeClr val="tx1"/>
              </a:buClr>
              <a:buSzPct val="100000"/>
              <a:buFont typeface="Wingdings" panose="05000000000000000000" pitchFamily="2" charset="2"/>
              <a:buChar char="q"/>
            </a:pPr>
            <a:r>
              <a:rPr lang="en-US" sz="3000" dirty="0">
                <a:latin typeface="Calibri" panose="020F0502020204030204" pitchFamily="34" charset="0"/>
                <a:cs typeface="Calibri" panose="020F0502020204030204" pitchFamily="34" charset="0"/>
              </a:rPr>
              <a:t>Other (type in chat)</a:t>
            </a:r>
          </a:p>
        </p:txBody>
      </p:sp>
      <p:pic>
        <p:nvPicPr>
          <p:cNvPr id="7" name="Picture 6">
            <a:extLst>
              <a:ext uri="{FF2B5EF4-FFF2-40B4-BE49-F238E27FC236}">
                <a16:creationId xmlns:a16="http://schemas.microsoft.com/office/drawing/2014/main" id="{CA4B4A62-1F57-C14F-B198-85CCF3F44A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 y="-25399"/>
            <a:ext cx="18287970" cy="3886184"/>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875584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1"/>
          <p:cNvSpPr>
            <a:spLocks noChangeArrowheads="1"/>
          </p:cNvSpPr>
          <p:nvPr/>
        </p:nvSpPr>
        <p:spPr bwMode="auto">
          <a:xfrm rot="10800000">
            <a:off x="4379838" y="3564251"/>
            <a:ext cx="3969879" cy="4914900"/>
          </a:xfrm>
          <a:prstGeom prst="roundRect">
            <a:avLst>
              <a:gd name="adj" fmla="val 9278"/>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a:defRPr/>
            </a:pPr>
            <a:endParaRPr lang="en-US" sz="2027" dirty="0">
              <a:solidFill>
                <a:prstClr val="white"/>
              </a:solidFill>
              <a:latin typeface="Calibri" panose="020F0502020204030204"/>
            </a:endParaRPr>
          </a:p>
        </p:txBody>
      </p:sp>
      <p:cxnSp>
        <p:nvCxnSpPr>
          <p:cNvPr id="74" name="Straight Arrow Connector 52">
            <a:extLst>
              <a:ext uri="{FF2B5EF4-FFF2-40B4-BE49-F238E27FC236}">
                <a16:creationId xmlns:a16="http://schemas.microsoft.com/office/drawing/2014/main" id="{1507E658-E9E9-496E-B9E4-84B891A3F521}"/>
              </a:ext>
            </a:extLst>
          </p:cNvPr>
          <p:cNvCxnSpPr/>
          <p:nvPr/>
        </p:nvCxnSpPr>
        <p:spPr bwMode="auto">
          <a:xfrm>
            <a:off x="4823334" y="6089480"/>
            <a:ext cx="324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5" name="Rounded Rectangle 4"/>
          <p:cNvSpPr/>
          <p:nvPr/>
        </p:nvSpPr>
        <p:spPr>
          <a:xfrm flipH="1">
            <a:off x="248671" y="1770012"/>
            <a:ext cx="7655678" cy="685032"/>
          </a:xfrm>
          <a:prstGeom prst="roundRect">
            <a:avLst>
              <a:gd name="adj" fmla="val 3895"/>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a:defRPr/>
            </a:pPr>
            <a:endParaRPr lang="ar-SA" sz="2027" dirty="0">
              <a:solidFill>
                <a:prstClr val="white"/>
              </a:solidFill>
              <a:latin typeface="Calibri" panose="020F0502020204030204"/>
              <a:cs typeface="Arial" panose="020B0604020202020204" pitchFamily="34" charset="0"/>
            </a:endParaRPr>
          </a:p>
        </p:txBody>
      </p:sp>
      <p:sp>
        <p:nvSpPr>
          <p:cNvPr id="6" name="Rectangle 5"/>
          <p:cNvSpPr/>
          <p:nvPr/>
        </p:nvSpPr>
        <p:spPr>
          <a:xfrm>
            <a:off x="170382" y="423518"/>
            <a:ext cx="15389463" cy="1107996"/>
          </a:xfrm>
          <a:prstGeom prst="rect">
            <a:avLst/>
          </a:prstGeom>
        </p:spPr>
        <p:txBody>
          <a:bodyPr wrap="square" anchor="t">
            <a:spAutoFit/>
          </a:bodyPr>
          <a:lstStyle/>
          <a:p>
            <a:pPr defTabSz="1371600">
              <a:defRPr/>
            </a:pPr>
            <a:r>
              <a:rPr lang="en-GB" sz="6600" b="1" dirty="0">
                <a:solidFill>
                  <a:prstClr val="black"/>
                </a:solidFill>
                <a:latin typeface="Calibri Light" panose="020F0302020204030204"/>
                <a:ea typeface="ＭＳ Ｐゴシック" pitchFamily="-111" charset="-128"/>
                <a:cs typeface="Calibri" panose="020F0502020204030204" pitchFamily="34" charset="0"/>
              </a:rPr>
              <a:t>The ROI Methodology Process Model</a:t>
            </a:r>
            <a:endParaRPr lang="ar-SA" sz="6600" b="1" dirty="0">
              <a:solidFill>
                <a:prstClr val="black"/>
              </a:solidFill>
              <a:latin typeface="Calibri Light" panose="020F0302020204030204"/>
              <a:ea typeface="ＭＳ Ｐゴシック" pitchFamily="-111" charset="-128"/>
              <a:cs typeface="Calibri" panose="020F0502020204030204" pitchFamily="34" charset="0"/>
            </a:endParaRPr>
          </a:p>
        </p:txBody>
      </p:sp>
      <p:sp>
        <p:nvSpPr>
          <p:cNvPr id="89" name="Rectangle 88"/>
          <p:cNvSpPr/>
          <p:nvPr/>
        </p:nvSpPr>
        <p:spPr>
          <a:xfrm>
            <a:off x="252197" y="1775472"/>
            <a:ext cx="16994609" cy="553998"/>
          </a:xfrm>
          <a:prstGeom prst="rect">
            <a:avLst/>
          </a:prstGeom>
        </p:spPr>
        <p:txBody>
          <a:bodyPr wrap="square" anchor="t">
            <a:spAutoFit/>
          </a:bodyPr>
          <a:lstStyle/>
          <a:p>
            <a:pPr defTabSz="1371600" rtl="1">
              <a:defRPr/>
            </a:pPr>
            <a:r>
              <a:rPr lang="en-GB" sz="3000" dirty="0">
                <a:solidFill>
                  <a:prstClr val="black"/>
                </a:solidFill>
                <a:latin typeface="Calibri" panose="020F0502020204030204" pitchFamily="34" charset="0"/>
                <a:ea typeface="ＭＳ Ｐゴシック" pitchFamily="-111" charset="-128"/>
                <a:cs typeface="Calibri" panose="020F0502020204030204" pitchFamily="34" charset="0"/>
              </a:rPr>
              <a:t>Designing for the Delivery of Business Results</a:t>
            </a:r>
            <a:endParaRPr lang="en-US" sz="27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8" name="Rectangle 20"/>
          <p:cNvSpPr>
            <a:spLocks noChangeArrowheads="1"/>
          </p:cNvSpPr>
          <p:nvPr/>
        </p:nvSpPr>
        <p:spPr bwMode="auto">
          <a:xfrm rot="10800000">
            <a:off x="109839" y="3564251"/>
            <a:ext cx="4119756" cy="4914900"/>
          </a:xfrm>
          <a:prstGeom prst="roundRect">
            <a:avLst>
              <a:gd name="adj" fmla="val 10176"/>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a:defRPr/>
            </a:pPr>
            <a:endParaRPr lang="en-US" sz="2027" dirty="0">
              <a:solidFill>
                <a:prstClr val="white"/>
              </a:solidFill>
              <a:latin typeface="Calibri" panose="020F0502020204030204"/>
            </a:endParaRPr>
          </a:p>
        </p:txBody>
      </p:sp>
      <p:sp>
        <p:nvSpPr>
          <p:cNvPr id="16" name="Rectangle 15"/>
          <p:cNvSpPr/>
          <p:nvPr/>
        </p:nvSpPr>
        <p:spPr>
          <a:xfrm>
            <a:off x="160239" y="3820150"/>
            <a:ext cx="4341120" cy="461665"/>
          </a:xfrm>
          <a:prstGeom prst="rect">
            <a:avLst/>
          </a:prstGeom>
        </p:spPr>
        <p:txBody>
          <a:bodyPr wrap="square">
            <a:spAutoFit/>
          </a:bodyPr>
          <a:lstStyle/>
          <a:p>
            <a:pPr defTabSz="1371600">
              <a:defRPr/>
            </a:pPr>
            <a:r>
              <a:rPr lang="en-US" sz="2400" dirty="0">
                <a:solidFill>
                  <a:prstClr val="black">
                    <a:lumMod val="65000"/>
                    <a:lumOff val="35000"/>
                  </a:prstClr>
                </a:solidFill>
                <a:latin typeface="Arial Rounded MT Bold" panose="020F0704030504030204" pitchFamily="34" charset="0"/>
                <a:ea typeface="ＭＳ Ｐゴシック" pitchFamily="-111" charset="-128"/>
              </a:rPr>
              <a:t>EVALUATION PLANNING</a:t>
            </a:r>
          </a:p>
        </p:txBody>
      </p:sp>
      <p:sp>
        <p:nvSpPr>
          <p:cNvPr id="17" name="Rectangle 16"/>
          <p:cNvSpPr/>
          <p:nvPr/>
        </p:nvSpPr>
        <p:spPr>
          <a:xfrm>
            <a:off x="5041470" y="3787702"/>
            <a:ext cx="3447810" cy="461665"/>
          </a:xfrm>
          <a:prstGeom prst="rect">
            <a:avLst/>
          </a:prstGeom>
        </p:spPr>
        <p:txBody>
          <a:bodyPr wrap="square">
            <a:spAutoFit/>
          </a:bodyPr>
          <a:lstStyle/>
          <a:p>
            <a:pPr defTabSz="1371600">
              <a:defRPr/>
            </a:pPr>
            <a:r>
              <a:rPr lang="en-US" sz="2400" dirty="0">
                <a:solidFill>
                  <a:prstClr val="black">
                    <a:lumMod val="65000"/>
                    <a:lumOff val="35000"/>
                  </a:prstClr>
                </a:solidFill>
                <a:latin typeface="Arial Rounded MT Bold" panose="020F0704030504030204" pitchFamily="34" charset="0"/>
                <a:ea typeface="ＭＳ Ｐゴシック" pitchFamily="-111" charset="-128"/>
              </a:rPr>
              <a:t>DATA COLLECTION</a:t>
            </a:r>
          </a:p>
        </p:txBody>
      </p:sp>
      <p:sp>
        <p:nvSpPr>
          <p:cNvPr id="10" name="Rectangle 22"/>
          <p:cNvSpPr>
            <a:spLocks noChangeArrowheads="1"/>
          </p:cNvSpPr>
          <p:nvPr/>
        </p:nvSpPr>
        <p:spPr bwMode="auto">
          <a:xfrm rot="10800000">
            <a:off x="8468688" y="3563723"/>
            <a:ext cx="5528028" cy="4914900"/>
          </a:xfrm>
          <a:prstGeom prst="roundRect">
            <a:avLst>
              <a:gd name="adj" fmla="val 7470"/>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a:defRPr/>
            </a:pPr>
            <a:endParaRPr lang="en-US" sz="2027" dirty="0">
              <a:solidFill>
                <a:prstClr val="white"/>
              </a:solidFill>
              <a:latin typeface="Calibri" panose="020F0502020204030204"/>
            </a:endParaRPr>
          </a:p>
        </p:txBody>
      </p:sp>
      <p:sp>
        <p:nvSpPr>
          <p:cNvPr id="18" name="Rectangle 17"/>
          <p:cNvSpPr/>
          <p:nvPr/>
        </p:nvSpPr>
        <p:spPr>
          <a:xfrm>
            <a:off x="9154133" y="3820483"/>
            <a:ext cx="3025755" cy="461665"/>
          </a:xfrm>
          <a:prstGeom prst="rect">
            <a:avLst/>
          </a:prstGeom>
        </p:spPr>
        <p:txBody>
          <a:bodyPr wrap="square">
            <a:spAutoFit/>
          </a:bodyPr>
          <a:lstStyle/>
          <a:p>
            <a:pPr defTabSz="1371600">
              <a:defRPr/>
            </a:pPr>
            <a:r>
              <a:rPr lang="en-US" sz="2400" dirty="0">
                <a:solidFill>
                  <a:prstClr val="black">
                    <a:lumMod val="65000"/>
                    <a:lumOff val="35000"/>
                  </a:prstClr>
                </a:solidFill>
                <a:latin typeface="Arial Rounded MT Bold" panose="020F0704030504030204" pitchFamily="34" charset="0"/>
                <a:ea typeface="ＭＳ Ｐゴシック" pitchFamily="-111" charset="-128"/>
              </a:rPr>
              <a:t>DATA ANALYSIS</a:t>
            </a:r>
          </a:p>
        </p:txBody>
      </p:sp>
      <p:sp>
        <p:nvSpPr>
          <p:cNvPr id="11" name="Rectangle 29"/>
          <p:cNvSpPr>
            <a:spLocks noChangeArrowheads="1"/>
          </p:cNvSpPr>
          <p:nvPr/>
        </p:nvSpPr>
        <p:spPr bwMode="auto">
          <a:xfrm rot="10800000">
            <a:off x="14035623" y="3573038"/>
            <a:ext cx="4024050" cy="4914900"/>
          </a:xfrm>
          <a:prstGeom prst="roundRect">
            <a:avLst>
              <a:gd name="adj" fmla="val 12184"/>
            </a:avLst>
          </a:prstGeom>
          <a:gradFill flip="none" rotWithShape="1">
            <a:gsLst>
              <a:gs pos="16000">
                <a:schemeClr val="bg1"/>
              </a:gs>
              <a:gs pos="83000">
                <a:schemeClr val="bg1">
                  <a:lumMod val="95000"/>
                </a:schemeClr>
              </a:gs>
              <a:gs pos="1000">
                <a:schemeClr val="bg1"/>
              </a:gs>
              <a:gs pos="100000">
                <a:schemeClr val="bg1">
                  <a:lumMod val="85000"/>
                </a:schemeClr>
              </a:gs>
            </a:gsLst>
            <a:lin ang="0" scaled="1"/>
            <a:tileRect/>
          </a:gradFill>
          <a:ln w="3175">
            <a:solidFill>
              <a:schemeClr val="bg2">
                <a:lumMod val="90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1371600">
              <a:defRPr/>
            </a:pPr>
            <a:endParaRPr lang="en-US" sz="2027" dirty="0">
              <a:solidFill>
                <a:prstClr val="white"/>
              </a:solidFill>
              <a:latin typeface="Calibri" panose="020F0502020204030204"/>
            </a:endParaRPr>
          </a:p>
        </p:txBody>
      </p:sp>
      <p:sp>
        <p:nvSpPr>
          <p:cNvPr id="19" name="Rectangle 18"/>
          <p:cNvSpPr/>
          <p:nvPr/>
        </p:nvSpPr>
        <p:spPr>
          <a:xfrm>
            <a:off x="14106085" y="3797317"/>
            <a:ext cx="3811763" cy="461665"/>
          </a:xfrm>
          <a:prstGeom prst="rect">
            <a:avLst/>
          </a:prstGeom>
        </p:spPr>
        <p:txBody>
          <a:bodyPr wrap="square" anchor="t">
            <a:spAutoFit/>
          </a:bodyPr>
          <a:lstStyle/>
          <a:p>
            <a:pPr algn="ctr" defTabSz="1371600">
              <a:defRPr/>
            </a:pPr>
            <a:r>
              <a:rPr lang="en-GB" sz="2400" dirty="0">
                <a:solidFill>
                  <a:prstClr val="black">
                    <a:lumMod val="65000"/>
                    <a:lumOff val="35000"/>
                  </a:prstClr>
                </a:solidFill>
                <a:latin typeface="Arial Rounded MT Bold"/>
                <a:ea typeface="ＭＳ Ｐゴシック" pitchFamily="-111" charset="-128"/>
              </a:rPr>
              <a:t>OPTIMIZE RESULTS</a:t>
            </a:r>
            <a:endParaRPr lang="en-US" sz="2400" dirty="0">
              <a:solidFill>
                <a:prstClr val="black">
                  <a:lumMod val="65000"/>
                  <a:lumOff val="35000"/>
                </a:prstClr>
              </a:solidFill>
              <a:latin typeface="Arial Rounded MT Bold"/>
              <a:ea typeface="ＭＳ Ｐゴシック" pitchFamily="-111" charset="-128"/>
            </a:endParaRPr>
          </a:p>
        </p:txBody>
      </p:sp>
      <p:sp>
        <p:nvSpPr>
          <p:cNvPr id="21" name="Rectangle 20"/>
          <p:cNvSpPr/>
          <p:nvPr/>
        </p:nvSpPr>
        <p:spPr>
          <a:xfrm>
            <a:off x="12022325" y="6504533"/>
            <a:ext cx="1792128" cy="300082"/>
          </a:xfrm>
          <a:prstGeom prst="rect">
            <a:avLst/>
          </a:prstGeom>
        </p:spPr>
        <p:txBody>
          <a:bodyPr wrap="square" anchor="t">
            <a:spAutoFit/>
          </a:bodyPr>
          <a:lstStyle/>
          <a:p>
            <a:pPr algn="ctr" defTabSz="1371600">
              <a:defRPr/>
            </a:pPr>
            <a:r>
              <a:rPr lang="en-US" sz="1350" b="1" dirty="0">
                <a:solidFill>
                  <a:prstClr val="black">
                    <a:lumMod val="65000"/>
                    <a:lumOff val="35000"/>
                  </a:prstClr>
                </a:solidFill>
                <a:latin typeface="Arial Rounded MT Bold"/>
                <a:ea typeface="ＭＳ Ｐゴシック" pitchFamily="-111" charset="-128"/>
              </a:rPr>
              <a:t>LEVEL 5: </a:t>
            </a:r>
            <a:r>
              <a:rPr lang="en-US" sz="1350" dirty="0">
                <a:solidFill>
                  <a:prstClr val="black">
                    <a:lumMod val="65000"/>
                    <a:lumOff val="35000"/>
                  </a:prstClr>
                </a:solidFill>
                <a:latin typeface="Arial Rounded MT Bold"/>
                <a:ea typeface="ＭＳ Ｐゴシック" pitchFamily="-111" charset="-128"/>
              </a:rPr>
              <a:t>ROI</a:t>
            </a:r>
            <a:endParaRPr lang="en-US" sz="2700" dirty="0">
              <a:solidFill>
                <a:prstClr val="black"/>
              </a:solidFill>
              <a:latin typeface="Calibri" panose="020F0502020204030204"/>
              <a:ea typeface="ＭＳ Ｐゴシック" pitchFamily="-111" charset="-128"/>
            </a:endParaRPr>
          </a:p>
        </p:txBody>
      </p:sp>
      <p:sp>
        <p:nvSpPr>
          <p:cNvPr id="22" name="Rectangle 21"/>
          <p:cNvSpPr/>
          <p:nvPr/>
        </p:nvSpPr>
        <p:spPr>
          <a:xfrm>
            <a:off x="4686895" y="4743272"/>
            <a:ext cx="2274095" cy="507831"/>
          </a:xfrm>
          <a:prstGeom prst="rect">
            <a:avLst/>
          </a:prstGeom>
        </p:spPr>
        <p:txBody>
          <a:bodyPr wrap="square" anchor="t">
            <a:spAutoFit/>
          </a:bodyPr>
          <a:lstStyle/>
          <a:p>
            <a:pPr algn="ctr" defTabSz="1371600">
              <a:defRPr/>
            </a:pPr>
            <a:r>
              <a:rPr lang="en-US" sz="1350" b="1" dirty="0">
                <a:solidFill>
                  <a:prstClr val="black">
                    <a:lumMod val="65000"/>
                    <a:lumOff val="35000"/>
                  </a:prstClr>
                </a:solidFill>
                <a:latin typeface="Arial Rounded MT Bold"/>
                <a:ea typeface="ＭＳ Ｐゴシック" pitchFamily="-111" charset="-128"/>
              </a:rPr>
              <a:t>LEVEL 1: </a:t>
            </a:r>
            <a:r>
              <a:rPr lang="en-US" sz="1350" dirty="0">
                <a:solidFill>
                  <a:prstClr val="black">
                    <a:lumMod val="65000"/>
                    <a:lumOff val="35000"/>
                  </a:prstClr>
                </a:solidFill>
                <a:latin typeface="Arial Rounded MT Bold"/>
                <a:ea typeface="ＭＳ Ｐゴシック" pitchFamily="-111" charset="-128"/>
              </a:rPr>
              <a:t>REACTION AND PLANNED ACTION</a:t>
            </a:r>
          </a:p>
        </p:txBody>
      </p:sp>
      <p:sp>
        <p:nvSpPr>
          <p:cNvPr id="23" name="Rectangle 22"/>
          <p:cNvSpPr/>
          <p:nvPr/>
        </p:nvSpPr>
        <p:spPr>
          <a:xfrm>
            <a:off x="6854198" y="4744661"/>
            <a:ext cx="1538766" cy="515526"/>
          </a:xfrm>
          <a:prstGeom prst="rect">
            <a:avLst/>
          </a:prstGeom>
        </p:spPr>
        <p:txBody>
          <a:bodyPr wrap="square" anchor="t">
            <a:spAutoFit/>
          </a:bodyPr>
          <a:lstStyle/>
          <a:p>
            <a:pPr algn="ctr" defTabSz="1371600">
              <a:defRPr/>
            </a:pPr>
            <a:r>
              <a:rPr lang="en-US" sz="1350" b="1" dirty="0">
                <a:solidFill>
                  <a:prstClr val="black">
                    <a:lumMod val="65000"/>
                    <a:lumOff val="35000"/>
                  </a:prstClr>
                </a:solidFill>
                <a:latin typeface="Arial Rounded MT Bold"/>
                <a:ea typeface="ＭＳ Ｐゴシック" pitchFamily="-111" charset="-128"/>
              </a:rPr>
              <a:t>LEVEL 3:</a:t>
            </a:r>
            <a:endParaRPr lang="en-US" sz="1400" b="1" dirty="0">
              <a:solidFill>
                <a:prstClr val="black">
                  <a:lumMod val="65000"/>
                  <a:lumOff val="35000"/>
                </a:prstClr>
              </a:solidFill>
              <a:latin typeface="Arial Rounded MT Bold" panose="020F0704030504030204" pitchFamily="34" charset="0"/>
              <a:ea typeface="ＭＳ Ｐゴシック" pitchFamily="-111" charset="-128"/>
            </a:endParaRPr>
          </a:p>
          <a:p>
            <a:pPr algn="ctr" defTabSz="1371600">
              <a:defRPr/>
            </a:pPr>
            <a:r>
              <a:rPr lang="en-US" sz="1400" dirty="0">
                <a:solidFill>
                  <a:prstClr val="black">
                    <a:lumMod val="65000"/>
                    <a:lumOff val="35000"/>
                  </a:prstClr>
                </a:solidFill>
                <a:latin typeface="Arial Rounded MT Bold" panose="020F0704030504030204" pitchFamily="34" charset="0"/>
                <a:ea typeface="ＭＳ Ｐゴシック" pitchFamily="-111" charset="-128"/>
              </a:rPr>
              <a:t>APPLICATION</a:t>
            </a:r>
          </a:p>
        </p:txBody>
      </p:sp>
      <p:sp>
        <p:nvSpPr>
          <p:cNvPr id="24" name="Rectangle 23"/>
          <p:cNvSpPr/>
          <p:nvPr/>
        </p:nvSpPr>
        <p:spPr>
          <a:xfrm>
            <a:off x="4689404" y="7053620"/>
            <a:ext cx="2095500" cy="300082"/>
          </a:xfrm>
          <a:prstGeom prst="rect">
            <a:avLst/>
          </a:prstGeom>
        </p:spPr>
        <p:txBody>
          <a:bodyPr wrap="square" anchor="t">
            <a:spAutoFit/>
          </a:bodyPr>
          <a:lstStyle/>
          <a:p>
            <a:pPr algn="ctr" defTabSz="1371600">
              <a:defRPr/>
            </a:pPr>
            <a:r>
              <a:rPr lang="en-US" sz="1350" b="1" dirty="0">
                <a:solidFill>
                  <a:prstClr val="black">
                    <a:lumMod val="65000"/>
                    <a:lumOff val="35000"/>
                  </a:prstClr>
                </a:solidFill>
                <a:latin typeface="Arial Rounded MT Bold"/>
                <a:ea typeface="ＭＳ Ｐゴシック" pitchFamily="-111" charset="-128"/>
              </a:rPr>
              <a:t>LEVEL 2: </a:t>
            </a:r>
            <a:r>
              <a:rPr lang="en-US" sz="1350" dirty="0">
                <a:solidFill>
                  <a:prstClr val="black">
                    <a:lumMod val="65000"/>
                    <a:lumOff val="35000"/>
                  </a:prstClr>
                </a:solidFill>
                <a:latin typeface="Arial Rounded MT Bold"/>
                <a:ea typeface="ＭＳ Ｐゴシック" pitchFamily="-111" charset="-128"/>
              </a:rPr>
              <a:t>LEARNING</a:t>
            </a:r>
          </a:p>
        </p:txBody>
      </p:sp>
      <p:sp>
        <p:nvSpPr>
          <p:cNvPr id="25" name="Rectangle 24"/>
          <p:cNvSpPr/>
          <p:nvPr/>
        </p:nvSpPr>
        <p:spPr>
          <a:xfrm>
            <a:off x="6765375" y="7047872"/>
            <a:ext cx="1775460" cy="300082"/>
          </a:xfrm>
          <a:prstGeom prst="rect">
            <a:avLst/>
          </a:prstGeom>
        </p:spPr>
        <p:txBody>
          <a:bodyPr wrap="square" anchor="t">
            <a:spAutoFit/>
          </a:bodyPr>
          <a:lstStyle/>
          <a:p>
            <a:pPr algn="ctr" defTabSz="1371600">
              <a:defRPr/>
            </a:pPr>
            <a:r>
              <a:rPr lang="en-US" sz="1350" b="1" dirty="0">
                <a:solidFill>
                  <a:prstClr val="black">
                    <a:lumMod val="65000"/>
                    <a:lumOff val="35000"/>
                  </a:prstClr>
                </a:solidFill>
                <a:latin typeface="Arial Rounded MT Bold"/>
                <a:ea typeface="ＭＳ Ｐゴシック" pitchFamily="-111" charset="-128"/>
              </a:rPr>
              <a:t>LEVEL 4: </a:t>
            </a:r>
            <a:r>
              <a:rPr lang="en-US" sz="1350" dirty="0">
                <a:solidFill>
                  <a:prstClr val="black">
                    <a:lumMod val="65000"/>
                    <a:lumOff val="35000"/>
                  </a:prstClr>
                </a:solidFill>
                <a:latin typeface="Arial Rounded MT Bold"/>
                <a:ea typeface="ＭＳ Ｐゴシック" pitchFamily="-111" charset="-128"/>
              </a:rPr>
              <a:t>IMPACT</a:t>
            </a:r>
            <a:endParaRPr lang="en-US" sz="1400" b="1" dirty="0">
              <a:solidFill>
                <a:prstClr val="black">
                  <a:lumMod val="65000"/>
                  <a:lumOff val="35000"/>
                </a:prstClr>
              </a:solidFill>
              <a:latin typeface="Arial Rounded MT Bold" panose="020F0704030504030204" pitchFamily="34" charset="0"/>
              <a:ea typeface="ＭＳ Ｐゴシック" pitchFamily="-111" charset="-128"/>
            </a:endParaRPr>
          </a:p>
        </p:txBody>
      </p:sp>
      <p:sp>
        <p:nvSpPr>
          <p:cNvPr id="26" name="Rectangle 25"/>
          <p:cNvSpPr/>
          <p:nvPr/>
        </p:nvSpPr>
        <p:spPr>
          <a:xfrm>
            <a:off x="11772179" y="8119806"/>
            <a:ext cx="2457488" cy="307777"/>
          </a:xfrm>
          <a:prstGeom prst="rect">
            <a:avLst/>
          </a:prstGeom>
        </p:spPr>
        <p:txBody>
          <a:bodyPr wrap="square">
            <a:spAutoFit/>
          </a:bodyPr>
          <a:lstStyle/>
          <a:p>
            <a:pPr defTabSz="1371600">
              <a:defRPr/>
            </a:pPr>
            <a:r>
              <a:rPr lang="en-US" sz="1400" dirty="0">
                <a:solidFill>
                  <a:prstClr val="black">
                    <a:lumMod val="65000"/>
                    <a:lumOff val="35000"/>
                  </a:prstClr>
                </a:solidFill>
                <a:latin typeface="Arial Rounded MT Bold" panose="020F0704030504030204" pitchFamily="34" charset="0"/>
                <a:ea typeface="ＭＳ Ｐゴシック" pitchFamily="-111" charset="-128"/>
              </a:rPr>
              <a:t>INTANGIBLE BENEFITS</a:t>
            </a:r>
          </a:p>
        </p:txBody>
      </p:sp>
      <p:cxnSp>
        <p:nvCxnSpPr>
          <p:cNvPr id="27" name="Straight Arrow Connector 26"/>
          <p:cNvCxnSpPr/>
          <p:nvPr/>
        </p:nvCxnSpPr>
        <p:spPr bwMode="auto">
          <a:xfrm>
            <a:off x="1632714" y="6063728"/>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4" name="Straight Arrow Connector 33"/>
          <p:cNvCxnSpPr/>
          <p:nvPr/>
        </p:nvCxnSpPr>
        <p:spPr bwMode="auto">
          <a:xfrm>
            <a:off x="12838463" y="5056340"/>
            <a:ext cx="0" cy="41148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3" name="Straight Arrow Connector 32"/>
          <p:cNvCxnSpPr>
            <a:cxnSpLocks/>
          </p:cNvCxnSpPr>
          <p:nvPr/>
        </p:nvCxnSpPr>
        <p:spPr bwMode="auto">
          <a:xfrm flipV="1">
            <a:off x="13186469" y="6079651"/>
            <a:ext cx="921278" cy="19658"/>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5" name="Straight Arrow Connector 34"/>
          <p:cNvCxnSpPr/>
          <p:nvPr/>
        </p:nvCxnSpPr>
        <p:spPr bwMode="auto">
          <a:xfrm flipH="1" flipV="1">
            <a:off x="13967997" y="6924526"/>
            <a:ext cx="0" cy="800099"/>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6" name="Straight Arrow Connector 35"/>
          <p:cNvCxnSpPr/>
          <p:nvPr/>
        </p:nvCxnSpPr>
        <p:spPr bwMode="auto">
          <a:xfrm flipH="1">
            <a:off x="12551099" y="7700927"/>
            <a:ext cx="1420736" cy="0"/>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2" name="Straight Arrow Connector 31"/>
          <p:cNvCxnSpPr/>
          <p:nvPr/>
        </p:nvCxnSpPr>
        <p:spPr bwMode="auto">
          <a:xfrm>
            <a:off x="11706658" y="6066645"/>
            <a:ext cx="629561"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37" name="Straight Arrow Connector 36"/>
          <p:cNvCxnSpPr>
            <a:cxnSpLocks/>
          </p:cNvCxnSpPr>
          <p:nvPr/>
        </p:nvCxnSpPr>
        <p:spPr bwMode="auto">
          <a:xfrm flipV="1">
            <a:off x="11847904" y="6048448"/>
            <a:ext cx="30386" cy="1578545"/>
          </a:xfrm>
          <a:prstGeom prst="straightConnector1">
            <a:avLst/>
          </a:prstGeom>
          <a:solidFill>
            <a:srgbClr val="99CCFF">
              <a:alpha val="30000"/>
            </a:srgbClr>
          </a:solidFill>
          <a:ln w="38100" cap="flat" cmpd="sng" algn="ctr">
            <a:solidFill>
              <a:schemeClr val="tx1"/>
            </a:solidFill>
            <a:prstDash val="solid"/>
            <a:round/>
            <a:headEnd type="none" w="med" len="med"/>
            <a:tailEnd type="none" w="med" len="med"/>
          </a:ln>
          <a:effectLst>
            <a:outerShdw blurRad="50800" dist="38100" dir="5400000" algn="t" rotWithShape="0">
              <a:prstClr val="black">
                <a:alpha val="40000"/>
              </a:prstClr>
            </a:outerShdw>
          </a:effectLst>
        </p:spPr>
      </p:cxnSp>
      <p:cxnSp>
        <p:nvCxnSpPr>
          <p:cNvPr id="38" name="Straight Arrow Connector 37"/>
          <p:cNvCxnSpPr/>
          <p:nvPr/>
        </p:nvCxnSpPr>
        <p:spPr bwMode="auto">
          <a:xfrm flipV="1">
            <a:off x="11847904" y="7626992"/>
            <a:ext cx="347066" cy="19247"/>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0" name="Straight Arrow Connector 49"/>
          <p:cNvCxnSpPr/>
          <p:nvPr/>
        </p:nvCxnSpPr>
        <p:spPr bwMode="auto">
          <a:xfrm>
            <a:off x="6543435" y="6039401"/>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3" name="Straight Arrow Connector 52"/>
          <p:cNvCxnSpPr/>
          <p:nvPr/>
        </p:nvCxnSpPr>
        <p:spPr bwMode="auto">
          <a:xfrm>
            <a:off x="3384714" y="6063728"/>
            <a:ext cx="32400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4" name="Straight Arrow Connector 53"/>
          <p:cNvCxnSpPr/>
          <p:nvPr/>
        </p:nvCxnSpPr>
        <p:spPr bwMode="auto">
          <a:xfrm>
            <a:off x="8214960" y="6066626"/>
            <a:ext cx="27432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cxnSp>
        <p:nvCxnSpPr>
          <p:cNvPr id="55" name="Straight Arrow Connector 54"/>
          <p:cNvCxnSpPr/>
          <p:nvPr/>
        </p:nvCxnSpPr>
        <p:spPr bwMode="auto">
          <a:xfrm>
            <a:off x="9628824" y="6055529"/>
            <a:ext cx="411480"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47" name="Rounded Rectangle 46"/>
          <p:cNvSpPr/>
          <p:nvPr/>
        </p:nvSpPr>
        <p:spPr bwMode="auto">
          <a:xfrm>
            <a:off x="245754" y="5262080"/>
            <a:ext cx="1394295" cy="168192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US" sz="1601" b="1" dirty="0">
                <a:solidFill>
                  <a:prstClr val="white"/>
                </a:solidFill>
                <a:latin typeface="Calibri" panose="020F0502020204030204"/>
                <a:ea typeface="ＭＳ Ｐゴシック" pitchFamily="-111" charset="-128"/>
              </a:rPr>
              <a:t>Start with Why</a:t>
            </a:r>
            <a:r>
              <a:rPr lang="en-US" sz="1601" dirty="0">
                <a:solidFill>
                  <a:prstClr val="white"/>
                </a:solidFill>
                <a:latin typeface="Calibri" panose="020F0502020204030204"/>
                <a:ea typeface="ＭＳ Ｐゴシック" pitchFamily="-111" charset="-128"/>
              </a:rPr>
              <a:t>: </a:t>
            </a:r>
          </a:p>
          <a:p>
            <a:pPr algn="ctr" defTabSz="1371600">
              <a:defRPr/>
            </a:pPr>
            <a:r>
              <a:rPr lang="en-US" sz="1601" dirty="0">
                <a:solidFill>
                  <a:prstClr val="white"/>
                </a:solidFill>
                <a:latin typeface="Calibri" panose="020F0502020204030204"/>
                <a:ea typeface="ＭＳ Ｐゴシック" pitchFamily="-111" charset="-128"/>
              </a:rPr>
              <a:t>Align Programs</a:t>
            </a:r>
          </a:p>
          <a:p>
            <a:pPr algn="ctr" defTabSz="1371600">
              <a:defRPr/>
            </a:pPr>
            <a:r>
              <a:rPr lang="en-US" sz="1601" dirty="0">
                <a:solidFill>
                  <a:prstClr val="white"/>
                </a:solidFill>
                <a:latin typeface="Calibri" panose="020F0502020204030204"/>
                <a:ea typeface="ＭＳ Ｐゴシック" pitchFamily="-111" charset="-128"/>
              </a:rPr>
              <a:t> With the </a:t>
            </a:r>
          </a:p>
          <a:p>
            <a:pPr algn="ctr" defTabSz="1371600">
              <a:defRPr/>
            </a:pPr>
            <a:r>
              <a:rPr lang="en-US" sz="1601" dirty="0">
                <a:solidFill>
                  <a:prstClr val="white"/>
                </a:solidFill>
                <a:latin typeface="Calibri" panose="020F0502020204030204"/>
                <a:ea typeface="ＭＳ Ｐゴシック" pitchFamily="-111" charset="-128"/>
              </a:rPr>
              <a:t>Business</a:t>
            </a:r>
          </a:p>
        </p:txBody>
      </p:sp>
      <p:sp>
        <p:nvSpPr>
          <p:cNvPr id="46" name="Rounded Rectangle 45"/>
          <p:cNvSpPr/>
          <p:nvPr/>
        </p:nvSpPr>
        <p:spPr bwMode="auto">
          <a:xfrm>
            <a:off x="1896816" y="5295800"/>
            <a:ext cx="1585572" cy="1662680"/>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US" sz="1575" b="1" dirty="0">
                <a:solidFill>
                  <a:prstClr val="white"/>
                </a:solidFill>
                <a:latin typeface="Calibri" panose="020F0502020204030204"/>
                <a:ea typeface="ＭＳ Ｐゴシック" pitchFamily="-111" charset="-128"/>
              </a:rPr>
              <a:t>Make it Feasible</a:t>
            </a:r>
            <a:r>
              <a:rPr lang="en-US" sz="1575" dirty="0">
                <a:solidFill>
                  <a:prstClr val="white"/>
                </a:solidFill>
                <a:latin typeface="Calibri" panose="020F0502020204030204"/>
                <a:ea typeface="ＭＳ Ｐゴシック" pitchFamily="-111" charset="-128"/>
              </a:rPr>
              <a:t>:</a:t>
            </a:r>
          </a:p>
          <a:p>
            <a:pPr algn="ctr" defTabSz="1371600">
              <a:defRPr/>
            </a:pPr>
            <a:r>
              <a:rPr lang="en-US" sz="1601" dirty="0">
                <a:solidFill>
                  <a:prstClr val="white"/>
                </a:solidFill>
                <a:latin typeface="Calibri" panose="020F0502020204030204"/>
                <a:ea typeface="ＭＳ Ｐゴシック" pitchFamily="-111" charset="-128"/>
              </a:rPr>
              <a:t> Select the Right</a:t>
            </a:r>
          </a:p>
          <a:p>
            <a:pPr algn="ctr" defTabSz="1371600">
              <a:defRPr/>
            </a:pPr>
            <a:r>
              <a:rPr lang="en-US" sz="1601" dirty="0">
                <a:solidFill>
                  <a:prstClr val="white"/>
                </a:solidFill>
                <a:latin typeface="Calibri" panose="020F0502020204030204"/>
                <a:ea typeface="ＭＳ Ｐゴシック" pitchFamily="-111" charset="-128"/>
              </a:rPr>
              <a:t> Solution</a:t>
            </a:r>
          </a:p>
        </p:txBody>
      </p:sp>
      <p:sp>
        <p:nvSpPr>
          <p:cNvPr id="52" name="Rounded Rectangle 51"/>
          <p:cNvSpPr/>
          <p:nvPr/>
        </p:nvSpPr>
        <p:spPr bwMode="auto">
          <a:xfrm>
            <a:off x="5118465" y="5315882"/>
            <a:ext cx="1424970" cy="168192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GB" sz="1575" b="1" dirty="0">
                <a:solidFill>
                  <a:prstClr val="white"/>
                </a:solidFill>
                <a:latin typeface="Calibri" panose="020F0502020204030204"/>
                <a:ea typeface="ＭＳ Ｐゴシック" pitchFamily="-111" charset="-128"/>
              </a:rPr>
              <a:t>M</a:t>
            </a:r>
            <a:r>
              <a:rPr lang="en-US" sz="1575" b="1" dirty="0">
                <a:solidFill>
                  <a:prstClr val="white"/>
                </a:solidFill>
                <a:latin typeface="Calibri" panose="020F0502020204030204"/>
                <a:ea typeface="ＭＳ Ｐゴシック" pitchFamily="-111" charset="-128"/>
              </a:rPr>
              <a:t>ake it Matter:</a:t>
            </a:r>
            <a:endParaRPr lang="en-US" sz="1601" b="1" dirty="0">
              <a:solidFill>
                <a:prstClr val="white"/>
              </a:solidFill>
              <a:latin typeface="Calibri" panose="020F0502020204030204"/>
              <a:ea typeface="ＭＳ Ｐゴシック" pitchFamily="-111" charset="-128"/>
            </a:endParaRPr>
          </a:p>
          <a:p>
            <a:pPr algn="ctr" defTabSz="1371600">
              <a:defRPr/>
            </a:pPr>
            <a:r>
              <a:rPr lang="en-US" sz="1601" dirty="0">
                <a:solidFill>
                  <a:prstClr val="white"/>
                </a:solidFill>
                <a:latin typeface="Calibri" panose="020F0502020204030204"/>
                <a:ea typeface="ＭＳ Ｐゴシック" pitchFamily="-111" charset="-128"/>
              </a:rPr>
              <a:t>Design for Input, </a:t>
            </a:r>
          </a:p>
          <a:p>
            <a:pPr algn="ctr" defTabSz="1371600">
              <a:defRPr/>
            </a:pPr>
            <a:r>
              <a:rPr lang="en-US" sz="1601" dirty="0">
                <a:solidFill>
                  <a:prstClr val="white"/>
                </a:solidFill>
                <a:latin typeface="Calibri" panose="020F0502020204030204"/>
                <a:ea typeface="ＭＳ Ｐゴシック" pitchFamily="-111" charset="-128"/>
              </a:rPr>
              <a:t>Reaction and</a:t>
            </a:r>
          </a:p>
          <a:p>
            <a:pPr algn="ctr" defTabSz="1371600">
              <a:defRPr/>
            </a:pPr>
            <a:r>
              <a:rPr lang="en-US" sz="1601" dirty="0">
                <a:solidFill>
                  <a:prstClr val="white"/>
                </a:solidFill>
                <a:latin typeface="Calibri" panose="020F0502020204030204"/>
                <a:ea typeface="ＭＳ Ｐゴシック" pitchFamily="-111" charset="-128"/>
              </a:rPr>
              <a:t> Learning</a:t>
            </a:r>
          </a:p>
        </p:txBody>
      </p:sp>
      <p:sp>
        <p:nvSpPr>
          <p:cNvPr id="43" name="Rounded Rectangle 42"/>
          <p:cNvSpPr/>
          <p:nvPr/>
        </p:nvSpPr>
        <p:spPr bwMode="auto">
          <a:xfrm>
            <a:off x="8538887" y="5287537"/>
            <a:ext cx="1285290" cy="171026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US" sz="1601" b="1" dirty="0">
                <a:solidFill>
                  <a:prstClr val="white"/>
                </a:solidFill>
                <a:latin typeface="Calibri" panose="020F0502020204030204"/>
                <a:ea typeface="ＭＳ Ｐゴシック" pitchFamily="-111" charset="-128"/>
              </a:rPr>
              <a:t>Make it</a:t>
            </a:r>
          </a:p>
          <a:p>
            <a:pPr algn="ctr" defTabSz="1371600">
              <a:defRPr/>
            </a:pPr>
            <a:r>
              <a:rPr lang="en-US" sz="1575" b="1" dirty="0">
                <a:solidFill>
                  <a:prstClr val="white"/>
                </a:solidFill>
                <a:latin typeface="Calibri" panose="020F0502020204030204"/>
                <a:ea typeface="ＭＳ Ｐゴシック" pitchFamily="-111" charset="-128"/>
              </a:rPr>
              <a:t> Credible: </a:t>
            </a:r>
            <a:endParaRPr lang="en-US" sz="1575" b="1" dirty="0">
              <a:solidFill>
                <a:prstClr val="white"/>
              </a:solidFill>
              <a:latin typeface="Calibri" panose="020F0502020204030204"/>
              <a:ea typeface="ＭＳ Ｐゴシック" pitchFamily="-111" charset="-128"/>
              <a:cs typeface="Calibri"/>
            </a:endParaRPr>
          </a:p>
          <a:p>
            <a:pPr algn="ctr" defTabSz="1371600">
              <a:defRPr/>
            </a:pPr>
            <a:r>
              <a:rPr lang="en-US" sz="1601" dirty="0">
                <a:solidFill>
                  <a:prstClr val="white"/>
                </a:solidFill>
                <a:latin typeface="Calibri" panose="020F0502020204030204"/>
                <a:ea typeface="ＭＳ Ｐゴシック" pitchFamily="-111" charset="-128"/>
              </a:rPr>
              <a:t>Isolate the</a:t>
            </a:r>
          </a:p>
          <a:p>
            <a:pPr algn="ctr" defTabSz="1371600">
              <a:defRPr/>
            </a:pPr>
            <a:r>
              <a:rPr lang="en-US" sz="1601" dirty="0">
                <a:solidFill>
                  <a:prstClr val="white"/>
                </a:solidFill>
                <a:latin typeface="Calibri" panose="020F0502020204030204"/>
                <a:ea typeface="ＭＳ Ｐゴシック" pitchFamily="-111" charset="-128"/>
              </a:rPr>
              <a:t> Effects</a:t>
            </a:r>
          </a:p>
        </p:txBody>
      </p:sp>
      <p:sp>
        <p:nvSpPr>
          <p:cNvPr id="42" name="Rounded Rectangle 41"/>
          <p:cNvSpPr/>
          <p:nvPr/>
        </p:nvSpPr>
        <p:spPr bwMode="auto">
          <a:xfrm>
            <a:off x="10032267" y="5262081"/>
            <a:ext cx="1754502" cy="173572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US" sz="1575" b="1" dirty="0">
                <a:solidFill>
                  <a:prstClr val="white"/>
                </a:solidFill>
                <a:latin typeface="Calibri" panose="020F0502020204030204"/>
                <a:ea typeface="ＭＳ Ｐゴシック" pitchFamily="-111" charset="-128"/>
              </a:rPr>
              <a:t>Make it Credible: </a:t>
            </a:r>
            <a:endParaRPr lang="en-US" sz="1601" b="1" dirty="0">
              <a:solidFill>
                <a:prstClr val="white"/>
              </a:solidFill>
              <a:latin typeface="Calibri" panose="020F0502020204030204"/>
              <a:ea typeface="ＭＳ Ｐゴシック" pitchFamily="-111" charset="-128"/>
            </a:endParaRPr>
          </a:p>
          <a:p>
            <a:pPr algn="ctr" defTabSz="1371600">
              <a:defRPr/>
            </a:pPr>
            <a:r>
              <a:rPr lang="en-US" sz="1601" dirty="0">
                <a:solidFill>
                  <a:prstClr val="white"/>
                </a:solidFill>
                <a:latin typeface="Calibri" panose="020F0502020204030204"/>
                <a:ea typeface="ＭＳ Ｐゴシック" pitchFamily="-111" charset="-128"/>
              </a:rPr>
              <a:t>Convert Data to </a:t>
            </a:r>
          </a:p>
          <a:p>
            <a:pPr algn="ctr" defTabSz="1371600">
              <a:defRPr/>
            </a:pPr>
            <a:r>
              <a:rPr lang="en-US" sz="1601" dirty="0">
                <a:solidFill>
                  <a:prstClr val="white"/>
                </a:solidFill>
                <a:latin typeface="Calibri" panose="020F0502020204030204"/>
                <a:ea typeface="ＭＳ Ｐゴシック" pitchFamily="-111" charset="-128"/>
              </a:rPr>
              <a:t>Monetary Value</a:t>
            </a:r>
          </a:p>
        </p:txBody>
      </p:sp>
      <p:sp>
        <p:nvSpPr>
          <p:cNvPr id="41" name="Rounded Rectangle 40"/>
          <p:cNvSpPr/>
          <p:nvPr/>
        </p:nvSpPr>
        <p:spPr bwMode="auto">
          <a:xfrm>
            <a:off x="11960629" y="3785669"/>
            <a:ext cx="1918529" cy="1398752"/>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US" sz="1575" b="1" dirty="0">
                <a:solidFill>
                  <a:prstClr val="white"/>
                </a:solidFill>
                <a:latin typeface="Calibri" panose="020F0502020204030204"/>
                <a:ea typeface="ＭＳ Ｐゴシック" pitchFamily="-111" charset="-128"/>
              </a:rPr>
              <a:t>Make it Credible: </a:t>
            </a:r>
            <a:endParaRPr lang="en-US" sz="1601" b="1" dirty="0">
              <a:solidFill>
                <a:prstClr val="white"/>
              </a:solidFill>
              <a:latin typeface="Calibri" panose="020F0502020204030204"/>
              <a:ea typeface="ＭＳ Ｐゴシック" pitchFamily="-111" charset="-128"/>
            </a:endParaRPr>
          </a:p>
          <a:p>
            <a:pPr algn="ctr" defTabSz="1371600">
              <a:defRPr/>
            </a:pPr>
            <a:r>
              <a:rPr lang="en-US" sz="1601" dirty="0">
                <a:solidFill>
                  <a:prstClr val="white"/>
                </a:solidFill>
                <a:latin typeface="Calibri" panose="020F0502020204030204"/>
                <a:ea typeface="ＭＳ Ｐゴシック" pitchFamily="-111" charset="-128"/>
              </a:rPr>
              <a:t>Tabulate Costs of </a:t>
            </a:r>
          </a:p>
          <a:p>
            <a:pPr algn="ctr" defTabSz="1371600">
              <a:defRPr/>
            </a:pPr>
            <a:r>
              <a:rPr lang="en-US" sz="1601" dirty="0">
                <a:solidFill>
                  <a:prstClr val="white"/>
                </a:solidFill>
                <a:latin typeface="Calibri" panose="020F0502020204030204"/>
                <a:ea typeface="ＭＳ Ｐゴシック" pitchFamily="-111" charset="-128"/>
              </a:rPr>
              <a:t>Program</a:t>
            </a:r>
          </a:p>
        </p:txBody>
      </p:sp>
      <p:sp>
        <p:nvSpPr>
          <p:cNvPr id="40" name="Rounded Rectangle 39"/>
          <p:cNvSpPr/>
          <p:nvPr/>
        </p:nvSpPr>
        <p:spPr bwMode="auto">
          <a:xfrm>
            <a:off x="11974918" y="5416565"/>
            <a:ext cx="1904243" cy="1068749"/>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algn="ctr" defTabSz="1371600">
              <a:defRPr/>
            </a:pPr>
            <a:r>
              <a:rPr lang="en-US" sz="1575" b="1" dirty="0">
                <a:solidFill>
                  <a:prstClr val="white"/>
                </a:solidFill>
                <a:latin typeface="Calibri" panose="020F0502020204030204"/>
                <a:ea typeface="ＭＳ Ｐゴシック" pitchFamily="-111" charset="-128"/>
              </a:rPr>
              <a:t>Make it Credible: </a:t>
            </a:r>
            <a:endParaRPr lang="en-US" sz="1601" b="1" dirty="0">
              <a:solidFill>
                <a:prstClr val="white"/>
              </a:solidFill>
              <a:latin typeface="Calibri" panose="020F0502020204030204"/>
              <a:ea typeface="ＭＳ Ｐゴシック" pitchFamily="-111" charset="-128"/>
            </a:endParaRPr>
          </a:p>
          <a:p>
            <a:pPr algn="ctr" defTabSz="1371600">
              <a:defRPr/>
            </a:pPr>
            <a:r>
              <a:rPr lang="en-US" sz="1601" dirty="0">
                <a:solidFill>
                  <a:prstClr val="white"/>
                </a:solidFill>
                <a:latin typeface="Calibri" panose="020F0502020204030204"/>
                <a:ea typeface="ＭＳ Ｐゴシック" pitchFamily="-111" charset="-128"/>
              </a:rPr>
              <a:t>Calculate ROI</a:t>
            </a:r>
          </a:p>
        </p:txBody>
      </p:sp>
      <p:sp>
        <p:nvSpPr>
          <p:cNvPr id="39" name="Rounded Rectangle 38"/>
          <p:cNvSpPr/>
          <p:nvPr/>
        </p:nvSpPr>
        <p:spPr bwMode="auto">
          <a:xfrm>
            <a:off x="11786770" y="6882707"/>
            <a:ext cx="2092391" cy="1163078"/>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nchor="ctr"/>
          <a:lstStyle/>
          <a:p>
            <a:pPr algn="ctr" defTabSz="1371600">
              <a:defRPr/>
            </a:pPr>
            <a:r>
              <a:rPr lang="en-US" sz="1575" b="1" dirty="0">
                <a:solidFill>
                  <a:prstClr val="white"/>
                </a:solidFill>
                <a:latin typeface="Calibri" panose="020F0502020204030204"/>
                <a:ea typeface="ＭＳ Ｐゴシック" pitchFamily="-111" charset="-128"/>
              </a:rPr>
              <a:t>Make it Credible: </a:t>
            </a:r>
            <a:endParaRPr lang="en-US" sz="1601" b="1" dirty="0">
              <a:solidFill>
                <a:prstClr val="white"/>
              </a:solidFill>
              <a:latin typeface="Calibri" panose="020F0502020204030204"/>
              <a:ea typeface="ＭＳ Ｐゴシック" pitchFamily="-111" charset="-128"/>
            </a:endParaRPr>
          </a:p>
          <a:p>
            <a:pPr algn="ctr" defTabSz="1371600">
              <a:defRPr/>
            </a:pPr>
            <a:r>
              <a:rPr lang="en-US" sz="1601" dirty="0">
                <a:solidFill>
                  <a:prstClr val="white"/>
                </a:solidFill>
                <a:latin typeface="Calibri" panose="020F0502020204030204"/>
                <a:ea typeface="ＭＳ Ｐゴシック" pitchFamily="-111" charset="-128"/>
              </a:rPr>
              <a:t>Identify Intangibles</a:t>
            </a:r>
          </a:p>
        </p:txBody>
      </p:sp>
      <p:sp>
        <p:nvSpPr>
          <p:cNvPr id="20" name="Oval 19"/>
          <p:cNvSpPr/>
          <p:nvPr/>
        </p:nvSpPr>
        <p:spPr bwMode="auto">
          <a:xfrm>
            <a:off x="14025005" y="5149232"/>
            <a:ext cx="1871663" cy="1790781"/>
          </a:xfrm>
          <a:prstGeom prst="ellipse">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US" sz="1575" b="1" dirty="0">
                <a:solidFill>
                  <a:prstClr val="white"/>
                </a:solidFill>
                <a:latin typeface="Calibri" panose="020F0502020204030204"/>
                <a:ea typeface="ＭＳ Ｐゴシック" pitchFamily="-111" charset="-128"/>
              </a:rPr>
              <a:t>Tell the Story:</a:t>
            </a:r>
            <a:endParaRPr lang="en-US" sz="1601" b="1" dirty="0">
              <a:solidFill>
                <a:prstClr val="white"/>
              </a:solidFill>
              <a:latin typeface="Calibri" panose="020F0502020204030204"/>
              <a:ea typeface="ＭＳ Ｐゴシック" pitchFamily="-111" charset="-128"/>
            </a:endParaRPr>
          </a:p>
          <a:p>
            <a:pPr algn="ctr" defTabSz="1371600">
              <a:defRPr/>
            </a:pPr>
            <a:r>
              <a:rPr lang="en-US" sz="1601" dirty="0">
                <a:solidFill>
                  <a:prstClr val="white"/>
                </a:solidFill>
                <a:latin typeface="Calibri" panose="020F0502020204030204"/>
                <a:ea typeface="ＭＳ Ｐゴシック" pitchFamily="-111" charset="-128"/>
              </a:rPr>
              <a:t>Communicate </a:t>
            </a:r>
          </a:p>
          <a:p>
            <a:pPr algn="ctr" defTabSz="1371600">
              <a:defRPr/>
            </a:pPr>
            <a:r>
              <a:rPr lang="en-US" sz="1601" dirty="0">
                <a:solidFill>
                  <a:prstClr val="white"/>
                </a:solidFill>
                <a:latin typeface="Calibri" panose="020F0502020204030204"/>
                <a:ea typeface="ＭＳ Ｐゴシック" pitchFamily="-111" charset="-128"/>
              </a:rPr>
              <a:t>Results to Key </a:t>
            </a:r>
          </a:p>
          <a:p>
            <a:pPr algn="ctr" defTabSz="1371600">
              <a:defRPr/>
            </a:pPr>
            <a:r>
              <a:rPr lang="en-US" sz="1601" dirty="0">
                <a:solidFill>
                  <a:prstClr val="white"/>
                </a:solidFill>
                <a:latin typeface="Calibri" panose="020F0502020204030204"/>
                <a:ea typeface="ＭＳ Ｐゴシック" pitchFamily="-111" charset="-128"/>
              </a:rPr>
              <a:t>Stakeholders</a:t>
            </a:r>
          </a:p>
        </p:txBody>
      </p:sp>
      <p:sp>
        <p:nvSpPr>
          <p:cNvPr id="72" name="Rounded Rectangle 45">
            <a:extLst>
              <a:ext uri="{FF2B5EF4-FFF2-40B4-BE49-F238E27FC236}">
                <a16:creationId xmlns:a16="http://schemas.microsoft.com/office/drawing/2014/main" id="{08B0C439-0C07-4E67-A317-276F86A66AA1}"/>
              </a:ext>
            </a:extLst>
          </p:cNvPr>
          <p:cNvSpPr/>
          <p:nvPr/>
        </p:nvSpPr>
        <p:spPr bwMode="auto">
          <a:xfrm>
            <a:off x="3708714" y="5316038"/>
            <a:ext cx="1137720" cy="1662680"/>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US" sz="1601" b="1" dirty="0">
                <a:solidFill>
                  <a:prstClr val="white"/>
                </a:solidFill>
                <a:latin typeface="Calibri" panose="020F0502020204030204"/>
                <a:ea typeface="ＭＳ Ｐゴシック" pitchFamily="-111" charset="-128"/>
              </a:rPr>
              <a:t>Expect </a:t>
            </a:r>
          </a:p>
          <a:p>
            <a:pPr algn="ctr" defTabSz="1371600">
              <a:defRPr/>
            </a:pPr>
            <a:r>
              <a:rPr lang="en-US" sz="1601" b="1" dirty="0">
                <a:solidFill>
                  <a:prstClr val="white"/>
                </a:solidFill>
                <a:latin typeface="Calibri" panose="020F0502020204030204"/>
                <a:ea typeface="ＭＳ Ｐゴシック" pitchFamily="-111" charset="-128"/>
              </a:rPr>
              <a:t>Success</a:t>
            </a:r>
            <a:r>
              <a:rPr lang="en-US" sz="1601" dirty="0">
                <a:solidFill>
                  <a:prstClr val="white"/>
                </a:solidFill>
                <a:latin typeface="Calibri" panose="020F0502020204030204"/>
                <a:ea typeface="ＭＳ Ｐゴシック" pitchFamily="-111" charset="-128"/>
              </a:rPr>
              <a:t>:</a:t>
            </a:r>
          </a:p>
          <a:p>
            <a:pPr algn="ctr" defTabSz="1371600">
              <a:defRPr/>
            </a:pPr>
            <a:r>
              <a:rPr lang="en-US" sz="1601" dirty="0">
                <a:solidFill>
                  <a:prstClr val="white"/>
                </a:solidFill>
                <a:latin typeface="Calibri" panose="020F0502020204030204"/>
                <a:ea typeface="ＭＳ Ｐゴシック" pitchFamily="-111" charset="-128"/>
              </a:rPr>
              <a:t> Plan for </a:t>
            </a:r>
          </a:p>
          <a:p>
            <a:pPr algn="ctr" defTabSz="1371600">
              <a:defRPr/>
            </a:pPr>
            <a:r>
              <a:rPr lang="en-US" sz="1601" dirty="0">
                <a:solidFill>
                  <a:prstClr val="white"/>
                </a:solidFill>
                <a:latin typeface="Calibri" panose="020F0502020204030204"/>
                <a:ea typeface="ＭＳ Ｐゴシック" pitchFamily="-111" charset="-128"/>
              </a:rPr>
              <a:t>Results</a:t>
            </a:r>
          </a:p>
        </p:txBody>
      </p:sp>
      <p:sp>
        <p:nvSpPr>
          <p:cNvPr id="75" name="Rounded Rectangle 51">
            <a:extLst>
              <a:ext uri="{FF2B5EF4-FFF2-40B4-BE49-F238E27FC236}">
                <a16:creationId xmlns:a16="http://schemas.microsoft.com/office/drawing/2014/main" id="{2280BCAC-CA1F-4B58-B1A9-2C6DB44D6A5C}"/>
              </a:ext>
            </a:extLst>
          </p:cNvPr>
          <p:cNvSpPr/>
          <p:nvPr/>
        </p:nvSpPr>
        <p:spPr bwMode="auto">
          <a:xfrm>
            <a:off x="6828675" y="5317319"/>
            <a:ext cx="1424970" cy="1681925"/>
          </a:xfrm>
          <a:prstGeom prst="roundRect">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ctr"/>
          <a:lstStyle/>
          <a:p>
            <a:pPr algn="ctr" defTabSz="1371600">
              <a:defRPr/>
            </a:pPr>
            <a:r>
              <a:rPr lang="en-GB" sz="1575" b="1" dirty="0">
                <a:solidFill>
                  <a:prstClr val="white"/>
                </a:solidFill>
                <a:latin typeface="Calibri" panose="020F0502020204030204"/>
                <a:ea typeface="ＭＳ Ｐゴシック" pitchFamily="-111" charset="-128"/>
              </a:rPr>
              <a:t>M</a:t>
            </a:r>
            <a:r>
              <a:rPr lang="en-US" sz="1575" b="1" dirty="0">
                <a:solidFill>
                  <a:prstClr val="white"/>
                </a:solidFill>
                <a:latin typeface="Calibri" panose="020F0502020204030204"/>
                <a:ea typeface="ＭＳ Ｐゴシック" pitchFamily="-111" charset="-128"/>
              </a:rPr>
              <a:t>ake it Stick:</a:t>
            </a:r>
            <a:endParaRPr lang="en-US" sz="1601" b="1" dirty="0">
              <a:solidFill>
                <a:prstClr val="white"/>
              </a:solidFill>
              <a:latin typeface="Calibri" panose="020F0502020204030204"/>
              <a:ea typeface="ＭＳ Ｐゴシック" pitchFamily="-111" charset="-128"/>
            </a:endParaRPr>
          </a:p>
          <a:p>
            <a:pPr algn="ctr" defTabSz="1371600">
              <a:defRPr/>
            </a:pPr>
            <a:r>
              <a:rPr lang="en-US" sz="1601" dirty="0">
                <a:solidFill>
                  <a:prstClr val="white"/>
                </a:solidFill>
                <a:latin typeface="Calibri" panose="020F0502020204030204"/>
                <a:ea typeface="ＭＳ Ｐゴシック" pitchFamily="-111" charset="-128"/>
              </a:rPr>
              <a:t>Design for </a:t>
            </a:r>
          </a:p>
          <a:p>
            <a:pPr algn="ctr" defTabSz="1371600">
              <a:defRPr/>
            </a:pPr>
            <a:r>
              <a:rPr lang="en-US" sz="1601" dirty="0">
                <a:solidFill>
                  <a:prstClr val="white"/>
                </a:solidFill>
                <a:latin typeface="Calibri" panose="020F0502020204030204"/>
                <a:ea typeface="ＭＳ Ｐゴシック" pitchFamily="-111" charset="-128"/>
              </a:rPr>
              <a:t>Application </a:t>
            </a:r>
          </a:p>
          <a:p>
            <a:pPr algn="ctr" defTabSz="1371600">
              <a:defRPr/>
            </a:pPr>
            <a:r>
              <a:rPr lang="en-US" sz="1601" dirty="0">
                <a:solidFill>
                  <a:prstClr val="white"/>
                </a:solidFill>
                <a:latin typeface="Calibri" panose="020F0502020204030204"/>
                <a:ea typeface="ＭＳ Ｐゴシック" pitchFamily="-111" charset="-128"/>
              </a:rPr>
              <a:t>and Impact</a:t>
            </a:r>
          </a:p>
        </p:txBody>
      </p:sp>
      <p:cxnSp>
        <p:nvCxnSpPr>
          <p:cNvPr id="76" name="Straight Arrow Connector 32">
            <a:extLst>
              <a:ext uri="{FF2B5EF4-FFF2-40B4-BE49-F238E27FC236}">
                <a16:creationId xmlns:a16="http://schemas.microsoft.com/office/drawing/2014/main" id="{59C10623-C876-402F-9D87-45DA806ABF0C}"/>
              </a:ext>
            </a:extLst>
          </p:cNvPr>
          <p:cNvCxnSpPr>
            <a:cxnSpLocks/>
          </p:cNvCxnSpPr>
          <p:nvPr/>
        </p:nvCxnSpPr>
        <p:spPr bwMode="auto">
          <a:xfrm>
            <a:off x="15896667" y="6066626"/>
            <a:ext cx="260916" cy="0"/>
          </a:xfrm>
          <a:prstGeom prst="straightConnector1">
            <a:avLst/>
          </a:prstGeom>
          <a:solidFill>
            <a:srgbClr val="99CCFF">
              <a:alpha val="30000"/>
            </a:srgbClr>
          </a:solidFill>
          <a:ln w="38100" cap="flat" cmpd="sng" algn="ctr">
            <a:solidFill>
              <a:schemeClr val="tx1"/>
            </a:solidFill>
            <a:prstDash val="solid"/>
            <a:round/>
            <a:headEnd type="none" w="med" len="med"/>
            <a:tailEnd type="triangle" w="med" len="med"/>
          </a:ln>
          <a:effectLst>
            <a:outerShdw blurRad="50800" dist="38100" dir="5400000" algn="t" rotWithShape="0">
              <a:prstClr val="black">
                <a:alpha val="40000"/>
              </a:prstClr>
            </a:outerShdw>
          </a:effectLst>
        </p:spPr>
      </p:cxnSp>
      <p:sp>
        <p:nvSpPr>
          <p:cNvPr id="14336" name="Losange 14335">
            <a:extLst>
              <a:ext uri="{FF2B5EF4-FFF2-40B4-BE49-F238E27FC236}">
                <a16:creationId xmlns:a16="http://schemas.microsoft.com/office/drawing/2014/main" id="{F5A7412C-3F29-470D-B136-E9F7FF272E16}"/>
              </a:ext>
            </a:extLst>
          </p:cNvPr>
          <p:cNvSpPr/>
          <p:nvPr/>
        </p:nvSpPr>
        <p:spPr>
          <a:xfrm>
            <a:off x="16132695" y="5037257"/>
            <a:ext cx="1926978" cy="2021226"/>
          </a:xfrm>
          <a:prstGeom prst="diamond">
            <a:avLst/>
          </a:prstGeom>
          <a:solidFill>
            <a:srgbClr val="840A2C"/>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wrap="none" anchor="b"/>
          <a:lstStyle/>
          <a:p>
            <a:pPr algn="ctr" defTabSz="1371600">
              <a:defRPr/>
            </a:pPr>
            <a:r>
              <a:rPr lang="en-US" sz="1601" b="1" dirty="0">
                <a:solidFill>
                  <a:prstClr val="white"/>
                </a:solidFill>
                <a:latin typeface="Calibri" panose="020F0502020204030204"/>
                <a:ea typeface="ＭＳ Ｐゴシック" pitchFamily="-111" charset="-128"/>
              </a:rPr>
              <a:t>Optimize </a:t>
            </a:r>
          </a:p>
          <a:p>
            <a:pPr algn="ctr" defTabSz="1371600">
              <a:defRPr/>
            </a:pPr>
            <a:r>
              <a:rPr lang="en-US" sz="1575" b="1" dirty="0">
                <a:solidFill>
                  <a:prstClr val="white"/>
                </a:solidFill>
                <a:latin typeface="Calibri" panose="020F0502020204030204"/>
                <a:ea typeface="ＭＳ Ｐゴシック" pitchFamily="-111" charset="-128"/>
              </a:rPr>
              <a:t>Results:</a:t>
            </a:r>
            <a:endParaRPr lang="en-US" sz="1601" dirty="0">
              <a:solidFill>
                <a:prstClr val="white"/>
              </a:solidFill>
              <a:latin typeface="Calibri" panose="020F0502020204030204"/>
              <a:ea typeface="ＭＳ Ｐゴシック" pitchFamily="-111" charset="-128"/>
            </a:endParaRPr>
          </a:p>
          <a:p>
            <a:pPr algn="ctr" defTabSz="1371600">
              <a:defRPr/>
            </a:pPr>
            <a:r>
              <a:rPr lang="en-US" sz="1350" dirty="0">
                <a:solidFill>
                  <a:prstClr val="white"/>
                </a:solidFill>
                <a:latin typeface="Calibri" panose="020F0502020204030204"/>
                <a:ea typeface="ＭＳ Ｐゴシック" pitchFamily="-111" charset="-128"/>
              </a:rPr>
              <a:t>Use Black Box </a:t>
            </a:r>
          </a:p>
          <a:p>
            <a:pPr algn="ctr" defTabSz="1371600">
              <a:defRPr/>
            </a:pPr>
            <a:r>
              <a:rPr lang="en-US" sz="1350" dirty="0">
                <a:solidFill>
                  <a:prstClr val="white"/>
                </a:solidFill>
                <a:latin typeface="Calibri" panose="020F0502020204030204"/>
                <a:ea typeface="ＭＳ Ｐゴシック" pitchFamily="-111" charset="-128"/>
              </a:rPr>
              <a:t>Thinking to</a:t>
            </a:r>
          </a:p>
          <a:p>
            <a:pPr algn="ctr" defTabSz="1371600">
              <a:defRPr/>
            </a:pPr>
            <a:r>
              <a:rPr lang="en-US" sz="1350" dirty="0">
                <a:solidFill>
                  <a:prstClr val="white"/>
                </a:solidFill>
                <a:latin typeface="Calibri" panose="020F0502020204030204"/>
                <a:ea typeface="ＭＳ Ｐゴシック" pitchFamily="-111" charset="-128"/>
              </a:rPr>
              <a:t> Increase Funding</a:t>
            </a:r>
          </a:p>
        </p:txBody>
      </p:sp>
      <p:sp>
        <p:nvSpPr>
          <p:cNvPr id="45" name="Rectangle 44">
            <a:extLst>
              <a:ext uri="{FF2B5EF4-FFF2-40B4-BE49-F238E27FC236}">
                <a16:creationId xmlns:a16="http://schemas.microsoft.com/office/drawing/2014/main" id="{BC7A6874-2B40-4A8A-8FDA-BBDBD075FD0E}"/>
              </a:ext>
            </a:extLst>
          </p:cNvPr>
          <p:cNvSpPr/>
          <p:nvPr/>
        </p:nvSpPr>
        <p:spPr>
          <a:xfrm>
            <a:off x="1379815" y="4941392"/>
            <a:ext cx="2274095" cy="300082"/>
          </a:xfrm>
          <a:prstGeom prst="rect">
            <a:avLst/>
          </a:prstGeom>
        </p:spPr>
        <p:txBody>
          <a:bodyPr wrap="square" anchor="t">
            <a:spAutoFit/>
          </a:bodyPr>
          <a:lstStyle/>
          <a:p>
            <a:pPr defTabSz="1371600">
              <a:defRPr/>
            </a:pPr>
            <a:r>
              <a:rPr lang="en-US" sz="1350" b="1" dirty="0">
                <a:solidFill>
                  <a:prstClr val="black">
                    <a:lumMod val="65000"/>
                    <a:lumOff val="35000"/>
                  </a:prstClr>
                </a:solidFill>
                <a:latin typeface="Arial Rounded MT Bold"/>
                <a:ea typeface="ＭＳ Ｐゴシック" pitchFamily="-111" charset="-128"/>
              </a:rPr>
              <a:t>LEVEL 0: INPUT</a:t>
            </a:r>
            <a:endParaRPr lang="en-US" sz="1350" dirty="0">
              <a:solidFill>
                <a:prstClr val="black">
                  <a:lumMod val="65000"/>
                  <a:lumOff val="35000"/>
                </a:prstClr>
              </a:solidFill>
              <a:latin typeface="Arial Rounded MT Bold"/>
              <a:ea typeface="ＭＳ Ｐゴシック" pitchFamily="-111" charset="-128"/>
            </a:endParaRPr>
          </a:p>
        </p:txBody>
      </p:sp>
      <p:sp>
        <p:nvSpPr>
          <p:cNvPr id="51" name="TextBox 50">
            <a:extLst>
              <a:ext uri="{FF2B5EF4-FFF2-40B4-BE49-F238E27FC236}">
                <a16:creationId xmlns:a16="http://schemas.microsoft.com/office/drawing/2014/main" id="{8FEB5521-56AE-A540-B620-877487D9D7B7}"/>
              </a:ext>
            </a:extLst>
          </p:cNvPr>
          <p:cNvSpPr txBox="1"/>
          <p:nvPr/>
        </p:nvSpPr>
        <p:spPr>
          <a:xfrm>
            <a:off x="228600" y="9829801"/>
            <a:ext cx="12452802" cy="276999"/>
          </a:xfrm>
          <a:prstGeom prst="rect">
            <a:avLst/>
          </a:prstGeom>
          <a:noFill/>
        </p:spPr>
        <p:txBody>
          <a:bodyPr wrap="square" rtlCol="0">
            <a:spAutoFit/>
          </a:bodyPr>
          <a:lstStyle/>
          <a:p>
            <a:pPr defTabSz="1371600" eaLnBrk="0" fontAlgn="base" hangingPunct="0">
              <a:spcBef>
                <a:spcPct val="0"/>
              </a:spcBef>
              <a:spcAft>
                <a:spcPct val="0"/>
              </a:spcAft>
            </a:pPr>
            <a:r>
              <a:rPr lang="en-US" sz="1200" b="1" dirty="0">
                <a:solidFill>
                  <a:prstClr val="black"/>
                </a:solidFill>
                <a:latin typeface="Calibri" panose="020F0502020204030204" pitchFamily="34" charset="0"/>
                <a:ea typeface="ＭＳ Ｐゴシック" pitchFamily="-111" charset="-128"/>
                <a:cs typeface="Calibri" panose="020F0502020204030204" pitchFamily="34" charset="0"/>
              </a:rPr>
              <a:t>©2024 ROI Institute Inc. </a:t>
            </a:r>
            <a:r>
              <a:rPr lang="en-US" sz="1200" dirty="0">
                <a:solidFill>
                  <a:prstClr val="black"/>
                </a:solidFill>
                <a:latin typeface="Calibri" panose="020F0502020204030204" pitchFamily="34" charset="0"/>
                <a:ea typeface="ＭＳ Ｐゴシック" pitchFamily="-111" charset="-128"/>
                <a:cs typeface="Calibri" panose="020F0502020204030204" pitchFamily="34" charset="0"/>
              </a:rPr>
              <a:t>– No part of this document can be reproduced, stored in a retrieval system, or transmitted in any form without written permission from ROI Institute, Inc. </a:t>
            </a:r>
          </a:p>
        </p:txBody>
      </p:sp>
      <p:pic>
        <p:nvPicPr>
          <p:cNvPr id="48" name="Picture 2" descr="INSTITI ">
            <a:extLst>
              <a:ext uri="{FF2B5EF4-FFF2-40B4-BE49-F238E27FC236}">
                <a16:creationId xmlns:a16="http://schemas.microsoft.com/office/drawing/2014/main" id="{3D89F181-0797-AD45-8CF6-3884D0073C7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29665" y="9517601"/>
            <a:ext cx="3688181" cy="52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778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Google Shape;910;p15"/>
          <p:cNvPicPr preferRelativeResize="0"/>
          <p:nvPr/>
        </p:nvPicPr>
        <p:blipFill rotWithShape="1">
          <a:blip r:embed="rId3">
            <a:alphaModFix/>
          </a:blip>
          <a:srcRect/>
          <a:stretch/>
        </p:blipFill>
        <p:spPr>
          <a:xfrm>
            <a:off x="30" y="15"/>
            <a:ext cx="18287970" cy="10286985"/>
          </a:xfrm>
          <a:prstGeom prst="rect">
            <a:avLst/>
          </a:prstGeom>
          <a:noFill/>
          <a:ln>
            <a:noFill/>
          </a:ln>
        </p:spPr>
      </p:pic>
      <p:sp>
        <p:nvSpPr>
          <p:cNvPr id="911" name="Google Shape;911;p15"/>
          <p:cNvSpPr/>
          <p:nvPr/>
        </p:nvSpPr>
        <p:spPr>
          <a:xfrm>
            <a:off x="5470071" y="1264024"/>
            <a:ext cx="12817929" cy="8475290"/>
          </a:xfrm>
          <a:prstGeom prst="rect">
            <a:avLst/>
          </a:prstGeom>
          <a:solidFill>
            <a:schemeClr val="lt1">
              <a:alpha val="89803"/>
            </a:schemeClr>
          </a:solidFill>
          <a:ln>
            <a:noFill/>
          </a:ln>
        </p:spPr>
        <p:txBody>
          <a:bodyPr spcFirstLastPara="1" wrap="square" lIns="137138" tIns="68550" rIns="137138" bIns="68550" anchor="ctr" anchorCtr="0">
            <a:normAutofit/>
          </a:bodyPr>
          <a:lstStyle/>
          <a:p>
            <a:pPr marL="85725" marR="0" lvl="0" indent="0" algn="ctr" defTabSz="1371600" rtl="0" eaLnBrk="1" fontAlgn="auto" latinLnBrk="0" hangingPunct="1">
              <a:lnSpc>
                <a:spcPct val="100000"/>
              </a:lnSpc>
              <a:spcBef>
                <a:spcPts val="0"/>
              </a:spcBef>
              <a:spcAft>
                <a:spcPts val="0"/>
              </a:spcAft>
              <a:buClr>
                <a:srgbClr val="000000"/>
              </a:buClr>
              <a:buSzPts val="4400"/>
              <a:buFontTx/>
              <a:buNone/>
              <a:tabLst/>
              <a:defRPr/>
            </a:pPr>
            <a:r>
              <a:rPr kumimoji="0" lang="en-US" sz="6600" b="1" i="0" u="none" strike="noStrike" kern="0" cap="none" spc="0" normalizeH="0" baseline="0" noProof="0" dirty="0">
                <a:ln>
                  <a:noFill/>
                </a:ln>
                <a:solidFill>
                  <a:srgbClr val="000000"/>
                </a:solidFill>
                <a:effectLst/>
                <a:uLnTx/>
                <a:uFillTx/>
                <a:latin typeface="Calibri Light" panose="020F0302020204030204" pitchFamily="34" charset="0"/>
                <a:ea typeface="Calibri"/>
                <a:cs typeface="Calibri Light" panose="020F0302020204030204" pitchFamily="34" charset="0"/>
                <a:sym typeface="Calibri"/>
              </a:rPr>
              <a:t>ROI Facts</a:t>
            </a:r>
            <a:endParaRPr kumimoji="0" sz="66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111" charset="-128"/>
              <a:cs typeface="Calibri Light" panose="020F0302020204030204" pitchFamily="34" charset="0"/>
              <a:sym typeface="Arial"/>
            </a:endParaRPr>
          </a:p>
          <a:p>
            <a:pPr marL="85725" marR="0" lvl="0" indent="0" algn="l" defTabSz="1371600" rtl="0" eaLnBrk="1" fontAlgn="auto" latinLnBrk="0" hangingPunct="1">
              <a:lnSpc>
                <a:spcPct val="100000"/>
              </a:lnSpc>
              <a:spcBef>
                <a:spcPts val="900"/>
              </a:spcBef>
              <a:spcAft>
                <a:spcPts val="0"/>
              </a:spcAft>
              <a:buClr>
                <a:srgbClr val="000000"/>
              </a:buClr>
              <a:buSzPts val="100"/>
              <a:buFontTx/>
              <a:buNone/>
              <a:tabLst/>
              <a:defRPr/>
            </a:pPr>
            <a:endParaRPr kumimoji="0" sz="15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Implemented in over 70 countries</a:t>
            </a: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Most used evaluation system in the world </a:t>
            </a:r>
            <a:endParaRPr kumimoji="0" sz="3600" b="0" i="0" u="none" strike="noStrike" kern="0" cap="none" spc="0" normalizeH="0" baseline="0" noProof="0" dirty="0">
              <a:ln>
                <a:noFill/>
              </a:ln>
              <a:solidFill>
                <a:srgbClr val="000000"/>
              </a:solidFill>
              <a:effectLst/>
              <a:uLnTx/>
              <a:uFillTx/>
              <a:latin typeface="Arial"/>
              <a:ea typeface="ＭＳ Ｐゴシック" pitchFamily="-111" charset="-128"/>
              <a:cs typeface="Arial"/>
              <a:sym typeface="Arial"/>
            </a:endParaRP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Endorsed by the United Nations with a UN General Assembly resolution in 2008 </a:t>
            </a:r>
            <a:endParaRPr kumimoji="0" sz="3600" b="0" i="0" u="none" strike="noStrike" kern="0" cap="none" spc="0" normalizeH="0" baseline="0" noProof="0" dirty="0">
              <a:ln>
                <a:noFill/>
              </a:ln>
              <a:solidFill>
                <a:srgbClr val="000000"/>
              </a:solidFill>
              <a:effectLst/>
              <a:uLnTx/>
              <a:uFillTx/>
              <a:latin typeface="Arial"/>
              <a:ea typeface="ＭＳ Ｐゴシック" pitchFamily="-111" charset="-128"/>
              <a:cs typeface="Arial"/>
              <a:sym typeface="Arial"/>
            </a:endParaRP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Endorsed by 30 federal governments </a:t>
            </a:r>
            <a:endParaRPr kumimoji="0" sz="3600" b="0" i="0" u="none" strike="noStrike" kern="0" cap="none" spc="0" normalizeH="0" baseline="0" noProof="0" dirty="0">
              <a:ln>
                <a:noFill/>
              </a:ln>
              <a:solidFill>
                <a:srgbClr val="000000"/>
              </a:solidFill>
              <a:effectLst/>
              <a:uLnTx/>
              <a:uFillTx/>
              <a:latin typeface="Arial"/>
              <a:ea typeface="ＭＳ Ｐゴシック" pitchFamily="-111" charset="-128"/>
              <a:cs typeface="Arial"/>
              <a:sym typeface="Arial"/>
            </a:endParaRP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Used by over 300 healthcare systems </a:t>
            </a:r>
            <a:endParaRPr kumimoji="0" sz="3600" b="0" i="0" u="none" strike="noStrike" kern="0" cap="none" spc="0" normalizeH="0" baseline="0" noProof="0" dirty="0">
              <a:ln>
                <a:noFill/>
              </a:ln>
              <a:solidFill>
                <a:srgbClr val="000000"/>
              </a:solidFill>
              <a:effectLst/>
              <a:uLnTx/>
              <a:uFillTx/>
              <a:latin typeface="Arial"/>
              <a:ea typeface="ＭＳ Ｐゴシック" pitchFamily="-111" charset="-128"/>
              <a:cs typeface="Arial"/>
              <a:sym typeface="Arial"/>
            </a:endParaRP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Used by over 150 colleges and universities </a:t>
            </a:r>
            <a:endParaRPr kumimoji="0" sz="3600" b="0" i="0" u="none" strike="noStrike" kern="0" cap="none" spc="0" normalizeH="0" baseline="0" noProof="0" dirty="0">
              <a:ln>
                <a:noFill/>
              </a:ln>
              <a:solidFill>
                <a:srgbClr val="000000"/>
              </a:solidFill>
              <a:effectLst/>
              <a:uLnTx/>
              <a:uFillTx/>
              <a:latin typeface="Arial"/>
              <a:ea typeface="ＭＳ Ｐゴシック" pitchFamily="-111" charset="-128"/>
              <a:cs typeface="Arial"/>
              <a:sym typeface="Arial"/>
            </a:endParaRP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Used by three-fourths of Fortune 500 organizations </a:t>
            </a:r>
          </a:p>
        </p:txBody>
      </p:sp>
      <p:sp>
        <p:nvSpPr>
          <p:cNvPr id="912" name="Google Shape;912;p15"/>
          <p:cNvSpPr txBox="1"/>
          <p:nvPr/>
        </p:nvSpPr>
        <p:spPr>
          <a:xfrm>
            <a:off x="14162397" y="9739313"/>
            <a:ext cx="4114800" cy="547688"/>
          </a:xfrm>
          <a:prstGeom prst="rect">
            <a:avLst/>
          </a:prstGeom>
          <a:noFill/>
          <a:ln>
            <a:noFill/>
          </a:ln>
        </p:spPr>
        <p:txBody>
          <a:bodyPr spcFirstLastPara="1" wrap="square" lIns="137138" tIns="68550" rIns="137138" bIns="68550" anchor="ctr" anchorCtr="0">
            <a:normAutofit/>
          </a:bodyPr>
          <a:lstStyle/>
          <a:p>
            <a:pPr marL="0" marR="0" lvl="0" indent="0" algn="r" defTabSz="1371600" rtl="0" eaLnBrk="1" fontAlgn="auto" latinLnBrk="0" hangingPunct="1">
              <a:lnSpc>
                <a:spcPct val="100000"/>
              </a:lnSpc>
              <a:spcBef>
                <a:spcPts val="0"/>
              </a:spcBef>
              <a:spcAft>
                <a:spcPts val="0"/>
              </a:spcAft>
              <a:buClr>
                <a:srgbClr val="FFFFFF"/>
              </a:buClr>
              <a:buSzPts val="1200"/>
              <a:buFontTx/>
              <a:buNone/>
              <a:tabLst/>
              <a:defRPr/>
            </a:pPr>
            <a:fld id="{00000000-1234-1234-1234-123412341234}" type="slidenum">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1371600" rtl="0" eaLnBrk="1" fontAlgn="auto" latinLnBrk="0" hangingPunct="1">
                <a:lnSpc>
                  <a:spcPct val="100000"/>
                </a:lnSpc>
                <a:spcBef>
                  <a:spcPts val="0"/>
                </a:spcBef>
                <a:spcAft>
                  <a:spcPts val="0"/>
                </a:spcAft>
                <a:buClr>
                  <a:srgbClr val="FFFFFF"/>
                </a:buClr>
                <a:buSzPts val="1200"/>
                <a:buFontTx/>
                <a:buNone/>
                <a:tabLst/>
                <a:defRPr/>
              </a:pPr>
              <a:t>22</a:t>
            </a:fld>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40706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Google Shape;910;p15"/>
          <p:cNvPicPr preferRelativeResize="0"/>
          <p:nvPr/>
        </p:nvPicPr>
        <p:blipFill rotWithShape="1">
          <a:blip r:embed="rId3">
            <a:alphaModFix/>
          </a:blip>
          <a:srcRect/>
          <a:stretch/>
        </p:blipFill>
        <p:spPr>
          <a:xfrm>
            <a:off x="30" y="15"/>
            <a:ext cx="18287970" cy="10286985"/>
          </a:xfrm>
          <a:prstGeom prst="rect">
            <a:avLst/>
          </a:prstGeom>
          <a:noFill/>
          <a:ln>
            <a:noFill/>
          </a:ln>
        </p:spPr>
      </p:pic>
      <p:sp>
        <p:nvSpPr>
          <p:cNvPr id="911" name="Google Shape;911;p15"/>
          <p:cNvSpPr/>
          <p:nvPr/>
        </p:nvSpPr>
        <p:spPr>
          <a:xfrm>
            <a:off x="5470071" y="1264024"/>
            <a:ext cx="12817929" cy="8475290"/>
          </a:xfrm>
          <a:prstGeom prst="rect">
            <a:avLst/>
          </a:prstGeom>
          <a:solidFill>
            <a:schemeClr val="lt1">
              <a:alpha val="89803"/>
            </a:schemeClr>
          </a:solidFill>
          <a:ln>
            <a:noFill/>
          </a:ln>
        </p:spPr>
        <p:txBody>
          <a:bodyPr spcFirstLastPara="1" wrap="square" lIns="137138" tIns="68550" rIns="137138" bIns="68550" anchor="ctr" anchorCtr="0">
            <a:normAutofit/>
          </a:bodyPr>
          <a:lstStyle/>
          <a:p>
            <a:pPr marL="85725" marR="0" lvl="0" indent="0" algn="ctr" defTabSz="1371600" rtl="0" eaLnBrk="1" fontAlgn="auto" latinLnBrk="0" hangingPunct="1">
              <a:lnSpc>
                <a:spcPct val="100000"/>
              </a:lnSpc>
              <a:spcBef>
                <a:spcPts val="0"/>
              </a:spcBef>
              <a:spcAft>
                <a:spcPts val="0"/>
              </a:spcAft>
              <a:buClr>
                <a:srgbClr val="000000"/>
              </a:buClr>
              <a:buSzPts val="4400"/>
              <a:buFontTx/>
              <a:buNone/>
              <a:tabLst/>
              <a:defRPr/>
            </a:pPr>
            <a:r>
              <a:rPr kumimoji="0" lang="en-US" sz="6600" b="1" i="0" u="none" strike="noStrike" kern="0" cap="none" spc="0" normalizeH="0" baseline="0" noProof="0" dirty="0">
                <a:ln>
                  <a:noFill/>
                </a:ln>
                <a:solidFill>
                  <a:srgbClr val="000000"/>
                </a:solidFill>
                <a:effectLst/>
                <a:uLnTx/>
                <a:uFillTx/>
                <a:latin typeface="Calibri Light" panose="020F0302020204030204" pitchFamily="34" charset="0"/>
                <a:ea typeface="Calibri"/>
                <a:cs typeface="Calibri Light" panose="020F0302020204030204" pitchFamily="34" charset="0"/>
                <a:sym typeface="Calibri"/>
              </a:rPr>
              <a:t>ROI Facts</a:t>
            </a:r>
            <a:endParaRPr kumimoji="0" sz="6600" b="1" i="0" u="none" strike="noStrike" kern="0" cap="none" spc="0" normalizeH="0" baseline="0" noProof="0" dirty="0">
              <a:ln>
                <a:noFill/>
              </a:ln>
              <a:solidFill>
                <a:srgbClr val="000000"/>
              </a:solidFill>
              <a:effectLst/>
              <a:uLnTx/>
              <a:uFillTx/>
              <a:latin typeface="Calibri Light" panose="020F0302020204030204" pitchFamily="34" charset="0"/>
              <a:ea typeface="ＭＳ Ｐゴシック" pitchFamily="-111" charset="-128"/>
              <a:cs typeface="Calibri Light" panose="020F0302020204030204" pitchFamily="34" charset="0"/>
              <a:sym typeface="Arial"/>
            </a:endParaRPr>
          </a:p>
          <a:p>
            <a:pPr marL="85725" marR="0" lvl="0" indent="0" algn="l" defTabSz="1371600" rtl="0" eaLnBrk="1" fontAlgn="auto" latinLnBrk="0" hangingPunct="1">
              <a:lnSpc>
                <a:spcPct val="100000"/>
              </a:lnSpc>
              <a:spcBef>
                <a:spcPts val="900"/>
              </a:spcBef>
              <a:spcAft>
                <a:spcPts val="0"/>
              </a:spcAft>
              <a:buClr>
                <a:srgbClr val="000000"/>
              </a:buClr>
              <a:buSzPts val="100"/>
              <a:buFontTx/>
              <a:buNone/>
              <a:tabLst/>
              <a:defRPr/>
            </a:pPr>
            <a:endParaRPr kumimoji="0" sz="15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Used by 40 of the top 50 Best Managed Companies</a:t>
            </a:r>
            <a:endParaRPr kumimoji="0"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Used by major foundations such as the Gates Foundation</a:t>
            </a: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ＭＳ Ｐゴシック" pitchFamily="-111" charset="-128"/>
                <a:cs typeface="Calibri"/>
                <a:sym typeface="Calibri"/>
              </a:rPr>
              <a:t>Supported by over 75 books in 38 languages</a:t>
            </a: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ＭＳ Ｐゴシック" pitchFamily="-111" charset="-128"/>
                <a:cs typeface="Calibri"/>
                <a:sym typeface="Calibri"/>
              </a:rPr>
              <a:t>Over 400 published case studies</a:t>
            </a: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ＭＳ Ｐゴシック" pitchFamily="-111" charset="-128"/>
                <a:cs typeface="Calibri"/>
                <a:sym typeface="Calibri"/>
              </a:rPr>
              <a:t>Implemented in all 14 types of organizations, from businesses to government, nonprofits, and school systems.</a:t>
            </a:r>
          </a:p>
          <a:p>
            <a:pPr marL="428625" marR="0" lvl="0" indent="-342900" algn="l" defTabSz="1371600" rtl="0" eaLnBrk="1" fontAlgn="auto" latinLnBrk="0" hangingPunct="1">
              <a:lnSpc>
                <a:spcPct val="100000"/>
              </a:lnSpc>
              <a:spcBef>
                <a:spcPts val="900"/>
              </a:spcBef>
              <a:spcAft>
                <a:spcPts val="0"/>
              </a:spcAft>
              <a:buClr>
                <a:srgbClr val="000000"/>
              </a:buClr>
              <a:buSzPts val="2000"/>
              <a:buFont typeface="Arial"/>
              <a:buChar char="•"/>
              <a:tabLst/>
              <a:defRPr/>
            </a:pPr>
            <a:r>
              <a:rPr kumimoji="0" lang="en-US" sz="3600" b="0" i="0" u="none" strike="noStrike" kern="0" cap="none" spc="0" normalizeH="0" baseline="0" noProof="0" dirty="0">
                <a:ln>
                  <a:noFill/>
                </a:ln>
                <a:solidFill>
                  <a:srgbClr val="000000"/>
                </a:solidFill>
                <a:effectLst/>
                <a:uLnTx/>
                <a:uFillTx/>
                <a:latin typeface="Calibri"/>
                <a:ea typeface="ＭＳ Ｐゴシック" pitchFamily="-111" charset="-128"/>
                <a:cs typeface="Calibri"/>
                <a:sym typeface="Calibri"/>
              </a:rPr>
              <a:t>Used in 22 professional fields ranging from learning and development to innovation and public relations.</a:t>
            </a:r>
            <a:endParaRPr kumimoji="0" sz="3600" b="0" i="0" u="none" strike="noStrike" kern="0" cap="none" spc="0" normalizeH="0" baseline="0" noProof="0" dirty="0">
              <a:ln>
                <a:noFill/>
              </a:ln>
              <a:solidFill>
                <a:srgbClr val="000000"/>
              </a:solidFill>
              <a:effectLst/>
              <a:uLnTx/>
              <a:uFillTx/>
              <a:latin typeface="Arial"/>
              <a:ea typeface="ＭＳ Ｐゴシック" pitchFamily="-111" charset="-128"/>
              <a:cs typeface="Arial"/>
              <a:sym typeface="Arial"/>
            </a:endParaRPr>
          </a:p>
        </p:txBody>
      </p:sp>
      <p:sp>
        <p:nvSpPr>
          <p:cNvPr id="912" name="Google Shape;912;p15"/>
          <p:cNvSpPr txBox="1"/>
          <p:nvPr/>
        </p:nvSpPr>
        <p:spPr>
          <a:xfrm>
            <a:off x="14162397" y="9739313"/>
            <a:ext cx="4114800" cy="547688"/>
          </a:xfrm>
          <a:prstGeom prst="rect">
            <a:avLst/>
          </a:prstGeom>
          <a:noFill/>
          <a:ln>
            <a:noFill/>
          </a:ln>
        </p:spPr>
        <p:txBody>
          <a:bodyPr spcFirstLastPara="1" wrap="square" lIns="137138" tIns="68550" rIns="137138" bIns="68550" anchor="ctr" anchorCtr="0">
            <a:normAutofit/>
          </a:bodyPr>
          <a:lstStyle/>
          <a:p>
            <a:pPr marL="0" marR="0" lvl="0" indent="0" algn="r" defTabSz="1371600" rtl="0" eaLnBrk="1" fontAlgn="auto" latinLnBrk="0" hangingPunct="1">
              <a:lnSpc>
                <a:spcPct val="100000"/>
              </a:lnSpc>
              <a:spcBef>
                <a:spcPts val="0"/>
              </a:spcBef>
              <a:spcAft>
                <a:spcPts val="0"/>
              </a:spcAft>
              <a:buClr>
                <a:srgbClr val="FFFFFF"/>
              </a:buClr>
              <a:buSzPts val="1200"/>
              <a:buFontTx/>
              <a:buNone/>
              <a:tabLst/>
              <a:defRPr/>
            </a:pPr>
            <a:fld id="{00000000-1234-1234-1234-123412341234}" type="slidenum">
              <a:rPr kumimoji="0" lang="en-US" sz="1800" b="0" i="0" u="none" strike="noStrike" kern="0" cap="none" spc="0" normalizeH="0" baseline="0" noProof="0">
                <a:ln>
                  <a:noFill/>
                </a:ln>
                <a:solidFill>
                  <a:srgbClr val="FFFFFF"/>
                </a:solidFill>
                <a:effectLst/>
                <a:uLnTx/>
                <a:uFillTx/>
                <a:latin typeface="Calibri"/>
                <a:ea typeface="Calibri"/>
                <a:cs typeface="Calibri"/>
                <a:sym typeface="Calibri"/>
              </a:rPr>
              <a:pPr marL="0" marR="0" lvl="0" indent="0" algn="r" defTabSz="1371600" rtl="0" eaLnBrk="1" fontAlgn="auto" latinLnBrk="0" hangingPunct="1">
                <a:lnSpc>
                  <a:spcPct val="100000"/>
                </a:lnSpc>
                <a:spcBef>
                  <a:spcPts val="0"/>
                </a:spcBef>
                <a:spcAft>
                  <a:spcPts val="0"/>
                </a:spcAft>
                <a:buClr>
                  <a:srgbClr val="FFFFFF"/>
                </a:buClr>
                <a:buSzPts val="1200"/>
                <a:buFontTx/>
                <a:buNone/>
                <a:tabLst/>
                <a:defRPr/>
              </a:pPr>
              <a:t>23</a:t>
            </a:fld>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06696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82346" y="480060"/>
            <a:ext cx="17323308" cy="932688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 name="Title 1">
            <a:extLst>
              <a:ext uri="{FF2B5EF4-FFF2-40B4-BE49-F238E27FC236}">
                <a16:creationId xmlns:a16="http://schemas.microsoft.com/office/drawing/2014/main" id="{B751808F-2937-0141-9D0E-9FCB3D4C75EF}"/>
              </a:ext>
            </a:extLst>
          </p:cNvPr>
          <p:cNvSpPr>
            <a:spLocks noGrp="1"/>
          </p:cNvSpPr>
          <p:nvPr>
            <p:ph type="title"/>
          </p:nvPr>
        </p:nvSpPr>
        <p:spPr>
          <a:xfrm>
            <a:off x="1255014" y="989681"/>
            <a:ext cx="15773400" cy="1242258"/>
          </a:xfrm>
        </p:spPr>
        <p:txBody>
          <a:bodyPr anchor="ctr">
            <a:normAutofit/>
          </a:bodyPr>
          <a:lstStyle/>
          <a:p>
            <a:pPr algn="ctr">
              <a:lnSpc>
                <a:spcPct val="100000"/>
              </a:lnSpc>
            </a:pPr>
            <a:r>
              <a:rPr lang="en-US" sz="6600" b="1" dirty="0"/>
              <a:t>Guiding Principles</a:t>
            </a:r>
          </a:p>
        </p:txBody>
      </p:sp>
      <p:sp>
        <p:nvSpPr>
          <p:cNvPr id="3" name="Content Placeholder 2">
            <a:extLst>
              <a:ext uri="{FF2B5EF4-FFF2-40B4-BE49-F238E27FC236}">
                <a16:creationId xmlns:a16="http://schemas.microsoft.com/office/drawing/2014/main" id="{7064ABB2-27AC-984F-A6FF-3F1BF4C9CB83}"/>
              </a:ext>
            </a:extLst>
          </p:cNvPr>
          <p:cNvSpPr>
            <a:spLocks noGrp="1"/>
          </p:cNvSpPr>
          <p:nvPr>
            <p:ph idx="1"/>
          </p:nvPr>
        </p:nvSpPr>
        <p:spPr>
          <a:xfrm>
            <a:off x="924507" y="2480310"/>
            <a:ext cx="16434414" cy="6814812"/>
          </a:xfrm>
        </p:spPr>
        <p:txBody>
          <a:bodyPr>
            <a:noAutofit/>
          </a:bodyPr>
          <a:lstStyle/>
          <a:p>
            <a:pPr marL="685800" indent="-685800">
              <a:lnSpc>
                <a:spcPct val="100000"/>
              </a:lnSpc>
              <a:spcBef>
                <a:spcPts val="0"/>
              </a:spcBef>
              <a:spcAft>
                <a:spcPts val="900"/>
              </a:spcAft>
              <a:buClr>
                <a:schemeClr val="tx1"/>
              </a:buClr>
              <a:buFont typeface="+mj-lt"/>
              <a:buAutoNum type="arabicPeriod"/>
            </a:pPr>
            <a:r>
              <a:rPr lang="en-US" sz="2700" dirty="0"/>
              <a:t>When conducting a higher-level evaluation, collect data at lower levels.</a:t>
            </a:r>
          </a:p>
          <a:p>
            <a:pPr marL="685800" indent="-685800">
              <a:lnSpc>
                <a:spcPct val="100000"/>
              </a:lnSpc>
              <a:spcBef>
                <a:spcPts val="0"/>
              </a:spcBef>
              <a:spcAft>
                <a:spcPts val="900"/>
              </a:spcAft>
              <a:buClr>
                <a:schemeClr val="tx1"/>
              </a:buClr>
              <a:buFont typeface="+mj-lt"/>
              <a:buAutoNum type="arabicPeriod"/>
            </a:pPr>
            <a:r>
              <a:rPr lang="en-US" sz="2700" dirty="0"/>
              <a:t>When planning a higher-level evaluation, the previous level of evaluation is not required to be comprehensive.</a:t>
            </a:r>
          </a:p>
          <a:p>
            <a:pPr marL="685800" indent="-685800">
              <a:lnSpc>
                <a:spcPct val="100000"/>
              </a:lnSpc>
              <a:spcBef>
                <a:spcPts val="0"/>
              </a:spcBef>
              <a:spcAft>
                <a:spcPts val="900"/>
              </a:spcAft>
              <a:buClr>
                <a:schemeClr val="tx1"/>
              </a:buClr>
              <a:buFont typeface="+mj-lt"/>
              <a:buAutoNum type="arabicPeriod"/>
            </a:pPr>
            <a:r>
              <a:rPr lang="en-US" sz="2700" dirty="0"/>
              <a:t>When collecting and analyzing data, use only the most credible sources.</a:t>
            </a:r>
          </a:p>
          <a:p>
            <a:pPr marL="685800" indent="-685800">
              <a:lnSpc>
                <a:spcPct val="100000"/>
              </a:lnSpc>
              <a:spcBef>
                <a:spcPts val="0"/>
              </a:spcBef>
              <a:spcAft>
                <a:spcPts val="900"/>
              </a:spcAft>
              <a:buClr>
                <a:schemeClr val="tx1"/>
              </a:buClr>
              <a:buFont typeface="+mj-lt"/>
              <a:buAutoNum type="arabicPeriod"/>
            </a:pPr>
            <a:r>
              <a:rPr lang="en-US" sz="2700" dirty="0"/>
              <a:t>When analyzing data, select the most conservative alternative for calculations.</a:t>
            </a:r>
          </a:p>
          <a:p>
            <a:pPr marL="685800" indent="-685800">
              <a:lnSpc>
                <a:spcPct val="100000"/>
              </a:lnSpc>
              <a:spcBef>
                <a:spcPts val="0"/>
              </a:spcBef>
              <a:spcAft>
                <a:spcPts val="900"/>
              </a:spcAft>
              <a:buClr>
                <a:schemeClr val="tx1"/>
              </a:buClr>
              <a:buFont typeface="+mj-lt"/>
              <a:buAutoNum type="arabicPeriod"/>
            </a:pPr>
            <a:r>
              <a:rPr lang="en-US" sz="2700" dirty="0"/>
              <a:t>Use at least one method to isolate the effects of a project.</a:t>
            </a:r>
          </a:p>
          <a:p>
            <a:pPr marL="685800" indent="-685800">
              <a:lnSpc>
                <a:spcPct val="100000"/>
              </a:lnSpc>
              <a:spcBef>
                <a:spcPts val="0"/>
              </a:spcBef>
              <a:spcAft>
                <a:spcPts val="900"/>
              </a:spcAft>
              <a:buClr>
                <a:schemeClr val="tx1"/>
              </a:buClr>
              <a:buFont typeface="+mj-lt"/>
              <a:buAutoNum type="arabicPeriod"/>
            </a:pPr>
            <a:r>
              <a:rPr lang="en-US" sz="2700" dirty="0"/>
              <a:t>If no improvement data are available for a population or from a speciﬁc source, assume that little or no improvement has occurred. </a:t>
            </a:r>
          </a:p>
          <a:p>
            <a:pPr marL="685800" indent="-685800">
              <a:lnSpc>
                <a:spcPct val="100000"/>
              </a:lnSpc>
              <a:spcBef>
                <a:spcPts val="0"/>
              </a:spcBef>
              <a:spcAft>
                <a:spcPts val="900"/>
              </a:spcAft>
              <a:buClr>
                <a:schemeClr val="tx1"/>
              </a:buClr>
              <a:buFont typeface="+mj-lt"/>
              <a:buAutoNum type="arabicPeriod"/>
            </a:pPr>
            <a:r>
              <a:rPr lang="en-US" sz="2700" dirty="0"/>
              <a:t>Adjust estimates of improvement for potential errors of estimation.</a:t>
            </a:r>
          </a:p>
          <a:p>
            <a:pPr marL="685800" indent="-685800">
              <a:lnSpc>
                <a:spcPct val="100000"/>
              </a:lnSpc>
              <a:spcBef>
                <a:spcPts val="0"/>
              </a:spcBef>
              <a:spcAft>
                <a:spcPts val="900"/>
              </a:spcAft>
              <a:buClr>
                <a:schemeClr val="tx1"/>
              </a:buClr>
              <a:buFont typeface="+mj-lt"/>
              <a:buAutoNum type="arabicPeriod"/>
            </a:pPr>
            <a:r>
              <a:rPr lang="en-US" sz="2700" dirty="0"/>
              <a:t>Avoid use of extreme data items and unsupported claims when calculating ROI.</a:t>
            </a:r>
          </a:p>
          <a:p>
            <a:pPr marL="685800" indent="-685800">
              <a:lnSpc>
                <a:spcPct val="100000"/>
              </a:lnSpc>
              <a:spcBef>
                <a:spcPts val="0"/>
              </a:spcBef>
              <a:spcAft>
                <a:spcPts val="900"/>
              </a:spcAft>
              <a:buClr>
                <a:schemeClr val="tx1"/>
              </a:buClr>
              <a:buFont typeface="+mj-lt"/>
              <a:buAutoNum type="arabicPeriod"/>
            </a:pPr>
            <a:r>
              <a:rPr lang="en-US" sz="2700" dirty="0"/>
              <a:t>Use only the ﬁrst year of annual beneﬁts in ROI analysis of short-term solutions.</a:t>
            </a:r>
          </a:p>
          <a:p>
            <a:pPr marL="685800" indent="-685800">
              <a:lnSpc>
                <a:spcPct val="100000"/>
              </a:lnSpc>
              <a:spcBef>
                <a:spcPts val="0"/>
              </a:spcBef>
              <a:spcAft>
                <a:spcPts val="900"/>
              </a:spcAft>
              <a:buClr>
                <a:schemeClr val="tx1"/>
              </a:buClr>
              <a:buFont typeface="+mj-lt"/>
              <a:buAutoNum type="arabicPeriod"/>
            </a:pPr>
            <a:r>
              <a:rPr lang="en-US" sz="2700" dirty="0"/>
              <a:t>Fully load all costs of a solution, project, or program when analyzing ROI.</a:t>
            </a:r>
          </a:p>
          <a:p>
            <a:pPr marL="685800" indent="-685800">
              <a:lnSpc>
                <a:spcPct val="100000"/>
              </a:lnSpc>
              <a:spcBef>
                <a:spcPts val="0"/>
              </a:spcBef>
              <a:spcAft>
                <a:spcPts val="900"/>
              </a:spcAft>
              <a:buClr>
                <a:schemeClr val="tx1"/>
              </a:buClr>
              <a:buFont typeface="+mj-lt"/>
              <a:buAutoNum type="arabicPeriod"/>
            </a:pPr>
            <a:r>
              <a:rPr lang="en-US" sz="2700" dirty="0"/>
              <a:t>Intangible measures are deﬁned as measures that are purposely not converted to monetary values.</a:t>
            </a:r>
          </a:p>
          <a:p>
            <a:pPr marL="685800" indent="-685800">
              <a:lnSpc>
                <a:spcPct val="100000"/>
              </a:lnSpc>
              <a:spcBef>
                <a:spcPts val="0"/>
              </a:spcBef>
              <a:spcAft>
                <a:spcPts val="900"/>
              </a:spcAft>
              <a:buClr>
                <a:schemeClr val="tx1"/>
              </a:buClr>
              <a:buFont typeface="+mj-lt"/>
              <a:buAutoNum type="arabicPeriod"/>
            </a:pPr>
            <a:r>
              <a:rPr lang="en-US" sz="2700" dirty="0"/>
              <a:t>Communicate the results of ROI Methodology to all key stakeholders.</a:t>
            </a:r>
          </a:p>
        </p:txBody>
      </p:sp>
      <p:sp>
        <p:nvSpPr>
          <p:cNvPr id="6" name="Slide Number Placeholder 1">
            <a:extLst>
              <a:ext uri="{FF2B5EF4-FFF2-40B4-BE49-F238E27FC236}">
                <a16:creationId xmlns:a16="http://schemas.microsoft.com/office/drawing/2014/main" id="{94A0206B-1BD8-E249-9FCC-5EA540396107}"/>
              </a:ext>
            </a:extLst>
          </p:cNvPr>
          <p:cNvSpPr txBox="1">
            <a:spLocks/>
          </p:cNvSpPr>
          <p:nvPr/>
        </p:nvSpPr>
        <p:spPr>
          <a:xfrm>
            <a:off x="14162397" y="9739313"/>
            <a:ext cx="4114800" cy="547688"/>
          </a:xfrm>
          <a:prstGeom prst="rect">
            <a:avLst/>
          </a:prstGeom>
        </p:spPr>
        <p:txBody>
          <a:bodyPr vert="horz" lIns="137160" tIns="68580" rIns="137160" bIns="6858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71600">
              <a:spcAft>
                <a:spcPts val="900"/>
              </a:spcAft>
              <a:defRPr/>
            </a:pPr>
            <a:fld id="{798BDFA3-3F45-4374-B800-2FC8FD908A4F}" type="slidenum">
              <a:rPr lang="en-US" sz="1800">
                <a:solidFill>
                  <a:prstClr val="white"/>
                </a:solidFill>
                <a:latin typeface="Calibri" panose="020F0502020204030204"/>
              </a:rPr>
              <a:pPr algn="r" defTabSz="1371600">
                <a:spcAft>
                  <a:spcPts val="900"/>
                </a:spcAft>
                <a:defRPr/>
              </a:pPr>
              <a:t>24</a:t>
            </a:fld>
            <a:endParaRPr lang="en-US" sz="1800" dirty="0">
              <a:solidFill>
                <a:prstClr val="white"/>
              </a:solidFill>
              <a:latin typeface="Calibri" panose="020F0502020204030204"/>
            </a:endParaRPr>
          </a:p>
        </p:txBody>
      </p:sp>
    </p:spTree>
    <p:extLst>
      <p:ext uri="{BB962C8B-B14F-4D97-AF65-F5344CB8AC3E}">
        <p14:creationId xmlns:p14="http://schemas.microsoft.com/office/powerpoint/2010/main" val="1111726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B038DFB-172F-4F1D-AD98-8C6747DEFDB0}"/>
              </a:ext>
            </a:extLst>
          </p:cNvPr>
          <p:cNvSpPr txBox="1"/>
          <p:nvPr/>
        </p:nvSpPr>
        <p:spPr>
          <a:xfrm>
            <a:off x="342900" y="2188845"/>
            <a:ext cx="9715500" cy="5863144"/>
          </a:xfrm>
          <a:prstGeom prst="rect">
            <a:avLst/>
          </a:prstGeom>
          <a:noFill/>
        </p:spPr>
        <p:txBody>
          <a:bodyPr wrap="square" rtlCol="0">
            <a:spAutoFit/>
          </a:bodyPr>
          <a:lstStyle/>
          <a:p>
            <a:pPr algn="ctr" defTabSz="1371600" eaLnBrk="0" fontAlgn="base" hangingPunct="0">
              <a:spcBef>
                <a:spcPct val="0"/>
              </a:spcBef>
              <a:spcAft>
                <a:spcPct val="0"/>
              </a:spcAft>
              <a:defRPr/>
            </a:pPr>
            <a:r>
              <a:rPr lang="en-US" sz="81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Start with Why</a:t>
            </a:r>
            <a:endParaRPr lang="en-US" sz="36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a:p>
            <a:pPr algn="ctr" defTabSz="1371600" eaLnBrk="0" fontAlgn="base" hangingPunct="0">
              <a:spcBef>
                <a:spcPct val="0"/>
              </a:spcBef>
              <a:spcAft>
                <a:spcPct val="0"/>
              </a:spcAft>
              <a:defRPr/>
            </a:pPr>
            <a:r>
              <a:rPr lang="en-US" sz="5400"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Align Programs with the Business</a:t>
            </a:r>
          </a:p>
          <a:p>
            <a:pPr algn="ctr" defTabSz="1371600" eaLnBrk="0" fontAlgn="base" hangingPunct="0">
              <a:spcBef>
                <a:spcPct val="0"/>
              </a:spcBef>
              <a:spcAft>
                <a:spcPct val="0"/>
              </a:spcAft>
              <a:defRPr/>
            </a:pPr>
            <a:endParaRPr lang="en-US" sz="5400"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a:p>
            <a:pPr algn="ctr" defTabSz="1371600" eaLnBrk="0" fontAlgn="base" hangingPunct="0">
              <a:spcBef>
                <a:spcPct val="0"/>
              </a:spcBef>
              <a:spcAft>
                <a:spcPct val="0"/>
              </a:spcAft>
              <a:defRPr/>
            </a:pPr>
            <a:endParaRPr lang="en-US" sz="36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a:p>
            <a:pPr algn="ctr" defTabSz="1371600" eaLnBrk="0" fontAlgn="base" hangingPunct="0">
              <a:spcBef>
                <a:spcPct val="0"/>
              </a:spcBef>
              <a:spcAft>
                <a:spcPct val="0"/>
              </a:spcAft>
              <a:defRPr/>
            </a:pPr>
            <a:r>
              <a:rPr lang="en-US" sz="54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Design Thinking Principle 1</a:t>
            </a:r>
            <a:br>
              <a:rPr lang="en-US" sz="54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br>
            <a:r>
              <a:rPr lang="en-US" sz="4800"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A problem-solving approach to handle problems on a systems levels</a:t>
            </a:r>
            <a:endParaRPr lang="en-US" sz="48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4080426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2345150" y="300242"/>
            <a:ext cx="13716000" cy="9699386"/>
            <a:chOff x="10175" y="163142"/>
            <a:chExt cx="9144000" cy="6466162"/>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endParaRPr lang="en-US" altLang="en-US" sz="2100" dirty="0">
                <a:solidFill>
                  <a:prstClr val="black"/>
                </a:solidFill>
                <a:latin typeface="Calibri" panose="020F0502020204030204" pitchFamily="34" charset="0"/>
                <a:cs typeface="Calibri" panose="020F0502020204030204" pitchFamily="34" charset="0"/>
              </a:endParaRPr>
            </a:p>
            <a:p>
              <a:pPr algn="ctr" defTabSz="1371600" eaLnBrk="1" fontAlgn="base" hangingPunct="1">
                <a:spcBef>
                  <a:spcPct val="0"/>
                </a:spcBef>
                <a:spcAft>
                  <a:spcPct val="0"/>
                </a:spcAft>
                <a:buClrTx/>
                <a:buSzTx/>
                <a:buNone/>
              </a:pPr>
              <a:r>
                <a:rPr lang="en-US" altLang="en-US" sz="2400" dirty="0">
                  <a:solidFill>
                    <a:prstClr val="black"/>
                  </a:solidFill>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Alignment and Forecasting</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The ROI Process Model</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10175" y="163142"/>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6600" b="1" dirty="0">
                  <a:solidFill>
                    <a:prstClr val="black"/>
                  </a:solidFill>
                  <a:latin typeface="Calibri Light" panose="020F0302020204030204"/>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Learning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Preference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Reaction</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Learning</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Application</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Impact</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ROI</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Reaction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Learning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Application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 Performance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Impact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Business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Payoff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ROI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b="1" dirty="0">
                  <a:solidFill>
                    <a:prstClr val="black"/>
                  </a:solidFill>
                  <a:latin typeface="Calibri" panose="020F0502020204030204" pitchFamily="34" charset="0"/>
                  <a:cs typeface="Calibri" panose="020F0502020204030204" pitchFamily="34" charset="0"/>
                </a:rPr>
                <a:t>End Here</a:t>
              </a:r>
              <a:endParaRPr lang="en-US" altLang="en-US" sz="3600" b="1" dirty="0">
                <a:solidFill>
                  <a:prstClr val="black"/>
                </a:solidFill>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b="1" dirty="0">
                  <a:solidFill>
                    <a:prstClr val="black"/>
                  </a:solidFill>
                  <a:latin typeface="Calibri" panose="020F0502020204030204" pitchFamily="34" charset="0"/>
                  <a:cs typeface="Calibri" panose="020F0502020204030204" pitchFamily="34" charset="0"/>
                </a:rPr>
                <a:t>Start Here</a:t>
              </a:r>
              <a:endParaRPr lang="en-US" altLang="en-US" sz="3600" b="1" dirty="0">
                <a:solidFill>
                  <a:prstClr val="black"/>
                </a:solidFill>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5</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4</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3</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2</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5</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4</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3</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2</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1</a:t>
              </a:r>
              <a:endParaRPr lang="en-US" altLang="en-US" sz="3600" dirty="0">
                <a:solidFill>
                  <a:prstClr val="black"/>
                </a:solidFill>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1</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grpSp>
      <p:sp>
        <p:nvSpPr>
          <p:cNvPr id="20483" name="Text Box 43">
            <a:extLst>
              <a:ext uri="{FF2B5EF4-FFF2-40B4-BE49-F238E27FC236}">
                <a16:creationId xmlns:a16="http://schemas.microsoft.com/office/drawing/2014/main" id="{35A02082-5F14-9C44-A87B-6F9614D7EE87}"/>
              </a:ext>
            </a:extLst>
          </p:cNvPr>
          <p:cNvSpPr txBox="1">
            <a:spLocks noChangeArrowheads="1"/>
          </p:cNvSpPr>
          <p:nvPr/>
        </p:nvSpPr>
        <p:spPr bwMode="auto">
          <a:xfrm>
            <a:off x="2076044" y="6515100"/>
            <a:ext cx="2974589"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ct val="0"/>
              </a:spcAft>
              <a:buClrTx/>
              <a:buSzTx/>
              <a:buNone/>
            </a:pPr>
            <a:r>
              <a:rPr lang="en-US" altLang="en-US" sz="2700" b="1" dirty="0">
                <a:solidFill>
                  <a:srgbClr val="9F2936"/>
                </a:solidFill>
                <a:latin typeface="Calibri" panose="020F0502020204030204" pitchFamily="34" charset="0"/>
                <a:cs typeface="Calibri" panose="020F0502020204030204" pitchFamily="34" charset="0"/>
              </a:rPr>
              <a:t>Initial </a:t>
            </a:r>
          </a:p>
          <a:p>
            <a:pPr defTabSz="1371600" eaLnBrk="1" fontAlgn="base" hangingPunct="1">
              <a:spcBef>
                <a:spcPct val="0"/>
              </a:spcBef>
              <a:spcAft>
                <a:spcPct val="0"/>
              </a:spcAft>
              <a:buClrTx/>
              <a:buSzTx/>
              <a:buNone/>
            </a:pPr>
            <a:r>
              <a:rPr lang="en-US" altLang="en-US" sz="2700" b="1" dirty="0">
                <a:solidFill>
                  <a:srgbClr val="9F2936"/>
                </a:solidFill>
                <a:latin typeface="Calibri" panose="020F0502020204030204" pitchFamily="34" charset="0"/>
                <a:cs typeface="Calibri" panose="020F0502020204030204" pitchFamily="34" charset="0"/>
              </a:rPr>
              <a:t>Analysis</a:t>
            </a:r>
          </a:p>
        </p:txBody>
      </p:sp>
      <p:sp>
        <p:nvSpPr>
          <p:cNvPr id="20484" name="Text Box 43">
            <a:extLst>
              <a:ext uri="{FF2B5EF4-FFF2-40B4-BE49-F238E27FC236}">
                <a16:creationId xmlns:a16="http://schemas.microsoft.com/office/drawing/2014/main" id="{7ED7E971-2455-694F-83C7-3FFBE148BD86}"/>
              </a:ext>
            </a:extLst>
          </p:cNvPr>
          <p:cNvSpPr txBox="1">
            <a:spLocks noChangeArrowheads="1"/>
          </p:cNvSpPr>
          <p:nvPr/>
        </p:nvSpPr>
        <p:spPr bwMode="auto">
          <a:xfrm>
            <a:off x="13529609" y="6515100"/>
            <a:ext cx="242173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defTabSz="1371600" eaLnBrk="1" fontAlgn="base" hangingPunct="1">
              <a:spcBef>
                <a:spcPct val="0"/>
              </a:spcBef>
              <a:spcAft>
                <a:spcPct val="0"/>
              </a:spcAft>
              <a:buClrTx/>
              <a:buSzTx/>
              <a:buNone/>
            </a:pPr>
            <a:r>
              <a:rPr lang="en-US" altLang="en-US" sz="2700" b="1" dirty="0">
                <a:solidFill>
                  <a:srgbClr val="9F2936"/>
                </a:solidFill>
                <a:latin typeface="Calibri" panose="020F0502020204030204" pitchFamily="34" charset="0"/>
                <a:cs typeface="Calibri" panose="020F0502020204030204" pitchFamily="34" charset="0"/>
              </a:rPr>
              <a:t>Measurement and Evaluation</a:t>
            </a:r>
          </a:p>
        </p:txBody>
      </p:sp>
      <p:sp>
        <p:nvSpPr>
          <p:cNvPr id="20486" name="Text Box 10">
            <a:extLst>
              <a:ext uri="{FF2B5EF4-FFF2-40B4-BE49-F238E27FC236}">
                <a16:creationId xmlns:a16="http://schemas.microsoft.com/office/drawing/2014/main" id="{2E6F9D7A-A7F4-0441-890F-58567731F385}"/>
              </a:ext>
            </a:extLst>
          </p:cNvPr>
          <p:cNvSpPr txBox="1">
            <a:spLocks noChangeArrowheads="1"/>
          </p:cNvSpPr>
          <p:nvPr/>
        </p:nvSpPr>
        <p:spPr bwMode="auto">
          <a:xfrm>
            <a:off x="3086100" y="7772400"/>
            <a:ext cx="3733800" cy="4572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Input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87" name="Text Box 10">
            <a:extLst>
              <a:ext uri="{FF2B5EF4-FFF2-40B4-BE49-F238E27FC236}">
                <a16:creationId xmlns:a16="http://schemas.microsoft.com/office/drawing/2014/main" id="{209628BE-7719-AF49-9DFE-0F5960D039BB}"/>
              </a:ext>
            </a:extLst>
          </p:cNvPr>
          <p:cNvSpPr txBox="1">
            <a:spLocks noChangeArrowheads="1"/>
          </p:cNvSpPr>
          <p:nvPr/>
        </p:nvSpPr>
        <p:spPr bwMode="auto">
          <a:xfrm>
            <a:off x="7543800" y="7772400"/>
            <a:ext cx="3429000" cy="4572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Input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88" name="Text Box 10">
            <a:extLst>
              <a:ext uri="{FF2B5EF4-FFF2-40B4-BE49-F238E27FC236}">
                <a16:creationId xmlns:a16="http://schemas.microsoft.com/office/drawing/2014/main" id="{FCC64BB4-66E8-4042-9127-17B09020537F}"/>
              </a:ext>
            </a:extLst>
          </p:cNvPr>
          <p:cNvSpPr txBox="1">
            <a:spLocks noChangeArrowheads="1"/>
          </p:cNvSpPr>
          <p:nvPr/>
        </p:nvSpPr>
        <p:spPr bwMode="auto">
          <a:xfrm>
            <a:off x="11658600" y="7772400"/>
            <a:ext cx="3733800" cy="4572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Input</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68580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0</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106299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0</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7477169" y="8001000"/>
            <a:ext cx="423821"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10323962" y="8001000"/>
            <a:ext cx="434528"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2857500" y="7658100"/>
            <a:ext cx="12573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5758" y="238147"/>
            <a:ext cx="3467528" cy="496652"/>
          </a:xfrm>
          <a:prstGeom prst="rect">
            <a:avLst/>
          </a:prstGeom>
          <a:noFill/>
          <a:extLst>
            <a:ext uri="{909E8E84-426E-40DD-AFC4-6F175D3DCCD1}">
              <a14:hiddenFill xmlns:a14="http://schemas.microsoft.com/office/drawing/2010/main">
                <a:solidFill>
                  <a:srgbClr val="FFFFFF"/>
                </a:solidFill>
              </a14:hiddenFill>
            </a:ext>
          </a:extLst>
        </p:spPr>
      </p:pic>
      <p:sp>
        <p:nvSpPr>
          <p:cNvPr id="2" name="Left Brace 1">
            <a:extLst>
              <a:ext uri="{FF2B5EF4-FFF2-40B4-BE49-F238E27FC236}">
                <a16:creationId xmlns:a16="http://schemas.microsoft.com/office/drawing/2014/main" id="{5E33A699-1EBF-C643-9C82-870EB4ABD15B}"/>
              </a:ext>
            </a:extLst>
          </p:cNvPr>
          <p:cNvSpPr/>
          <p:nvPr/>
        </p:nvSpPr>
        <p:spPr>
          <a:xfrm>
            <a:off x="1959233" y="2056145"/>
            <a:ext cx="516350" cy="1315757"/>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eaLnBrk="0" fontAlgn="base" hangingPunct="0">
              <a:spcBef>
                <a:spcPct val="0"/>
              </a:spcBef>
              <a:spcAft>
                <a:spcPct val="0"/>
              </a:spcAft>
            </a:pPr>
            <a:endParaRPr lang="en-US" sz="2700" dirty="0">
              <a:solidFill>
                <a:prstClr val="black"/>
              </a:solidFill>
              <a:latin typeface="Calibri" panose="020F0502020204030204"/>
            </a:endParaRPr>
          </a:p>
        </p:txBody>
      </p:sp>
      <p:sp>
        <p:nvSpPr>
          <p:cNvPr id="4" name="TextBox 3">
            <a:extLst>
              <a:ext uri="{FF2B5EF4-FFF2-40B4-BE49-F238E27FC236}">
                <a16:creationId xmlns:a16="http://schemas.microsoft.com/office/drawing/2014/main" id="{DC6AA24A-764C-8D4E-A43D-35441E5DFEA9}"/>
              </a:ext>
            </a:extLst>
          </p:cNvPr>
          <p:cNvSpPr txBox="1"/>
          <p:nvPr/>
        </p:nvSpPr>
        <p:spPr>
          <a:xfrm>
            <a:off x="628155" y="2294347"/>
            <a:ext cx="1447644" cy="646331"/>
          </a:xfrm>
          <a:prstGeom prst="rect">
            <a:avLst/>
          </a:prstGeom>
          <a:noFill/>
        </p:spPr>
        <p:txBody>
          <a:bodyPr wrap="square" rtlCol="0" anchor="t">
            <a:spAutoFit/>
          </a:bodyPr>
          <a:lstStyle/>
          <a:p>
            <a:pPr defTabSz="1371600" eaLnBrk="0" fontAlgn="base" hangingPunct="0">
              <a:spcBef>
                <a:spcPct val="0"/>
              </a:spcBef>
              <a:spcAft>
                <a:spcPct val="0"/>
              </a:spcAft>
            </a:pPr>
            <a:r>
              <a:rPr lang="en-US" sz="3600" b="1" dirty="0">
                <a:solidFill>
                  <a:prstClr val="black"/>
                </a:solidFill>
                <a:latin typeface="Calibri" panose="020F0502020204030204" pitchFamily="34" charset="0"/>
                <a:ea typeface="ＭＳ Ｐゴシック" pitchFamily="-111" charset="-128"/>
                <a:cs typeface="Calibri" panose="020F0502020204030204" pitchFamily="34" charset="0"/>
              </a:rPr>
              <a:t>Why?</a:t>
            </a:r>
          </a:p>
        </p:txBody>
      </p:sp>
    </p:spTree>
    <p:extLst>
      <p:ext uri="{BB962C8B-B14F-4D97-AF65-F5344CB8AC3E}">
        <p14:creationId xmlns:p14="http://schemas.microsoft.com/office/powerpoint/2010/main" val="331100548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floor, orange, cat, yellow&#10;&#10;Description automatically generated">
            <a:extLst>
              <a:ext uri="{FF2B5EF4-FFF2-40B4-BE49-F238E27FC236}">
                <a16:creationId xmlns:a16="http://schemas.microsoft.com/office/drawing/2014/main" id="{3B9ABF12-F850-B146-BEEA-C7035AAAEE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942" y="-571500"/>
            <a:ext cx="18354414" cy="10858485"/>
          </a:xfrm>
          <a:prstGeom prst="rect">
            <a:avLst/>
          </a:prstGeom>
        </p:spPr>
      </p:pic>
      <p:sp>
        <p:nvSpPr>
          <p:cNvPr id="4" name="TextBox 3"/>
          <p:cNvSpPr txBox="1"/>
          <p:nvPr/>
        </p:nvSpPr>
        <p:spPr>
          <a:xfrm>
            <a:off x="2057400" y="228600"/>
            <a:ext cx="14173200" cy="4755148"/>
          </a:xfrm>
          <a:prstGeom prst="rect">
            <a:avLst/>
          </a:prstGeom>
          <a:noFill/>
        </p:spPr>
        <p:txBody>
          <a:bodyPr wrap="square" rtlCol="0">
            <a:spAutoFit/>
          </a:bodyPr>
          <a:lstStyle/>
          <a:p>
            <a:pPr algn="ctr" defTabSz="1371600" eaLnBrk="0" fontAlgn="base" hangingPunct="0">
              <a:spcBef>
                <a:spcPct val="0"/>
              </a:spcBef>
              <a:spcAft>
                <a:spcPct val="0"/>
              </a:spcAft>
              <a:defRPr/>
            </a:pPr>
            <a:r>
              <a:rPr lang="en-US" sz="81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Make it Feasible</a:t>
            </a:r>
          </a:p>
          <a:p>
            <a:pPr algn="ctr" defTabSz="1371600" eaLnBrk="0" fontAlgn="base" hangingPunct="0">
              <a:spcBef>
                <a:spcPct val="0"/>
              </a:spcBef>
              <a:spcAft>
                <a:spcPct val="0"/>
              </a:spcAft>
              <a:defRPr/>
            </a:pPr>
            <a:r>
              <a:rPr lang="en-US" sz="5400"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Select the Right Solution</a:t>
            </a:r>
          </a:p>
          <a:p>
            <a:pPr algn="ctr" defTabSz="1371600" eaLnBrk="0" fontAlgn="base" hangingPunct="0">
              <a:spcBef>
                <a:spcPct val="0"/>
              </a:spcBef>
              <a:spcAft>
                <a:spcPct val="0"/>
              </a:spcAft>
              <a:defRPr/>
            </a:pPr>
            <a:endParaRPr lang="en-US" sz="66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a:p>
            <a:pPr algn="ctr" defTabSz="1371600" eaLnBrk="0" fontAlgn="base" hangingPunct="0">
              <a:spcBef>
                <a:spcPct val="0"/>
              </a:spcBef>
              <a:spcAft>
                <a:spcPct val="0"/>
              </a:spcAft>
              <a:defRPr/>
            </a:pPr>
            <a:r>
              <a:rPr lang="en-US" sz="54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Design Thinking Principle 2</a:t>
            </a:r>
          </a:p>
          <a:p>
            <a:pPr algn="ctr" defTabSz="1371600" eaLnBrk="0" fontAlgn="base" hangingPunct="0">
              <a:spcBef>
                <a:spcPct val="0"/>
              </a:spcBef>
              <a:spcAft>
                <a:spcPct val="0"/>
              </a:spcAft>
              <a:defRPr/>
            </a:pPr>
            <a:r>
              <a:rPr lang="en-US" sz="4800"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A mind-set for curiosity and inquiry</a:t>
            </a:r>
            <a:endParaRPr lang="en-US" sz="48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3142952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2345150" y="314129"/>
            <a:ext cx="13733942" cy="9685499"/>
            <a:chOff x="10175" y="172400"/>
            <a:chExt cx="9155961" cy="6456904"/>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endParaRPr lang="en-US" altLang="en-US" sz="2100" dirty="0">
                <a:solidFill>
                  <a:prstClr val="black"/>
                </a:solidFill>
                <a:latin typeface="Calibri" panose="020F0502020204030204" pitchFamily="34" charset="0"/>
                <a:cs typeface="Calibri" panose="020F0502020204030204" pitchFamily="34" charset="0"/>
              </a:endParaRPr>
            </a:p>
            <a:p>
              <a:pPr algn="ctr" defTabSz="1371600" eaLnBrk="1" fontAlgn="base" hangingPunct="1">
                <a:spcBef>
                  <a:spcPct val="0"/>
                </a:spcBef>
                <a:spcAft>
                  <a:spcPct val="0"/>
                </a:spcAft>
                <a:buClrTx/>
                <a:buSzTx/>
                <a:buNone/>
              </a:pPr>
              <a:r>
                <a:rPr lang="en-US" altLang="en-US" sz="2400" dirty="0">
                  <a:solidFill>
                    <a:prstClr val="black"/>
                  </a:solidFill>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Alignment and Forecasting</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The ROI Process Model</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22136" y="172400"/>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6600" b="1" dirty="0">
                  <a:solidFill>
                    <a:prstClr val="black"/>
                  </a:solidFill>
                  <a:latin typeface="Calibri Light" panose="020F0302020204030204"/>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Learning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Preference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Reaction</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Learning</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Application</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Impact</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ROI</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Reaction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Learning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Application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 Performance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Impact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Business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Payoff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dirty="0">
                  <a:solidFill>
                    <a:prstClr val="black"/>
                  </a:solidFill>
                  <a:latin typeface="Calibri" panose="020F0502020204030204" pitchFamily="34" charset="0"/>
                  <a:cs typeface="Calibri" panose="020F0502020204030204" pitchFamily="34" charset="0"/>
                </a:rPr>
                <a:t>ROI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pPr>
              <a:r>
                <a:rPr lang="en-US" altLang="en-US" sz="2400" b="1" dirty="0">
                  <a:solidFill>
                    <a:prstClr val="black"/>
                  </a:solidFill>
                  <a:latin typeface="Calibri" panose="020F0502020204030204" pitchFamily="34" charset="0"/>
                  <a:cs typeface="Calibri" panose="020F0502020204030204" pitchFamily="34" charset="0"/>
                </a:rPr>
                <a:t>End Here</a:t>
              </a:r>
              <a:endParaRPr lang="en-US" altLang="en-US" sz="3600" b="1" dirty="0">
                <a:solidFill>
                  <a:prstClr val="black"/>
                </a:solidFill>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2400" b="1" dirty="0">
                  <a:solidFill>
                    <a:prstClr val="black"/>
                  </a:solidFill>
                  <a:latin typeface="Calibri" panose="020F0502020204030204" pitchFamily="34" charset="0"/>
                  <a:cs typeface="Calibri" panose="020F0502020204030204" pitchFamily="34" charset="0"/>
                </a:rPr>
                <a:t>Start Here</a:t>
              </a:r>
              <a:endParaRPr lang="en-US" altLang="en-US" sz="3600" b="1" dirty="0">
                <a:solidFill>
                  <a:prstClr val="black"/>
                </a:solidFill>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5</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4</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3</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2</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5</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4</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3</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2</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1</a:t>
              </a:r>
              <a:endParaRPr lang="en-US" altLang="en-US" sz="3600" dirty="0">
                <a:solidFill>
                  <a:prstClr val="black"/>
                </a:solidFill>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1</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gr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68580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0</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106299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pPr>
            <a:r>
              <a:rPr lang="en-US" altLang="en-US" sz="3000" dirty="0">
                <a:solidFill>
                  <a:prstClr val="black"/>
                </a:solidFill>
                <a:latin typeface="Calibri" panose="020F0502020204030204" pitchFamily="34" charset="0"/>
                <a:cs typeface="Calibri" panose="020F0502020204030204" pitchFamily="34" charset="0"/>
              </a:rPr>
              <a:t>0</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7477169" y="8001000"/>
            <a:ext cx="423821"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10323962" y="8001000"/>
            <a:ext cx="434528"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pP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2857500" y="7658100"/>
            <a:ext cx="12573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5758" y="238147"/>
            <a:ext cx="3467528" cy="496652"/>
          </a:xfrm>
          <a:prstGeom prst="rect">
            <a:avLst/>
          </a:prstGeom>
          <a:noFill/>
          <a:extLst>
            <a:ext uri="{909E8E84-426E-40DD-AFC4-6F175D3DCCD1}">
              <a14:hiddenFill xmlns:a14="http://schemas.microsoft.com/office/drawing/2010/main">
                <a:solidFill>
                  <a:srgbClr val="FFFFFF"/>
                </a:solidFill>
              </a14:hiddenFill>
            </a:ext>
          </a:extLst>
        </p:spPr>
      </p:pic>
      <p:sp>
        <p:nvSpPr>
          <p:cNvPr id="2" name="Left Brace 1">
            <a:extLst>
              <a:ext uri="{FF2B5EF4-FFF2-40B4-BE49-F238E27FC236}">
                <a16:creationId xmlns:a16="http://schemas.microsoft.com/office/drawing/2014/main" id="{5E33A699-1EBF-C643-9C82-870EB4ABD15B}"/>
              </a:ext>
            </a:extLst>
          </p:cNvPr>
          <p:cNvSpPr/>
          <p:nvPr/>
        </p:nvSpPr>
        <p:spPr>
          <a:xfrm>
            <a:off x="2100132" y="4370838"/>
            <a:ext cx="571500" cy="3200400"/>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eaLnBrk="0" fontAlgn="base" hangingPunct="0">
              <a:spcBef>
                <a:spcPct val="0"/>
              </a:spcBef>
              <a:spcAft>
                <a:spcPct val="0"/>
              </a:spcAft>
            </a:pPr>
            <a:endParaRPr lang="en-US" sz="2700" dirty="0">
              <a:solidFill>
                <a:prstClr val="black"/>
              </a:solidFill>
              <a:latin typeface="Calibri" panose="020F0502020204030204"/>
            </a:endParaRPr>
          </a:p>
        </p:txBody>
      </p:sp>
      <p:sp>
        <p:nvSpPr>
          <p:cNvPr id="4" name="TextBox 3">
            <a:extLst>
              <a:ext uri="{FF2B5EF4-FFF2-40B4-BE49-F238E27FC236}">
                <a16:creationId xmlns:a16="http://schemas.microsoft.com/office/drawing/2014/main" id="{DC6AA24A-764C-8D4E-A43D-35441E5DFEA9}"/>
              </a:ext>
            </a:extLst>
          </p:cNvPr>
          <p:cNvSpPr txBox="1"/>
          <p:nvPr/>
        </p:nvSpPr>
        <p:spPr>
          <a:xfrm>
            <a:off x="248743" y="5421350"/>
            <a:ext cx="1935218" cy="1200329"/>
          </a:xfrm>
          <a:prstGeom prst="rect">
            <a:avLst/>
          </a:prstGeom>
          <a:noFill/>
        </p:spPr>
        <p:txBody>
          <a:bodyPr wrap="square" rtlCol="0" anchor="t">
            <a:spAutoFit/>
          </a:bodyPr>
          <a:lstStyle/>
          <a:p>
            <a:pPr defTabSz="1371600" eaLnBrk="0" fontAlgn="base" hangingPunct="0">
              <a:spcBef>
                <a:spcPct val="0"/>
              </a:spcBef>
              <a:spcAft>
                <a:spcPct val="0"/>
              </a:spcAft>
            </a:pPr>
            <a:r>
              <a:rPr lang="en-US" sz="3600" b="1" dirty="0">
                <a:solidFill>
                  <a:prstClr val="black"/>
                </a:solidFill>
                <a:latin typeface="Calibri" panose="020F0502020204030204" pitchFamily="34" charset="0"/>
                <a:ea typeface="ＭＳ Ｐゴシック" pitchFamily="-111" charset="-128"/>
                <a:cs typeface="Calibri" panose="020F0502020204030204" pitchFamily="34" charset="0"/>
              </a:rPr>
              <a:t>Feasible Solution</a:t>
            </a:r>
          </a:p>
        </p:txBody>
      </p:sp>
      <p:sp>
        <p:nvSpPr>
          <p:cNvPr id="60" name="Left Brace 59">
            <a:extLst>
              <a:ext uri="{FF2B5EF4-FFF2-40B4-BE49-F238E27FC236}">
                <a16:creationId xmlns:a16="http://schemas.microsoft.com/office/drawing/2014/main" id="{B7DD8522-62D1-8B49-A7C8-3F82A7B33669}"/>
              </a:ext>
            </a:extLst>
          </p:cNvPr>
          <p:cNvSpPr/>
          <p:nvPr/>
        </p:nvSpPr>
        <p:spPr>
          <a:xfrm>
            <a:off x="1959233" y="2056145"/>
            <a:ext cx="516350" cy="1315757"/>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eaLnBrk="0" fontAlgn="base" hangingPunct="0">
              <a:spcBef>
                <a:spcPct val="0"/>
              </a:spcBef>
              <a:spcAft>
                <a:spcPct val="0"/>
              </a:spcAft>
            </a:pPr>
            <a:endParaRPr lang="en-US" sz="2700" dirty="0">
              <a:solidFill>
                <a:prstClr val="black"/>
              </a:solidFill>
              <a:latin typeface="Calibri" panose="020F0502020204030204"/>
            </a:endParaRPr>
          </a:p>
        </p:txBody>
      </p:sp>
      <p:sp>
        <p:nvSpPr>
          <p:cNvPr id="62" name="TextBox 61">
            <a:extLst>
              <a:ext uri="{FF2B5EF4-FFF2-40B4-BE49-F238E27FC236}">
                <a16:creationId xmlns:a16="http://schemas.microsoft.com/office/drawing/2014/main" id="{ACDC13EB-7A24-8743-95AB-8260A1B5A49E}"/>
              </a:ext>
            </a:extLst>
          </p:cNvPr>
          <p:cNvSpPr txBox="1"/>
          <p:nvPr/>
        </p:nvSpPr>
        <p:spPr>
          <a:xfrm>
            <a:off x="328919" y="2408059"/>
            <a:ext cx="1642551" cy="646331"/>
          </a:xfrm>
          <a:prstGeom prst="rect">
            <a:avLst/>
          </a:prstGeom>
          <a:noFill/>
        </p:spPr>
        <p:txBody>
          <a:bodyPr wrap="square" rtlCol="0" anchor="t">
            <a:spAutoFit/>
          </a:bodyPr>
          <a:lstStyle/>
          <a:p>
            <a:pPr defTabSz="1371600" eaLnBrk="0" fontAlgn="base" hangingPunct="0">
              <a:spcBef>
                <a:spcPct val="0"/>
              </a:spcBef>
              <a:spcAft>
                <a:spcPct val="0"/>
              </a:spcAft>
            </a:pPr>
            <a:r>
              <a:rPr lang="en-US" sz="3600" b="1" dirty="0">
                <a:solidFill>
                  <a:prstClr val="black"/>
                </a:solidFill>
                <a:latin typeface="Calibri" panose="020F0502020204030204" pitchFamily="34" charset="0"/>
                <a:ea typeface="ＭＳ Ｐゴシック" pitchFamily="-111" charset="-128"/>
                <a:cs typeface="Calibri" panose="020F0502020204030204" pitchFamily="34" charset="0"/>
              </a:rPr>
              <a:t>Why?</a:t>
            </a:r>
          </a:p>
        </p:txBody>
      </p:sp>
      <p:pic>
        <p:nvPicPr>
          <p:cNvPr id="5" name="Picture 4">
            <a:extLst>
              <a:ext uri="{FF2B5EF4-FFF2-40B4-BE49-F238E27FC236}">
                <a16:creationId xmlns:a16="http://schemas.microsoft.com/office/drawing/2014/main" id="{A227341E-5AA7-49F6-97A3-C5932E90E8E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58684" y="7747194"/>
            <a:ext cx="12318036" cy="649281"/>
          </a:xfrm>
          <a:prstGeom prst="rect">
            <a:avLst/>
          </a:prstGeom>
        </p:spPr>
      </p:pic>
    </p:spTree>
    <p:extLst>
      <p:ext uri="{BB962C8B-B14F-4D97-AF65-F5344CB8AC3E}">
        <p14:creationId xmlns:p14="http://schemas.microsoft.com/office/powerpoint/2010/main" val="2802355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714500" y="457201"/>
            <a:ext cx="12915900" cy="4431983"/>
          </a:xfrm>
          <a:prstGeom prst="rect">
            <a:avLst/>
          </a:prstGeom>
        </p:spPr>
        <p:txBody>
          <a:bodyPr wrap="square">
            <a:spAutoFit/>
          </a:bodyPr>
          <a:lstStyle/>
          <a:p>
            <a:pPr algn="ctr" defTabSz="1371600" eaLnBrk="0" fontAlgn="base" hangingPunct="0">
              <a:spcBef>
                <a:spcPct val="0"/>
              </a:spcBef>
              <a:spcAft>
                <a:spcPct val="0"/>
              </a:spcAft>
              <a:defRPr/>
            </a:pPr>
            <a:r>
              <a:rPr lang="en-US" sz="66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Expect Success</a:t>
            </a:r>
          </a:p>
          <a:p>
            <a:pPr algn="ctr" defTabSz="1371600" eaLnBrk="0" fontAlgn="base" hangingPunct="0">
              <a:spcBef>
                <a:spcPct val="0"/>
              </a:spcBef>
              <a:spcAft>
                <a:spcPct val="0"/>
              </a:spcAft>
              <a:defRPr/>
            </a:pPr>
            <a:r>
              <a:rPr lang="en-US" sz="4200"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Design for Results</a:t>
            </a:r>
          </a:p>
          <a:p>
            <a:pPr algn="ctr" defTabSz="1371600" eaLnBrk="0" fontAlgn="base" hangingPunct="0">
              <a:spcBef>
                <a:spcPct val="0"/>
              </a:spcBef>
              <a:spcAft>
                <a:spcPct val="0"/>
              </a:spcAft>
              <a:defRPr/>
            </a:pPr>
            <a:endParaRPr lang="en-US" sz="48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a:p>
            <a:pPr algn="ctr" defTabSz="1371600" eaLnBrk="0" fontAlgn="base" hangingPunct="0">
              <a:spcBef>
                <a:spcPct val="0"/>
              </a:spcBef>
              <a:spcAft>
                <a:spcPct val="0"/>
              </a:spcAft>
              <a:defRPr/>
            </a:pPr>
            <a:r>
              <a:rPr lang="en-US" sz="4200" b="1"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Design Thinking Principle 3</a:t>
            </a:r>
          </a:p>
          <a:p>
            <a:pPr algn="ctr" defTabSz="1371600" eaLnBrk="0" fontAlgn="base" hangingPunct="0">
              <a:spcBef>
                <a:spcPct val="0"/>
              </a:spcBef>
              <a:spcAft>
                <a:spcPct val="0"/>
              </a:spcAft>
              <a:defRPr/>
            </a:pPr>
            <a:r>
              <a:rPr lang="en-US" sz="4200"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A framework to balance </a:t>
            </a:r>
            <a:br>
              <a:rPr lang="en-US" sz="4200"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br>
            <a:r>
              <a:rPr lang="en-US" sz="4200" dirty="0">
                <a:solidFill>
                  <a:prstClr val="black">
                    <a:lumMod val="85000"/>
                    <a:lumOff val="15000"/>
                  </a:prstClr>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needs and feasibility</a:t>
            </a:r>
          </a:p>
        </p:txBody>
      </p:sp>
    </p:spTree>
    <p:extLst>
      <p:ext uri="{BB962C8B-B14F-4D97-AF65-F5344CB8AC3E}">
        <p14:creationId xmlns:p14="http://schemas.microsoft.com/office/powerpoint/2010/main" val="1042739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book, indoor, table, text&#10;&#10;Description automatically generated">
            <a:extLst>
              <a:ext uri="{FF2B5EF4-FFF2-40B4-BE49-F238E27FC236}">
                <a16:creationId xmlns:a16="http://schemas.microsoft.com/office/drawing/2014/main" id="{86A764C5-2EC7-5548-96D1-4863C6EFA602}"/>
              </a:ext>
            </a:extLst>
          </p:cNvPr>
          <p:cNvPicPr>
            <a:picLocks noChangeAspect="1"/>
          </p:cNvPicPr>
          <p:nvPr/>
        </p:nvPicPr>
        <p:blipFill rotWithShape="1">
          <a:blip r:embed="rId3" cstate="screen">
            <a:duotone>
              <a:prstClr val="black"/>
              <a:srgbClr val="EEECE1">
                <a:tint val="45000"/>
                <a:satMod val="400000"/>
              </a:srgbClr>
            </a:duotone>
            <a:alphaModFix amt="35000"/>
            <a:extLst>
              <a:ext uri="{28A0092B-C50C-407E-A947-70E740481C1C}">
                <a14:useLocalDpi xmlns:a14="http://schemas.microsoft.com/office/drawing/2010/main"/>
              </a:ext>
            </a:extLst>
          </a:blip>
          <a:srcRect r="-1"/>
          <a:stretch/>
        </p:blipFill>
        <p:spPr>
          <a:xfrm>
            <a:off x="0" y="0"/>
            <a:ext cx="18288000" cy="10309485"/>
          </a:xfrm>
          <a:prstGeom prst="rect">
            <a:avLst/>
          </a:prstGeom>
        </p:spPr>
      </p:pic>
      <p:sp>
        <p:nvSpPr>
          <p:cNvPr id="2" name="Title 1">
            <a:extLst>
              <a:ext uri="{FF2B5EF4-FFF2-40B4-BE49-F238E27FC236}">
                <a16:creationId xmlns:a16="http://schemas.microsoft.com/office/drawing/2014/main" id="{C51281E7-C2ED-D542-9CA2-6D7AB16BAE91}"/>
              </a:ext>
            </a:extLst>
          </p:cNvPr>
          <p:cNvSpPr>
            <a:spLocks noGrp="1"/>
          </p:cNvSpPr>
          <p:nvPr>
            <p:ph type="title" idx="4294967295"/>
          </p:nvPr>
        </p:nvSpPr>
        <p:spPr>
          <a:xfrm>
            <a:off x="0" y="393160"/>
            <a:ext cx="17057763" cy="1426370"/>
          </a:xfrm>
          <a:prstGeom prst="rect">
            <a:avLst/>
          </a:prstGeom>
        </p:spPr>
        <p:txBody>
          <a:bodyPr>
            <a:normAutofit/>
          </a:bodyPr>
          <a:lstStyle/>
          <a:p>
            <a:pPr algn="r"/>
            <a:r>
              <a:rPr lang="en-US" sz="8100" b="1" dirty="0">
                <a:cs typeface="Calibri" panose="020F0502020204030204" pitchFamily="34" charset="0"/>
              </a:rPr>
              <a:t>Resources</a:t>
            </a:r>
          </a:p>
        </p:txBody>
      </p:sp>
      <p:sp>
        <p:nvSpPr>
          <p:cNvPr id="3" name="Slide Number Placeholder 1">
            <a:extLst>
              <a:ext uri="{FF2B5EF4-FFF2-40B4-BE49-F238E27FC236}">
                <a16:creationId xmlns:a16="http://schemas.microsoft.com/office/drawing/2014/main" id="{A2F88483-DAA7-35E2-A61F-3903666E80CA}"/>
              </a:ext>
            </a:extLst>
          </p:cNvPr>
          <p:cNvSpPr txBox="1">
            <a:spLocks/>
          </p:cNvSpPr>
          <p:nvPr/>
        </p:nvSpPr>
        <p:spPr>
          <a:xfrm>
            <a:off x="14162397" y="9739313"/>
            <a:ext cx="4114800" cy="547688"/>
          </a:xfrm>
          <a:prstGeom prst="rect">
            <a:avLst/>
          </a:prstGeom>
        </p:spPr>
        <p:txBody>
          <a:bodyPr vert="horz" lIns="137160" tIns="68580" rIns="137160" bIns="6858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71600">
              <a:spcAft>
                <a:spcPts val="900"/>
              </a:spcAft>
              <a:defRPr/>
            </a:pPr>
            <a:fld id="{798BDFA3-3F45-4374-B800-2FC8FD908A4F}" type="slidenum">
              <a:rPr lang="en-US" sz="1800">
                <a:solidFill>
                  <a:prstClr val="white">
                    <a:lumMod val="50000"/>
                  </a:prstClr>
                </a:solidFill>
                <a:latin typeface="Calibri" panose="020F0502020204030204"/>
              </a:rPr>
              <a:pPr algn="r" defTabSz="1371600">
                <a:spcAft>
                  <a:spcPts val="900"/>
                </a:spcAft>
                <a:defRPr/>
              </a:pPr>
              <a:t>3</a:t>
            </a:fld>
            <a:endParaRPr lang="en-US" sz="1800" dirty="0">
              <a:solidFill>
                <a:prstClr val="white">
                  <a:lumMod val="50000"/>
                </a:prstClr>
              </a:solidFill>
              <a:latin typeface="Calibri" panose="020F0502020204030204"/>
            </a:endParaRPr>
          </a:p>
        </p:txBody>
      </p:sp>
      <p:pic>
        <p:nvPicPr>
          <p:cNvPr id="6" name="Picture 5">
            <a:extLst>
              <a:ext uri="{FF2B5EF4-FFF2-40B4-BE49-F238E27FC236}">
                <a16:creationId xmlns:a16="http://schemas.microsoft.com/office/drawing/2014/main" id="{C3D50480-0827-4D49-34EE-6CC3A8548A25}"/>
              </a:ext>
            </a:extLst>
          </p:cNvPr>
          <p:cNvPicPr>
            <a:picLocks noChangeAspect="1"/>
          </p:cNvPicPr>
          <p:nvPr/>
        </p:nvPicPr>
        <p:blipFill>
          <a:blip r:embed="rId4">
            <a:extLst>
              <a:ext uri="{28A0092B-C50C-407E-A947-70E740481C1C}">
                <a14:useLocalDpi xmlns:a14="http://schemas.microsoft.com/office/drawing/2010/main" val="0"/>
              </a:ext>
            </a:extLst>
          </a:blip>
          <a:srcRect t="1168" b="1168"/>
          <a:stretch/>
        </p:blipFill>
        <p:spPr>
          <a:xfrm>
            <a:off x="1009628" y="467422"/>
            <a:ext cx="3247123" cy="4795355"/>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6">
            <a:extLst>
              <a:ext uri="{FF2B5EF4-FFF2-40B4-BE49-F238E27FC236}">
                <a16:creationId xmlns:a16="http://schemas.microsoft.com/office/drawing/2014/main" id="{D022BF5F-1965-6048-A4D0-B385DA50AC71}"/>
              </a:ext>
            </a:extLst>
          </p:cNvPr>
          <p:cNvPicPr>
            <a:picLocks noChangeAspect="1" noChangeArrowheads="1"/>
          </p:cNvPicPr>
          <p:nvPr/>
        </p:nvPicPr>
        <p:blipFill>
          <a:blip r:embed="rId5"/>
          <a:srcRect/>
          <a:stretch/>
        </p:blipFill>
        <p:spPr bwMode="auto">
          <a:xfrm>
            <a:off x="4433452" y="2745822"/>
            <a:ext cx="3247932" cy="4795356"/>
          </a:xfrm>
          <a:prstGeom prst="rect">
            <a:avLst/>
          </a:prstGeom>
          <a:noFill/>
          <a:ln>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FAF436AA-58BC-104D-8971-E36710C4BF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160" r="160"/>
          <a:stretch/>
        </p:blipFill>
        <p:spPr bwMode="auto">
          <a:xfrm>
            <a:off x="11436536" y="6560794"/>
            <a:ext cx="5596692" cy="3146816"/>
          </a:xfrm>
          <a:prstGeom prst="rect">
            <a:avLst/>
          </a:prstGeom>
          <a:noFill/>
          <a:ln>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CE43326-A7B8-4CE4-9316-CF9409AC56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50457" y="4833105"/>
            <a:ext cx="3247933" cy="4795356"/>
          </a:xfrm>
          <a:prstGeom prst="rect">
            <a:avLst/>
          </a:prstGeom>
        </p:spPr>
      </p:pic>
      <p:pic>
        <p:nvPicPr>
          <p:cNvPr id="5" name="Picture 4" descr="A qr code on a white background&#10;&#10;Description automatically generated">
            <a:extLst>
              <a:ext uri="{FF2B5EF4-FFF2-40B4-BE49-F238E27FC236}">
                <a16:creationId xmlns:a16="http://schemas.microsoft.com/office/drawing/2014/main" id="{D47572A5-276E-D80C-89D0-970F156FA54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487400" y="1813711"/>
            <a:ext cx="3019394" cy="3019394"/>
          </a:xfrm>
          <a:prstGeom prst="rect">
            <a:avLst/>
          </a:prstGeom>
        </p:spPr>
      </p:pic>
    </p:spTree>
    <p:extLst>
      <p:ext uri="{BB962C8B-B14F-4D97-AF65-F5344CB8AC3E}">
        <p14:creationId xmlns:p14="http://schemas.microsoft.com/office/powerpoint/2010/main" val="1839624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B6FFCF2-11D7-E441-BCAD-282EF5ED82CA}"/>
              </a:ext>
            </a:extLst>
          </p:cNvPr>
          <p:cNvGraphicFramePr>
            <a:graphicFrameLocks noGrp="1"/>
          </p:cNvGraphicFramePr>
          <p:nvPr>
            <p:extLst>
              <p:ext uri="{D42A27DB-BD31-4B8C-83A1-F6EECF244321}">
                <p14:modId xmlns:p14="http://schemas.microsoft.com/office/powerpoint/2010/main" val="358358184"/>
              </p:ext>
            </p:extLst>
          </p:nvPr>
        </p:nvGraphicFramePr>
        <p:xfrm>
          <a:off x="1318072" y="1995441"/>
          <a:ext cx="15651854" cy="7699100"/>
        </p:xfrm>
        <a:graphic>
          <a:graphicData uri="http://schemas.openxmlformats.org/drawingml/2006/table">
            <a:tbl>
              <a:tblPr firstRow="1" firstCol="1" bandRow="1">
                <a:tableStyleId>{8799B23B-EC83-4686-B30A-512413B5E67A}</a:tableStyleId>
              </a:tblPr>
              <a:tblGrid>
                <a:gridCol w="3516249">
                  <a:extLst>
                    <a:ext uri="{9D8B030D-6E8A-4147-A177-3AD203B41FA5}">
                      <a16:colId xmlns:a16="http://schemas.microsoft.com/office/drawing/2014/main" val="3741499424"/>
                    </a:ext>
                  </a:extLst>
                </a:gridCol>
                <a:gridCol w="12135605">
                  <a:extLst>
                    <a:ext uri="{9D8B030D-6E8A-4147-A177-3AD203B41FA5}">
                      <a16:colId xmlns:a16="http://schemas.microsoft.com/office/drawing/2014/main" val="1159159981"/>
                    </a:ext>
                  </a:extLst>
                </a:gridCol>
              </a:tblGrid>
              <a:tr h="664478">
                <a:tc>
                  <a:txBody>
                    <a:bodyPr/>
                    <a:lstStyle/>
                    <a:p>
                      <a:pPr marL="0" marR="0" algn="ctr">
                        <a:spcBef>
                          <a:spcPts val="600"/>
                        </a:spcBef>
                        <a:spcAft>
                          <a:spcPts val="600"/>
                        </a:spcAft>
                      </a:pPr>
                      <a:r>
                        <a:rPr lang="en-US" sz="3000" dirty="0">
                          <a:solidFill>
                            <a:schemeClr val="bg1"/>
                          </a:solidFill>
                          <a:effectLst/>
                          <a:latin typeface="Calibri" panose="020F0502020204030204" pitchFamily="34" charset="0"/>
                          <a:cs typeface="Calibri" panose="020F0502020204030204" pitchFamily="34" charset="0"/>
                        </a:rPr>
                        <a:t>Levels</a:t>
                      </a:r>
                      <a:endParaRPr lang="en-US" sz="3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820E2E"/>
                    </a:solidFill>
                  </a:tcPr>
                </a:tc>
                <a:tc>
                  <a:txBody>
                    <a:bodyPr/>
                    <a:lstStyle/>
                    <a:p>
                      <a:pPr marL="0" marR="0" algn="ctr">
                        <a:spcBef>
                          <a:spcPts val="600"/>
                        </a:spcBef>
                        <a:spcAft>
                          <a:spcPts val="600"/>
                        </a:spcAft>
                      </a:pPr>
                      <a:r>
                        <a:rPr lang="en-US" sz="3000" dirty="0">
                          <a:solidFill>
                            <a:schemeClr val="bg1"/>
                          </a:solidFill>
                          <a:effectLst/>
                          <a:latin typeface="Calibri" panose="020F0502020204030204" pitchFamily="34" charset="0"/>
                          <a:cs typeface="Calibri" panose="020F0502020204030204" pitchFamily="34" charset="0"/>
                        </a:rPr>
                        <a:t>Focus</a:t>
                      </a:r>
                      <a:endParaRPr lang="en-US" sz="3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extLst>
                  <a:ext uri="{0D108BD9-81ED-4DB2-BD59-A6C34878D82A}">
                    <a16:rowId xmlns:a16="http://schemas.microsoft.com/office/drawing/2014/main" val="2133805475"/>
                  </a:ext>
                </a:extLst>
              </a:tr>
              <a:tr h="1302638">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Level 1, Reaction</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Defines specific measures of expected reaction to the project as it is revealed and communicated to the stakeholders</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285412057"/>
                  </a:ext>
                </a:extLst>
              </a:tr>
              <a:tr h="1667424">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Level 2, Learning</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Defines specific measures of improvement in knowledge, information, contacts, and skills as the participants and other stakeholders learn how to make the project successful</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25798279"/>
                  </a:ext>
                </a:extLst>
              </a:tr>
              <a:tr h="1234793">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Level 3, Application</a:t>
                      </a:r>
                    </a:p>
                  </a:txBody>
                  <a:tcPr marL="108828" marR="108828" marT="0" marB="0" anchor="ctr">
                    <a:lnL w="12700" cap="flat" cmpd="sng" algn="ctr">
                      <a:solidFill>
                        <a:schemeClr val="tx1"/>
                      </a:solidFill>
                      <a:prstDash val="solid"/>
                      <a:round/>
                      <a:headEnd type="none" w="med" len="med"/>
                      <a:tailEnd type="none" w="med" len="med"/>
                    </a:lnL>
                    <a:solidFill>
                      <a:schemeClr val="bg1">
                        <a:lumMod val="75000"/>
                        <a:alpha val="20000"/>
                      </a:schemeClr>
                    </a:solidFill>
                  </a:tcPr>
                </a:tc>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Defines specific measures of actions taken that define success with application and implementation of the project </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R w="12700" cap="flat" cmpd="sng" algn="ctr">
                      <a:solidFill>
                        <a:schemeClr val="tx1"/>
                      </a:solidFill>
                      <a:prstDash val="solid"/>
                      <a:round/>
                      <a:headEnd type="none" w="med" len="med"/>
                      <a:tailEnd type="none" w="med" len="med"/>
                    </a:lnR>
                    <a:solidFill>
                      <a:schemeClr val="bg1">
                        <a:lumMod val="75000"/>
                        <a:alpha val="20000"/>
                      </a:schemeClr>
                    </a:solidFill>
                  </a:tcPr>
                </a:tc>
                <a:extLst>
                  <a:ext uri="{0D108BD9-81ED-4DB2-BD59-A6C34878D82A}">
                    <a16:rowId xmlns:a16="http://schemas.microsoft.com/office/drawing/2014/main" val="4024034087"/>
                  </a:ext>
                </a:extLst>
              </a:tr>
              <a:tr h="1527129">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Level 4, Impact</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L w="12700" cap="flat" cmpd="sng" algn="ctr">
                      <a:solidFill>
                        <a:schemeClr val="tx1"/>
                      </a:solidFill>
                      <a:prstDash val="solid"/>
                      <a:round/>
                      <a:headEnd type="none" w="med" len="med"/>
                      <a:tailEnd type="none" w="med" len="med"/>
                    </a:lnL>
                  </a:tcPr>
                </a:tc>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Defines the specific impact measures that will change or improve as a consequence of the project’s implementation</a:t>
                      </a:r>
                    </a:p>
                  </a:txBody>
                  <a:tcPr marL="108828" marR="108828"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17923729"/>
                  </a:ext>
                </a:extLst>
              </a:tr>
              <a:tr h="1302638">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Level 5, ROI</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75000"/>
                        <a:alpha val="20000"/>
                      </a:schemeClr>
                    </a:solidFill>
                  </a:tcPr>
                </a:tc>
                <a:tc>
                  <a:txBody>
                    <a:bodyPr/>
                    <a:lstStyle/>
                    <a:p>
                      <a:pPr marL="0" marR="0">
                        <a:spcBef>
                          <a:spcPts val="600"/>
                        </a:spcBef>
                        <a:spcAft>
                          <a:spcPts val="600"/>
                        </a:spcAft>
                      </a:pPr>
                      <a:r>
                        <a:rPr lang="en-US" sz="3000" dirty="0">
                          <a:effectLst/>
                          <a:latin typeface="Calibri" panose="020F0502020204030204" pitchFamily="34" charset="0"/>
                          <a:cs typeface="Calibri" panose="020F0502020204030204" pitchFamily="34" charset="0"/>
                        </a:rPr>
                        <a:t>Defines the minimum return on investment from the project, comparing project costs with monetary benefits from the project</a:t>
                      </a:r>
                      <a:endParaRPr lang="en-US" sz="3000" dirty="0">
                        <a:effectLst/>
                        <a:latin typeface="Calibri" panose="020F0502020204030204" pitchFamily="34" charset="0"/>
                        <a:ea typeface="Calibri" panose="020F0502020204030204" pitchFamily="34" charset="0"/>
                        <a:cs typeface="Calibri" panose="020F0502020204030204" pitchFamily="34" charset="0"/>
                      </a:endParaRPr>
                    </a:p>
                  </a:txBody>
                  <a:tcPr marL="108828" marR="108828"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75000"/>
                        <a:alpha val="20000"/>
                      </a:schemeClr>
                    </a:solidFill>
                  </a:tcPr>
                </a:tc>
                <a:extLst>
                  <a:ext uri="{0D108BD9-81ED-4DB2-BD59-A6C34878D82A}">
                    <a16:rowId xmlns:a16="http://schemas.microsoft.com/office/drawing/2014/main" val="1753958967"/>
                  </a:ext>
                </a:extLst>
              </a:tr>
            </a:tbl>
          </a:graphicData>
        </a:graphic>
      </p:graphicFrame>
      <p:sp>
        <p:nvSpPr>
          <p:cNvPr id="3" name="TextBox 2">
            <a:extLst>
              <a:ext uri="{FF2B5EF4-FFF2-40B4-BE49-F238E27FC236}">
                <a16:creationId xmlns:a16="http://schemas.microsoft.com/office/drawing/2014/main" id="{C4BC8FE7-431A-4620-963D-194BC33F609C}"/>
              </a:ext>
            </a:extLst>
          </p:cNvPr>
          <p:cNvSpPr txBox="1"/>
          <p:nvPr/>
        </p:nvSpPr>
        <p:spPr>
          <a:xfrm>
            <a:off x="1645171" y="519390"/>
            <a:ext cx="14997659" cy="1107996"/>
          </a:xfrm>
          <a:prstGeom prst="rect">
            <a:avLst/>
          </a:prstGeom>
          <a:noFill/>
        </p:spPr>
        <p:txBody>
          <a:bodyPr wrap="square" rtlCol="0">
            <a:spAutoFit/>
          </a:bodyPr>
          <a:lstStyle/>
          <a:p>
            <a:pPr algn="ctr" defTabSz="1371600">
              <a:defRPr/>
            </a:pPr>
            <a:r>
              <a:rPr lang="en-US" sz="6600" b="1" dirty="0">
                <a:solidFill>
                  <a:prstClr val="black"/>
                </a:solidFill>
                <a:latin typeface="Calibri Light" panose="020F0302020204030204"/>
                <a:ea typeface="ＭＳ Ｐゴシック" pitchFamily="-111" charset="-128"/>
              </a:rPr>
              <a:t>Developing Objectives for Each Level</a:t>
            </a:r>
          </a:p>
        </p:txBody>
      </p:sp>
    </p:spTree>
    <p:extLst>
      <p:ext uri="{BB962C8B-B14F-4D97-AF65-F5344CB8AC3E}">
        <p14:creationId xmlns:p14="http://schemas.microsoft.com/office/powerpoint/2010/main" val="2301903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9192965-7B37-4AC2-ACA8-2898C3992278}"/>
              </a:ext>
            </a:extLst>
          </p:cNvPr>
          <p:cNvSpPr>
            <a:spLocks noGrp="1"/>
          </p:cNvSpPr>
          <p:nvPr>
            <p:ph type="title"/>
          </p:nvPr>
        </p:nvSpPr>
        <p:spPr>
          <a:xfrm>
            <a:off x="4337773" y="800100"/>
            <a:ext cx="13576118" cy="1714500"/>
          </a:xfrm>
        </p:spPr>
        <p:txBody>
          <a:bodyPr anchor="ctr">
            <a:normAutofit/>
          </a:bodyPr>
          <a:lstStyle/>
          <a:p>
            <a:pPr algn="ctr"/>
            <a:r>
              <a:rPr lang="en-US" b="1" dirty="0"/>
              <a:t>Rules for Objectives </a:t>
            </a:r>
          </a:p>
        </p:txBody>
      </p:sp>
      <p:pic>
        <p:nvPicPr>
          <p:cNvPr id="3" name="Picture 2" descr="A picture containing text, sitting, laptop, open&#10;&#10;Description automatically generated">
            <a:extLst>
              <a:ext uri="{FF2B5EF4-FFF2-40B4-BE49-F238E27FC236}">
                <a16:creationId xmlns:a16="http://schemas.microsoft.com/office/drawing/2014/main" id="{24A59F1A-1230-2D45-ACAA-8600305623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3"/>
          <a:stretch/>
        </p:blipFill>
        <p:spPr>
          <a:xfrm>
            <a:off x="30" y="-1"/>
            <a:ext cx="4114800" cy="10284620"/>
          </a:xfrm>
          <a:custGeom>
            <a:avLst/>
            <a:gdLst/>
            <a:ahLst/>
            <a:cxnLst/>
            <a:rect l="l" t="t" r="r" b="b"/>
            <a:pathLst>
              <a:path w="4143564" h="6856413">
                <a:moveTo>
                  <a:pt x="0" y="0"/>
                </a:moveTo>
                <a:lnTo>
                  <a:pt x="4141667" y="0"/>
                </a:lnTo>
                <a:lnTo>
                  <a:pt x="4141086" y="145208"/>
                </a:lnTo>
                <a:cubicBezTo>
                  <a:pt x="4109790" y="1611281"/>
                  <a:pt x="3796834" y="3077353"/>
                  <a:pt x="4047199" y="4543426"/>
                </a:cubicBezTo>
                <a:cubicBezTo>
                  <a:pt x="4172382" y="5276463"/>
                  <a:pt x="4156734" y="6009499"/>
                  <a:pt x="4105878" y="6742536"/>
                </a:cubicBezTo>
                <a:lnTo>
                  <a:pt x="4096763" y="6856413"/>
                </a:lnTo>
                <a:lnTo>
                  <a:pt x="0" y="6856413"/>
                </a:lnTo>
                <a:close/>
              </a:path>
            </a:pathLst>
          </a:custGeom>
        </p:spPr>
      </p:pic>
      <p:sp>
        <p:nvSpPr>
          <p:cNvPr id="5" name="Content Placeholder 2">
            <a:extLst>
              <a:ext uri="{FF2B5EF4-FFF2-40B4-BE49-F238E27FC236}">
                <a16:creationId xmlns:a16="http://schemas.microsoft.com/office/drawing/2014/main" id="{B24B2299-E92E-4639-ACA5-4E5B0228E108}"/>
              </a:ext>
            </a:extLst>
          </p:cNvPr>
          <p:cNvSpPr>
            <a:spLocks noGrp="1"/>
          </p:cNvSpPr>
          <p:nvPr>
            <p:ph idx="1"/>
          </p:nvPr>
        </p:nvSpPr>
        <p:spPr>
          <a:xfrm>
            <a:off x="4349932" y="1752599"/>
            <a:ext cx="13798028" cy="8391524"/>
          </a:xfrm>
        </p:spPr>
        <p:txBody>
          <a:bodyPr anchor="ctr">
            <a:noAutofit/>
          </a:bodyPr>
          <a:lstStyle/>
          <a:p>
            <a:pPr marL="771525" indent="-771525">
              <a:lnSpc>
                <a:spcPct val="100000"/>
              </a:lnSpc>
              <a:buFont typeface="+mj-lt"/>
              <a:buAutoNum type="arabicPeriod"/>
            </a:pPr>
            <a:r>
              <a:rPr lang="en-US" sz="3000" dirty="0"/>
              <a:t>Must be measurable and represent minimum acceptable performance.</a:t>
            </a:r>
          </a:p>
          <a:p>
            <a:pPr marL="771525" indent="-771525">
              <a:lnSpc>
                <a:spcPct val="100000"/>
              </a:lnSpc>
              <a:buFont typeface="+mj-lt"/>
              <a:buAutoNum type="arabicPeriod"/>
            </a:pPr>
            <a:r>
              <a:rPr lang="en-US" sz="3000" dirty="0"/>
              <a:t>Fewer objectives are better than many objectives.</a:t>
            </a:r>
          </a:p>
          <a:p>
            <a:pPr marL="771525" indent="-771525">
              <a:lnSpc>
                <a:spcPct val="100000"/>
              </a:lnSpc>
              <a:buFont typeface="+mj-lt"/>
              <a:buAutoNum type="arabicPeriod"/>
            </a:pPr>
            <a:r>
              <a:rPr lang="en-US" sz="3000" dirty="0"/>
              <a:t>Involve subject-matter experts and key stakeholders. </a:t>
            </a:r>
          </a:p>
          <a:p>
            <a:pPr marL="771525" indent="-771525">
              <a:lnSpc>
                <a:spcPct val="100000"/>
              </a:lnSpc>
              <a:buFont typeface="+mj-lt"/>
              <a:buAutoNum type="arabicPeriod"/>
            </a:pPr>
            <a:r>
              <a:rPr lang="en-US" sz="3000" dirty="0"/>
              <a:t>Keep them relevant to the situation, project, and key stakeholders.</a:t>
            </a:r>
          </a:p>
          <a:p>
            <a:pPr marL="771525" indent="-771525">
              <a:lnSpc>
                <a:spcPct val="100000"/>
              </a:lnSpc>
              <a:buFont typeface="+mj-lt"/>
              <a:buAutoNum type="arabicPeriod"/>
            </a:pPr>
            <a:r>
              <a:rPr lang="en-US" sz="3000" dirty="0"/>
              <a:t>Create stretch objectives, but make sure they are achievable.</a:t>
            </a:r>
          </a:p>
          <a:p>
            <a:pPr marL="771525" indent="-771525">
              <a:lnSpc>
                <a:spcPct val="100000"/>
              </a:lnSpc>
              <a:buFont typeface="+mj-lt"/>
              <a:buAutoNum type="arabicPeriod" startAt="6"/>
            </a:pPr>
            <a:r>
              <a:rPr lang="en-US" sz="3000" dirty="0"/>
              <a:t>Allow for the flexibility to change as conditions change.</a:t>
            </a:r>
          </a:p>
          <a:p>
            <a:pPr marL="771525" indent="-771525">
              <a:lnSpc>
                <a:spcPct val="100000"/>
              </a:lnSpc>
              <a:buFont typeface="+mj-lt"/>
              <a:buAutoNum type="arabicPeriod" startAt="6"/>
            </a:pPr>
            <a:r>
              <a:rPr lang="en-US" sz="3000" dirty="0"/>
              <a:t>Failure is OK; process improvement is the key.</a:t>
            </a:r>
          </a:p>
          <a:p>
            <a:pPr marL="771525" indent="-771525">
              <a:lnSpc>
                <a:spcPct val="100000"/>
              </a:lnSpc>
              <a:buFont typeface="+mj-lt"/>
              <a:buAutoNum type="arabicPeriod" startAt="6"/>
            </a:pPr>
            <a:r>
              <a:rPr lang="en-US" sz="3000" dirty="0"/>
              <a:t>Objectives are tools for progress, not weapons for performance review.</a:t>
            </a:r>
          </a:p>
          <a:p>
            <a:pPr marL="771525" indent="-771525">
              <a:lnSpc>
                <a:spcPct val="100000"/>
              </a:lnSpc>
              <a:buFont typeface="+mj-lt"/>
              <a:buAutoNum type="arabicPeriod" startAt="6"/>
            </a:pPr>
            <a:r>
              <a:rPr lang="en-US" sz="3000" dirty="0"/>
              <a:t>Most objectives should be time-bound.</a:t>
            </a:r>
          </a:p>
          <a:p>
            <a:pPr marL="771525" indent="-771525">
              <a:lnSpc>
                <a:spcPct val="100000"/>
              </a:lnSpc>
              <a:buFont typeface="+mj-lt"/>
              <a:buAutoNum type="arabicPeriod" startAt="6"/>
            </a:pPr>
            <a:r>
              <a:rPr lang="en-US" sz="3000" dirty="0"/>
              <a:t>Objectives provide the focus for design, development, implementation, and evaluation.</a:t>
            </a:r>
          </a:p>
        </p:txBody>
      </p:sp>
    </p:spTree>
    <p:extLst>
      <p:ext uri="{BB962C8B-B14F-4D97-AF65-F5344CB8AC3E}">
        <p14:creationId xmlns:p14="http://schemas.microsoft.com/office/powerpoint/2010/main" val="2865116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777D06-4DD1-4E6F-9CB9-E35E86368E45}"/>
              </a:ext>
            </a:extLst>
          </p:cNvPr>
          <p:cNvSpPr txBox="1">
            <a:spLocks noGrp="1"/>
          </p:cNvSpPr>
          <p:nvPr>
            <p:ph type="title"/>
          </p:nvPr>
        </p:nvSpPr>
        <p:spPr>
          <a:xfrm>
            <a:off x="914400" y="1797039"/>
            <a:ext cx="16459200" cy="553998"/>
          </a:xfrm>
          <a:prstGeom prst="rect">
            <a:avLst/>
          </a:prstGeom>
          <a:noFill/>
        </p:spPr>
        <p:txBody>
          <a:bodyPr wrap="square" rtlCol="0">
            <a:spAutoFit/>
          </a:bodyPr>
          <a:lstStyle/>
          <a:p>
            <a:pPr algn="l">
              <a:lnSpc>
                <a:spcPct val="100000"/>
              </a:lnSpc>
            </a:pPr>
            <a:r>
              <a:rPr lang="en-US" sz="3000" b="0" dirty="0"/>
              <a:t>After completing this engagement, participants should:</a:t>
            </a:r>
            <a:endParaRPr lang="en-US" sz="3000" b="0" dirty="0">
              <a:solidFill>
                <a:schemeClr val="bg1"/>
              </a:solidFill>
            </a:endParaRPr>
          </a:p>
        </p:txBody>
      </p:sp>
      <p:sp>
        <p:nvSpPr>
          <p:cNvPr id="6" name="Title 1">
            <a:extLst>
              <a:ext uri="{FF2B5EF4-FFF2-40B4-BE49-F238E27FC236}">
                <a16:creationId xmlns:a16="http://schemas.microsoft.com/office/drawing/2014/main" id="{28CEAF92-D7DB-432B-AA9A-384387CE8F8E}"/>
              </a:ext>
            </a:extLst>
          </p:cNvPr>
          <p:cNvSpPr txBox="1">
            <a:spLocks/>
          </p:cNvSpPr>
          <p:nvPr/>
        </p:nvSpPr>
        <p:spPr>
          <a:xfrm>
            <a:off x="914397" y="422270"/>
            <a:ext cx="16459200" cy="1196970"/>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371600">
              <a:lnSpc>
                <a:spcPct val="100000"/>
              </a:lnSpc>
              <a:defRPr/>
            </a:pPr>
            <a:r>
              <a:rPr lang="en-US" sz="6600" b="1" dirty="0">
                <a:solidFill>
                  <a:prstClr val="black"/>
                </a:solidFill>
                <a:latin typeface="Calibri Light" panose="020F0302020204030204" pitchFamily="34" charset="0"/>
                <a:cs typeface="Calibri Light" panose="020F0302020204030204" pitchFamily="34" charset="0"/>
              </a:rPr>
              <a:t>Matching Evaluation Levels with Objectives</a:t>
            </a:r>
          </a:p>
        </p:txBody>
      </p:sp>
      <p:graphicFrame>
        <p:nvGraphicFramePr>
          <p:cNvPr id="7" name="Table 7">
            <a:extLst>
              <a:ext uri="{FF2B5EF4-FFF2-40B4-BE49-F238E27FC236}">
                <a16:creationId xmlns:a16="http://schemas.microsoft.com/office/drawing/2014/main" id="{CFA7E62B-245C-46C9-980B-5532B748B0F6}"/>
              </a:ext>
            </a:extLst>
          </p:cNvPr>
          <p:cNvGraphicFramePr>
            <a:graphicFrameLocks noGrp="1"/>
          </p:cNvGraphicFramePr>
          <p:nvPr>
            <p:extLst>
              <p:ext uri="{D42A27DB-BD31-4B8C-83A1-F6EECF244321}">
                <p14:modId xmlns:p14="http://schemas.microsoft.com/office/powerpoint/2010/main" val="1261910872"/>
              </p:ext>
            </p:extLst>
          </p:nvPr>
        </p:nvGraphicFramePr>
        <p:xfrm>
          <a:off x="914397" y="2411797"/>
          <a:ext cx="16459201" cy="4580639"/>
        </p:xfrm>
        <a:graphic>
          <a:graphicData uri="http://schemas.openxmlformats.org/drawingml/2006/table">
            <a:tbl>
              <a:tblPr bandRow="1">
                <a:tableStyleId>{7E9639D4-E3E2-4D34-9284-5A2195B3D0D7}</a:tableStyleId>
              </a:tblPr>
              <a:tblGrid>
                <a:gridCol w="780839">
                  <a:extLst>
                    <a:ext uri="{9D8B030D-6E8A-4147-A177-3AD203B41FA5}">
                      <a16:colId xmlns:a16="http://schemas.microsoft.com/office/drawing/2014/main" val="2347065706"/>
                    </a:ext>
                  </a:extLst>
                </a:gridCol>
                <a:gridCol w="14607552">
                  <a:extLst>
                    <a:ext uri="{9D8B030D-6E8A-4147-A177-3AD203B41FA5}">
                      <a16:colId xmlns:a16="http://schemas.microsoft.com/office/drawing/2014/main" val="475469835"/>
                    </a:ext>
                  </a:extLst>
                </a:gridCol>
                <a:gridCol w="1070810">
                  <a:extLst>
                    <a:ext uri="{9D8B030D-6E8A-4147-A177-3AD203B41FA5}">
                      <a16:colId xmlns:a16="http://schemas.microsoft.com/office/drawing/2014/main" val="3915000920"/>
                    </a:ext>
                  </a:extLst>
                </a:gridCol>
              </a:tblGrid>
              <a:tr h="654377">
                <a:tc>
                  <a:txBody>
                    <a:bodyPr/>
                    <a:lstStyle/>
                    <a:p>
                      <a:r>
                        <a:rPr lang="en-US" sz="3000" dirty="0"/>
                        <a:t>1.</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Decrease complaints by 20% in one year. </a:t>
                      </a:r>
                    </a:p>
                  </a:txBody>
                  <a:tcPr marL="137160" marR="137160" marT="68580" marB="68580" anchor="ctr"/>
                </a:tc>
                <a:tc>
                  <a:txBody>
                    <a:bodyPr/>
                    <a:lstStyle/>
                    <a:p>
                      <a:pPr algn="ctr"/>
                      <a:endParaRPr lang="en-US" sz="3000" b="1" dirty="0">
                        <a:solidFill>
                          <a:srgbClr val="820E2E"/>
                        </a:solidFill>
                      </a:endParaRPr>
                    </a:p>
                  </a:txBody>
                  <a:tcPr marL="137160" marR="137160" marT="68580" marB="68580" anchor="ctr"/>
                </a:tc>
                <a:extLst>
                  <a:ext uri="{0D108BD9-81ED-4DB2-BD59-A6C34878D82A}">
                    <a16:rowId xmlns:a16="http://schemas.microsoft.com/office/drawing/2014/main" val="4217052065"/>
                  </a:ext>
                </a:extLst>
              </a:tr>
              <a:tr h="654377">
                <a:tc>
                  <a:txBody>
                    <a:bodyPr/>
                    <a:lstStyle/>
                    <a:p>
                      <a:r>
                        <a:rPr lang="en-US" sz="3000" dirty="0"/>
                        <a:t>2.</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Use two or more of cost containment methods. </a:t>
                      </a:r>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762596547"/>
                  </a:ext>
                </a:extLst>
              </a:tr>
              <a:tr h="654377">
                <a:tc>
                  <a:txBody>
                    <a:bodyPr/>
                    <a:lstStyle/>
                    <a:p>
                      <a:r>
                        <a:rPr lang="en-US" sz="3000" dirty="0"/>
                        <a:t>3.</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Score an average of 70% or better on “How to Use Software.” </a:t>
                      </a:r>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3834633750"/>
                  </a:ext>
                </a:extLst>
              </a:tr>
              <a:tr h="654377">
                <a:tc>
                  <a:txBody>
                    <a:bodyPr/>
                    <a:lstStyle/>
                    <a:p>
                      <a:r>
                        <a:rPr lang="en-US" sz="3000" dirty="0"/>
                        <a:t>4.</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kern="1200" dirty="0">
                          <a:solidFill>
                            <a:schemeClr val="dk1"/>
                          </a:solidFill>
                          <a:effectLst/>
                        </a:rPr>
                        <a:t>Decrease the amount of time required to complete project.</a:t>
                      </a:r>
                      <a:endParaRPr lang="en-US" sz="3000" dirty="0"/>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3718154931"/>
                  </a:ext>
                </a:extLst>
              </a:tr>
              <a:tr h="654377">
                <a:tc>
                  <a:txBody>
                    <a:bodyPr/>
                    <a:lstStyle/>
                    <a:p>
                      <a:r>
                        <a:rPr lang="en-US" sz="3000" dirty="0"/>
                        <a:t>5.</a:t>
                      </a:r>
                    </a:p>
                  </a:txBody>
                  <a:tcPr marL="137160" marR="137160" marT="68580" marB="68580" anchor="ctr"/>
                </a:tc>
                <a:tc>
                  <a:txBody>
                    <a:bodyPr/>
                    <a:lstStyle/>
                    <a:p>
                      <a:pPr marL="0" marR="0" algn="l">
                        <a:spcBef>
                          <a:spcPts val="0"/>
                        </a:spcBef>
                        <a:spcAft>
                          <a:spcPts val="0"/>
                        </a:spcAft>
                      </a:pPr>
                      <a:r>
                        <a:rPr lang="en-US" sz="3000" dirty="0">
                          <a:solidFill>
                            <a:srgbClr val="000000"/>
                          </a:solidFill>
                          <a:effectLst/>
                        </a:rPr>
                        <a:t>Perceive the project to be relevant to my job situation (4.5 out of 5).</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2105993937"/>
                  </a:ext>
                </a:extLst>
              </a:tr>
              <a:tr h="654377">
                <a:tc>
                  <a:txBody>
                    <a:bodyPr/>
                    <a:lstStyle/>
                    <a:p>
                      <a:r>
                        <a:rPr lang="en-US" sz="3000" dirty="0"/>
                        <a:t>6.</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Achieve a 25% ROI one year after implementation of remote work project.</a:t>
                      </a:r>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3173256689"/>
                  </a:ext>
                </a:extLst>
              </a:tr>
              <a:tr h="654377">
                <a:tc>
                  <a:txBody>
                    <a:bodyPr/>
                    <a:lstStyle/>
                    <a:p>
                      <a:r>
                        <a:rPr lang="en-US" sz="3000" dirty="0"/>
                        <a:t>7.</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Conduct a proper investigation using the seven-step process in 95% of complaint situations. </a:t>
                      </a:r>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3411245596"/>
                  </a:ext>
                </a:extLst>
              </a:tr>
            </a:tbl>
          </a:graphicData>
        </a:graphic>
      </p:graphicFrame>
      <p:sp>
        <p:nvSpPr>
          <p:cNvPr id="2" name="TextBox 1">
            <a:extLst>
              <a:ext uri="{FF2B5EF4-FFF2-40B4-BE49-F238E27FC236}">
                <a16:creationId xmlns:a16="http://schemas.microsoft.com/office/drawing/2014/main" id="{95DC2372-D176-8C73-B948-03E697A06685}"/>
              </a:ext>
            </a:extLst>
          </p:cNvPr>
          <p:cNvSpPr txBox="1"/>
          <p:nvPr/>
        </p:nvSpPr>
        <p:spPr>
          <a:xfrm>
            <a:off x="965198" y="8355397"/>
            <a:ext cx="16459200" cy="553998"/>
          </a:xfrm>
          <a:prstGeom prst="rect">
            <a:avLst/>
          </a:prstGeom>
          <a:noFill/>
        </p:spPr>
        <p:txBody>
          <a:bodyPr wrap="square" rtlCol="0">
            <a:spAutoFit/>
          </a:bodyPr>
          <a:lstStyle/>
          <a:p>
            <a:pPr algn="ctr" defTabSz="1371600">
              <a:defRPr/>
            </a:pPr>
            <a:r>
              <a:rPr lang="en-US" sz="3000" b="1" dirty="0">
                <a:solidFill>
                  <a:srgbClr val="820E2E"/>
                </a:solidFill>
                <a:latin typeface="Calibri"/>
                <a:ea typeface="ＭＳ Ｐゴシック" pitchFamily="-111" charset="-128"/>
              </a:rPr>
              <a:t>1 = Reaction          2 = Learning          3 = Application          4 = Impact          5 = ROI</a:t>
            </a:r>
          </a:p>
        </p:txBody>
      </p:sp>
    </p:spTree>
    <p:extLst>
      <p:ext uri="{BB962C8B-B14F-4D97-AF65-F5344CB8AC3E}">
        <p14:creationId xmlns:p14="http://schemas.microsoft.com/office/powerpoint/2010/main" val="476858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777D06-4DD1-4E6F-9CB9-E35E86368E45}"/>
              </a:ext>
            </a:extLst>
          </p:cNvPr>
          <p:cNvSpPr txBox="1">
            <a:spLocks noGrp="1"/>
          </p:cNvSpPr>
          <p:nvPr>
            <p:ph type="title"/>
          </p:nvPr>
        </p:nvSpPr>
        <p:spPr>
          <a:xfrm>
            <a:off x="914400" y="1797039"/>
            <a:ext cx="16459200" cy="553998"/>
          </a:xfrm>
          <a:prstGeom prst="rect">
            <a:avLst/>
          </a:prstGeom>
          <a:noFill/>
        </p:spPr>
        <p:txBody>
          <a:bodyPr wrap="square" rtlCol="0">
            <a:spAutoFit/>
          </a:bodyPr>
          <a:lstStyle/>
          <a:p>
            <a:pPr algn="l">
              <a:lnSpc>
                <a:spcPct val="100000"/>
              </a:lnSpc>
            </a:pPr>
            <a:r>
              <a:rPr lang="en-US" sz="3000" b="0" dirty="0"/>
              <a:t>After completing this engagement, participants should:</a:t>
            </a:r>
            <a:endParaRPr lang="en-US" sz="3000" b="0" dirty="0">
              <a:solidFill>
                <a:schemeClr val="bg1"/>
              </a:solidFill>
            </a:endParaRPr>
          </a:p>
        </p:txBody>
      </p:sp>
      <p:sp>
        <p:nvSpPr>
          <p:cNvPr id="6" name="Title 1">
            <a:extLst>
              <a:ext uri="{FF2B5EF4-FFF2-40B4-BE49-F238E27FC236}">
                <a16:creationId xmlns:a16="http://schemas.microsoft.com/office/drawing/2014/main" id="{28CEAF92-D7DB-432B-AA9A-384387CE8F8E}"/>
              </a:ext>
            </a:extLst>
          </p:cNvPr>
          <p:cNvSpPr txBox="1">
            <a:spLocks/>
          </p:cNvSpPr>
          <p:nvPr/>
        </p:nvSpPr>
        <p:spPr>
          <a:xfrm>
            <a:off x="914397" y="422270"/>
            <a:ext cx="16459200" cy="1196970"/>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13716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Calibri Light" panose="020F0302020204030204" pitchFamily="34" charset="0"/>
                <a:ea typeface="+mj-ea"/>
                <a:cs typeface="Calibri Light" panose="020F0302020204030204" pitchFamily="34" charset="0"/>
              </a:rPr>
              <a:t>Matching Evaluation Levels with Objectives</a:t>
            </a:r>
          </a:p>
        </p:txBody>
      </p:sp>
      <p:graphicFrame>
        <p:nvGraphicFramePr>
          <p:cNvPr id="7" name="Table 7">
            <a:extLst>
              <a:ext uri="{FF2B5EF4-FFF2-40B4-BE49-F238E27FC236}">
                <a16:creationId xmlns:a16="http://schemas.microsoft.com/office/drawing/2014/main" id="{CFA7E62B-245C-46C9-980B-5532B748B0F6}"/>
              </a:ext>
            </a:extLst>
          </p:cNvPr>
          <p:cNvGraphicFramePr>
            <a:graphicFrameLocks noGrp="1"/>
          </p:cNvGraphicFramePr>
          <p:nvPr/>
        </p:nvGraphicFramePr>
        <p:xfrm>
          <a:off x="914397" y="2411797"/>
          <a:ext cx="16459201" cy="4580639"/>
        </p:xfrm>
        <a:graphic>
          <a:graphicData uri="http://schemas.openxmlformats.org/drawingml/2006/table">
            <a:tbl>
              <a:tblPr bandRow="1">
                <a:tableStyleId>{7E9639D4-E3E2-4D34-9284-5A2195B3D0D7}</a:tableStyleId>
              </a:tblPr>
              <a:tblGrid>
                <a:gridCol w="780839">
                  <a:extLst>
                    <a:ext uri="{9D8B030D-6E8A-4147-A177-3AD203B41FA5}">
                      <a16:colId xmlns:a16="http://schemas.microsoft.com/office/drawing/2014/main" val="2347065706"/>
                    </a:ext>
                  </a:extLst>
                </a:gridCol>
                <a:gridCol w="14607552">
                  <a:extLst>
                    <a:ext uri="{9D8B030D-6E8A-4147-A177-3AD203B41FA5}">
                      <a16:colId xmlns:a16="http://schemas.microsoft.com/office/drawing/2014/main" val="475469835"/>
                    </a:ext>
                  </a:extLst>
                </a:gridCol>
                <a:gridCol w="1070810">
                  <a:extLst>
                    <a:ext uri="{9D8B030D-6E8A-4147-A177-3AD203B41FA5}">
                      <a16:colId xmlns:a16="http://schemas.microsoft.com/office/drawing/2014/main" val="3915000920"/>
                    </a:ext>
                  </a:extLst>
                </a:gridCol>
              </a:tblGrid>
              <a:tr h="654377">
                <a:tc>
                  <a:txBody>
                    <a:bodyPr/>
                    <a:lstStyle/>
                    <a:p>
                      <a:r>
                        <a:rPr lang="en-US" sz="3000" dirty="0"/>
                        <a:t>1.</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Decrease complaints by 20% in one year. </a:t>
                      </a:r>
                    </a:p>
                  </a:txBody>
                  <a:tcPr marL="137160" marR="137160" marT="68580" marB="68580" anchor="ctr"/>
                </a:tc>
                <a:tc>
                  <a:txBody>
                    <a:bodyPr/>
                    <a:lstStyle/>
                    <a:p>
                      <a:pPr algn="ctr"/>
                      <a:endParaRPr lang="en-US" sz="3000" b="1" dirty="0">
                        <a:solidFill>
                          <a:srgbClr val="820E2E"/>
                        </a:solidFill>
                      </a:endParaRPr>
                    </a:p>
                  </a:txBody>
                  <a:tcPr marL="137160" marR="137160" marT="68580" marB="68580" anchor="ctr"/>
                </a:tc>
                <a:extLst>
                  <a:ext uri="{0D108BD9-81ED-4DB2-BD59-A6C34878D82A}">
                    <a16:rowId xmlns:a16="http://schemas.microsoft.com/office/drawing/2014/main" val="4217052065"/>
                  </a:ext>
                </a:extLst>
              </a:tr>
              <a:tr h="654377">
                <a:tc>
                  <a:txBody>
                    <a:bodyPr/>
                    <a:lstStyle/>
                    <a:p>
                      <a:r>
                        <a:rPr lang="en-US" sz="3000" dirty="0"/>
                        <a:t>2.</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Use two or more of cost containment methods. </a:t>
                      </a:r>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762596547"/>
                  </a:ext>
                </a:extLst>
              </a:tr>
              <a:tr h="654377">
                <a:tc>
                  <a:txBody>
                    <a:bodyPr/>
                    <a:lstStyle/>
                    <a:p>
                      <a:r>
                        <a:rPr lang="en-US" sz="3000" dirty="0"/>
                        <a:t>3.</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Score an average of 70% or better on “How to Use Software.” </a:t>
                      </a:r>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3834633750"/>
                  </a:ext>
                </a:extLst>
              </a:tr>
              <a:tr h="654377">
                <a:tc>
                  <a:txBody>
                    <a:bodyPr/>
                    <a:lstStyle/>
                    <a:p>
                      <a:r>
                        <a:rPr lang="en-US" sz="3000" dirty="0"/>
                        <a:t>4.</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kern="1200" dirty="0">
                          <a:solidFill>
                            <a:schemeClr val="dk1"/>
                          </a:solidFill>
                          <a:effectLst/>
                        </a:rPr>
                        <a:t>Decrease the amount of time required to complete project.</a:t>
                      </a:r>
                      <a:endParaRPr lang="en-US" sz="3000" dirty="0"/>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3718154931"/>
                  </a:ext>
                </a:extLst>
              </a:tr>
              <a:tr h="654377">
                <a:tc>
                  <a:txBody>
                    <a:bodyPr/>
                    <a:lstStyle/>
                    <a:p>
                      <a:r>
                        <a:rPr lang="en-US" sz="3000" dirty="0"/>
                        <a:t>5.</a:t>
                      </a:r>
                    </a:p>
                  </a:txBody>
                  <a:tcPr marL="137160" marR="137160" marT="68580" marB="68580" anchor="ctr"/>
                </a:tc>
                <a:tc>
                  <a:txBody>
                    <a:bodyPr/>
                    <a:lstStyle/>
                    <a:p>
                      <a:pPr marL="0" marR="0" algn="l">
                        <a:spcBef>
                          <a:spcPts val="0"/>
                        </a:spcBef>
                        <a:spcAft>
                          <a:spcPts val="0"/>
                        </a:spcAft>
                      </a:pPr>
                      <a:r>
                        <a:rPr lang="en-US" sz="3000" dirty="0">
                          <a:solidFill>
                            <a:srgbClr val="000000"/>
                          </a:solidFill>
                          <a:effectLst/>
                        </a:rPr>
                        <a:t>Perceive the project to be relevant to my job situation (4.5 out of 5).</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2105993937"/>
                  </a:ext>
                </a:extLst>
              </a:tr>
              <a:tr h="654377">
                <a:tc>
                  <a:txBody>
                    <a:bodyPr/>
                    <a:lstStyle/>
                    <a:p>
                      <a:r>
                        <a:rPr lang="en-US" sz="3000" dirty="0"/>
                        <a:t>6.</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Achieve a 25% ROI one year after implementation of remote work project.</a:t>
                      </a:r>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3173256689"/>
                  </a:ext>
                </a:extLst>
              </a:tr>
              <a:tr h="654377">
                <a:tc>
                  <a:txBody>
                    <a:bodyPr/>
                    <a:lstStyle/>
                    <a:p>
                      <a:r>
                        <a:rPr lang="en-US" sz="3000" dirty="0"/>
                        <a:t>7.</a:t>
                      </a:r>
                    </a:p>
                  </a:txBody>
                  <a:tcPr marL="137160" marR="137160" marT="68580" marB="6858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a:t>Conduct a proper investigation using the seven-step process in 95% of complaint situations. </a:t>
                      </a:r>
                    </a:p>
                  </a:txBody>
                  <a:tcPr marL="137160" marR="137160" marT="68580" marB="6858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820E2E"/>
                        </a:solidFill>
                        <a:effectLst/>
                        <a:uLnTx/>
                        <a:uFillTx/>
                        <a:latin typeface="Calibri" panose="020F0502020204030204"/>
                        <a:ea typeface="+mn-ea"/>
                        <a:cs typeface="+mn-cs"/>
                      </a:endParaRPr>
                    </a:p>
                  </a:txBody>
                  <a:tcPr marL="137160" marR="137160" marT="68580" marB="68580" anchor="ctr"/>
                </a:tc>
                <a:extLst>
                  <a:ext uri="{0D108BD9-81ED-4DB2-BD59-A6C34878D82A}">
                    <a16:rowId xmlns:a16="http://schemas.microsoft.com/office/drawing/2014/main" val="3411245596"/>
                  </a:ext>
                </a:extLst>
              </a:tr>
            </a:tbl>
          </a:graphicData>
        </a:graphic>
      </p:graphicFrame>
      <p:sp>
        <p:nvSpPr>
          <p:cNvPr id="2" name="TextBox 1">
            <a:extLst>
              <a:ext uri="{FF2B5EF4-FFF2-40B4-BE49-F238E27FC236}">
                <a16:creationId xmlns:a16="http://schemas.microsoft.com/office/drawing/2014/main" id="{95DC2372-D176-8C73-B948-03E697A06685}"/>
              </a:ext>
            </a:extLst>
          </p:cNvPr>
          <p:cNvSpPr txBox="1"/>
          <p:nvPr/>
        </p:nvSpPr>
        <p:spPr>
          <a:xfrm>
            <a:off x="965198" y="8355397"/>
            <a:ext cx="16459200" cy="553998"/>
          </a:xfrm>
          <a:prstGeom prst="rect">
            <a:avLst/>
          </a:prstGeom>
          <a:noFill/>
        </p:spPr>
        <p:txBody>
          <a:bodyPr wrap="square" rtlCol="0">
            <a:spAutoFit/>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820E2E"/>
                </a:solidFill>
                <a:effectLst/>
                <a:uLnTx/>
                <a:uFillTx/>
                <a:latin typeface="Calibri"/>
                <a:ea typeface="ＭＳ Ｐゴシック" pitchFamily="-111" charset="-128"/>
                <a:cs typeface="+mn-cs"/>
              </a:rPr>
              <a:t>1 = Reaction          2 = Learning          3 = Application          4 = Impact          5 = ROI</a:t>
            </a:r>
          </a:p>
        </p:txBody>
      </p:sp>
      <p:sp>
        <p:nvSpPr>
          <p:cNvPr id="18" name="TextBox 17">
            <a:extLst>
              <a:ext uri="{FF2B5EF4-FFF2-40B4-BE49-F238E27FC236}">
                <a16:creationId xmlns:a16="http://schemas.microsoft.com/office/drawing/2014/main" id="{F55075D7-C252-FFD1-DE9E-8EB2D179935D}"/>
              </a:ext>
            </a:extLst>
          </p:cNvPr>
          <p:cNvSpPr txBox="1"/>
          <p:nvPr/>
        </p:nvSpPr>
        <p:spPr>
          <a:xfrm>
            <a:off x="16635174" y="5090137"/>
            <a:ext cx="539646" cy="507831"/>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70C0"/>
                </a:solidFill>
                <a:effectLst/>
                <a:uLnTx/>
                <a:uFillTx/>
                <a:latin typeface="Calibri" panose="020F0502020204030204" pitchFamily="34" charset="0"/>
                <a:ea typeface="ＭＳ Ｐゴシック" pitchFamily="-111" charset="-128"/>
                <a:cs typeface="Calibri" panose="020F0502020204030204" pitchFamily="34" charset="0"/>
              </a:rPr>
              <a:t>1</a:t>
            </a:r>
          </a:p>
        </p:txBody>
      </p:sp>
      <p:sp>
        <p:nvSpPr>
          <p:cNvPr id="19" name="TextBox 18">
            <a:extLst>
              <a:ext uri="{FF2B5EF4-FFF2-40B4-BE49-F238E27FC236}">
                <a16:creationId xmlns:a16="http://schemas.microsoft.com/office/drawing/2014/main" id="{4A84574F-E4E5-3E3B-D60D-160553B435CC}"/>
              </a:ext>
            </a:extLst>
          </p:cNvPr>
          <p:cNvSpPr txBox="1"/>
          <p:nvPr/>
        </p:nvSpPr>
        <p:spPr>
          <a:xfrm>
            <a:off x="16635174" y="3148733"/>
            <a:ext cx="539646" cy="507831"/>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70C0"/>
                </a:solidFill>
                <a:effectLst/>
                <a:uLnTx/>
                <a:uFillTx/>
                <a:latin typeface="Calibri" panose="020F0502020204030204" pitchFamily="34" charset="0"/>
                <a:ea typeface="ＭＳ Ｐゴシック" pitchFamily="-111" charset="-128"/>
                <a:cs typeface="Calibri" panose="020F0502020204030204" pitchFamily="34" charset="0"/>
              </a:rPr>
              <a:t>3</a:t>
            </a:r>
          </a:p>
        </p:txBody>
      </p:sp>
      <p:sp>
        <p:nvSpPr>
          <p:cNvPr id="20" name="TextBox 19">
            <a:extLst>
              <a:ext uri="{FF2B5EF4-FFF2-40B4-BE49-F238E27FC236}">
                <a16:creationId xmlns:a16="http://schemas.microsoft.com/office/drawing/2014/main" id="{23A81E6A-5597-78FD-BF3F-EB805E98790F}"/>
              </a:ext>
            </a:extLst>
          </p:cNvPr>
          <p:cNvSpPr txBox="1"/>
          <p:nvPr/>
        </p:nvSpPr>
        <p:spPr>
          <a:xfrm>
            <a:off x="16635174" y="4443002"/>
            <a:ext cx="539646" cy="507831"/>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70C0"/>
                </a:solidFill>
                <a:effectLst/>
                <a:uLnTx/>
                <a:uFillTx/>
                <a:latin typeface="Calibri" panose="020F0502020204030204" pitchFamily="34" charset="0"/>
                <a:ea typeface="ＭＳ Ｐゴシック" pitchFamily="-111" charset="-128"/>
                <a:cs typeface="Calibri" panose="020F0502020204030204" pitchFamily="34" charset="0"/>
              </a:rPr>
              <a:t>4</a:t>
            </a:r>
          </a:p>
        </p:txBody>
      </p:sp>
      <p:sp>
        <p:nvSpPr>
          <p:cNvPr id="21" name="TextBox 20">
            <a:extLst>
              <a:ext uri="{FF2B5EF4-FFF2-40B4-BE49-F238E27FC236}">
                <a16:creationId xmlns:a16="http://schemas.microsoft.com/office/drawing/2014/main" id="{9DC7E122-730E-5096-ECF0-A7F3FD66C1E9}"/>
              </a:ext>
            </a:extLst>
          </p:cNvPr>
          <p:cNvSpPr txBox="1"/>
          <p:nvPr/>
        </p:nvSpPr>
        <p:spPr>
          <a:xfrm>
            <a:off x="16635174" y="2501599"/>
            <a:ext cx="539646" cy="507831"/>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70C0"/>
                </a:solidFill>
                <a:effectLst/>
                <a:uLnTx/>
                <a:uFillTx/>
                <a:latin typeface="Calibri" panose="020F0502020204030204" pitchFamily="34" charset="0"/>
                <a:ea typeface="ＭＳ Ｐゴシック" pitchFamily="-111" charset="-128"/>
                <a:cs typeface="Calibri" panose="020F0502020204030204" pitchFamily="34" charset="0"/>
              </a:rPr>
              <a:t>4</a:t>
            </a:r>
          </a:p>
        </p:txBody>
      </p:sp>
      <p:sp>
        <p:nvSpPr>
          <p:cNvPr id="22" name="TextBox 21">
            <a:extLst>
              <a:ext uri="{FF2B5EF4-FFF2-40B4-BE49-F238E27FC236}">
                <a16:creationId xmlns:a16="http://schemas.microsoft.com/office/drawing/2014/main" id="{9E29CA7D-C9FF-5A18-273C-C8420FEC36E4}"/>
              </a:ext>
            </a:extLst>
          </p:cNvPr>
          <p:cNvSpPr txBox="1"/>
          <p:nvPr/>
        </p:nvSpPr>
        <p:spPr>
          <a:xfrm>
            <a:off x="16635174" y="5737271"/>
            <a:ext cx="539646" cy="507831"/>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70C0"/>
                </a:solidFill>
                <a:effectLst/>
                <a:uLnTx/>
                <a:uFillTx/>
                <a:latin typeface="Calibri" panose="020F0502020204030204" pitchFamily="34" charset="0"/>
                <a:ea typeface="ＭＳ Ｐゴシック" pitchFamily="-111" charset="-128"/>
                <a:cs typeface="Calibri" panose="020F0502020204030204" pitchFamily="34" charset="0"/>
              </a:rPr>
              <a:t>5</a:t>
            </a:r>
          </a:p>
        </p:txBody>
      </p:sp>
      <p:sp>
        <p:nvSpPr>
          <p:cNvPr id="23" name="TextBox 22">
            <a:extLst>
              <a:ext uri="{FF2B5EF4-FFF2-40B4-BE49-F238E27FC236}">
                <a16:creationId xmlns:a16="http://schemas.microsoft.com/office/drawing/2014/main" id="{85C2C6E1-31E0-104E-D32A-6066DE244C99}"/>
              </a:ext>
            </a:extLst>
          </p:cNvPr>
          <p:cNvSpPr txBox="1"/>
          <p:nvPr/>
        </p:nvSpPr>
        <p:spPr>
          <a:xfrm>
            <a:off x="16635174" y="6384406"/>
            <a:ext cx="539646" cy="507831"/>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70C0"/>
                </a:solidFill>
                <a:effectLst/>
                <a:uLnTx/>
                <a:uFillTx/>
                <a:latin typeface="Calibri" panose="020F0502020204030204" pitchFamily="34" charset="0"/>
                <a:ea typeface="ＭＳ Ｐゴシック" pitchFamily="-111" charset="-128"/>
                <a:cs typeface="Calibri" panose="020F0502020204030204" pitchFamily="34" charset="0"/>
              </a:rPr>
              <a:t>3</a:t>
            </a:r>
          </a:p>
        </p:txBody>
      </p:sp>
      <p:sp>
        <p:nvSpPr>
          <p:cNvPr id="25" name="TextBox 24">
            <a:extLst>
              <a:ext uri="{FF2B5EF4-FFF2-40B4-BE49-F238E27FC236}">
                <a16:creationId xmlns:a16="http://schemas.microsoft.com/office/drawing/2014/main" id="{8E1CD797-E174-EE1D-9E17-FAE452A72F75}"/>
              </a:ext>
            </a:extLst>
          </p:cNvPr>
          <p:cNvSpPr txBox="1"/>
          <p:nvPr/>
        </p:nvSpPr>
        <p:spPr>
          <a:xfrm>
            <a:off x="16635174" y="3795868"/>
            <a:ext cx="539646" cy="507831"/>
          </a:xfrm>
          <a:prstGeom prst="rect">
            <a:avLst/>
          </a:prstGeom>
          <a:noFill/>
        </p:spPr>
        <p:txBody>
          <a:bodyPr wrap="squar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070C0"/>
                </a:solidFill>
                <a:effectLst/>
                <a:uLnTx/>
                <a:uFillTx/>
                <a:latin typeface="Calibri" panose="020F0502020204030204" pitchFamily="34" charset="0"/>
                <a:ea typeface="ＭＳ Ｐゴシック" pitchFamily="-111" charset="-128"/>
                <a:cs typeface="Calibri" panose="020F0502020204030204" pitchFamily="34" charset="0"/>
              </a:rPr>
              <a:t>2</a:t>
            </a:r>
          </a:p>
        </p:txBody>
      </p:sp>
    </p:spTree>
    <p:extLst>
      <p:ext uri="{BB962C8B-B14F-4D97-AF65-F5344CB8AC3E}">
        <p14:creationId xmlns:p14="http://schemas.microsoft.com/office/powerpoint/2010/main" val="30889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E6C43-92C0-D04E-9612-D348647C84C3}"/>
              </a:ext>
            </a:extLst>
          </p:cNvPr>
          <p:cNvSpPr>
            <a:spLocks noGrp="1"/>
          </p:cNvSpPr>
          <p:nvPr>
            <p:ph type="title"/>
          </p:nvPr>
        </p:nvSpPr>
        <p:spPr/>
        <p:txBody>
          <a:bodyPr/>
          <a:lstStyle/>
          <a:p>
            <a:endParaRPr lang="en-US" dirty="0"/>
          </a:p>
        </p:txBody>
      </p:sp>
      <p:pic>
        <p:nvPicPr>
          <p:cNvPr id="5" name="Picture 4">
            <a:extLst>
              <a:ext uri="{FF2B5EF4-FFF2-40B4-BE49-F238E27FC236}">
                <a16:creationId xmlns:a16="http://schemas.microsoft.com/office/drawing/2014/main" id="{B1965550-0EE7-0249-82DA-8D858FEE27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300686445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914400" y="4343401"/>
            <a:ext cx="8915400" cy="4893647"/>
          </a:xfrm>
          <a:prstGeom prst="rect">
            <a:avLst/>
          </a:prstGeom>
        </p:spPr>
        <p:txBody>
          <a:bodyPr wrap="square">
            <a:spAutoFit/>
          </a:bodyPr>
          <a:lstStyle/>
          <a:p>
            <a:pPr algn="ctr" defTabSz="1371600" eaLnBrk="0" fontAlgn="base" hangingPunct="0">
              <a:spcBef>
                <a:spcPct val="0"/>
              </a:spcBef>
              <a:spcAft>
                <a:spcPct val="0"/>
              </a:spcAft>
              <a:defRPr/>
            </a:pPr>
            <a:r>
              <a:rPr lang="en-US" sz="72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Make it Stick</a:t>
            </a:r>
          </a:p>
          <a:p>
            <a:pPr algn="ctr" defTabSz="1371600" eaLnBrk="0" fontAlgn="base" hangingPunct="0">
              <a:spcBef>
                <a:spcPct val="0"/>
              </a:spcBef>
              <a:spcAft>
                <a:spcPct val="0"/>
              </a:spcAft>
              <a:defRPr/>
            </a:pPr>
            <a:r>
              <a:rPr lang="en-US" sz="4800"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Design for Application and Impact</a:t>
            </a:r>
          </a:p>
          <a:p>
            <a:pPr algn="ctr" defTabSz="1371600" eaLnBrk="0" fontAlgn="base" hangingPunct="0">
              <a:spcBef>
                <a:spcPct val="0"/>
              </a:spcBef>
              <a:spcAft>
                <a:spcPct val="0"/>
              </a:spcAft>
              <a:defRPr/>
            </a:pPr>
            <a:endParaRPr lang="en-US" sz="48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a:p>
            <a:pPr algn="ctr" defTabSz="1371600" eaLnBrk="0" fontAlgn="base" hangingPunct="0">
              <a:spcBef>
                <a:spcPct val="0"/>
              </a:spcBef>
              <a:spcAft>
                <a:spcPct val="0"/>
              </a:spcAft>
              <a:defRPr/>
            </a:pPr>
            <a:r>
              <a:rPr lang="en-US" sz="48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Design Thinking Principle 5</a:t>
            </a:r>
          </a:p>
          <a:p>
            <a:pPr algn="ctr" defTabSz="1371600" eaLnBrk="0" fontAlgn="base" hangingPunct="0">
              <a:spcBef>
                <a:spcPct val="0"/>
              </a:spcBef>
              <a:spcAft>
                <a:spcPct val="0"/>
              </a:spcAft>
              <a:defRPr/>
            </a:pPr>
            <a:r>
              <a:rPr lang="en-US" sz="4800"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A culture that fosters exploration </a:t>
            </a:r>
            <a:br>
              <a:rPr lang="en-US" sz="4800"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br>
            <a:r>
              <a:rPr lang="en-US" sz="4800"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and experimentation</a:t>
            </a:r>
            <a:endParaRPr lang="en-US" sz="6000" b="1" dirty="0">
              <a:solidFill>
                <a:prstClr val="white"/>
              </a:solidFill>
              <a:effectLst>
                <a:outerShdw blurRad="38100" dist="38100" dir="2700000" algn="tl">
                  <a:srgbClr val="FFFFFF"/>
                </a:outerShdw>
              </a:effectLst>
              <a:latin typeface="Calibri" panose="020F0502020204030204" pitchFamily="34" charset="0"/>
              <a:ea typeface="ＭＳ Ｐゴシック" pitchFamily="34" charset="-128"/>
              <a:cs typeface="Calibri" panose="020F0502020204030204" pitchFamily="34" charset="0"/>
            </a:endParaRPr>
          </a:p>
        </p:txBody>
      </p:sp>
    </p:spTree>
    <p:extLst>
      <p:ext uri="{BB962C8B-B14F-4D97-AF65-F5344CB8AC3E}">
        <p14:creationId xmlns:p14="http://schemas.microsoft.com/office/powerpoint/2010/main" val="4254181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914973" y="8471425"/>
            <a:ext cx="6032994" cy="553998"/>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defTabSz="1371600" eaLnBrk="0" hangingPunct="0">
              <a:tabLst>
                <a:tab pos="1371600" algn="l"/>
                <a:tab pos="6172200" algn="ctr"/>
                <a:tab pos="8915400" algn="r"/>
              </a:tabLst>
              <a:defRPr/>
            </a:pPr>
            <a:r>
              <a:rPr lang="en-US" sz="3000" dirty="0">
                <a:solidFill>
                  <a:prstClr val="black">
                    <a:lumMod val="85000"/>
                    <a:lumOff val="15000"/>
                  </a:prstClr>
                </a:solidFill>
                <a:latin typeface="Calibri" panose="020F0502020204030204"/>
                <a:ea typeface="ＭＳ Ｐゴシック" pitchFamily="-111" charset="-128"/>
                <a:cs typeface="Arial" pitchFamily="34" charset="0"/>
              </a:rPr>
              <a:t>*Survey of Users, N = 246</a:t>
            </a:r>
            <a:endParaRPr lang="en-US" sz="3000" dirty="0">
              <a:solidFill>
                <a:prstClr val="black">
                  <a:lumMod val="85000"/>
                  <a:lumOff val="15000"/>
                </a:prstClr>
              </a:solidFill>
              <a:latin typeface="Calibri" panose="020F0502020204030204"/>
              <a:ea typeface="ＭＳ Ｐゴシック" pitchFamily="-111" charset="-128"/>
            </a:endParaRPr>
          </a:p>
        </p:txBody>
      </p:sp>
      <p:sp>
        <p:nvSpPr>
          <p:cNvPr id="9" name="Subtitle 2"/>
          <p:cNvSpPr txBox="1">
            <a:spLocks/>
          </p:cNvSpPr>
          <p:nvPr/>
        </p:nvSpPr>
        <p:spPr>
          <a:xfrm>
            <a:off x="2015208" y="478971"/>
            <a:ext cx="14257584" cy="1257300"/>
          </a:xfrm>
          <a:prstGeom prst="rect">
            <a:avLst/>
          </a:prstGeom>
        </p:spPr>
        <p:txBody>
          <a:bodyPr vert="horz" lIns="137160" tIns="68580" rIns="137160" bIns="6858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1371600">
              <a:buNone/>
              <a:defRPr/>
            </a:pPr>
            <a:r>
              <a:rPr lang="en-US" sz="7200" b="1" dirty="0">
                <a:solidFill>
                  <a:prstClr val="black"/>
                </a:solidFill>
                <a:latin typeface="Calibri Light" panose="020F0302020204030204"/>
              </a:rPr>
              <a:t>Data Collection Methods</a:t>
            </a:r>
          </a:p>
        </p:txBody>
      </p:sp>
      <p:sp>
        <p:nvSpPr>
          <p:cNvPr id="6" name="Rectangle 5">
            <a:extLst>
              <a:ext uri="{FF2B5EF4-FFF2-40B4-BE49-F238E27FC236}">
                <a16:creationId xmlns:a16="http://schemas.microsoft.com/office/drawing/2014/main" id="{AD334A11-9D33-4CC1-A596-80A69D78CBD2}"/>
              </a:ext>
            </a:extLst>
          </p:cNvPr>
          <p:cNvSpPr/>
          <p:nvPr/>
        </p:nvSpPr>
        <p:spPr>
          <a:xfrm>
            <a:off x="0" y="9571992"/>
            <a:ext cx="18288000" cy="715008"/>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srgbClr val="820E2E"/>
              </a:solidFill>
              <a:latin typeface="Calibri" panose="020F0502020204030204"/>
            </a:endParaRPr>
          </a:p>
        </p:txBody>
      </p:sp>
      <p:graphicFrame>
        <p:nvGraphicFramePr>
          <p:cNvPr id="7" name="Content Placeholder 3">
            <a:extLst>
              <a:ext uri="{FF2B5EF4-FFF2-40B4-BE49-F238E27FC236}">
                <a16:creationId xmlns:a16="http://schemas.microsoft.com/office/drawing/2014/main" id="{FF9898A2-03DF-914B-940B-0349F79670E6}"/>
              </a:ext>
            </a:extLst>
          </p:cNvPr>
          <p:cNvGraphicFramePr>
            <a:graphicFrameLocks/>
          </p:cNvGraphicFramePr>
          <p:nvPr/>
        </p:nvGraphicFramePr>
        <p:xfrm>
          <a:off x="746903" y="1736271"/>
          <a:ext cx="16794194" cy="6527007"/>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1">
            <a:extLst>
              <a:ext uri="{FF2B5EF4-FFF2-40B4-BE49-F238E27FC236}">
                <a16:creationId xmlns:a16="http://schemas.microsoft.com/office/drawing/2014/main" id="{E98273AC-79E8-0542-B84F-FEF2A8CF2696}"/>
              </a:ext>
            </a:extLst>
          </p:cNvPr>
          <p:cNvSpPr txBox="1">
            <a:spLocks/>
          </p:cNvSpPr>
          <p:nvPr/>
        </p:nvSpPr>
        <p:spPr>
          <a:xfrm>
            <a:off x="14162397" y="9739313"/>
            <a:ext cx="4114800" cy="547688"/>
          </a:xfrm>
          <a:prstGeom prst="rect">
            <a:avLst/>
          </a:prstGeom>
        </p:spPr>
        <p:txBody>
          <a:bodyPr vert="horz" lIns="137160" tIns="68580" rIns="137160" bIns="6858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71600">
              <a:spcAft>
                <a:spcPts val="900"/>
              </a:spcAft>
              <a:defRPr/>
            </a:pPr>
            <a:fld id="{798BDFA3-3F45-4374-B800-2FC8FD908A4F}" type="slidenum">
              <a:rPr lang="en-US" sz="1800">
                <a:solidFill>
                  <a:prstClr val="white"/>
                </a:solidFill>
                <a:latin typeface="Calibri" panose="020F0502020204030204"/>
              </a:rPr>
              <a:pPr algn="r" defTabSz="1371600">
                <a:spcAft>
                  <a:spcPts val="900"/>
                </a:spcAft>
                <a:defRPr/>
              </a:pPr>
              <a:t>36</a:t>
            </a:fld>
            <a:endParaRPr lang="en-US" sz="1800">
              <a:solidFill>
                <a:prstClr val="white"/>
              </a:solidFill>
              <a:latin typeface="Calibri" panose="020F0502020204030204"/>
            </a:endParaRPr>
          </a:p>
        </p:txBody>
      </p:sp>
    </p:spTree>
    <p:extLst>
      <p:ext uri="{BB962C8B-B14F-4D97-AF65-F5344CB8AC3E}">
        <p14:creationId xmlns:p14="http://schemas.microsoft.com/office/powerpoint/2010/main" val="42048237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657600" y="944364"/>
            <a:ext cx="10972800" cy="2615883"/>
          </a:xfrm>
        </p:spPr>
        <p:txBody>
          <a:bodyPr vert="horz" lIns="137160" tIns="68580" rIns="137160" bIns="68580" rtlCol="0" anchor="ctr">
            <a:normAutofit/>
          </a:bodyPr>
          <a:lstStyle/>
          <a:p>
            <a:pPr algn="ctr"/>
            <a:r>
              <a:rPr lang="en-US" sz="8100" b="1"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t>Make it Credible</a:t>
            </a:r>
            <a:br>
              <a:rPr lang="en-US" sz="8100" b="1"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br>
            <a:r>
              <a:rPr lang="en-US" sz="4800" dirty="0">
                <a:effectLst>
                  <a:outerShdw blurRad="38100" dist="38100" dir="2700000" algn="tl">
                    <a:srgbClr val="000000">
                      <a:alpha val="43137"/>
                    </a:srgbClr>
                  </a:outerShdw>
                </a:effectLst>
                <a:latin typeface="Calibri" panose="020F0502020204030204" pitchFamily="34" charset="0"/>
                <a:ea typeface="Arial Narrow" charset="0"/>
                <a:cs typeface="Calibri" panose="020F0502020204030204" pitchFamily="34" charset="0"/>
              </a:rPr>
              <a:t>Measure Results and Calculate ROI</a:t>
            </a:r>
            <a:endParaRPr lang="en-US" sz="4800" dirty="0">
              <a:latin typeface="Calibri" panose="020F0502020204030204" pitchFamily="34" charset="0"/>
              <a:ea typeface="Arial Narrow" charset="0"/>
              <a:cs typeface="Calibri" panose="020F0502020204030204" pitchFamily="34" charset="0"/>
            </a:endParaRPr>
          </a:p>
        </p:txBody>
      </p:sp>
      <p:sp>
        <p:nvSpPr>
          <p:cNvPr id="3" name="Slide Number Placeholder 1">
            <a:extLst>
              <a:ext uri="{FF2B5EF4-FFF2-40B4-BE49-F238E27FC236}">
                <a16:creationId xmlns:a16="http://schemas.microsoft.com/office/drawing/2014/main" id="{710F3210-6AC0-4C4D-938B-A8CCF9F29FAE}"/>
              </a:ext>
            </a:extLst>
          </p:cNvPr>
          <p:cNvSpPr txBox="1">
            <a:spLocks/>
          </p:cNvSpPr>
          <p:nvPr/>
        </p:nvSpPr>
        <p:spPr>
          <a:xfrm>
            <a:off x="14173200" y="9716194"/>
            <a:ext cx="4114800" cy="547688"/>
          </a:xfrm>
          <a:prstGeom prst="rect">
            <a:avLst/>
          </a:prstGeom>
        </p:spPr>
        <p:txBody>
          <a:bodyPr anchor="b"/>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71600" fontAlgn="base">
              <a:spcBef>
                <a:spcPct val="0"/>
              </a:spcBef>
              <a:spcAft>
                <a:spcPct val="0"/>
              </a:spcAft>
            </a:pPr>
            <a:fld id="{F8FAE547-70CE-0F40-8A9C-862AFD0C3D1D}" type="slidenum">
              <a:rPr lang="en-US">
                <a:solidFill>
                  <a:prstClr val="white"/>
                </a:solidFill>
                <a:latin typeface="Calibri" panose="020F0502020204030204"/>
              </a:rPr>
              <a:pPr algn="r" defTabSz="1371600" fontAlgn="base">
                <a:spcBef>
                  <a:spcPct val="0"/>
                </a:spcBef>
                <a:spcAft>
                  <a:spcPct val="0"/>
                </a:spcAft>
              </a:pPr>
              <a:t>37</a:t>
            </a:fld>
            <a:endParaRPr lang="en-US" dirty="0">
              <a:solidFill>
                <a:prstClr val="white"/>
              </a:solidFill>
              <a:latin typeface="Calibri" panose="020F0502020204030204"/>
            </a:endParaRPr>
          </a:p>
        </p:txBody>
      </p:sp>
      <p:sp>
        <p:nvSpPr>
          <p:cNvPr id="6" name="Rectangle 5">
            <a:extLst>
              <a:ext uri="{FF2B5EF4-FFF2-40B4-BE49-F238E27FC236}">
                <a16:creationId xmlns:a16="http://schemas.microsoft.com/office/drawing/2014/main" id="{64DF03C0-ED70-254C-9734-05CD255BFC58}"/>
              </a:ext>
            </a:extLst>
          </p:cNvPr>
          <p:cNvSpPr/>
          <p:nvPr/>
        </p:nvSpPr>
        <p:spPr>
          <a:xfrm>
            <a:off x="1028700" y="3818267"/>
            <a:ext cx="8572500" cy="2862322"/>
          </a:xfrm>
          <a:prstGeom prst="rect">
            <a:avLst/>
          </a:prstGeom>
          <a:solidFill>
            <a:schemeClr val="bg1">
              <a:alpha val="64000"/>
            </a:schemeClr>
          </a:solidFill>
          <a:effectLst>
            <a:softEdge rad="63500"/>
          </a:effectLst>
        </p:spPr>
        <p:txBody>
          <a:bodyPr wrap="square">
            <a:spAutoFit/>
          </a:bodyPr>
          <a:lstStyle/>
          <a:p>
            <a:pPr marL="428625" indent="-428625" defTabSz="1371600" eaLnBrk="0" fontAlgn="base" hangingPunct="0">
              <a:spcBef>
                <a:spcPct val="0"/>
              </a:spcBef>
              <a:spcAft>
                <a:spcPct val="0"/>
              </a:spcAft>
              <a:buFont typeface="Arial" panose="020B0604020202020204" pitchFamily="34" charset="0"/>
              <a:buChar char="•"/>
            </a:pPr>
            <a:r>
              <a:rPr lang="en-US" sz="3600" dirty="0">
                <a:solidFill>
                  <a:prstClr val="black"/>
                </a:solidFill>
                <a:latin typeface="Calibri" panose="020F0502020204030204" pitchFamily="34" charset="0"/>
                <a:ea typeface="Arial Narrow" charset="0"/>
                <a:cs typeface="Calibri" panose="020F0502020204030204" pitchFamily="34" charset="0"/>
              </a:rPr>
              <a:t>Isolating the effects of the project</a:t>
            </a:r>
          </a:p>
          <a:p>
            <a:pPr marL="428625" indent="-428625" defTabSz="1371600" eaLnBrk="0" fontAlgn="base" hangingPunct="0">
              <a:spcBef>
                <a:spcPct val="0"/>
              </a:spcBef>
              <a:spcAft>
                <a:spcPct val="0"/>
              </a:spcAft>
              <a:buFont typeface="Arial" panose="020B0604020202020204" pitchFamily="34" charset="0"/>
              <a:buChar char="•"/>
            </a:pPr>
            <a:r>
              <a:rPr lang="en-US" sz="3600" dirty="0">
                <a:solidFill>
                  <a:prstClr val="black"/>
                </a:solidFill>
                <a:latin typeface="Calibri" panose="020F0502020204030204" pitchFamily="34" charset="0"/>
                <a:ea typeface="Arial Narrow" charset="0"/>
                <a:cs typeface="Calibri" panose="020F0502020204030204" pitchFamily="34" charset="0"/>
              </a:rPr>
              <a:t>Converting Impact data to money</a:t>
            </a:r>
          </a:p>
          <a:p>
            <a:pPr marL="428625" indent="-428625" defTabSz="1371600" eaLnBrk="0" fontAlgn="base" hangingPunct="0">
              <a:spcBef>
                <a:spcPct val="0"/>
              </a:spcBef>
              <a:spcAft>
                <a:spcPct val="0"/>
              </a:spcAft>
              <a:buFont typeface="Arial" panose="020B0604020202020204" pitchFamily="34" charset="0"/>
              <a:buChar char="•"/>
            </a:pPr>
            <a:r>
              <a:rPr lang="en-US" sz="3600" dirty="0">
                <a:solidFill>
                  <a:prstClr val="black"/>
                </a:solidFill>
                <a:latin typeface="Calibri" panose="020F0502020204030204" pitchFamily="34" charset="0"/>
                <a:ea typeface="Arial Narrow" charset="0"/>
                <a:cs typeface="Calibri" panose="020F0502020204030204" pitchFamily="34" charset="0"/>
              </a:rPr>
              <a:t>Identifying intangible benefits</a:t>
            </a:r>
          </a:p>
          <a:p>
            <a:pPr marL="428625" indent="-428625" defTabSz="1371600" eaLnBrk="0" fontAlgn="base" hangingPunct="0">
              <a:spcBef>
                <a:spcPct val="0"/>
              </a:spcBef>
              <a:spcAft>
                <a:spcPct val="0"/>
              </a:spcAft>
              <a:buFont typeface="Arial" panose="020B0604020202020204" pitchFamily="34" charset="0"/>
              <a:buChar char="•"/>
            </a:pPr>
            <a:r>
              <a:rPr lang="en-US" sz="3600" dirty="0">
                <a:solidFill>
                  <a:prstClr val="black"/>
                </a:solidFill>
                <a:latin typeface="Calibri" panose="020F0502020204030204" pitchFamily="34" charset="0"/>
                <a:ea typeface="Arial Narrow" charset="0"/>
                <a:cs typeface="Calibri" panose="020F0502020204030204" pitchFamily="34" charset="0"/>
              </a:rPr>
              <a:t>Tabulating cost of the project</a:t>
            </a:r>
          </a:p>
          <a:p>
            <a:pPr marL="428625" indent="-428625" defTabSz="1371600" eaLnBrk="0" fontAlgn="base" hangingPunct="0">
              <a:spcBef>
                <a:spcPct val="0"/>
              </a:spcBef>
              <a:spcAft>
                <a:spcPct val="0"/>
              </a:spcAft>
              <a:buFont typeface="Arial" panose="020B0604020202020204" pitchFamily="34" charset="0"/>
              <a:buChar char="•"/>
            </a:pPr>
            <a:r>
              <a:rPr lang="en-US" sz="3600" dirty="0">
                <a:solidFill>
                  <a:prstClr val="black"/>
                </a:solidFill>
                <a:latin typeface="Calibri" panose="020F0502020204030204" pitchFamily="34" charset="0"/>
                <a:ea typeface="Arial Narrow" charset="0"/>
                <a:cs typeface="Calibri" panose="020F0502020204030204" pitchFamily="34" charset="0"/>
              </a:rPr>
              <a:t>Calculating ROI</a:t>
            </a:r>
            <a:endParaRPr lang="en-US" sz="3600" dirty="0">
              <a:solidFill>
                <a:prstClr val="black"/>
              </a:solidFill>
              <a:latin typeface="Verdana" pitchFamily="34" charset="0"/>
              <a:ea typeface="ＭＳ Ｐゴシック" pitchFamily="-111" charset="-128"/>
            </a:endParaRPr>
          </a:p>
        </p:txBody>
      </p:sp>
      <p:sp>
        <p:nvSpPr>
          <p:cNvPr id="4" name="Rectangle 3">
            <a:extLst>
              <a:ext uri="{FF2B5EF4-FFF2-40B4-BE49-F238E27FC236}">
                <a16:creationId xmlns:a16="http://schemas.microsoft.com/office/drawing/2014/main" id="{8BE5B7B3-EB85-144F-8440-72649A653200}"/>
              </a:ext>
            </a:extLst>
          </p:cNvPr>
          <p:cNvSpPr/>
          <p:nvPr/>
        </p:nvSpPr>
        <p:spPr>
          <a:xfrm>
            <a:off x="5657850" y="7911476"/>
            <a:ext cx="6972300" cy="1384995"/>
          </a:xfrm>
          <a:prstGeom prst="rect">
            <a:avLst/>
          </a:prstGeom>
          <a:solidFill>
            <a:schemeClr val="bg1">
              <a:alpha val="67000"/>
            </a:schemeClr>
          </a:solidFill>
        </p:spPr>
        <p:txBody>
          <a:bodyPr wrap="square">
            <a:spAutoFit/>
          </a:bodyPr>
          <a:lstStyle/>
          <a:p>
            <a:pPr algn="ctr" defTabSz="1371600" eaLnBrk="0" fontAlgn="base" hangingPunct="0">
              <a:spcBef>
                <a:spcPct val="0"/>
              </a:spcBef>
              <a:spcAft>
                <a:spcPct val="0"/>
              </a:spcAft>
            </a:pPr>
            <a:r>
              <a:rPr lang="en-US" sz="4200" b="1" dirty="0">
                <a:solidFill>
                  <a:prstClr val="black"/>
                </a:solidFill>
                <a:latin typeface="Calibri" panose="020F0502020204030204" pitchFamily="34" charset="0"/>
                <a:ea typeface="Arial Narrow" charset="0"/>
                <a:cs typeface="Calibri" panose="020F0502020204030204" pitchFamily="34" charset="0"/>
              </a:rPr>
              <a:t>Design Thinking Principle</a:t>
            </a:r>
            <a:br>
              <a:rPr lang="en-US" sz="4200" b="1" dirty="0">
                <a:solidFill>
                  <a:prstClr val="black"/>
                </a:solidFill>
                <a:latin typeface="Calibri" panose="020F0502020204030204" pitchFamily="34" charset="0"/>
                <a:ea typeface="Arial Narrow" charset="0"/>
                <a:cs typeface="Calibri" panose="020F0502020204030204" pitchFamily="34" charset="0"/>
              </a:rPr>
            </a:br>
            <a:r>
              <a:rPr lang="en-US" sz="4200" dirty="0">
                <a:solidFill>
                  <a:prstClr val="black"/>
                </a:solidFill>
                <a:latin typeface="Calibri" panose="020F0502020204030204" pitchFamily="34" charset="0"/>
                <a:ea typeface="Arial Narrow" charset="0"/>
                <a:cs typeface="Calibri" panose="020F0502020204030204" pitchFamily="34" charset="0"/>
              </a:rPr>
              <a:t>A fixed process and a tool kit</a:t>
            </a:r>
            <a:endParaRPr lang="en-US" sz="4200" dirty="0">
              <a:solidFill>
                <a:prstClr val="black"/>
              </a:solidFill>
              <a:latin typeface="Verdana" pitchFamily="34" charset="0"/>
              <a:ea typeface="ＭＳ Ｐゴシック" pitchFamily="-111" charset="-128"/>
            </a:endParaRPr>
          </a:p>
        </p:txBody>
      </p:sp>
    </p:spTree>
    <p:extLst>
      <p:ext uri="{BB962C8B-B14F-4D97-AF65-F5344CB8AC3E}">
        <p14:creationId xmlns:p14="http://schemas.microsoft.com/office/powerpoint/2010/main" val="41737926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919737" y="8523486"/>
            <a:ext cx="6032994" cy="553998"/>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defTabSz="1371600" eaLnBrk="0" hangingPunct="0">
              <a:tabLst>
                <a:tab pos="1371600" algn="l"/>
                <a:tab pos="6172200" algn="ctr"/>
                <a:tab pos="8915400" algn="r"/>
              </a:tabLst>
              <a:defRPr/>
            </a:pPr>
            <a:r>
              <a:rPr lang="en-US" sz="3000" dirty="0">
                <a:solidFill>
                  <a:prstClr val="black">
                    <a:lumMod val="85000"/>
                    <a:lumOff val="15000"/>
                  </a:prstClr>
                </a:solidFill>
                <a:latin typeface="Calibri" panose="020F0502020204030204"/>
                <a:ea typeface="ＭＳ Ｐゴシック" pitchFamily="-111" charset="-128"/>
                <a:cs typeface="Arial" pitchFamily="34" charset="0"/>
              </a:rPr>
              <a:t>*Survey of Users, N = 246</a:t>
            </a:r>
            <a:endParaRPr lang="en-US" sz="3000" dirty="0">
              <a:solidFill>
                <a:prstClr val="black">
                  <a:lumMod val="85000"/>
                  <a:lumOff val="15000"/>
                </a:prstClr>
              </a:solidFill>
              <a:latin typeface="Calibri" panose="020F0502020204030204"/>
              <a:ea typeface="ＭＳ Ｐゴシック" pitchFamily="-111" charset="-128"/>
            </a:endParaRPr>
          </a:p>
        </p:txBody>
      </p:sp>
      <p:sp>
        <p:nvSpPr>
          <p:cNvPr id="9" name="Subtitle 2"/>
          <p:cNvSpPr txBox="1">
            <a:spLocks/>
          </p:cNvSpPr>
          <p:nvPr/>
        </p:nvSpPr>
        <p:spPr>
          <a:xfrm>
            <a:off x="1259124" y="478973"/>
            <a:ext cx="15916584" cy="1424168"/>
          </a:xfrm>
          <a:prstGeom prst="rect">
            <a:avLst/>
          </a:prstGeom>
        </p:spPr>
        <p:txBody>
          <a:bodyPr vert="horz" lIns="137160" tIns="68580" rIns="137160" bIns="6858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1371600">
              <a:buNone/>
              <a:defRPr/>
            </a:pPr>
            <a:r>
              <a:rPr lang="en-US" sz="6600" b="1" dirty="0">
                <a:solidFill>
                  <a:prstClr val="black"/>
                </a:solidFill>
                <a:latin typeface="Calibri Light" panose="020F0302020204030204"/>
              </a:rPr>
              <a:t>Isolation Methods</a:t>
            </a:r>
          </a:p>
        </p:txBody>
      </p:sp>
      <p:sp>
        <p:nvSpPr>
          <p:cNvPr id="6" name="Rectangle 5">
            <a:extLst>
              <a:ext uri="{FF2B5EF4-FFF2-40B4-BE49-F238E27FC236}">
                <a16:creationId xmlns:a16="http://schemas.microsoft.com/office/drawing/2014/main" id="{AD334A11-9D33-4CC1-A596-80A69D78CBD2}"/>
              </a:ext>
            </a:extLst>
          </p:cNvPr>
          <p:cNvSpPr/>
          <p:nvPr/>
        </p:nvSpPr>
        <p:spPr>
          <a:xfrm>
            <a:off x="0" y="9571992"/>
            <a:ext cx="18288000" cy="715008"/>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srgbClr val="820E2E"/>
              </a:solidFill>
              <a:latin typeface="Calibri" panose="020F0502020204030204"/>
            </a:endParaRPr>
          </a:p>
        </p:txBody>
      </p:sp>
      <p:graphicFrame>
        <p:nvGraphicFramePr>
          <p:cNvPr id="11" name="Chart 10">
            <a:extLst>
              <a:ext uri="{FF2B5EF4-FFF2-40B4-BE49-F238E27FC236}">
                <a16:creationId xmlns:a16="http://schemas.microsoft.com/office/drawing/2014/main" id="{CAE1F5D0-94A6-464C-A7D8-2130CD358EEB}"/>
              </a:ext>
            </a:extLst>
          </p:cNvPr>
          <p:cNvGraphicFramePr/>
          <p:nvPr/>
        </p:nvGraphicFramePr>
        <p:xfrm>
          <a:off x="2015209" y="2055878"/>
          <a:ext cx="14257583" cy="6444524"/>
        </p:xfrm>
        <a:graphic>
          <a:graphicData uri="http://schemas.openxmlformats.org/drawingml/2006/chart">
            <c:chart xmlns:c="http://schemas.openxmlformats.org/drawingml/2006/chart" xmlns:r="http://schemas.openxmlformats.org/officeDocument/2006/relationships" r:id="rId3"/>
          </a:graphicData>
        </a:graphic>
      </p:graphicFrame>
      <p:pic>
        <p:nvPicPr>
          <p:cNvPr id="10" name="Graphic 9" descr="Checkmark">
            <a:extLst>
              <a:ext uri="{FF2B5EF4-FFF2-40B4-BE49-F238E27FC236}">
                <a16:creationId xmlns:a16="http://schemas.microsoft.com/office/drawing/2014/main" id="{AF12BE72-CD78-1846-815B-11A4892173D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980988" y="6253835"/>
            <a:ext cx="775608" cy="775608"/>
          </a:xfrm>
          <a:prstGeom prst="rect">
            <a:avLst/>
          </a:prstGeom>
        </p:spPr>
      </p:pic>
      <p:pic>
        <p:nvPicPr>
          <p:cNvPr id="12" name="Graphic 11" descr="Checkmark">
            <a:extLst>
              <a:ext uri="{FF2B5EF4-FFF2-40B4-BE49-F238E27FC236}">
                <a16:creationId xmlns:a16="http://schemas.microsoft.com/office/drawing/2014/main" id="{97346F56-E3B5-474E-9248-751138F7A061}"/>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478879" y="4196436"/>
            <a:ext cx="775608" cy="775608"/>
          </a:xfrm>
          <a:prstGeom prst="rect">
            <a:avLst/>
          </a:prstGeom>
        </p:spPr>
      </p:pic>
      <p:pic>
        <p:nvPicPr>
          <p:cNvPr id="13" name="Graphic 12" descr="Checkmark">
            <a:extLst>
              <a:ext uri="{FF2B5EF4-FFF2-40B4-BE49-F238E27FC236}">
                <a16:creationId xmlns:a16="http://schemas.microsoft.com/office/drawing/2014/main" id="{95795B34-CE51-E848-A3E1-4ED641B3A5EB}"/>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668914" y="6870239"/>
            <a:ext cx="775608" cy="775608"/>
          </a:xfrm>
          <a:prstGeom prst="rect">
            <a:avLst/>
          </a:prstGeom>
        </p:spPr>
      </p:pic>
    </p:spTree>
    <p:extLst>
      <p:ext uri="{BB962C8B-B14F-4D97-AF65-F5344CB8AC3E}">
        <p14:creationId xmlns:p14="http://schemas.microsoft.com/office/powerpoint/2010/main" val="14071968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9"/>
          <p:cNvSpPr>
            <a:spLocks noChangeArrowheads="1"/>
          </p:cNvSpPr>
          <p:nvPr/>
        </p:nvSpPr>
        <p:spPr bwMode="auto">
          <a:xfrm>
            <a:off x="898299" y="8613925"/>
            <a:ext cx="6032994" cy="553998"/>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defTabSz="1371600" eaLnBrk="0" hangingPunct="0">
              <a:tabLst>
                <a:tab pos="1371600" algn="l"/>
                <a:tab pos="6172200" algn="ctr"/>
                <a:tab pos="8915400" algn="r"/>
              </a:tabLst>
              <a:defRPr/>
            </a:pPr>
            <a:r>
              <a:rPr lang="en-US" sz="3000" dirty="0">
                <a:solidFill>
                  <a:prstClr val="black">
                    <a:lumMod val="85000"/>
                    <a:lumOff val="15000"/>
                  </a:prstClr>
                </a:solidFill>
                <a:latin typeface="Calibri" panose="020F0502020204030204"/>
                <a:ea typeface="ＭＳ Ｐゴシック" pitchFamily="-111" charset="-128"/>
                <a:cs typeface="Arial" pitchFamily="34" charset="0"/>
              </a:rPr>
              <a:t>*Survey of Users, N = 246</a:t>
            </a:r>
            <a:endParaRPr lang="en-US" sz="3000" dirty="0">
              <a:solidFill>
                <a:prstClr val="black">
                  <a:lumMod val="85000"/>
                  <a:lumOff val="15000"/>
                </a:prstClr>
              </a:solidFill>
              <a:latin typeface="Calibri" panose="020F0502020204030204"/>
              <a:ea typeface="ＭＳ Ｐゴシック" pitchFamily="-111" charset="-128"/>
            </a:endParaRPr>
          </a:p>
        </p:txBody>
      </p:sp>
      <p:sp>
        <p:nvSpPr>
          <p:cNvPr id="9" name="Subtitle 2"/>
          <p:cNvSpPr txBox="1">
            <a:spLocks/>
          </p:cNvSpPr>
          <p:nvPr/>
        </p:nvSpPr>
        <p:spPr>
          <a:xfrm>
            <a:off x="1259123" y="478973"/>
            <a:ext cx="16121300" cy="1424168"/>
          </a:xfrm>
          <a:prstGeom prst="rect">
            <a:avLst/>
          </a:prstGeom>
        </p:spPr>
        <p:txBody>
          <a:bodyPr vert="horz" lIns="137160" tIns="68580" rIns="137160" bIns="6858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1371600">
              <a:buNone/>
              <a:defRPr/>
            </a:pPr>
            <a:r>
              <a:rPr lang="en-US" sz="6600" b="1" dirty="0">
                <a:solidFill>
                  <a:prstClr val="black"/>
                </a:solidFill>
                <a:latin typeface="Calibri Light" panose="020F0302020204030204"/>
              </a:rPr>
              <a:t>Data Conversion Methods</a:t>
            </a:r>
          </a:p>
        </p:txBody>
      </p:sp>
      <p:sp>
        <p:nvSpPr>
          <p:cNvPr id="6" name="Rectangle 5">
            <a:extLst>
              <a:ext uri="{FF2B5EF4-FFF2-40B4-BE49-F238E27FC236}">
                <a16:creationId xmlns:a16="http://schemas.microsoft.com/office/drawing/2014/main" id="{AD334A11-9D33-4CC1-A596-80A69D78CBD2}"/>
              </a:ext>
            </a:extLst>
          </p:cNvPr>
          <p:cNvSpPr/>
          <p:nvPr/>
        </p:nvSpPr>
        <p:spPr>
          <a:xfrm>
            <a:off x="0" y="9571992"/>
            <a:ext cx="18288000" cy="715008"/>
          </a:xfrm>
          <a:prstGeom prst="rect">
            <a:avLst/>
          </a:prstGeom>
          <a:solidFill>
            <a:srgbClr val="820E2E"/>
          </a:solidFill>
          <a:ln>
            <a:solidFill>
              <a:srgbClr val="820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srgbClr val="820E2E"/>
              </a:solidFill>
              <a:latin typeface="Calibri" panose="020F0502020204030204"/>
            </a:endParaRPr>
          </a:p>
        </p:txBody>
      </p:sp>
      <p:graphicFrame>
        <p:nvGraphicFramePr>
          <p:cNvPr id="7" name="Content Placeholder 3">
            <a:extLst>
              <a:ext uri="{FF2B5EF4-FFF2-40B4-BE49-F238E27FC236}">
                <a16:creationId xmlns:a16="http://schemas.microsoft.com/office/drawing/2014/main" id="{789A12D9-F71C-7042-9F68-65CD18FE9958}"/>
              </a:ext>
            </a:extLst>
          </p:cNvPr>
          <p:cNvGraphicFramePr>
            <a:graphicFrameLocks/>
          </p:cNvGraphicFramePr>
          <p:nvPr/>
        </p:nvGraphicFramePr>
        <p:xfrm>
          <a:off x="361373" y="1903140"/>
          <a:ext cx="16667505" cy="65270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96964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82346" y="480060"/>
            <a:ext cx="17323308" cy="932688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 name="Title 1">
            <a:extLst>
              <a:ext uri="{FF2B5EF4-FFF2-40B4-BE49-F238E27FC236}">
                <a16:creationId xmlns:a16="http://schemas.microsoft.com/office/drawing/2014/main" id="{B751808F-2937-0141-9D0E-9FCB3D4C75EF}"/>
              </a:ext>
            </a:extLst>
          </p:cNvPr>
          <p:cNvSpPr>
            <a:spLocks noGrp="1"/>
          </p:cNvSpPr>
          <p:nvPr>
            <p:ph type="title"/>
          </p:nvPr>
        </p:nvSpPr>
        <p:spPr>
          <a:xfrm>
            <a:off x="1255014" y="590150"/>
            <a:ext cx="15773400" cy="1401759"/>
          </a:xfrm>
        </p:spPr>
        <p:txBody>
          <a:bodyPr anchor="ctr">
            <a:normAutofit/>
          </a:bodyPr>
          <a:lstStyle/>
          <a:p>
            <a:pPr algn="ctr">
              <a:lnSpc>
                <a:spcPct val="100000"/>
              </a:lnSpc>
            </a:pPr>
            <a:r>
              <a:rPr lang="en-US" sz="8100" b="1" dirty="0"/>
              <a:t>Objectives</a:t>
            </a:r>
          </a:p>
        </p:txBody>
      </p:sp>
      <p:sp>
        <p:nvSpPr>
          <p:cNvPr id="3" name="Content Placeholder 2">
            <a:extLst>
              <a:ext uri="{FF2B5EF4-FFF2-40B4-BE49-F238E27FC236}">
                <a16:creationId xmlns:a16="http://schemas.microsoft.com/office/drawing/2014/main" id="{7064ABB2-27AC-984F-A6FF-3F1BF4C9CB83}"/>
              </a:ext>
            </a:extLst>
          </p:cNvPr>
          <p:cNvSpPr>
            <a:spLocks noGrp="1"/>
          </p:cNvSpPr>
          <p:nvPr>
            <p:ph idx="1"/>
          </p:nvPr>
        </p:nvSpPr>
        <p:spPr>
          <a:xfrm>
            <a:off x="894258" y="2705100"/>
            <a:ext cx="16885238" cy="7440929"/>
          </a:xfrm>
        </p:spPr>
        <p:txBody>
          <a:bodyPr>
            <a:noAutofit/>
          </a:bodyPr>
          <a:lstStyle/>
          <a:p>
            <a:pPr marL="0" indent="0">
              <a:lnSpc>
                <a:spcPct val="100000"/>
              </a:lnSpc>
              <a:spcBef>
                <a:spcPts val="0"/>
              </a:spcBef>
              <a:spcAft>
                <a:spcPts val="900"/>
              </a:spcAft>
              <a:buClr>
                <a:schemeClr val="tx1"/>
              </a:buClr>
              <a:buNone/>
            </a:pPr>
            <a:r>
              <a:rPr lang="en-US" sz="3450" dirty="0"/>
              <a:t>After attending this session, participants should be able to:</a:t>
            </a:r>
          </a:p>
          <a:p>
            <a:pPr marL="514350" indent="-514350">
              <a:lnSpc>
                <a:spcPct val="100000"/>
              </a:lnSpc>
              <a:spcBef>
                <a:spcPts val="0"/>
              </a:spcBef>
              <a:spcAft>
                <a:spcPts val="900"/>
              </a:spcAft>
              <a:buClr>
                <a:schemeClr val="tx1"/>
              </a:buClr>
              <a:buFont typeface="+mj-lt"/>
              <a:buAutoNum type="arabicPeriod"/>
            </a:pPr>
            <a:r>
              <a:rPr lang="en-US" sz="3450" dirty="0"/>
              <a:t>List the data sets possible from projects, including ROI. </a:t>
            </a:r>
          </a:p>
          <a:p>
            <a:pPr marL="514350" indent="-514350">
              <a:lnSpc>
                <a:spcPct val="100000"/>
              </a:lnSpc>
              <a:spcBef>
                <a:spcPts val="0"/>
              </a:spcBef>
              <a:spcAft>
                <a:spcPts val="900"/>
              </a:spcAft>
              <a:buClr>
                <a:schemeClr val="tx1"/>
              </a:buClr>
              <a:buFont typeface="+mj-lt"/>
              <a:buAutoNum type="arabicPeriod"/>
            </a:pPr>
            <a:r>
              <a:rPr lang="en-US" sz="3450" dirty="0"/>
              <a:t>Identify the categories that are desired by top executives and other key stakeholders. </a:t>
            </a:r>
          </a:p>
          <a:p>
            <a:pPr marL="514350" indent="-514350">
              <a:lnSpc>
                <a:spcPct val="100000"/>
              </a:lnSpc>
              <a:spcBef>
                <a:spcPts val="0"/>
              </a:spcBef>
              <a:spcAft>
                <a:spcPts val="900"/>
              </a:spcAft>
              <a:buClr>
                <a:schemeClr val="tx1"/>
              </a:buClr>
              <a:buFont typeface="+mj-lt"/>
              <a:buAutoNum type="arabicPeriod"/>
            </a:pPr>
            <a:r>
              <a:rPr lang="en-US" sz="3450" dirty="0"/>
              <a:t>Explain how these measures are derived and developed. </a:t>
            </a:r>
          </a:p>
          <a:p>
            <a:pPr marL="514350" indent="-514350">
              <a:lnSpc>
                <a:spcPct val="100000"/>
              </a:lnSpc>
              <a:spcBef>
                <a:spcPts val="0"/>
              </a:spcBef>
              <a:spcAft>
                <a:spcPts val="900"/>
              </a:spcAft>
              <a:buClr>
                <a:schemeClr val="tx1"/>
              </a:buClr>
              <a:buFont typeface="+mj-lt"/>
              <a:buAutoNum type="arabicPeriod"/>
            </a:pPr>
            <a:r>
              <a:rPr lang="en-US" sz="3450" dirty="0"/>
              <a:t>Pursue a plan to measure and communicate the ROI for a project to different audiences. </a:t>
            </a:r>
          </a:p>
        </p:txBody>
      </p:sp>
      <p:sp>
        <p:nvSpPr>
          <p:cNvPr id="6" name="Slide Number Placeholder 1">
            <a:extLst>
              <a:ext uri="{FF2B5EF4-FFF2-40B4-BE49-F238E27FC236}">
                <a16:creationId xmlns:a16="http://schemas.microsoft.com/office/drawing/2014/main" id="{94A0206B-1BD8-E249-9FCC-5EA540396107}"/>
              </a:ext>
            </a:extLst>
          </p:cNvPr>
          <p:cNvSpPr txBox="1">
            <a:spLocks/>
          </p:cNvSpPr>
          <p:nvPr/>
        </p:nvSpPr>
        <p:spPr>
          <a:xfrm>
            <a:off x="14162397" y="9739313"/>
            <a:ext cx="4114800" cy="547688"/>
          </a:xfrm>
          <a:prstGeom prst="rect">
            <a:avLst/>
          </a:prstGeom>
        </p:spPr>
        <p:txBody>
          <a:bodyPr vert="horz" lIns="137160" tIns="68580" rIns="137160" bIns="6858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71600">
              <a:spcAft>
                <a:spcPts val="900"/>
              </a:spcAft>
              <a:defRPr/>
            </a:pPr>
            <a:fld id="{798BDFA3-3F45-4374-B800-2FC8FD908A4F}" type="slidenum">
              <a:rPr lang="en-US" sz="1800">
                <a:solidFill>
                  <a:prstClr val="white"/>
                </a:solidFill>
                <a:latin typeface="Calibri" panose="020F0502020204030204"/>
              </a:rPr>
              <a:pPr algn="r" defTabSz="1371600">
                <a:spcAft>
                  <a:spcPts val="900"/>
                </a:spcAft>
                <a:defRPr/>
              </a:pPr>
              <a:t>4</a:t>
            </a:fld>
            <a:endParaRPr lang="en-US" sz="1800" dirty="0">
              <a:solidFill>
                <a:prstClr val="white"/>
              </a:solidFill>
              <a:latin typeface="Calibri" panose="020F0502020204030204"/>
            </a:endParaRPr>
          </a:p>
        </p:txBody>
      </p:sp>
    </p:spTree>
    <p:extLst>
      <p:ext uri="{BB962C8B-B14F-4D97-AF65-F5344CB8AC3E}">
        <p14:creationId xmlns:p14="http://schemas.microsoft.com/office/powerpoint/2010/main" val="13382069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8217451-F65B-4BDA-B78A-C8EECADFEB2B}"/>
              </a:ext>
            </a:extLst>
          </p:cNvPr>
          <p:cNvSpPr/>
          <p:nvPr/>
        </p:nvSpPr>
        <p:spPr>
          <a:xfrm>
            <a:off x="0" y="8526946"/>
            <a:ext cx="18288000" cy="16949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 name="Title 1">
            <a:extLst>
              <a:ext uri="{FF2B5EF4-FFF2-40B4-BE49-F238E27FC236}">
                <a16:creationId xmlns:a16="http://schemas.microsoft.com/office/drawing/2014/main" id="{6CD731F3-1C5D-4CB4-9667-5FB73E40BA46}"/>
              </a:ext>
            </a:extLst>
          </p:cNvPr>
          <p:cNvSpPr>
            <a:spLocks noGrp="1"/>
          </p:cNvSpPr>
          <p:nvPr>
            <p:ph type="title"/>
          </p:nvPr>
        </p:nvSpPr>
        <p:spPr>
          <a:xfrm>
            <a:off x="6315075" y="240031"/>
            <a:ext cx="9338310" cy="789623"/>
          </a:xfrm>
        </p:spPr>
        <p:txBody>
          <a:bodyPr>
            <a:normAutofit fontScale="90000"/>
          </a:bodyPr>
          <a:lstStyle/>
          <a:p>
            <a:r>
              <a:rPr lang="en-US" b="1" dirty="0">
                <a:solidFill>
                  <a:srgbClr val="820E2E"/>
                </a:solidFill>
                <a:effectLst>
                  <a:outerShdw blurRad="38100" dist="38100" dir="2700000" algn="tl">
                    <a:srgbClr val="000000">
                      <a:alpha val="43137"/>
                    </a:srgbClr>
                  </a:outerShdw>
                </a:effectLst>
              </a:rPr>
              <a:t>Common Intangibles</a:t>
            </a:r>
            <a:endParaRPr lang="en-US" dirty="0">
              <a:solidFill>
                <a:srgbClr val="820E2E"/>
              </a:solidFill>
            </a:endParaRPr>
          </a:p>
        </p:txBody>
      </p:sp>
      <p:sp>
        <p:nvSpPr>
          <p:cNvPr id="8" name="Rectangle 7">
            <a:extLst>
              <a:ext uri="{FF2B5EF4-FFF2-40B4-BE49-F238E27FC236}">
                <a16:creationId xmlns:a16="http://schemas.microsoft.com/office/drawing/2014/main" id="{50C41B69-64DB-43F6-9568-5D3BD735FF2C}"/>
              </a:ext>
            </a:extLst>
          </p:cNvPr>
          <p:cNvSpPr/>
          <p:nvPr/>
        </p:nvSpPr>
        <p:spPr>
          <a:xfrm>
            <a:off x="4154806" y="1924230"/>
            <a:ext cx="5269229" cy="5493812"/>
          </a:xfrm>
          <a:prstGeom prst="rect">
            <a:avLst/>
          </a:prstGeom>
        </p:spPr>
        <p:txBody>
          <a:bodyPr wrap="square">
            <a:spAutoFit/>
          </a:bodyPr>
          <a:lstStyle/>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Complexity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Compliance</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Conflict</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Corporate social responsibility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Creativity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Culture</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Customer service</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Decisiveness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Emotional intelligence</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Employee attitudes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Engagement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Food security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Grit</a:t>
            </a:r>
          </a:p>
        </p:txBody>
      </p:sp>
      <p:sp>
        <p:nvSpPr>
          <p:cNvPr id="9" name="Rectangle 8">
            <a:extLst>
              <a:ext uri="{FF2B5EF4-FFF2-40B4-BE49-F238E27FC236}">
                <a16:creationId xmlns:a16="http://schemas.microsoft.com/office/drawing/2014/main" id="{A6E99905-2F6E-4097-BBC6-066ED0CE987D}"/>
              </a:ext>
            </a:extLst>
          </p:cNvPr>
          <p:cNvSpPr/>
          <p:nvPr/>
        </p:nvSpPr>
        <p:spPr>
          <a:xfrm>
            <a:off x="394335" y="1927736"/>
            <a:ext cx="3760470" cy="5493812"/>
          </a:xfrm>
          <a:prstGeom prst="rect">
            <a:avLst/>
          </a:prstGeom>
        </p:spPr>
        <p:txBody>
          <a:bodyPr wrap="square">
            <a:spAutoFit/>
          </a:bodyPr>
          <a:lstStyle/>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Agility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Ambiguity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Alliances</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Awards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Brand</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Burnout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Capability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Capacity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Carbon emissions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Clarity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Collaboration</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Communication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Compassion</a:t>
            </a:r>
          </a:p>
        </p:txBody>
      </p:sp>
      <p:sp>
        <p:nvSpPr>
          <p:cNvPr id="10" name="Rectangle 9">
            <a:extLst>
              <a:ext uri="{FF2B5EF4-FFF2-40B4-BE49-F238E27FC236}">
                <a16:creationId xmlns:a16="http://schemas.microsoft.com/office/drawing/2014/main" id="{5FF4392F-2F8D-4FFB-818A-BFAE922A510C}"/>
              </a:ext>
            </a:extLst>
          </p:cNvPr>
          <p:cNvSpPr/>
          <p:nvPr/>
        </p:nvSpPr>
        <p:spPr>
          <a:xfrm>
            <a:off x="9144000" y="1920725"/>
            <a:ext cx="5423535" cy="5493812"/>
          </a:xfrm>
          <a:prstGeom prst="rect">
            <a:avLst/>
          </a:prstGeom>
        </p:spPr>
        <p:txBody>
          <a:bodyPr wrap="square">
            <a:spAutoFit/>
          </a:bodyPr>
          <a:lstStyle/>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Happiness</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Human Life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Image</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Intellectual capital</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Job satisfaction</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Leadership effectiveness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Loyalty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Mindfulness</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Mindset</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Net promoter score</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Networking</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Organizational commitment</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Partnering</a:t>
            </a:r>
          </a:p>
        </p:txBody>
      </p:sp>
      <p:sp>
        <p:nvSpPr>
          <p:cNvPr id="11" name="Rectangle 10">
            <a:extLst>
              <a:ext uri="{FF2B5EF4-FFF2-40B4-BE49-F238E27FC236}">
                <a16:creationId xmlns:a16="http://schemas.microsoft.com/office/drawing/2014/main" id="{560A99BC-0F5B-4916-8809-4C027D66361B}"/>
              </a:ext>
            </a:extLst>
          </p:cNvPr>
          <p:cNvSpPr/>
          <p:nvPr/>
        </p:nvSpPr>
        <p:spPr>
          <a:xfrm>
            <a:off x="14173200" y="1927736"/>
            <a:ext cx="3760470" cy="5493812"/>
          </a:xfrm>
          <a:prstGeom prst="rect">
            <a:avLst/>
          </a:prstGeom>
        </p:spPr>
        <p:txBody>
          <a:bodyPr wrap="square">
            <a:spAutoFit/>
          </a:bodyPr>
          <a:lstStyle/>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Patient satisfaction </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Poverty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Reputation</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Risk</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Social Capital</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Stress</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Sustainability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Team effectiveness</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Timeliness</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Trust</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Uncertainty</a:t>
            </a:r>
          </a:p>
          <a:p>
            <a:pPr marL="514350" indent="-514350" defTabSz="1371600">
              <a:buFont typeface="Times New Roman" panose="02020603050405020304" pitchFamily="18" charset="0"/>
              <a:buChar char="•"/>
              <a:defRPr/>
            </a:pPr>
            <a:r>
              <a:rPr lang="en-US" sz="2700" dirty="0">
                <a:solidFill>
                  <a:srgbClr val="171616"/>
                </a:solidFill>
                <a:latin typeface="Calibri" panose="020F0502020204030204"/>
                <a:ea typeface="ＭＳ Ｐゴシック" pitchFamily="-111" charset="-128"/>
              </a:rPr>
              <a:t>Volatility </a:t>
            </a:r>
          </a:p>
          <a:p>
            <a:pPr marL="514350" indent="-514350" defTabSz="1371600">
              <a:buFont typeface="Times New Roman" panose="02020603050405020304" pitchFamily="18" charset="0"/>
              <a:buChar char="•"/>
              <a:defRPr/>
            </a:pPr>
            <a:r>
              <a:rPr lang="en-US" altLang="en-US" sz="2700" dirty="0">
                <a:solidFill>
                  <a:srgbClr val="171616"/>
                </a:solidFill>
                <a:latin typeface="Calibri" panose="020F0502020204030204" pitchFamily="34" charset="0"/>
                <a:ea typeface="Times New Roman" panose="02020603050405020304" pitchFamily="18" charset="0"/>
                <a:cs typeface="Calibri" panose="020F0502020204030204" pitchFamily="34" charset="0"/>
              </a:rPr>
              <a:t>Work/life balance</a:t>
            </a:r>
            <a:r>
              <a:rPr lang="en-US" altLang="en-US" sz="1200" dirty="0">
                <a:solidFill>
                  <a:srgbClr val="171616"/>
                </a:solidFill>
                <a:latin typeface="Calibri" panose="020F0502020204030204"/>
                <a:ea typeface="ＭＳ Ｐゴシック" pitchFamily="-111" charset="-128"/>
              </a:rPr>
              <a:t> </a:t>
            </a:r>
            <a:endParaRPr lang="en-US" altLang="en-US" sz="4200" dirty="0">
              <a:solidFill>
                <a:srgbClr val="171616"/>
              </a:solidFill>
              <a:latin typeface="Arial" panose="020B0604020202020204" pitchFamily="34" charset="0"/>
              <a:ea typeface="ＭＳ Ｐゴシック" pitchFamily="-111" charset="-128"/>
            </a:endParaRPr>
          </a:p>
        </p:txBody>
      </p:sp>
    </p:spTree>
    <p:extLst>
      <p:ext uri="{BB962C8B-B14F-4D97-AF65-F5344CB8AC3E}">
        <p14:creationId xmlns:p14="http://schemas.microsoft.com/office/powerpoint/2010/main" val="32882806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20336" cy="10287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2700">
              <a:solidFill>
                <a:prstClr val="white"/>
              </a:solidFill>
              <a:latin typeface="Calibri" panose="020F0502020204030204"/>
            </a:endParaRPr>
          </a:p>
        </p:txBody>
      </p:sp>
      <p:sp>
        <p:nvSpPr>
          <p:cNvPr id="9" name="Arrow: Right 8">
            <a:extLst>
              <a:ext uri="{FF2B5EF4-FFF2-40B4-BE49-F238E27FC236}">
                <a16:creationId xmlns:a16="http://schemas.microsoft.com/office/drawing/2014/main" id="{E23ECB7A-6271-472D-9775-B70C6A15FC7A}"/>
              </a:ext>
            </a:extLst>
          </p:cNvPr>
          <p:cNvSpPr/>
          <p:nvPr/>
        </p:nvSpPr>
        <p:spPr>
          <a:xfrm>
            <a:off x="0" y="217608"/>
            <a:ext cx="5503545" cy="1085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 name="Title 1">
            <a:extLst>
              <a:ext uri="{FF2B5EF4-FFF2-40B4-BE49-F238E27FC236}">
                <a16:creationId xmlns:a16="http://schemas.microsoft.com/office/drawing/2014/main" id="{BA7D86F8-6297-6541-8E8F-6F2648AAFE8D}"/>
              </a:ext>
            </a:extLst>
          </p:cNvPr>
          <p:cNvSpPr>
            <a:spLocks noGrp="1"/>
          </p:cNvSpPr>
          <p:nvPr>
            <p:ph type="title"/>
          </p:nvPr>
        </p:nvSpPr>
        <p:spPr>
          <a:xfrm>
            <a:off x="1083041" y="3086100"/>
            <a:ext cx="4114800" cy="4114800"/>
          </a:xfrm>
          <a:prstGeom prst="ellipse">
            <a:avLst/>
          </a:prstGeom>
          <a:solidFill>
            <a:srgbClr val="262626"/>
          </a:solidFill>
          <a:ln w="174625" cmpd="thinThick">
            <a:solidFill>
              <a:srgbClr val="262626"/>
            </a:solidFill>
          </a:ln>
        </p:spPr>
        <p:txBody>
          <a:bodyPr anchor="ctr">
            <a:normAutofit/>
          </a:bodyPr>
          <a:lstStyle/>
          <a:p>
            <a:pPr algn="ctr"/>
            <a:r>
              <a:rPr lang="en-US" sz="3300" b="1" dirty="0">
                <a:solidFill>
                  <a:srgbClr val="FFFFFF"/>
                </a:solidFill>
              </a:rPr>
              <a:t>Tabulating Program Costs Recommended Items</a:t>
            </a:r>
            <a:endParaRPr lang="en-US" sz="3300" dirty="0">
              <a:solidFill>
                <a:srgbClr val="FFFFFF"/>
              </a:solidFill>
            </a:endParaRPr>
          </a:p>
        </p:txBody>
      </p:sp>
      <p:graphicFrame>
        <p:nvGraphicFramePr>
          <p:cNvPr id="5" name="Content Placeholder 4">
            <a:extLst>
              <a:ext uri="{FF2B5EF4-FFF2-40B4-BE49-F238E27FC236}">
                <a16:creationId xmlns:a16="http://schemas.microsoft.com/office/drawing/2014/main" id="{150EA68A-AEC0-4E48-B104-4F1576E293A4}"/>
              </a:ext>
            </a:extLst>
          </p:cNvPr>
          <p:cNvGraphicFramePr>
            <a:graphicFrameLocks noGrp="1"/>
          </p:cNvGraphicFramePr>
          <p:nvPr>
            <p:ph idx="1"/>
          </p:nvPr>
        </p:nvGraphicFramePr>
        <p:xfrm>
          <a:off x="5736136" y="474783"/>
          <a:ext cx="12111488" cy="9059739"/>
        </p:xfrm>
        <a:graphic>
          <a:graphicData uri="http://schemas.openxmlformats.org/drawingml/2006/table">
            <a:tbl>
              <a:tblPr firstRow="1" firstCol="1" lastRow="1" lastCol="1" bandRow="1" bandCol="1"/>
              <a:tblGrid>
                <a:gridCol w="7805223">
                  <a:extLst>
                    <a:ext uri="{9D8B030D-6E8A-4147-A177-3AD203B41FA5}">
                      <a16:colId xmlns:a16="http://schemas.microsoft.com/office/drawing/2014/main" val="1413296994"/>
                    </a:ext>
                  </a:extLst>
                </a:gridCol>
                <a:gridCol w="1944155">
                  <a:extLst>
                    <a:ext uri="{9D8B030D-6E8A-4147-A177-3AD203B41FA5}">
                      <a16:colId xmlns:a16="http://schemas.microsoft.com/office/drawing/2014/main" val="2961369161"/>
                    </a:ext>
                  </a:extLst>
                </a:gridCol>
                <a:gridCol w="2362110">
                  <a:extLst>
                    <a:ext uri="{9D8B030D-6E8A-4147-A177-3AD203B41FA5}">
                      <a16:colId xmlns:a16="http://schemas.microsoft.com/office/drawing/2014/main" val="3382498052"/>
                    </a:ext>
                  </a:extLst>
                </a:gridCol>
              </a:tblGrid>
              <a:tr h="573567">
                <a:tc>
                  <a:txBody>
                    <a:bodyPr/>
                    <a:lstStyle/>
                    <a:p>
                      <a:pPr marL="50800" marR="0">
                        <a:spcBef>
                          <a:spcPts val="70"/>
                        </a:spcBef>
                        <a:spcAft>
                          <a:spcPts val="0"/>
                        </a:spcAft>
                      </a:pPr>
                      <a:r>
                        <a:rPr lang="en-US" sz="3000" b="1" dirty="0">
                          <a:solidFill>
                            <a:schemeClr val="bg1"/>
                          </a:solidFill>
                          <a:effectLst/>
                          <a:latin typeface="+mn-lt"/>
                          <a:ea typeface="Calibri" panose="020F0502020204030204" pitchFamily="34" charset="0"/>
                          <a:cs typeface="Calibri" panose="020F0502020204030204" pitchFamily="34" charset="0"/>
                        </a:rPr>
                        <a:t>Cost Item</a:t>
                      </a:r>
                      <a:endParaRPr lang="en-US" sz="3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tc>
                  <a:txBody>
                    <a:bodyPr/>
                    <a:lstStyle/>
                    <a:p>
                      <a:pPr marL="149225" marR="0">
                        <a:spcBef>
                          <a:spcPts val="70"/>
                        </a:spcBef>
                        <a:spcAft>
                          <a:spcPts val="0"/>
                        </a:spcAft>
                      </a:pPr>
                      <a:r>
                        <a:rPr lang="en-US" sz="3000" b="1" dirty="0">
                          <a:solidFill>
                            <a:schemeClr val="bg1"/>
                          </a:solidFill>
                          <a:effectLst/>
                          <a:latin typeface="+mn-lt"/>
                          <a:ea typeface="Calibri" panose="020F0502020204030204" pitchFamily="34" charset="0"/>
                          <a:cs typeface="Calibri" panose="020F0502020204030204" pitchFamily="34" charset="0"/>
                        </a:rPr>
                        <a:t>Prorated</a:t>
                      </a:r>
                      <a:endParaRPr lang="en-US" sz="3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tc>
                  <a:txBody>
                    <a:bodyPr/>
                    <a:lstStyle/>
                    <a:p>
                      <a:pPr marL="236220" marR="0">
                        <a:spcBef>
                          <a:spcPts val="70"/>
                        </a:spcBef>
                        <a:spcAft>
                          <a:spcPts val="0"/>
                        </a:spcAft>
                      </a:pPr>
                      <a:r>
                        <a:rPr lang="en-US" sz="3000" b="1" dirty="0">
                          <a:solidFill>
                            <a:schemeClr val="bg1"/>
                          </a:solidFill>
                          <a:effectLst/>
                          <a:latin typeface="+mn-lt"/>
                          <a:ea typeface="Calibri" panose="020F0502020204030204" pitchFamily="34" charset="0"/>
                          <a:cs typeface="Calibri" panose="020F0502020204030204" pitchFamily="34" charset="0"/>
                        </a:rPr>
                        <a:t>Expensed</a:t>
                      </a:r>
                      <a:endParaRPr lang="en-US" sz="3000" dirty="0">
                        <a:solidFill>
                          <a:schemeClr val="bg1"/>
                        </a:solidFill>
                        <a:effectLst/>
                        <a:latin typeface="+mn-lt"/>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20E2E"/>
                    </a:solidFill>
                  </a:tcPr>
                </a:tc>
                <a:extLst>
                  <a:ext uri="{0D108BD9-81ED-4DB2-BD59-A6C34878D82A}">
                    <a16:rowId xmlns:a16="http://schemas.microsoft.com/office/drawing/2014/main" val="4236898022"/>
                  </a:ext>
                </a:extLst>
              </a:tr>
              <a:tr h="533736">
                <a:tc>
                  <a:txBody>
                    <a:bodyPr/>
                    <a:lstStyle/>
                    <a:p>
                      <a:pPr marL="50800" marR="0">
                        <a:spcBef>
                          <a:spcPts val="95"/>
                        </a:spcBef>
                        <a:spcAft>
                          <a:spcPts val="0"/>
                        </a:spcAft>
                      </a:pPr>
                      <a:r>
                        <a:rPr lang="en-US" sz="3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Initial analysis and assessment</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5452409"/>
                  </a:ext>
                </a:extLst>
              </a:tr>
              <a:tr h="533736">
                <a:tc>
                  <a:txBody>
                    <a:bodyPr/>
                    <a:lstStyle/>
                    <a:p>
                      <a:pPr marL="50800" marR="0">
                        <a:spcBef>
                          <a:spcPts val="95"/>
                        </a:spcBef>
                        <a:spcAft>
                          <a:spcPts val="0"/>
                        </a:spcAft>
                      </a:pPr>
                      <a:r>
                        <a:rPr lang="en-US" sz="3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Development of solutions</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4170855"/>
                  </a:ext>
                </a:extLst>
              </a:tr>
              <a:tr h="533736">
                <a:tc>
                  <a:txBody>
                    <a:bodyPr/>
                    <a:lstStyle/>
                    <a:p>
                      <a:pPr marL="50800" marR="0">
                        <a:spcBef>
                          <a:spcPts val="95"/>
                        </a:spcBef>
                        <a:spcAft>
                          <a:spcPts val="0"/>
                        </a:spcAft>
                      </a:pPr>
                      <a:r>
                        <a:rPr lang="en-US" sz="3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Acquisition of solutions</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a:effectLst/>
                          <a:latin typeface="Calibri" panose="020F0502020204030204" pitchFamily="34" charset="0"/>
                          <a:ea typeface="Calibri" panose="020F0502020204030204" pitchFamily="34"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936329"/>
                  </a:ext>
                </a:extLst>
              </a:tr>
              <a:tr h="533736">
                <a:tc gridSpan="3">
                  <a:txBody>
                    <a:bodyPr/>
                    <a:lstStyle/>
                    <a:p>
                      <a:pPr marL="50800" marR="0">
                        <a:spcBef>
                          <a:spcPts val="95"/>
                        </a:spcBef>
                        <a:spcAft>
                          <a:spcPts val="0"/>
                        </a:spcAft>
                      </a:pPr>
                      <a:r>
                        <a:rPr lang="en-US" sz="3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Implementation and application</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58460012"/>
                  </a:ext>
                </a:extLst>
              </a:tr>
              <a:tr h="533736">
                <a:tc>
                  <a:txBody>
                    <a:bodyPr/>
                    <a:lstStyle/>
                    <a:p>
                      <a:pPr marL="50800" marR="0">
                        <a:spcBef>
                          <a:spcPts val="145"/>
                        </a:spcBef>
                        <a:spcAft>
                          <a:spcPts val="0"/>
                        </a:spcAft>
                      </a:pP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program team time</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a:effectLst/>
                          <a:latin typeface="Calibri" panose="020F0502020204030204" pitchFamily="34" charset="0"/>
                          <a:ea typeface="Calibri" panose="020F0502020204030204" pitchFamily="34"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20"/>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546987"/>
                  </a:ext>
                </a:extLst>
              </a:tr>
              <a:tr h="533736">
                <a:tc>
                  <a:txBody>
                    <a:bodyPr/>
                    <a:lstStyle/>
                    <a:p>
                      <a:pPr marL="50800" marR="0">
                        <a:spcBef>
                          <a:spcPts val="160"/>
                        </a:spcBef>
                        <a:spcAft>
                          <a:spcPts val="0"/>
                        </a:spcAft>
                      </a:pP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coordination time</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8372741"/>
                  </a:ext>
                </a:extLst>
              </a:tr>
              <a:tr h="1013868">
                <a:tc>
                  <a:txBody>
                    <a:bodyPr/>
                    <a:lstStyle/>
                    <a:p>
                      <a:pPr marL="50800" marR="0">
                        <a:spcBef>
                          <a:spcPts val="160"/>
                        </a:spcBef>
                        <a:spcAft>
                          <a:spcPts val="0"/>
                        </a:spcAft>
                      </a:pP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Salaries/benefits for participant time</a:t>
                      </a:r>
                      <a:b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b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(if appropriate)</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2088814"/>
                  </a:ext>
                </a:extLst>
              </a:tr>
              <a:tr h="533736">
                <a:tc>
                  <a:txBody>
                    <a:bodyPr/>
                    <a:lstStyle/>
                    <a:p>
                      <a:pPr marL="50800" marR="0">
                        <a:spcBef>
                          <a:spcPts val="160"/>
                        </a:spcBef>
                        <a:spcAft>
                          <a:spcPts val="0"/>
                        </a:spcAft>
                      </a:pP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Program materials</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1067152"/>
                  </a:ext>
                </a:extLst>
              </a:tr>
              <a:tr h="533736">
                <a:tc>
                  <a:txBody>
                    <a:bodyPr/>
                    <a:lstStyle/>
                    <a:p>
                      <a:pPr marL="50800" marR="0">
                        <a:spcBef>
                          <a:spcPts val="160"/>
                        </a:spcBef>
                        <a:spcAft>
                          <a:spcPts val="0"/>
                        </a:spcAft>
                      </a:pP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Hardware/software</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3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1419953"/>
                  </a:ext>
                </a:extLst>
              </a:tr>
              <a:tr h="533736">
                <a:tc>
                  <a:txBody>
                    <a:bodyPr/>
                    <a:lstStyle/>
                    <a:p>
                      <a:pPr marL="50800" marR="0">
                        <a:spcBef>
                          <a:spcPts val="160"/>
                        </a:spcBef>
                        <a:spcAft>
                          <a:spcPts val="0"/>
                        </a:spcAft>
                      </a:pP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Travel/lodging/meals</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5578163"/>
                  </a:ext>
                </a:extLst>
              </a:tr>
              <a:tr h="533736">
                <a:tc>
                  <a:txBody>
                    <a:bodyPr/>
                    <a:lstStyle/>
                    <a:p>
                      <a:pPr marL="50800" marR="0">
                        <a:spcBef>
                          <a:spcPts val="160"/>
                        </a:spcBef>
                        <a:spcAft>
                          <a:spcPts val="0"/>
                        </a:spcAft>
                      </a:pP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Use of facilities</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3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5229823"/>
                  </a:ext>
                </a:extLst>
              </a:tr>
              <a:tr h="533736">
                <a:tc>
                  <a:txBody>
                    <a:bodyPr/>
                    <a:lstStyle/>
                    <a:p>
                      <a:pPr marL="50800" marR="0">
                        <a:spcBef>
                          <a:spcPts val="160"/>
                        </a:spcBef>
                        <a:spcAft>
                          <a:spcPts val="0"/>
                        </a:spcAft>
                      </a:pPr>
                      <a:r>
                        <a:rPr lang="en-US" sz="3000"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   Capital expenditures</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3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2043341"/>
                  </a:ext>
                </a:extLst>
              </a:tr>
              <a:tr h="533736">
                <a:tc>
                  <a:txBody>
                    <a:bodyPr/>
                    <a:lstStyle/>
                    <a:p>
                      <a:pPr marL="50800" marR="0">
                        <a:spcBef>
                          <a:spcPts val="95"/>
                        </a:spcBef>
                        <a:spcAft>
                          <a:spcPts val="0"/>
                        </a:spcAft>
                      </a:pPr>
                      <a:r>
                        <a:rPr lang="en-US" sz="3000" b="1">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Maintenance and monitoring</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a:effectLst/>
                          <a:latin typeface="Calibri" panose="020F0502020204030204" pitchFamily="34" charset="0"/>
                          <a:ea typeface="Calibri" panose="020F0502020204030204" pitchFamily="34"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4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5410493"/>
                  </a:ext>
                </a:extLst>
              </a:tr>
              <a:tr h="533736">
                <a:tc>
                  <a:txBody>
                    <a:bodyPr/>
                    <a:lstStyle/>
                    <a:p>
                      <a:pPr marL="50800" marR="0">
                        <a:spcBef>
                          <a:spcPts val="95"/>
                        </a:spcBef>
                        <a:spcAft>
                          <a:spcPts val="0"/>
                        </a:spcAft>
                      </a:pPr>
                      <a:r>
                        <a:rPr lang="en-US" sz="3000" b="1">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Administrative support and overhead</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85090" algn="ctr">
                        <a:spcBef>
                          <a:spcPts val="45"/>
                        </a:spcBef>
                        <a:spcAft>
                          <a:spcPts val="0"/>
                        </a:spcAft>
                      </a:pPr>
                      <a:r>
                        <a:rPr lang="en-US" sz="230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1997021"/>
                  </a:ext>
                </a:extLst>
              </a:tr>
              <a:tr h="533736">
                <a:tc>
                  <a:txBody>
                    <a:bodyPr/>
                    <a:lstStyle/>
                    <a:p>
                      <a:pPr marL="50800" marR="0">
                        <a:spcBef>
                          <a:spcPts val="95"/>
                        </a:spcBef>
                        <a:spcAft>
                          <a:spcPts val="0"/>
                        </a:spcAft>
                      </a:pPr>
                      <a:r>
                        <a:rPr lang="en-US" sz="3000" b="1" dirty="0">
                          <a:solidFill>
                            <a:srgbClr val="231F20"/>
                          </a:solidFill>
                          <a:effectLst/>
                          <a:latin typeface="Calibri" panose="020F0502020204030204" pitchFamily="34" charset="0"/>
                          <a:ea typeface="Calibri" panose="020F0502020204030204" pitchFamily="34" charset="0"/>
                          <a:cs typeface="Times New Roman" panose="02020603050405020304" pitchFamily="18" charset="0"/>
                        </a:rPr>
                        <a:t>Evaluation and reporting</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300">
                          <a:effectLst/>
                          <a:latin typeface="Calibri" panose="020F0502020204030204" pitchFamily="34" charset="0"/>
                          <a:ea typeface="Calibri" panose="020F0502020204030204" pitchFamily="34"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430" marR="0" algn="ctr">
                        <a:spcBef>
                          <a:spcPts val="45"/>
                        </a:spcBef>
                        <a:spcAft>
                          <a:spcPts val="0"/>
                        </a:spcAft>
                      </a:pPr>
                      <a:r>
                        <a:rPr lang="en-US" sz="2300" dirty="0">
                          <a:solidFill>
                            <a:srgbClr val="231F20"/>
                          </a:solidFill>
                          <a:effectLst/>
                          <a:latin typeface="Calibri" panose="020F0502020204030204" pitchFamily="34" charset="0"/>
                          <a:ea typeface="MS Gothic" panose="020B0609070205080204" pitchFamily="49" charset="-128"/>
                          <a:cs typeface="Calibri" panose="020F0502020204030204" pitchFamily="34" charset="0"/>
                          <a:sym typeface="Wingdings" pitchFamily="2" charset="2"/>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69924"/>
                  </a:ext>
                </a:extLst>
              </a:tr>
            </a:tbl>
          </a:graphicData>
        </a:graphic>
      </p:graphicFrame>
      <p:cxnSp>
        <p:nvCxnSpPr>
          <p:cNvPr id="4" name="Straight Connector 3">
            <a:extLst>
              <a:ext uri="{FF2B5EF4-FFF2-40B4-BE49-F238E27FC236}">
                <a16:creationId xmlns:a16="http://schemas.microsoft.com/office/drawing/2014/main" id="{E12F6D7A-8F86-4620-8EEF-DFED8BF547E7}"/>
              </a:ext>
            </a:extLst>
          </p:cNvPr>
          <p:cNvCxnSpPr>
            <a:cxnSpLocks/>
          </p:cNvCxnSpPr>
          <p:nvPr/>
        </p:nvCxnSpPr>
        <p:spPr>
          <a:xfrm>
            <a:off x="13537184" y="2535866"/>
            <a:ext cx="0" cy="870069"/>
          </a:xfrm>
          <a:prstGeom prst="line">
            <a:avLst/>
          </a:prstGeom>
          <a:ln w="25400"/>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716B0A79-ECF1-49FA-BA32-DDC6BBE96C34}"/>
              </a:ext>
            </a:extLst>
          </p:cNvPr>
          <p:cNvCxnSpPr>
            <a:cxnSpLocks/>
          </p:cNvCxnSpPr>
          <p:nvPr/>
        </p:nvCxnSpPr>
        <p:spPr>
          <a:xfrm>
            <a:off x="15482544" y="2535866"/>
            <a:ext cx="0" cy="870069"/>
          </a:xfrm>
          <a:prstGeom prst="line">
            <a:avLst/>
          </a:prstGeom>
          <a:ln w="25400"/>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A2A69B39-C503-4B40-A097-8AF3194464C1}"/>
              </a:ext>
            </a:extLst>
          </p:cNvPr>
          <p:cNvSpPr/>
          <p:nvPr/>
        </p:nvSpPr>
        <p:spPr>
          <a:xfrm>
            <a:off x="1083041" y="454879"/>
            <a:ext cx="3490314" cy="507831"/>
          </a:xfrm>
          <a:prstGeom prst="rect">
            <a:avLst/>
          </a:prstGeom>
        </p:spPr>
        <p:txBody>
          <a:bodyPr wrap="none">
            <a:spAutoFit/>
          </a:bodyPr>
          <a:lstStyle/>
          <a:p>
            <a:pPr defTabSz="1371600">
              <a:defRPr/>
            </a:pPr>
            <a:r>
              <a:rPr lang="en-US" sz="2700" b="1" dirty="0">
                <a:solidFill>
                  <a:srgbClr val="FFFFFF"/>
                </a:solidFill>
                <a:latin typeface="Calibri" panose="020F0502020204030204"/>
                <a:ea typeface="ＭＳ Ｐゴシック" pitchFamily="-111" charset="-128"/>
              </a:rPr>
              <a:t>Project Cost Categories</a:t>
            </a:r>
            <a:endParaRPr lang="en-US" sz="2700" dirty="0">
              <a:solidFill>
                <a:srgbClr val="171616"/>
              </a:solidFill>
              <a:latin typeface="Calibri" panose="020F0502020204030204"/>
              <a:ea typeface="ＭＳ Ｐゴシック" pitchFamily="-111" charset="-128"/>
            </a:endParaRPr>
          </a:p>
        </p:txBody>
      </p:sp>
    </p:spTree>
    <p:extLst>
      <p:ext uri="{BB962C8B-B14F-4D97-AF65-F5344CB8AC3E}">
        <p14:creationId xmlns:p14="http://schemas.microsoft.com/office/powerpoint/2010/main" val="3608936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lculator, Calculation, Keypad, Finance, Mathematics">
            <a:extLst>
              <a:ext uri="{FF2B5EF4-FFF2-40B4-BE49-F238E27FC236}">
                <a16:creationId xmlns:a16="http://schemas.microsoft.com/office/drawing/2014/main" id="{4A2C3006-6592-4DF0-B33D-0594E31A90AD}"/>
              </a:ext>
            </a:extLst>
          </p:cNvPr>
          <p:cNvPicPr>
            <a:picLocks noChangeAspect="1" noChangeArrowheads="1"/>
          </p:cNvPicPr>
          <p:nvPr/>
        </p:nvPicPr>
        <p:blipFill>
          <a:blip r:embed="rId2">
            <a:alphaModFix amt="20000"/>
            <a:extLst>
              <a:ext uri="{28A0092B-C50C-407E-A947-70E740481C1C}">
                <a14:useLocalDpi xmlns:a14="http://schemas.microsoft.com/office/drawing/2010/main"/>
              </a:ext>
            </a:extLst>
          </a:blip>
          <a:srcRect/>
          <a:stretch>
            <a:fillRect/>
          </a:stretch>
        </p:blipFill>
        <p:spPr bwMode="auto">
          <a:xfrm>
            <a:off x="-24195" y="0"/>
            <a:ext cx="18310334" cy="10286877"/>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32BFA129-D8FB-46D3-A920-CC14536D9CB0}"/>
              </a:ext>
            </a:extLst>
          </p:cNvPr>
          <p:cNvSpPr txBox="1">
            <a:spLocks/>
          </p:cNvSpPr>
          <p:nvPr/>
        </p:nvSpPr>
        <p:spPr>
          <a:xfrm>
            <a:off x="0" y="1324253"/>
            <a:ext cx="18288000" cy="905172"/>
          </a:xfrm>
          <a:prstGeom prst="rect">
            <a:avLst/>
          </a:prstGeom>
        </p:spPr>
        <p:txBody>
          <a:bodyPr vert="horz" lIns="137160" tIns="68580" rIns="137160" bIns="6858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1371600" fontAlgn="base">
              <a:spcAft>
                <a:spcPct val="0"/>
              </a:spcAft>
              <a:buNone/>
            </a:pPr>
            <a:r>
              <a:rPr lang="en-US" sz="6600" b="1" spc="-225" dirty="0">
                <a:solidFill>
                  <a:prstClr val="black"/>
                </a:solidFill>
                <a:latin typeface="Calibri Light" panose="020F0302020204030204"/>
                <a:ea typeface="Franchise" pitchFamily="49" charset="0"/>
                <a:cs typeface="Calibri" panose="020F0502020204030204" pitchFamily="34" charset="0"/>
              </a:rPr>
              <a:t>What is ROI?</a:t>
            </a:r>
          </a:p>
        </p:txBody>
      </p:sp>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2667723" y="4264988"/>
            <a:ext cx="32004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1371600" eaLnBrk="0" fontAlgn="base" hangingPunct="0">
              <a:spcBef>
                <a:spcPct val="50000"/>
              </a:spcBef>
              <a:spcAft>
                <a:spcPct val="0"/>
              </a:spcAft>
            </a:pPr>
            <a:r>
              <a:rPr lang="en-US" sz="4800" dirty="0">
                <a:solidFill>
                  <a:prstClr val="black"/>
                </a:solidFill>
                <a:latin typeface="Calibri" panose="020F0502020204030204" pitchFamily="34" charset="0"/>
                <a:cs typeface="Calibri" panose="020F0502020204030204" pitchFamily="34" charset="0"/>
              </a:rPr>
              <a:t>BCR =</a:t>
            </a:r>
          </a:p>
        </p:txBody>
      </p:sp>
      <p:grpSp>
        <p:nvGrpSpPr>
          <p:cNvPr id="5" name="Group 9">
            <a:extLst>
              <a:ext uri="{FF2B5EF4-FFF2-40B4-BE49-F238E27FC236}">
                <a16:creationId xmlns:a16="http://schemas.microsoft.com/office/drawing/2014/main" id="{1E9F1EAB-4C79-472E-A58B-A02AD995DD71}"/>
              </a:ext>
            </a:extLst>
          </p:cNvPr>
          <p:cNvGrpSpPr>
            <a:grpSpLocks/>
          </p:cNvGrpSpPr>
          <p:nvPr/>
        </p:nvGrpSpPr>
        <p:grpSpPr bwMode="auto">
          <a:xfrm>
            <a:off x="6133380" y="3836343"/>
            <a:ext cx="6286500" cy="1754327"/>
            <a:chOff x="2667000" y="2133600"/>
            <a:chExt cx="4191000" cy="1169551"/>
          </a:xfrm>
        </p:grpSpPr>
        <p:sp>
          <p:nvSpPr>
            <p:cNvPr id="6" name="Text Box 10">
              <a:extLst>
                <a:ext uri="{FF2B5EF4-FFF2-40B4-BE49-F238E27FC236}">
                  <a16:creationId xmlns:a16="http://schemas.microsoft.com/office/drawing/2014/main" id="{04CE8F5E-0009-4536-8C66-3C4883B4C5AA}"/>
                </a:ext>
              </a:extLst>
            </p:cNvPr>
            <p:cNvSpPr txBox="1">
              <a:spLocks noChangeArrowheads="1"/>
            </p:cNvSpPr>
            <p:nvPr/>
          </p:nvSpPr>
          <p:spPr bwMode="auto">
            <a:xfrm>
              <a:off x="2971800" y="2133600"/>
              <a:ext cx="3810000" cy="1169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1371600" eaLnBrk="0" fontAlgn="base" hangingPunct="0">
                <a:spcBef>
                  <a:spcPct val="25000"/>
                </a:spcBef>
                <a:spcAft>
                  <a:spcPct val="0"/>
                </a:spcAft>
              </a:pPr>
              <a:r>
                <a:rPr lang="en-US" sz="4800" dirty="0">
                  <a:solidFill>
                    <a:prstClr val="black"/>
                  </a:solidFill>
                  <a:latin typeface="Calibri" panose="020F0502020204030204" pitchFamily="34" charset="0"/>
                  <a:cs typeface="Calibri" panose="020F0502020204030204" pitchFamily="34" charset="0"/>
                </a:rPr>
                <a:t>Project Benefits</a:t>
              </a:r>
            </a:p>
            <a:p>
              <a:pPr algn="ctr" defTabSz="1371600" eaLnBrk="0" fontAlgn="base" hangingPunct="0">
                <a:spcBef>
                  <a:spcPct val="25000"/>
                </a:spcBef>
                <a:spcAft>
                  <a:spcPct val="0"/>
                </a:spcAft>
              </a:pPr>
              <a:r>
                <a:rPr lang="en-US" sz="4800" dirty="0">
                  <a:solidFill>
                    <a:prstClr val="black"/>
                  </a:solidFill>
                  <a:latin typeface="Calibri" panose="020F0502020204030204" pitchFamily="34" charset="0"/>
                  <a:cs typeface="Calibri" panose="020F0502020204030204" pitchFamily="34" charset="0"/>
                </a:rPr>
                <a:t>Project Costs</a:t>
              </a:r>
            </a:p>
          </p:txBody>
        </p:sp>
        <p:sp>
          <p:nvSpPr>
            <p:cNvPr id="7" name="Line 15">
              <a:extLst>
                <a:ext uri="{FF2B5EF4-FFF2-40B4-BE49-F238E27FC236}">
                  <a16:creationId xmlns:a16="http://schemas.microsoft.com/office/drawing/2014/main" id="{E02CB0EA-DEFD-424C-B7C4-0DA60FD98944}"/>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defTabSz="1371600" eaLnBrk="0" fontAlgn="base" hangingPunct="0">
                <a:spcBef>
                  <a:spcPct val="0"/>
                </a:spcBef>
                <a:spcAft>
                  <a:spcPct val="0"/>
                </a:spcAft>
              </a:pPr>
              <a:endParaRPr lang="en-US" sz="27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grpSp>
      <p:sp>
        <p:nvSpPr>
          <p:cNvPr id="8" name="Text Box 13">
            <a:extLst>
              <a:ext uri="{FF2B5EF4-FFF2-40B4-BE49-F238E27FC236}">
                <a16:creationId xmlns:a16="http://schemas.microsoft.com/office/drawing/2014/main" id="{5379D0E3-45FA-4B24-B4CB-0B6FB730C86A}"/>
              </a:ext>
            </a:extLst>
          </p:cNvPr>
          <p:cNvSpPr txBox="1">
            <a:spLocks noChangeArrowheads="1"/>
          </p:cNvSpPr>
          <p:nvPr/>
        </p:nvSpPr>
        <p:spPr bwMode="auto">
          <a:xfrm>
            <a:off x="2056677" y="7169708"/>
            <a:ext cx="397383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1371600" eaLnBrk="0" fontAlgn="base" hangingPunct="0">
              <a:spcBef>
                <a:spcPct val="50000"/>
              </a:spcBef>
              <a:spcAft>
                <a:spcPct val="0"/>
              </a:spcAft>
            </a:pPr>
            <a:r>
              <a:rPr lang="en-US" sz="4800" dirty="0">
                <a:solidFill>
                  <a:srgbClr val="000000"/>
                </a:solidFill>
                <a:latin typeface="Calibri" panose="020F0502020204030204" pitchFamily="34" charset="0"/>
                <a:cs typeface="Calibri" panose="020F0502020204030204" pitchFamily="34" charset="0"/>
              </a:rPr>
              <a:t>ROI =</a:t>
            </a:r>
          </a:p>
        </p:txBody>
      </p:sp>
      <p:grpSp>
        <p:nvGrpSpPr>
          <p:cNvPr id="9" name="Group 10">
            <a:extLst>
              <a:ext uri="{FF2B5EF4-FFF2-40B4-BE49-F238E27FC236}">
                <a16:creationId xmlns:a16="http://schemas.microsoft.com/office/drawing/2014/main" id="{471DA8BE-3016-467B-BC54-10DA005509F7}"/>
              </a:ext>
            </a:extLst>
          </p:cNvPr>
          <p:cNvGrpSpPr>
            <a:grpSpLocks/>
          </p:cNvGrpSpPr>
          <p:nvPr/>
        </p:nvGrpSpPr>
        <p:grpSpPr bwMode="auto">
          <a:xfrm>
            <a:off x="5218977" y="6739191"/>
            <a:ext cx="12040323" cy="1754325"/>
            <a:chOff x="2209800" y="3680561"/>
            <a:chExt cx="8026882" cy="1169550"/>
          </a:xfrm>
        </p:grpSpPr>
        <p:sp>
          <p:nvSpPr>
            <p:cNvPr id="10" name="Text Box 11">
              <a:extLst>
                <a:ext uri="{FF2B5EF4-FFF2-40B4-BE49-F238E27FC236}">
                  <a16:creationId xmlns:a16="http://schemas.microsoft.com/office/drawing/2014/main" id="{E7D1BD30-F8FE-4D9B-B93C-81681765423D}"/>
                </a:ext>
              </a:extLst>
            </p:cNvPr>
            <p:cNvSpPr txBox="1">
              <a:spLocks noChangeArrowheads="1"/>
            </p:cNvSpPr>
            <p:nvPr/>
          </p:nvSpPr>
          <p:spPr bwMode="auto">
            <a:xfrm>
              <a:off x="2209800" y="3680561"/>
              <a:ext cx="5918682" cy="116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1371600" eaLnBrk="0" fontAlgn="base" hangingPunct="0">
                <a:spcBef>
                  <a:spcPct val="25000"/>
                </a:spcBef>
                <a:spcAft>
                  <a:spcPct val="0"/>
                </a:spcAft>
              </a:pPr>
              <a:r>
                <a:rPr lang="en-US" sz="4800" dirty="0">
                  <a:solidFill>
                    <a:prstClr val="black"/>
                  </a:solidFill>
                  <a:latin typeface="Calibri" panose="020F0502020204030204" pitchFamily="34" charset="0"/>
                  <a:cs typeface="Calibri" panose="020F0502020204030204" pitchFamily="34" charset="0"/>
                </a:rPr>
                <a:t>Project Benefits – Project Costs</a:t>
              </a:r>
            </a:p>
            <a:p>
              <a:pPr algn="ctr" defTabSz="1371600" eaLnBrk="0" fontAlgn="base" hangingPunct="0">
                <a:spcBef>
                  <a:spcPct val="25000"/>
                </a:spcBef>
                <a:spcAft>
                  <a:spcPct val="0"/>
                </a:spcAft>
              </a:pPr>
              <a:r>
                <a:rPr lang="en-US" sz="4800" dirty="0">
                  <a:solidFill>
                    <a:prstClr val="black"/>
                  </a:solidFill>
                  <a:latin typeface="Calibri" panose="020F0502020204030204" pitchFamily="34" charset="0"/>
                  <a:cs typeface="Calibri" panose="020F0502020204030204" pitchFamily="34" charset="0"/>
                </a:rPr>
                <a:t>Project Costs</a:t>
              </a:r>
            </a:p>
          </p:txBody>
        </p:sp>
        <p:sp>
          <p:nvSpPr>
            <p:cNvPr id="11" name="Line 14">
              <a:extLst>
                <a:ext uri="{FF2B5EF4-FFF2-40B4-BE49-F238E27FC236}">
                  <a16:creationId xmlns:a16="http://schemas.microsoft.com/office/drawing/2014/main" id="{F1283CC0-69E3-45F4-92DE-B19FE80D38B4}"/>
                </a:ext>
              </a:extLst>
            </p:cNvPr>
            <p:cNvSpPr>
              <a:spLocks noChangeShapeType="1"/>
            </p:cNvSpPr>
            <p:nvPr/>
          </p:nvSpPr>
          <p:spPr bwMode="auto">
            <a:xfrm flipV="1">
              <a:off x="2667000" y="4259998"/>
              <a:ext cx="4674082" cy="7202"/>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defTabSz="1371600" eaLnBrk="0" fontAlgn="base" hangingPunct="0">
                <a:spcBef>
                  <a:spcPct val="0"/>
                </a:spcBef>
                <a:spcAft>
                  <a:spcPct val="0"/>
                </a:spcAft>
              </a:pPr>
              <a:endParaRPr lang="en-US" sz="27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12" name="Text Box 16">
              <a:extLst>
                <a:ext uri="{FF2B5EF4-FFF2-40B4-BE49-F238E27FC236}">
                  <a16:creationId xmlns:a16="http://schemas.microsoft.com/office/drawing/2014/main" id="{29515875-F408-4E29-A02A-5FEE6CABB40A}"/>
                </a:ext>
              </a:extLst>
            </p:cNvPr>
            <p:cNvSpPr txBox="1">
              <a:spLocks noChangeArrowheads="1"/>
            </p:cNvSpPr>
            <p:nvPr/>
          </p:nvSpPr>
          <p:spPr bwMode="auto">
            <a:xfrm>
              <a:off x="8103082" y="3967572"/>
              <a:ext cx="2133600"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defTabSz="1371600" eaLnBrk="0" fontAlgn="base" hangingPunct="0">
                <a:spcBef>
                  <a:spcPct val="50000"/>
                </a:spcBef>
                <a:spcAft>
                  <a:spcPct val="0"/>
                </a:spcAft>
              </a:pPr>
              <a:r>
                <a:rPr lang="en-US" sz="4800" dirty="0">
                  <a:solidFill>
                    <a:prstClr val="black"/>
                  </a:solidFill>
                  <a:latin typeface="Calibri" panose="020F0502020204030204" pitchFamily="34" charset="0"/>
                  <a:cs typeface="Calibri" panose="020F0502020204030204" pitchFamily="34" charset="0"/>
                </a:rPr>
                <a:t>X 100</a:t>
              </a:r>
            </a:p>
          </p:txBody>
        </p:sp>
      </p:grpSp>
    </p:spTree>
    <p:extLst>
      <p:ext uri="{BB962C8B-B14F-4D97-AF65-F5344CB8AC3E}">
        <p14:creationId xmlns:p14="http://schemas.microsoft.com/office/powerpoint/2010/main" val="27681706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BFA129-D8FB-46D3-A920-CC14536D9CB0}"/>
              </a:ext>
            </a:extLst>
          </p:cNvPr>
          <p:cNvSpPr txBox="1">
            <a:spLocks/>
          </p:cNvSpPr>
          <p:nvPr/>
        </p:nvSpPr>
        <p:spPr>
          <a:xfrm>
            <a:off x="721520" y="5345791"/>
            <a:ext cx="5222081" cy="2257427"/>
          </a:xfrm>
          <a:prstGeom prst="rect">
            <a:avLst/>
          </a:prstGeom>
        </p:spPr>
        <p:txBody>
          <a:bodyPr vert="horz" lIns="137160" tIns="68580" rIns="137160" bIns="6858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371600" fontAlgn="base">
              <a:lnSpc>
                <a:spcPct val="90000"/>
              </a:lnSpc>
              <a:spcBef>
                <a:spcPct val="0"/>
              </a:spcBef>
              <a:spcAft>
                <a:spcPts val="900"/>
              </a:spcAft>
              <a:buNone/>
            </a:pPr>
            <a:r>
              <a:rPr lang="en-US" sz="6600" b="1" spc="-225" dirty="0">
                <a:solidFill>
                  <a:prstClr val="black"/>
                </a:solidFill>
                <a:latin typeface="Calibri Light" panose="020F0302020204030204"/>
              </a:rPr>
              <a:t>ROI Calculation Example</a:t>
            </a:r>
          </a:p>
        </p:txBody>
      </p:sp>
      <p:pic>
        <p:nvPicPr>
          <p:cNvPr id="6" name="Picture 5" descr="Close-up of a calculator keypad">
            <a:extLst>
              <a:ext uri="{FF2B5EF4-FFF2-40B4-BE49-F238E27FC236}">
                <a16:creationId xmlns:a16="http://schemas.microsoft.com/office/drawing/2014/main" id="{C39DF503-E2AF-444E-B500-45D31E51C40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 y="17"/>
            <a:ext cx="18287970" cy="4914885"/>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6972301" y="5090984"/>
            <a:ext cx="10594181" cy="2767043"/>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137160" tIns="68580" rIns="137160" bIns="68580" rtlCol="0" anchor="ctr">
            <a:normAutofit fontScale="92500" lnSpcReduction="10000"/>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defTabSz="1371600" fontAlgn="base">
              <a:lnSpc>
                <a:spcPct val="90000"/>
              </a:lnSpc>
              <a:spcBef>
                <a:spcPct val="50000"/>
              </a:spcBef>
              <a:spcAft>
                <a:spcPct val="0"/>
              </a:spcAft>
            </a:pPr>
            <a:r>
              <a:rPr lang="en-US" sz="4200" dirty="0">
                <a:solidFill>
                  <a:prstClr val="black"/>
                </a:solidFill>
                <a:latin typeface="Calibri" panose="020F0502020204030204"/>
              </a:rPr>
              <a:t>A major project to offer 1,000 employees an opportunity to work at home. </a:t>
            </a:r>
          </a:p>
          <a:p>
            <a:pPr marL="742950" indent="-742950" defTabSz="1371600" fontAlgn="base">
              <a:lnSpc>
                <a:spcPct val="90000"/>
              </a:lnSpc>
              <a:spcBef>
                <a:spcPct val="50000"/>
              </a:spcBef>
              <a:spcAft>
                <a:spcPct val="0"/>
              </a:spcAft>
              <a:buFont typeface="+mj-lt"/>
              <a:buAutoNum type="arabicPeriod"/>
            </a:pPr>
            <a:r>
              <a:rPr lang="en-US" sz="4200" dirty="0">
                <a:solidFill>
                  <a:prstClr val="black"/>
                </a:solidFill>
                <a:latin typeface="Calibri" panose="020F0502020204030204"/>
              </a:rPr>
              <a:t>Claims processers</a:t>
            </a:r>
          </a:p>
          <a:p>
            <a:pPr marL="742950" indent="-742950" defTabSz="1371600" fontAlgn="base">
              <a:lnSpc>
                <a:spcPct val="90000"/>
              </a:lnSpc>
              <a:spcBef>
                <a:spcPct val="50000"/>
              </a:spcBef>
              <a:spcAft>
                <a:spcPct val="0"/>
              </a:spcAft>
              <a:buFont typeface="+mj-lt"/>
              <a:buAutoNum type="arabicPeriod"/>
            </a:pPr>
            <a:r>
              <a:rPr lang="en-US" sz="4200" dirty="0">
                <a:solidFill>
                  <a:prstClr val="black"/>
                </a:solidFill>
                <a:latin typeface="Calibri" panose="020F0502020204030204"/>
              </a:rPr>
              <a:t>Claims examiners </a:t>
            </a:r>
          </a:p>
        </p:txBody>
      </p:sp>
      <p:sp>
        <p:nvSpPr>
          <p:cNvPr id="12" name="TextBox 11">
            <a:extLst>
              <a:ext uri="{FF2B5EF4-FFF2-40B4-BE49-F238E27FC236}">
                <a16:creationId xmlns:a16="http://schemas.microsoft.com/office/drawing/2014/main" id="{05E3FA9B-26CF-B643-BC17-A7A4D78C20DD}"/>
              </a:ext>
            </a:extLst>
          </p:cNvPr>
          <p:cNvSpPr txBox="1"/>
          <p:nvPr/>
        </p:nvSpPr>
        <p:spPr>
          <a:xfrm>
            <a:off x="400050" y="8458201"/>
            <a:ext cx="17487900" cy="1754326"/>
          </a:xfrm>
          <a:prstGeom prst="rect">
            <a:avLst/>
          </a:prstGeom>
          <a:noFill/>
        </p:spPr>
        <p:txBody>
          <a:bodyPr wrap="square" rtlCol="0">
            <a:spAutoFit/>
          </a:bodyPr>
          <a:lstStyle/>
          <a:p>
            <a:pPr algn="ctr" defTabSz="1371600" eaLnBrk="0" fontAlgn="base" hangingPunct="0">
              <a:spcBef>
                <a:spcPct val="0"/>
              </a:spcBef>
              <a:spcAft>
                <a:spcPct val="0"/>
              </a:spcAft>
            </a:pPr>
            <a:r>
              <a:rPr lang="en-US" sz="3600" dirty="0">
                <a:solidFill>
                  <a:prstClr val="black"/>
                </a:solidFill>
                <a:latin typeface="Calibri" panose="020F0502020204030204" pitchFamily="34" charset="0"/>
                <a:ea typeface="ＭＳ Ｐゴシック" pitchFamily="-111" charset="-128"/>
                <a:cs typeface="Calibri" panose="020F0502020204030204" pitchFamily="34" charset="0"/>
              </a:rPr>
              <a:t>A room in the home or apartment would be modified to look, </a:t>
            </a:r>
            <a:br>
              <a:rPr lang="en-US" sz="3600" dirty="0">
                <a:solidFill>
                  <a:prstClr val="black"/>
                </a:solidFill>
                <a:latin typeface="Calibri" panose="020F0502020204030204" pitchFamily="34" charset="0"/>
                <a:ea typeface="ＭＳ Ｐゴシック" pitchFamily="-111" charset="-128"/>
                <a:cs typeface="Calibri" panose="020F0502020204030204" pitchFamily="34" charset="0"/>
              </a:rPr>
            </a:br>
            <a:r>
              <a:rPr lang="en-US" sz="3600" dirty="0">
                <a:solidFill>
                  <a:prstClr val="black"/>
                </a:solidFill>
                <a:latin typeface="Calibri" panose="020F0502020204030204" pitchFamily="34" charset="0"/>
                <a:ea typeface="ＭＳ Ｐゴシック" pitchFamily="-111" charset="-128"/>
                <a:cs typeface="Calibri" panose="020F0502020204030204" pitchFamily="34" charset="0"/>
              </a:rPr>
              <a:t>feel, and function like the office at work. </a:t>
            </a:r>
            <a:br>
              <a:rPr lang="en-US" sz="3600" dirty="0">
                <a:solidFill>
                  <a:prstClr val="black"/>
                </a:solidFill>
                <a:latin typeface="Calibri" panose="020F0502020204030204" pitchFamily="34" charset="0"/>
                <a:ea typeface="ＭＳ Ｐゴシック" pitchFamily="-111" charset="-128"/>
                <a:cs typeface="Calibri" panose="020F0502020204030204" pitchFamily="34" charset="0"/>
              </a:rPr>
            </a:br>
            <a:endParaRPr lang="en-US" sz="3600"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15254486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BFA129-D8FB-46D3-A920-CC14536D9CB0}"/>
              </a:ext>
            </a:extLst>
          </p:cNvPr>
          <p:cNvSpPr txBox="1">
            <a:spLocks/>
          </p:cNvSpPr>
          <p:nvPr/>
        </p:nvSpPr>
        <p:spPr>
          <a:xfrm>
            <a:off x="721520" y="5345791"/>
            <a:ext cx="5222081" cy="2257427"/>
          </a:xfrm>
          <a:prstGeom prst="rect">
            <a:avLst/>
          </a:prstGeom>
        </p:spPr>
        <p:txBody>
          <a:bodyPr vert="horz" lIns="137160" tIns="68580" rIns="137160" bIns="6858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1371600" rtl="0" eaLnBrk="1" fontAlgn="base" latinLnBrk="0" hangingPunct="1">
              <a:lnSpc>
                <a:spcPct val="90000"/>
              </a:lnSpc>
              <a:spcBef>
                <a:spcPct val="0"/>
              </a:spcBef>
              <a:spcAft>
                <a:spcPts val="900"/>
              </a:spcAft>
              <a:buClrTx/>
              <a:buSzTx/>
              <a:buFont typeface="Arial" pitchFamily="34" charset="0"/>
              <a:buNone/>
              <a:tabLst/>
              <a:defRPr/>
            </a:pPr>
            <a:r>
              <a:rPr kumimoji="0" lang="en-US" sz="6600" b="1" i="0" u="none" strike="noStrike" kern="1200" cap="none" spc="-225" normalizeH="0" baseline="0" noProof="0" dirty="0">
                <a:ln>
                  <a:noFill/>
                </a:ln>
                <a:solidFill>
                  <a:prstClr val="black"/>
                </a:solidFill>
                <a:effectLst/>
                <a:uLnTx/>
                <a:uFillTx/>
                <a:latin typeface="Calibri Light" panose="020F0302020204030204"/>
                <a:ea typeface="+mn-ea"/>
                <a:cs typeface="+mn-cs"/>
              </a:rPr>
              <a:t>Key Impact Measures</a:t>
            </a:r>
          </a:p>
        </p:txBody>
      </p:sp>
      <p:pic>
        <p:nvPicPr>
          <p:cNvPr id="6" name="Picture 5" descr="Close-up of a calculator keypad">
            <a:extLst>
              <a:ext uri="{FF2B5EF4-FFF2-40B4-BE49-F238E27FC236}">
                <a16:creationId xmlns:a16="http://schemas.microsoft.com/office/drawing/2014/main" id="{C39DF503-E2AF-444E-B500-45D31E51C40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 y="17"/>
            <a:ext cx="18287970" cy="4914885"/>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6972301" y="5090984"/>
            <a:ext cx="10594181" cy="2767043"/>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137160" tIns="68580" rIns="137160" bIns="68580" rtlCol="0" anchor="ctr">
            <a:norm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571500" marR="0" lvl="0" indent="-571500" algn="l" defTabSz="1371600" rtl="0" eaLnBrk="1" fontAlgn="base" latinLnBrk="0" hangingPunct="1">
              <a:lnSpc>
                <a:spcPct val="90000"/>
              </a:lnSpc>
              <a:spcBef>
                <a:spcPct val="50000"/>
              </a:spcBef>
              <a:spcAft>
                <a:spcPct val="0"/>
              </a:spcAft>
              <a:buClrTx/>
              <a:buSzTx/>
              <a:buFont typeface="Arial" panose="020B0604020202020204" pitchFamily="34" charset="0"/>
              <a:buChar char="•"/>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Productivity</a:t>
            </a:r>
          </a:p>
          <a:p>
            <a:pPr marL="571500" marR="0" lvl="0" indent="-571500" algn="l" defTabSz="1371600" rtl="0" eaLnBrk="1" fontAlgn="base" latinLnBrk="0" hangingPunct="1">
              <a:lnSpc>
                <a:spcPct val="90000"/>
              </a:lnSpc>
              <a:spcBef>
                <a:spcPct val="50000"/>
              </a:spcBef>
              <a:spcAft>
                <a:spcPct val="0"/>
              </a:spcAft>
              <a:buClrTx/>
              <a:buSzTx/>
              <a:buFont typeface="Arial" panose="020B0604020202020204" pitchFamily="34" charset="0"/>
              <a:buChar char="•"/>
              <a:tabLst/>
              <a:defRPr/>
            </a:pPr>
            <a:r>
              <a:rPr lang="en-US" sz="4200" dirty="0">
                <a:solidFill>
                  <a:prstClr val="black"/>
                </a:solidFill>
                <a:latin typeface="Calibri" panose="020F0502020204030204"/>
              </a:rPr>
              <a:t>Office Cost Savings</a:t>
            </a:r>
          </a:p>
          <a:p>
            <a:pPr marL="571500" marR="0" lvl="0" indent="-571500" algn="l" defTabSz="1371600" rtl="0" eaLnBrk="1" fontAlgn="base" latinLnBrk="0" hangingPunct="1">
              <a:lnSpc>
                <a:spcPct val="90000"/>
              </a:lnSpc>
              <a:spcBef>
                <a:spcPct val="50000"/>
              </a:spcBef>
              <a:spcAft>
                <a:spcPct val="0"/>
              </a:spcAft>
              <a:buClrTx/>
              <a:buSzTx/>
              <a:buFont typeface="Arial" panose="020B0604020202020204" pitchFamily="34" charset="0"/>
              <a:buChar char="•"/>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Retention</a:t>
            </a:r>
          </a:p>
        </p:txBody>
      </p:sp>
      <p:sp>
        <p:nvSpPr>
          <p:cNvPr id="12" name="TextBox 11">
            <a:extLst>
              <a:ext uri="{FF2B5EF4-FFF2-40B4-BE49-F238E27FC236}">
                <a16:creationId xmlns:a16="http://schemas.microsoft.com/office/drawing/2014/main" id="{05E3FA9B-26CF-B643-BC17-A7A4D78C20DD}"/>
              </a:ext>
            </a:extLst>
          </p:cNvPr>
          <p:cNvSpPr txBox="1"/>
          <p:nvPr/>
        </p:nvSpPr>
        <p:spPr>
          <a:xfrm>
            <a:off x="400050" y="8458201"/>
            <a:ext cx="17487900" cy="1200329"/>
          </a:xfrm>
          <a:prstGeom prst="rect">
            <a:avLst/>
          </a:prstGeom>
          <a:noFill/>
        </p:spPr>
        <p:txBody>
          <a:bodyPr wrap="square" rtlCol="0">
            <a:spAutoFit/>
          </a:bodyPr>
          <a:lstStyle/>
          <a:p>
            <a:pPr marL="0" marR="0" lvl="0" indent="0" algn="ctr" defTabSz="1371600" rtl="0" eaLnBrk="0" fontAlgn="base" latinLnBrk="0" hangingPunct="0">
              <a:lnSpc>
                <a:spcPct val="100000"/>
              </a:lnSpc>
              <a:spcBef>
                <a:spcPct val="0"/>
              </a:spcBef>
              <a:spcAft>
                <a:spcPct val="0"/>
              </a:spcAft>
              <a:buClrTx/>
              <a:buSzTx/>
              <a:buFontTx/>
              <a:buNone/>
              <a:tabLst/>
              <a:defRPr/>
            </a:pPr>
            <a:b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rPr>
            </a:b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2421839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BFA129-D8FB-46D3-A920-CC14536D9CB0}"/>
              </a:ext>
            </a:extLst>
          </p:cNvPr>
          <p:cNvSpPr txBox="1">
            <a:spLocks/>
          </p:cNvSpPr>
          <p:nvPr/>
        </p:nvSpPr>
        <p:spPr>
          <a:xfrm>
            <a:off x="721520" y="5345791"/>
            <a:ext cx="5222081" cy="2257427"/>
          </a:xfrm>
          <a:prstGeom prst="rect">
            <a:avLst/>
          </a:prstGeom>
        </p:spPr>
        <p:txBody>
          <a:bodyPr vert="horz" lIns="137160" tIns="68580" rIns="137160" bIns="6858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1371600" rtl="0" eaLnBrk="1" fontAlgn="base" latinLnBrk="0" hangingPunct="1">
              <a:lnSpc>
                <a:spcPct val="90000"/>
              </a:lnSpc>
              <a:spcBef>
                <a:spcPct val="0"/>
              </a:spcBef>
              <a:spcAft>
                <a:spcPts val="900"/>
              </a:spcAft>
              <a:buClrTx/>
              <a:buSzTx/>
              <a:buFont typeface="Arial" pitchFamily="34" charset="0"/>
              <a:buNone/>
              <a:tabLst/>
              <a:defRPr/>
            </a:pPr>
            <a:endParaRPr kumimoji="0" lang="en-US" sz="6600" b="1" i="0" u="none" strike="noStrike" kern="1200" cap="none" spc="-225" normalizeH="0" baseline="0" noProof="0" dirty="0">
              <a:ln>
                <a:noFill/>
              </a:ln>
              <a:solidFill>
                <a:prstClr val="black"/>
              </a:solidFill>
              <a:effectLst/>
              <a:uLnTx/>
              <a:uFillTx/>
              <a:latin typeface="Calibri Light" panose="020F0302020204030204"/>
              <a:ea typeface="+mn-ea"/>
              <a:cs typeface="+mn-cs"/>
            </a:endParaRPr>
          </a:p>
        </p:txBody>
      </p:sp>
      <p:pic>
        <p:nvPicPr>
          <p:cNvPr id="6" name="Picture 5" descr="Close-up of a calculator keypad">
            <a:extLst>
              <a:ext uri="{FF2B5EF4-FFF2-40B4-BE49-F238E27FC236}">
                <a16:creationId xmlns:a16="http://schemas.microsoft.com/office/drawing/2014/main" id="{C39DF503-E2AF-444E-B500-45D31E51C40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 y="17"/>
            <a:ext cx="18287970" cy="4914885"/>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4876800" y="5263666"/>
            <a:ext cx="10594181" cy="2767043"/>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137160" tIns="68580" rIns="137160" bIns="68580" rtlCol="0" anchor="ctr">
            <a:norm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571500" marR="0" lvl="0" indent="-571500" algn="l" defTabSz="1371600" rtl="0" eaLnBrk="1" fontAlgn="base" latinLnBrk="0" hangingPunct="1">
              <a:lnSpc>
                <a:spcPct val="90000"/>
              </a:lnSpc>
              <a:spcBef>
                <a:spcPct val="50000"/>
              </a:spcBef>
              <a:spcAft>
                <a:spcPct val="0"/>
              </a:spcAft>
              <a:buClrTx/>
              <a:buSzTx/>
              <a:buFont typeface="Arial" panose="020B0604020202020204" pitchFamily="34" charset="0"/>
              <a:buChar char="•"/>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Monetary Benefits = $3,959,692</a:t>
            </a:r>
          </a:p>
          <a:p>
            <a:pPr marL="571500" marR="0" lvl="0" indent="-571500" algn="l" defTabSz="1371600" rtl="0" eaLnBrk="1" fontAlgn="base" latinLnBrk="0" hangingPunct="1">
              <a:lnSpc>
                <a:spcPct val="90000"/>
              </a:lnSpc>
              <a:spcBef>
                <a:spcPct val="50000"/>
              </a:spcBef>
              <a:spcAft>
                <a:spcPct val="0"/>
              </a:spcAft>
              <a:buClrTx/>
              <a:buSzTx/>
              <a:buFont typeface="Arial" panose="020B0604020202020204" pitchFamily="34" charset="0"/>
              <a:buChar char="•"/>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Office Cost Savings = $991,680</a:t>
            </a:r>
          </a:p>
          <a:p>
            <a:pPr marL="571500" marR="0" lvl="0" indent="-571500" algn="l" defTabSz="1371600" rtl="0" eaLnBrk="1" fontAlgn="base" latinLnBrk="0" hangingPunct="1">
              <a:lnSpc>
                <a:spcPct val="90000"/>
              </a:lnSpc>
              <a:spcBef>
                <a:spcPct val="50000"/>
              </a:spcBef>
              <a:spcAft>
                <a:spcPct val="0"/>
              </a:spcAft>
              <a:buClrTx/>
              <a:buSzTx/>
              <a:buFont typeface="Arial" panose="020B0604020202020204" pitchFamily="34" charset="0"/>
              <a:buChar char="•"/>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ROI = ?</a:t>
            </a:r>
          </a:p>
        </p:txBody>
      </p:sp>
      <p:sp>
        <p:nvSpPr>
          <p:cNvPr id="12" name="TextBox 11">
            <a:extLst>
              <a:ext uri="{FF2B5EF4-FFF2-40B4-BE49-F238E27FC236}">
                <a16:creationId xmlns:a16="http://schemas.microsoft.com/office/drawing/2014/main" id="{05E3FA9B-26CF-B643-BC17-A7A4D78C20DD}"/>
              </a:ext>
            </a:extLst>
          </p:cNvPr>
          <p:cNvSpPr txBox="1"/>
          <p:nvPr/>
        </p:nvSpPr>
        <p:spPr>
          <a:xfrm>
            <a:off x="400050" y="8458201"/>
            <a:ext cx="17487900" cy="1200329"/>
          </a:xfrm>
          <a:prstGeom prst="rect">
            <a:avLst/>
          </a:prstGeom>
          <a:noFill/>
        </p:spPr>
        <p:txBody>
          <a:bodyPr wrap="square" rtlCol="0">
            <a:spAutoFit/>
          </a:bodyPr>
          <a:lstStyle/>
          <a:p>
            <a:pPr marL="0" marR="0" lvl="0" indent="0" algn="ctr" defTabSz="1371600" rtl="0" eaLnBrk="0" fontAlgn="base" latinLnBrk="0" hangingPunct="0">
              <a:lnSpc>
                <a:spcPct val="100000"/>
              </a:lnSpc>
              <a:spcBef>
                <a:spcPct val="0"/>
              </a:spcBef>
              <a:spcAft>
                <a:spcPct val="0"/>
              </a:spcAft>
              <a:buClrTx/>
              <a:buSzTx/>
              <a:buFontTx/>
              <a:buNone/>
              <a:tabLst/>
              <a:defRPr/>
            </a:pPr>
            <a:b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rPr>
            </a:b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218024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ose-up of a calculator keypad">
            <a:extLst>
              <a:ext uri="{FF2B5EF4-FFF2-40B4-BE49-F238E27FC236}">
                <a16:creationId xmlns:a16="http://schemas.microsoft.com/office/drawing/2014/main" id="{0C5E41E3-950B-06F8-7ABB-0CFD8004CA9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 y="17"/>
            <a:ext cx="18287970" cy="4914885"/>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Box 3">
            <a:extLst>
              <a:ext uri="{FF2B5EF4-FFF2-40B4-BE49-F238E27FC236}">
                <a16:creationId xmlns:a16="http://schemas.microsoft.com/office/drawing/2014/main" id="{299C15D8-2808-2966-8A62-B8B66E811992}"/>
              </a:ext>
            </a:extLst>
          </p:cNvPr>
          <p:cNvSpPr txBox="1"/>
          <p:nvPr/>
        </p:nvSpPr>
        <p:spPr>
          <a:xfrm>
            <a:off x="4273062" y="5579731"/>
            <a:ext cx="3352800" cy="646331"/>
          </a:xfrm>
          <a:prstGeom prst="rect">
            <a:avLst/>
          </a:prstGeom>
          <a:noFill/>
        </p:spPr>
        <p:txBody>
          <a:bodyPr wrap="square" rtlCol="0">
            <a:spAutoFit/>
          </a:bodyPr>
          <a:lstStyle/>
          <a:p>
            <a:r>
              <a:rPr lang="en-US" sz="3600" b="1" dirty="0"/>
              <a:t>BCR = </a:t>
            </a:r>
            <a:r>
              <a:rPr lang="en-US" sz="3600" dirty="0"/>
              <a:t> </a:t>
            </a:r>
          </a:p>
        </p:txBody>
      </p:sp>
      <p:sp>
        <p:nvSpPr>
          <p:cNvPr id="5" name="TextBox 4">
            <a:extLst>
              <a:ext uri="{FF2B5EF4-FFF2-40B4-BE49-F238E27FC236}">
                <a16:creationId xmlns:a16="http://schemas.microsoft.com/office/drawing/2014/main" id="{37225189-ED76-AE04-C290-E5114510C28E}"/>
              </a:ext>
            </a:extLst>
          </p:cNvPr>
          <p:cNvSpPr txBox="1"/>
          <p:nvPr/>
        </p:nvSpPr>
        <p:spPr>
          <a:xfrm>
            <a:off x="4619656" y="5492726"/>
            <a:ext cx="4724400" cy="1200329"/>
          </a:xfrm>
          <a:prstGeom prst="rect">
            <a:avLst/>
          </a:prstGeom>
          <a:noFill/>
        </p:spPr>
        <p:txBody>
          <a:bodyPr wrap="square" rtlCol="0">
            <a:spAutoFit/>
          </a:bodyPr>
          <a:lstStyle/>
          <a:p>
            <a:pPr algn="ctr"/>
            <a:r>
              <a:rPr lang="en-US" sz="3600" u="sng" dirty="0"/>
              <a:t>Benefits </a:t>
            </a:r>
          </a:p>
          <a:p>
            <a:pPr algn="ctr"/>
            <a:r>
              <a:rPr lang="en-US" sz="3600" dirty="0"/>
              <a:t>Costs</a:t>
            </a:r>
          </a:p>
        </p:txBody>
      </p:sp>
      <p:sp>
        <p:nvSpPr>
          <p:cNvPr id="6" name="TextBox 5">
            <a:extLst>
              <a:ext uri="{FF2B5EF4-FFF2-40B4-BE49-F238E27FC236}">
                <a16:creationId xmlns:a16="http://schemas.microsoft.com/office/drawing/2014/main" id="{636DCCCA-F27B-D353-0E0B-965C94F088D2}"/>
              </a:ext>
            </a:extLst>
          </p:cNvPr>
          <p:cNvSpPr txBox="1"/>
          <p:nvPr/>
        </p:nvSpPr>
        <p:spPr>
          <a:xfrm>
            <a:off x="7934751" y="5492725"/>
            <a:ext cx="3048000" cy="1200329"/>
          </a:xfrm>
          <a:prstGeom prst="rect">
            <a:avLst/>
          </a:prstGeom>
          <a:noFill/>
        </p:spPr>
        <p:txBody>
          <a:bodyPr wrap="square" rtlCol="0">
            <a:spAutoFit/>
          </a:bodyPr>
          <a:lstStyle/>
          <a:p>
            <a:pPr algn="ctr"/>
            <a:r>
              <a:rPr lang="en-US" sz="3600" dirty="0"/>
              <a:t>= </a:t>
            </a:r>
            <a:r>
              <a:rPr lang="en-US" sz="3600" u="sng" dirty="0"/>
              <a:t>$3,959,692</a:t>
            </a:r>
          </a:p>
          <a:p>
            <a:pPr algn="ctr"/>
            <a:r>
              <a:rPr lang="en-US" sz="3600" dirty="0"/>
              <a:t>$991,680</a:t>
            </a:r>
          </a:p>
        </p:txBody>
      </p:sp>
      <p:sp>
        <p:nvSpPr>
          <p:cNvPr id="7" name="TextBox 6">
            <a:extLst>
              <a:ext uri="{FF2B5EF4-FFF2-40B4-BE49-F238E27FC236}">
                <a16:creationId xmlns:a16="http://schemas.microsoft.com/office/drawing/2014/main" id="{786D682C-A100-E842-D1D5-E98103313065}"/>
              </a:ext>
            </a:extLst>
          </p:cNvPr>
          <p:cNvSpPr txBox="1"/>
          <p:nvPr/>
        </p:nvSpPr>
        <p:spPr>
          <a:xfrm>
            <a:off x="10887022" y="5642027"/>
            <a:ext cx="2590800" cy="646331"/>
          </a:xfrm>
          <a:prstGeom prst="rect">
            <a:avLst/>
          </a:prstGeom>
          <a:noFill/>
        </p:spPr>
        <p:txBody>
          <a:bodyPr wrap="square" rtlCol="0">
            <a:spAutoFit/>
          </a:bodyPr>
          <a:lstStyle/>
          <a:p>
            <a:r>
              <a:rPr lang="en-US" sz="3600" dirty="0"/>
              <a:t>= 3.99</a:t>
            </a:r>
          </a:p>
        </p:txBody>
      </p:sp>
      <p:sp>
        <p:nvSpPr>
          <p:cNvPr id="8" name="TextBox 7">
            <a:extLst>
              <a:ext uri="{FF2B5EF4-FFF2-40B4-BE49-F238E27FC236}">
                <a16:creationId xmlns:a16="http://schemas.microsoft.com/office/drawing/2014/main" id="{3D9C5A07-1DCC-7122-0581-B445570D65EF}"/>
              </a:ext>
            </a:extLst>
          </p:cNvPr>
          <p:cNvSpPr txBox="1"/>
          <p:nvPr/>
        </p:nvSpPr>
        <p:spPr>
          <a:xfrm>
            <a:off x="2403994" y="7425634"/>
            <a:ext cx="2215662" cy="646331"/>
          </a:xfrm>
          <a:prstGeom prst="rect">
            <a:avLst/>
          </a:prstGeom>
          <a:noFill/>
        </p:spPr>
        <p:txBody>
          <a:bodyPr wrap="square" rtlCol="0">
            <a:spAutoFit/>
          </a:bodyPr>
          <a:lstStyle/>
          <a:p>
            <a:r>
              <a:rPr lang="en-US" sz="3600" b="1" dirty="0"/>
              <a:t>ROI = </a:t>
            </a:r>
          </a:p>
        </p:txBody>
      </p:sp>
      <p:sp>
        <p:nvSpPr>
          <p:cNvPr id="9" name="TextBox 8">
            <a:extLst>
              <a:ext uri="{FF2B5EF4-FFF2-40B4-BE49-F238E27FC236}">
                <a16:creationId xmlns:a16="http://schemas.microsoft.com/office/drawing/2014/main" id="{D05BB27F-A375-466A-4CD4-C4402A17F3CD}"/>
              </a:ext>
            </a:extLst>
          </p:cNvPr>
          <p:cNvSpPr txBox="1"/>
          <p:nvPr/>
        </p:nvSpPr>
        <p:spPr>
          <a:xfrm>
            <a:off x="2286000" y="7290999"/>
            <a:ext cx="6553199" cy="1200329"/>
          </a:xfrm>
          <a:prstGeom prst="rect">
            <a:avLst/>
          </a:prstGeom>
          <a:noFill/>
        </p:spPr>
        <p:txBody>
          <a:bodyPr wrap="square" rtlCol="0">
            <a:spAutoFit/>
          </a:bodyPr>
          <a:lstStyle/>
          <a:p>
            <a:pPr algn="ctr"/>
            <a:r>
              <a:rPr lang="en-US" sz="3600" u="sng" dirty="0"/>
              <a:t>Benefits - Costs</a:t>
            </a:r>
          </a:p>
          <a:p>
            <a:pPr algn="ctr"/>
            <a:r>
              <a:rPr lang="en-US" sz="3600" dirty="0"/>
              <a:t>Costs </a:t>
            </a:r>
          </a:p>
        </p:txBody>
      </p:sp>
      <p:sp>
        <p:nvSpPr>
          <p:cNvPr id="10" name="TextBox 9">
            <a:extLst>
              <a:ext uri="{FF2B5EF4-FFF2-40B4-BE49-F238E27FC236}">
                <a16:creationId xmlns:a16="http://schemas.microsoft.com/office/drawing/2014/main" id="{F58FA985-D52D-AFDD-5E44-921C689AC371}"/>
              </a:ext>
            </a:extLst>
          </p:cNvPr>
          <p:cNvSpPr txBox="1"/>
          <p:nvPr/>
        </p:nvSpPr>
        <p:spPr>
          <a:xfrm>
            <a:off x="7503025" y="7425634"/>
            <a:ext cx="1107831" cy="646331"/>
          </a:xfrm>
          <a:prstGeom prst="rect">
            <a:avLst/>
          </a:prstGeom>
          <a:noFill/>
        </p:spPr>
        <p:txBody>
          <a:bodyPr wrap="square" rtlCol="0">
            <a:spAutoFit/>
          </a:bodyPr>
          <a:lstStyle/>
          <a:p>
            <a:r>
              <a:rPr lang="en-US" sz="3600" dirty="0"/>
              <a:t>=</a:t>
            </a:r>
          </a:p>
        </p:txBody>
      </p:sp>
      <p:sp>
        <p:nvSpPr>
          <p:cNvPr id="11" name="TextBox 10">
            <a:extLst>
              <a:ext uri="{FF2B5EF4-FFF2-40B4-BE49-F238E27FC236}">
                <a16:creationId xmlns:a16="http://schemas.microsoft.com/office/drawing/2014/main" id="{C8EBE895-6065-2FC4-F929-72BFCA5B9B75}"/>
              </a:ext>
            </a:extLst>
          </p:cNvPr>
          <p:cNvSpPr txBox="1"/>
          <p:nvPr/>
        </p:nvSpPr>
        <p:spPr>
          <a:xfrm>
            <a:off x="8125110" y="7291000"/>
            <a:ext cx="4540656" cy="1200329"/>
          </a:xfrm>
          <a:prstGeom prst="rect">
            <a:avLst/>
          </a:prstGeom>
          <a:noFill/>
        </p:spPr>
        <p:txBody>
          <a:bodyPr wrap="square" rtlCol="0">
            <a:spAutoFit/>
          </a:bodyPr>
          <a:lstStyle/>
          <a:p>
            <a:r>
              <a:rPr lang="en-US" sz="3600" u="sng" dirty="0"/>
              <a:t>$3,959,692 - $991,680</a:t>
            </a:r>
          </a:p>
          <a:p>
            <a:pPr algn="ctr"/>
            <a:r>
              <a:rPr lang="en-US" sz="3600" dirty="0"/>
              <a:t>$991,680</a:t>
            </a:r>
          </a:p>
        </p:txBody>
      </p:sp>
      <p:sp>
        <p:nvSpPr>
          <p:cNvPr id="12" name="TextBox 11">
            <a:extLst>
              <a:ext uri="{FF2B5EF4-FFF2-40B4-BE49-F238E27FC236}">
                <a16:creationId xmlns:a16="http://schemas.microsoft.com/office/drawing/2014/main" id="{D9E1D17D-8CDF-6ACD-11DE-11613AF61EE2}"/>
              </a:ext>
            </a:extLst>
          </p:cNvPr>
          <p:cNvSpPr txBox="1"/>
          <p:nvPr/>
        </p:nvSpPr>
        <p:spPr>
          <a:xfrm>
            <a:off x="13088859" y="7425633"/>
            <a:ext cx="2092569" cy="646331"/>
          </a:xfrm>
          <a:prstGeom prst="rect">
            <a:avLst/>
          </a:prstGeom>
          <a:noFill/>
        </p:spPr>
        <p:txBody>
          <a:bodyPr wrap="square" rtlCol="0">
            <a:spAutoFit/>
          </a:bodyPr>
          <a:lstStyle/>
          <a:p>
            <a:r>
              <a:rPr lang="en-US" sz="3600" dirty="0"/>
              <a:t>X 100</a:t>
            </a:r>
          </a:p>
        </p:txBody>
      </p:sp>
      <p:sp>
        <p:nvSpPr>
          <p:cNvPr id="13" name="TextBox 12">
            <a:extLst>
              <a:ext uri="{FF2B5EF4-FFF2-40B4-BE49-F238E27FC236}">
                <a16:creationId xmlns:a16="http://schemas.microsoft.com/office/drawing/2014/main" id="{B3925E9E-95E6-C41E-4BF5-F7C3F0F88C6E}"/>
              </a:ext>
            </a:extLst>
          </p:cNvPr>
          <p:cNvSpPr txBox="1"/>
          <p:nvPr/>
        </p:nvSpPr>
        <p:spPr>
          <a:xfrm>
            <a:off x="14381328" y="7425633"/>
            <a:ext cx="1600200" cy="646331"/>
          </a:xfrm>
          <a:prstGeom prst="rect">
            <a:avLst/>
          </a:prstGeom>
          <a:noFill/>
        </p:spPr>
        <p:txBody>
          <a:bodyPr wrap="square" rtlCol="0">
            <a:spAutoFit/>
          </a:bodyPr>
          <a:lstStyle/>
          <a:p>
            <a:r>
              <a:rPr lang="en-US" sz="3600" dirty="0"/>
              <a:t>= 299%</a:t>
            </a:r>
          </a:p>
        </p:txBody>
      </p:sp>
    </p:spTree>
    <p:extLst>
      <p:ext uri="{BB962C8B-B14F-4D97-AF65-F5344CB8AC3E}">
        <p14:creationId xmlns:p14="http://schemas.microsoft.com/office/powerpoint/2010/main" val="827120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2BFA129-D8FB-46D3-A920-CC14536D9CB0}"/>
              </a:ext>
            </a:extLst>
          </p:cNvPr>
          <p:cNvSpPr txBox="1">
            <a:spLocks/>
          </p:cNvSpPr>
          <p:nvPr/>
        </p:nvSpPr>
        <p:spPr>
          <a:xfrm>
            <a:off x="721520" y="5345791"/>
            <a:ext cx="5222081" cy="2257427"/>
          </a:xfrm>
          <a:prstGeom prst="rect">
            <a:avLst/>
          </a:prstGeom>
        </p:spPr>
        <p:txBody>
          <a:bodyPr vert="horz" lIns="137160" tIns="68580" rIns="137160" bIns="68580"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1371600" rtl="0" eaLnBrk="1" fontAlgn="base" latinLnBrk="0" hangingPunct="1">
              <a:lnSpc>
                <a:spcPct val="90000"/>
              </a:lnSpc>
              <a:spcBef>
                <a:spcPct val="0"/>
              </a:spcBef>
              <a:spcAft>
                <a:spcPts val="900"/>
              </a:spcAft>
              <a:buClrTx/>
              <a:buSzTx/>
              <a:buFont typeface="Arial" pitchFamily="34" charset="0"/>
              <a:buNone/>
              <a:tabLst/>
              <a:defRPr/>
            </a:pPr>
            <a:r>
              <a:rPr kumimoji="0" lang="en-US" sz="6600" b="1" i="0" u="none" strike="noStrike" kern="1200" cap="none" spc="-225" normalizeH="0" baseline="0" noProof="0" dirty="0">
                <a:ln>
                  <a:noFill/>
                </a:ln>
                <a:solidFill>
                  <a:prstClr val="black"/>
                </a:solidFill>
                <a:effectLst/>
                <a:uLnTx/>
                <a:uFillTx/>
                <a:latin typeface="Calibri Light" panose="020F0302020204030204"/>
                <a:ea typeface="+mn-ea"/>
                <a:cs typeface="+mn-cs"/>
              </a:rPr>
              <a:t>Three ROIs</a:t>
            </a:r>
          </a:p>
        </p:txBody>
      </p:sp>
      <p:pic>
        <p:nvPicPr>
          <p:cNvPr id="6" name="Picture 5" descr="Close-up of a calculator keypad">
            <a:extLst>
              <a:ext uri="{FF2B5EF4-FFF2-40B4-BE49-F238E27FC236}">
                <a16:creationId xmlns:a16="http://schemas.microsoft.com/office/drawing/2014/main" id="{C39DF503-E2AF-444E-B500-45D31E51C40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 y="17"/>
            <a:ext cx="18287970" cy="4914885"/>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4" name="Text Box 12">
            <a:extLst>
              <a:ext uri="{FF2B5EF4-FFF2-40B4-BE49-F238E27FC236}">
                <a16:creationId xmlns:a16="http://schemas.microsoft.com/office/drawing/2014/main" id="{5865345E-8165-49CD-87D4-E5F09E422CA9}"/>
              </a:ext>
            </a:extLst>
          </p:cNvPr>
          <p:cNvSpPr txBox="1">
            <a:spLocks noChangeArrowheads="1"/>
          </p:cNvSpPr>
          <p:nvPr/>
        </p:nvSpPr>
        <p:spPr bwMode="auto">
          <a:xfrm>
            <a:off x="6972301" y="5090984"/>
            <a:ext cx="10594181" cy="2767043"/>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137160" tIns="68580" rIns="137160" bIns="68580" rtlCol="0" anchor="ctr">
            <a:norm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1371600" rtl="0" eaLnBrk="1" fontAlgn="base" latinLnBrk="0" hangingPunct="1">
              <a:lnSpc>
                <a:spcPct val="90000"/>
              </a:lnSpc>
              <a:spcBef>
                <a:spcPct val="50000"/>
              </a:spcBef>
              <a:spcAft>
                <a:spcPct val="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ROI Objective = </a:t>
            </a:r>
          </a:p>
          <a:p>
            <a:pPr marL="0" marR="0" lvl="0" indent="0" algn="l" defTabSz="1371600" rtl="0" eaLnBrk="1" fontAlgn="base" latinLnBrk="0" hangingPunct="1">
              <a:lnSpc>
                <a:spcPct val="90000"/>
              </a:lnSpc>
              <a:spcBef>
                <a:spcPct val="50000"/>
              </a:spcBef>
              <a:spcAft>
                <a:spcPct val="0"/>
              </a:spcAft>
              <a:buClrTx/>
              <a:buSzTx/>
              <a:buFontTx/>
              <a:buNone/>
              <a:tabLst/>
              <a:defRPr/>
            </a:pPr>
            <a:r>
              <a:rPr lang="en-US" sz="4200" dirty="0">
                <a:solidFill>
                  <a:prstClr val="black"/>
                </a:solidFill>
                <a:latin typeface="Calibri" panose="020F0502020204030204"/>
              </a:rPr>
              <a:t>ROI Forecast =</a:t>
            </a:r>
          </a:p>
          <a:p>
            <a:pPr marL="0" marR="0" lvl="0" indent="0" algn="l" defTabSz="1371600" rtl="0" eaLnBrk="1" fontAlgn="base" latinLnBrk="0" hangingPunct="1">
              <a:lnSpc>
                <a:spcPct val="90000"/>
              </a:lnSpc>
              <a:spcBef>
                <a:spcPct val="50000"/>
              </a:spcBef>
              <a:spcAft>
                <a:spcPct val="0"/>
              </a:spcAft>
              <a:buClrTx/>
              <a:buSzTx/>
              <a:buFontTx/>
              <a:buNone/>
              <a:tabLst/>
              <a:defRPr/>
            </a:pPr>
            <a:r>
              <a:rPr kumimoji="0" lang="en-US" sz="42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ROI Delivered = </a:t>
            </a:r>
          </a:p>
        </p:txBody>
      </p:sp>
      <p:sp>
        <p:nvSpPr>
          <p:cNvPr id="2" name="TextBox 1">
            <a:extLst>
              <a:ext uri="{FF2B5EF4-FFF2-40B4-BE49-F238E27FC236}">
                <a16:creationId xmlns:a16="http://schemas.microsoft.com/office/drawing/2014/main" id="{2F6936BC-65FA-5417-4C1C-6EBCDD00CB98}"/>
              </a:ext>
            </a:extLst>
          </p:cNvPr>
          <p:cNvSpPr txBox="1"/>
          <p:nvPr/>
        </p:nvSpPr>
        <p:spPr>
          <a:xfrm>
            <a:off x="10592991" y="5143500"/>
            <a:ext cx="1676400" cy="738664"/>
          </a:xfrm>
          <a:prstGeom prst="rect">
            <a:avLst/>
          </a:prstGeom>
          <a:noFill/>
        </p:spPr>
        <p:txBody>
          <a:bodyPr wrap="square" rtlCol="0">
            <a:spAutoFit/>
          </a:bodyPr>
          <a:lstStyle/>
          <a:p>
            <a:r>
              <a:rPr lang="en-US" sz="4200" dirty="0"/>
              <a:t>25%</a:t>
            </a:r>
          </a:p>
        </p:txBody>
      </p:sp>
      <p:sp>
        <p:nvSpPr>
          <p:cNvPr id="5" name="TextBox 4">
            <a:extLst>
              <a:ext uri="{FF2B5EF4-FFF2-40B4-BE49-F238E27FC236}">
                <a16:creationId xmlns:a16="http://schemas.microsoft.com/office/drawing/2014/main" id="{16E346B8-3FF4-AA20-37BE-DC76D39F10CC}"/>
              </a:ext>
            </a:extLst>
          </p:cNvPr>
          <p:cNvSpPr txBox="1"/>
          <p:nvPr/>
        </p:nvSpPr>
        <p:spPr>
          <a:xfrm>
            <a:off x="10592991" y="6105172"/>
            <a:ext cx="1676400" cy="738664"/>
          </a:xfrm>
          <a:prstGeom prst="rect">
            <a:avLst/>
          </a:prstGeom>
          <a:noFill/>
        </p:spPr>
        <p:txBody>
          <a:bodyPr wrap="square" rtlCol="0">
            <a:spAutoFit/>
          </a:bodyPr>
          <a:lstStyle/>
          <a:p>
            <a:r>
              <a:rPr lang="en-US" sz="4200" dirty="0"/>
              <a:t>165%</a:t>
            </a:r>
          </a:p>
        </p:txBody>
      </p:sp>
      <p:sp>
        <p:nvSpPr>
          <p:cNvPr id="7" name="TextBox 6">
            <a:extLst>
              <a:ext uri="{FF2B5EF4-FFF2-40B4-BE49-F238E27FC236}">
                <a16:creationId xmlns:a16="http://schemas.microsoft.com/office/drawing/2014/main" id="{33100E07-8FEF-2937-5BD5-51BBECF9A395}"/>
              </a:ext>
            </a:extLst>
          </p:cNvPr>
          <p:cNvSpPr txBox="1"/>
          <p:nvPr/>
        </p:nvSpPr>
        <p:spPr>
          <a:xfrm>
            <a:off x="10592991" y="6981599"/>
            <a:ext cx="1525191" cy="738664"/>
          </a:xfrm>
          <a:prstGeom prst="rect">
            <a:avLst/>
          </a:prstGeom>
          <a:noFill/>
        </p:spPr>
        <p:txBody>
          <a:bodyPr wrap="square" rtlCol="0">
            <a:spAutoFit/>
          </a:bodyPr>
          <a:lstStyle/>
          <a:p>
            <a:r>
              <a:rPr lang="en-US" sz="4200" dirty="0"/>
              <a:t>299%</a:t>
            </a:r>
          </a:p>
        </p:txBody>
      </p:sp>
    </p:spTree>
    <p:extLst>
      <p:ext uri="{BB962C8B-B14F-4D97-AF65-F5344CB8AC3E}">
        <p14:creationId xmlns:p14="http://schemas.microsoft.com/office/powerpoint/2010/main" val="20693436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7143750" y="1143000"/>
            <a:ext cx="9944100" cy="3462486"/>
          </a:xfrm>
          <a:prstGeom prst="rect">
            <a:avLst/>
          </a:prstGeom>
          <a:noFill/>
        </p:spPr>
        <p:txBody>
          <a:bodyPr wrap="square">
            <a:spAutoFit/>
          </a:bodyPr>
          <a:lstStyle/>
          <a:p>
            <a:pPr algn="ctr" defTabSz="1371600" eaLnBrk="0" fontAlgn="base" hangingPunct="0">
              <a:spcBef>
                <a:spcPct val="0"/>
              </a:spcBef>
              <a:spcAft>
                <a:spcPct val="0"/>
              </a:spcAft>
              <a:defRPr/>
            </a:pPr>
            <a:r>
              <a:rPr lang="en-US" sz="66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Optimize Results</a:t>
            </a:r>
          </a:p>
          <a:p>
            <a:pPr algn="ctr" defTabSz="1371600" eaLnBrk="0" fontAlgn="base" hangingPunct="0">
              <a:spcBef>
                <a:spcPct val="0"/>
              </a:spcBef>
              <a:spcAft>
                <a:spcPct val="0"/>
              </a:spcAft>
              <a:defRPr/>
            </a:pPr>
            <a:r>
              <a:rPr lang="en-US" sz="4200"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Use Black Box Thinking to Increase Funding</a:t>
            </a:r>
          </a:p>
          <a:p>
            <a:pPr algn="ctr" defTabSz="1371600" eaLnBrk="0" fontAlgn="base" hangingPunct="0">
              <a:spcBef>
                <a:spcPct val="0"/>
              </a:spcBef>
              <a:spcAft>
                <a:spcPct val="0"/>
              </a:spcAft>
              <a:defRPr/>
            </a:pPr>
            <a:endParaRPr lang="en-US" sz="27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a:p>
            <a:pPr algn="ctr" defTabSz="1371600" eaLnBrk="0" fontAlgn="base" hangingPunct="0">
              <a:spcBef>
                <a:spcPct val="0"/>
              </a:spcBef>
              <a:spcAft>
                <a:spcPct val="0"/>
              </a:spcAft>
              <a:defRPr/>
            </a:pPr>
            <a:r>
              <a:rPr lang="en-US" sz="42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Design Thinking Principle 8 </a:t>
            </a:r>
            <a:br>
              <a:rPr lang="en-US" sz="4200" b="1"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br>
            <a:r>
              <a:rPr lang="en-US" sz="4200" dirty="0">
                <a:solidFill>
                  <a:prstClr val="white"/>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A new competitive logic of business strategy</a:t>
            </a:r>
          </a:p>
        </p:txBody>
      </p:sp>
    </p:spTree>
    <p:extLst>
      <p:ext uri="{BB962C8B-B14F-4D97-AF65-F5344CB8AC3E}">
        <p14:creationId xmlns:p14="http://schemas.microsoft.com/office/powerpoint/2010/main" val="34274536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9D59289-1306-43D8-B1D5-7B82BC0111C0}"/>
              </a:ext>
            </a:extLst>
          </p:cNvPr>
          <p:cNvSpPr/>
          <p:nvPr/>
        </p:nvSpPr>
        <p:spPr>
          <a:xfrm>
            <a:off x="1126017" y="4028013"/>
            <a:ext cx="4406400" cy="3520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 name="Title 1">
            <a:extLst>
              <a:ext uri="{FF2B5EF4-FFF2-40B4-BE49-F238E27FC236}">
                <a16:creationId xmlns:a16="http://schemas.microsoft.com/office/drawing/2014/main" id="{1D821A17-0906-DA41-B4CE-53475B649A04}"/>
              </a:ext>
            </a:extLst>
          </p:cNvPr>
          <p:cNvSpPr>
            <a:spLocks noGrp="1"/>
          </p:cNvSpPr>
          <p:nvPr>
            <p:ph type="title"/>
          </p:nvPr>
        </p:nvSpPr>
        <p:spPr>
          <a:xfrm>
            <a:off x="3727937" y="2"/>
            <a:ext cx="13592909" cy="1198800"/>
          </a:xfrm>
        </p:spPr>
        <p:txBody>
          <a:bodyPr>
            <a:noAutofit/>
          </a:bodyPr>
          <a:lstStyle/>
          <a:p>
            <a:pPr algn="ctr"/>
            <a:r>
              <a:rPr lang="en-US" sz="5400" b="1" dirty="0">
                <a:effectLst>
                  <a:outerShdw blurRad="38100" dist="38100" dir="2700000" algn="tl">
                    <a:srgbClr val="000000">
                      <a:alpha val="43137"/>
                    </a:srgbClr>
                  </a:outerShdw>
                </a:effectLst>
              </a:rPr>
              <a:t>Costs versus Investment Perception: The Reality </a:t>
            </a:r>
            <a:endParaRPr lang="en-US" sz="5400" dirty="0">
              <a:effectLst>
                <a:outerShdw blurRad="38100" dist="38100" dir="2700000" algn="tl">
                  <a:srgbClr val="000000">
                    <a:alpha val="43137"/>
                  </a:srgbClr>
                </a:outerShdw>
              </a:effectLst>
            </a:endParaRPr>
          </a:p>
        </p:txBody>
      </p:sp>
      <p:graphicFrame>
        <p:nvGraphicFramePr>
          <p:cNvPr id="4" name="Content Placeholder 3">
            <a:extLst>
              <a:ext uri="{FF2B5EF4-FFF2-40B4-BE49-F238E27FC236}">
                <a16:creationId xmlns:a16="http://schemas.microsoft.com/office/drawing/2014/main" id="{3AEAA3B9-9A8D-7746-B61E-50DBB040B269}"/>
              </a:ext>
            </a:extLst>
          </p:cNvPr>
          <p:cNvGraphicFramePr>
            <a:graphicFrameLocks noGrp="1"/>
          </p:cNvGraphicFramePr>
          <p:nvPr>
            <p:ph idx="1"/>
            <p:extLst>
              <p:ext uri="{D42A27DB-BD31-4B8C-83A1-F6EECF244321}">
                <p14:modId xmlns:p14="http://schemas.microsoft.com/office/powerpoint/2010/main" val="1627952323"/>
              </p:ext>
            </p:extLst>
          </p:nvPr>
        </p:nvGraphicFramePr>
        <p:xfrm>
          <a:off x="339582" y="1699052"/>
          <a:ext cx="15828154" cy="8084777"/>
        </p:xfrm>
        <a:graphic>
          <a:graphicData uri="http://schemas.openxmlformats.org/drawingml/2006/table">
            <a:tbl>
              <a:tblPr firstRow="1" firstCol="1" bandRow="1">
                <a:tableStyleId>{2D5ABB26-0587-4C30-8999-92F81FD0307C}</a:tableStyleId>
              </a:tblPr>
              <a:tblGrid>
                <a:gridCol w="6153267">
                  <a:extLst>
                    <a:ext uri="{9D8B030D-6E8A-4147-A177-3AD203B41FA5}">
                      <a16:colId xmlns:a16="http://schemas.microsoft.com/office/drawing/2014/main" val="3716985706"/>
                    </a:ext>
                  </a:extLst>
                </a:gridCol>
                <a:gridCol w="2336826">
                  <a:extLst>
                    <a:ext uri="{9D8B030D-6E8A-4147-A177-3AD203B41FA5}">
                      <a16:colId xmlns:a16="http://schemas.microsoft.com/office/drawing/2014/main" val="2223621489"/>
                    </a:ext>
                  </a:extLst>
                </a:gridCol>
                <a:gridCol w="443601">
                  <a:extLst>
                    <a:ext uri="{9D8B030D-6E8A-4147-A177-3AD203B41FA5}">
                      <a16:colId xmlns:a16="http://schemas.microsoft.com/office/drawing/2014/main" val="4224071503"/>
                    </a:ext>
                  </a:extLst>
                </a:gridCol>
                <a:gridCol w="2534364">
                  <a:extLst>
                    <a:ext uri="{9D8B030D-6E8A-4147-A177-3AD203B41FA5}">
                      <a16:colId xmlns:a16="http://schemas.microsoft.com/office/drawing/2014/main" val="2585162954"/>
                    </a:ext>
                  </a:extLst>
                </a:gridCol>
                <a:gridCol w="422396">
                  <a:extLst>
                    <a:ext uri="{9D8B030D-6E8A-4147-A177-3AD203B41FA5}">
                      <a16:colId xmlns:a16="http://schemas.microsoft.com/office/drawing/2014/main" val="879390137"/>
                    </a:ext>
                  </a:extLst>
                </a:gridCol>
                <a:gridCol w="3937700">
                  <a:extLst>
                    <a:ext uri="{9D8B030D-6E8A-4147-A177-3AD203B41FA5}">
                      <a16:colId xmlns:a16="http://schemas.microsoft.com/office/drawing/2014/main" val="51354346"/>
                    </a:ext>
                  </a:extLst>
                </a:gridCol>
              </a:tblGrid>
              <a:tr h="548640">
                <a:tc>
                  <a:txBody>
                    <a:bodyPr/>
                    <a:lstStyle/>
                    <a:p>
                      <a:pPr marL="0" marR="0">
                        <a:spcBef>
                          <a:spcPts val="0"/>
                        </a:spcBef>
                        <a:spcAft>
                          <a:spcPts val="0"/>
                        </a:spcAft>
                      </a:pPr>
                      <a:r>
                        <a:rPr lang="en-US" sz="1800">
                          <a:effectLst/>
                          <a:latin typeface="Calibri" panose="020F0502020204030204" pitchFamily="34" charset="0"/>
                          <a:cs typeface="Calibri" panose="020F0502020204030204" pitchFamily="34" charset="0"/>
                        </a:rPr>
                        <a:t> </a:t>
                      </a:r>
                      <a:endParaRPr lang="en-US" sz="180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tc>
                <a:tc>
                  <a:txBody>
                    <a:bodyPr/>
                    <a:lstStyle/>
                    <a:p>
                      <a:pPr marL="0" marR="0" algn="ctr">
                        <a:spcBef>
                          <a:spcPts val="0"/>
                        </a:spcBef>
                        <a:spcAft>
                          <a:spcPts val="0"/>
                        </a:spcAft>
                      </a:pPr>
                      <a:r>
                        <a:rPr lang="en-US" sz="3600" b="1" dirty="0">
                          <a:solidFill>
                            <a:srgbClr val="820E2E"/>
                          </a:solidFill>
                          <a:effectLst/>
                          <a:latin typeface="Calibri" panose="020F0502020204030204" pitchFamily="34" charset="0"/>
                          <a:cs typeface="Calibri" panose="020F0502020204030204" pitchFamily="34" charset="0"/>
                        </a:rPr>
                        <a:t>Perception</a:t>
                      </a:r>
                      <a:endParaRPr lang="en-US" sz="42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1800" dirty="0">
                          <a:effectLst/>
                          <a:latin typeface="Calibri" panose="020F0502020204030204" pitchFamily="34" charset="0"/>
                          <a:cs typeface="Calibri" panose="020F0502020204030204" pitchFamily="34" charset="0"/>
                        </a:rPr>
                        <a:t> </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tc>
                <a:tc>
                  <a:txBody>
                    <a:bodyPr/>
                    <a:lstStyle/>
                    <a:p>
                      <a:pPr marL="0" marR="0" algn="ctr">
                        <a:spcBef>
                          <a:spcPts val="0"/>
                        </a:spcBef>
                        <a:spcAft>
                          <a:spcPts val="0"/>
                        </a:spcAft>
                      </a:pPr>
                      <a:r>
                        <a:rPr lang="en-US" sz="3600" b="1" dirty="0">
                          <a:solidFill>
                            <a:srgbClr val="820E2E"/>
                          </a:solidFill>
                          <a:effectLst/>
                          <a:latin typeface="Calibri" panose="020F0502020204030204" pitchFamily="34" charset="0"/>
                          <a:cs typeface="Calibri" panose="020F0502020204030204" pitchFamily="34" charset="0"/>
                        </a:rPr>
                        <a:t>Actions</a:t>
                      </a:r>
                      <a:endParaRPr lang="en-US" sz="42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n-US" sz="3600" b="1" dirty="0">
                          <a:solidFill>
                            <a:srgbClr val="820E2E"/>
                          </a:solidFill>
                          <a:effectLst/>
                          <a:latin typeface="Calibri" panose="020F0502020204030204" pitchFamily="34" charset="0"/>
                          <a:cs typeface="Calibri" panose="020F0502020204030204" pitchFamily="34" charset="0"/>
                        </a:rPr>
                        <a:t> </a:t>
                      </a:r>
                      <a:endParaRPr lang="en-US" sz="42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tc>
                <a:tc>
                  <a:txBody>
                    <a:bodyPr/>
                    <a:lstStyle/>
                    <a:p>
                      <a:pPr marL="0" marR="0" algn="ctr">
                        <a:spcBef>
                          <a:spcPts val="0"/>
                        </a:spcBef>
                        <a:spcAft>
                          <a:spcPts val="0"/>
                        </a:spcAft>
                      </a:pPr>
                      <a:r>
                        <a:rPr lang="en-US" sz="3600" b="1" dirty="0">
                          <a:solidFill>
                            <a:srgbClr val="820E2E"/>
                          </a:solidFill>
                          <a:effectLst/>
                          <a:latin typeface="Calibri" panose="020F0502020204030204" pitchFamily="34" charset="0"/>
                          <a:cs typeface="Calibri" panose="020F0502020204030204" pitchFamily="34" charset="0"/>
                        </a:rPr>
                        <a:t>Consequences</a:t>
                      </a:r>
                      <a:endParaRPr lang="en-US" sz="4200" b="1" dirty="0">
                        <a:solidFill>
                          <a:srgbClr val="820E2E"/>
                        </a:solidFill>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4102508"/>
                  </a:ext>
                </a:extLst>
              </a:tr>
              <a:tr h="2415497">
                <a:tc>
                  <a:txBody>
                    <a:bodyPr/>
                    <a:lstStyle/>
                    <a:p>
                      <a:pPr marL="0" marR="0">
                        <a:spcBef>
                          <a:spcPts val="0"/>
                        </a:spcBef>
                        <a:spcAft>
                          <a:spcPts val="0"/>
                        </a:spcAft>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3000" b="1" dirty="0">
                          <a:effectLst/>
                          <a:latin typeface="Calibri" panose="020F0502020204030204" pitchFamily="34" charset="0"/>
                          <a:cs typeface="Calibri" panose="020F0502020204030204" pitchFamily="34" charset="0"/>
                        </a:rPr>
                        <a:t>It’s a cost</a:t>
                      </a:r>
                      <a:endParaRPr lang="en-US" sz="30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endParaRPr lang="en-US" sz="27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Control it</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Reduce it</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Eliminate it</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700" b="1" dirty="0">
                          <a:effectLst/>
                          <a:latin typeface="Calibri" panose="020F0502020204030204" pitchFamily="34" charset="0"/>
                          <a:cs typeface="Calibri" panose="020F0502020204030204" pitchFamily="34" charset="0"/>
                        </a:rPr>
                        <a:t> </a:t>
                      </a:r>
                      <a:endParaRPr lang="en-US" sz="30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Partnerships are rare</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Influence diminishes</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Support is lost</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Funding is curtailed</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441007"/>
                  </a:ext>
                </a:extLst>
              </a:tr>
              <a:tr h="1920240">
                <a:tc>
                  <a:txBody>
                    <a:bodyPr/>
                    <a:lstStyle/>
                    <a:p>
                      <a:pPr marL="0" marR="0" algn="ctr">
                        <a:spcBef>
                          <a:spcPts val="0"/>
                        </a:spcBef>
                        <a:spcAft>
                          <a:spcPts val="0"/>
                        </a:spcAft>
                      </a:pPr>
                      <a:r>
                        <a:rPr lang="en-US" sz="4200" b="1" dirty="0">
                          <a:solidFill>
                            <a:schemeClr val="bg1"/>
                          </a:solidFill>
                          <a:effectLst/>
                          <a:latin typeface="Calibri" panose="020F0502020204030204" pitchFamily="34" charset="0"/>
                          <a:cs typeface="Calibri" panose="020F0502020204030204" pitchFamily="34" charset="0"/>
                        </a:rPr>
                        <a:t>Executive</a:t>
                      </a:r>
                    </a:p>
                    <a:p>
                      <a:pPr marL="0" marR="0" algn="ctr">
                        <a:spcBef>
                          <a:spcPts val="0"/>
                        </a:spcBef>
                        <a:spcAft>
                          <a:spcPts val="0"/>
                        </a:spcAft>
                      </a:pPr>
                      <a:r>
                        <a:rPr lang="en-US" sz="4200" b="1" dirty="0">
                          <a:solidFill>
                            <a:schemeClr val="bg1"/>
                          </a:solidFill>
                          <a:effectLst/>
                          <a:latin typeface="Calibri" panose="020F0502020204030204" pitchFamily="34" charset="0"/>
                          <a:cs typeface="Calibri" panose="020F0502020204030204" pitchFamily="34" charset="0"/>
                        </a:rPr>
                        <a:t>Perception of</a:t>
                      </a:r>
                    </a:p>
                    <a:p>
                      <a:pPr marL="0" marR="0" algn="ctr">
                        <a:spcBef>
                          <a:spcPts val="0"/>
                        </a:spcBef>
                        <a:spcAft>
                          <a:spcPts val="0"/>
                        </a:spcAft>
                      </a:pPr>
                      <a:r>
                        <a:rPr lang="en-US" sz="4200" b="1" dirty="0">
                          <a:solidFill>
                            <a:schemeClr val="bg1"/>
                          </a:solidFill>
                          <a:effectLst/>
                          <a:latin typeface="Calibri" panose="020F0502020204030204" pitchFamily="34" charset="0"/>
                          <a:cs typeface="Calibri" panose="020F0502020204030204" pitchFamily="34" charset="0"/>
                        </a:rPr>
                        <a:t>Projects</a:t>
                      </a:r>
                      <a:endParaRPr lang="en-US" sz="42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tc>
                <a:tc>
                  <a:txBody>
                    <a:bodyPr/>
                    <a:lstStyle/>
                    <a:p>
                      <a:pPr marL="0" marR="0" algn="ctr">
                        <a:spcBef>
                          <a:spcPts val="0"/>
                        </a:spcBef>
                        <a:spcAft>
                          <a:spcPts val="0"/>
                        </a:spcAft>
                      </a:pPr>
                      <a:endParaRPr lang="en-US" sz="1700"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700">
                          <a:effectLst/>
                          <a:latin typeface="Calibri" panose="020F0502020204030204" pitchFamily="34" charset="0"/>
                          <a:cs typeface="Calibri" panose="020F0502020204030204" pitchFamily="34" charset="0"/>
                        </a:rPr>
                        <a:t> </a:t>
                      </a:r>
                      <a:endParaRPr lang="en-US" sz="180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tc>
                <a:tc>
                  <a:txBody>
                    <a:bodyPr/>
                    <a:lstStyle/>
                    <a:p>
                      <a:pPr marL="0" marR="0">
                        <a:spcBef>
                          <a:spcPts val="0"/>
                        </a:spcBef>
                        <a:spcAft>
                          <a:spcPts val="0"/>
                        </a:spcAft>
                      </a:pPr>
                      <a:r>
                        <a:rPr lang="en-US" sz="1700" dirty="0">
                          <a:effectLst/>
                          <a:latin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700">
                          <a:effectLst/>
                          <a:latin typeface="Calibri" panose="020F0502020204030204" pitchFamily="34" charset="0"/>
                          <a:cs typeface="Calibri" panose="020F0502020204030204" pitchFamily="34" charset="0"/>
                        </a:rPr>
                        <a:t> </a:t>
                      </a:r>
                      <a:endParaRPr lang="en-US" sz="180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tc>
                <a:tc>
                  <a:txBody>
                    <a:bodyPr/>
                    <a:lstStyle/>
                    <a:p>
                      <a:pPr marL="0" marR="0">
                        <a:spcBef>
                          <a:spcPts val="0"/>
                        </a:spcBef>
                        <a:spcAft>
                          <a:spcPts val="0"/>
                        </a:spcAft>
                      </a:pPr>
                      <a:r>
                        <a:rPr lang="en-US" sz="1700" dirty="0">
                          <a:effectLst/>
                          <a:latin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632549"/>
                  </a:ext>
                </a:extLst>
              </a:tr>
              <a:tr h="3200400">
                <a:tc>
                  <a:txBody>
                    <a:bodyPr/>
                    <a:lstStyle/>
                    <a:p>
                      <a:pPr marL="0" marR="0">
                        <a:spcBef>
                          <a:spcPts val="0"/>
                        </a:spcBef>
                        <a:spcAft>
                          <a:spcPts val="0"/>
                        </a:spcAft>
                      </a:pPr>
                      <a:r>
                        <a:rPr lang="en-US" sz="1800" dirty="0">
                          <a:effectLst/>
                          <a:latin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3000" b="1" dirty="0">
                          <a:effectLst/>
                          <a:latin typeface="Calibri" panose="020F0502020204030204" pitchFamily="34" charset="0"/>
                          <a:cs typeface="Calibri" panose="020F0502020204030204" pitchFamily="34" charset="0"/>
                        </a:rPr>
                        <a:t>It’s an investment</a:t>
                      </a:r>
                      <a:endParaRPr lang="en-US" sz="30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endParaRPr lang="en-US" sz="27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Maintain it</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Enhance it</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Protect it</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2700" b="1" dirty="0">
                          <a:effectLst/>
                          <a:latin typeface="Calibri" panose="020F0502020204030204" pitchFamily="34" charset="0"/>
                          <a:cs typeface="Calibri" panose="020F0502020204030204" pitchFamily="34" charset="0"/>
                        </a:rPr>
                        <a:t> </a:t>
                      </a:r>
                      <a:endParaRPr lang="en-US" sz="30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Business partnerships flourish</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Client relationships improve</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A seat at the table is earned</a:t>
                      </a:r>
                      <a:endParaRPr lang="en-US" sz="3600" b="1" dirty="0">
                        <a:effectLst/>
                        <a:latin typeface="Calibri" panose="020F0502020204030204" pitchFamily="34" charset="0"/>
                        <a:cs typeface="Calibri" panose="020F0502020204030204" pitchFamily="34" charset="0"/>
                      </a:endParaRPr>
                    </a:p>
                    <a:p>
                      <a:pPr marL="171450" marR="0" lvl="0" indent="-171450">
                        <a:spcBef>
                          <a:spcPts val="0"/>
                        </a:spcBef>
                        <a:spcAft>
                          <a:spcPts val="0"/>
                        </a:spcAft>
                        <a:buFont typeface="Arial" panose="020B0604020202020204" pitchFamily="34" charset="0"/>
                        <a:buChar char="•"/>
                      </a:pPr>
                      <a:r>
                        <a:rPr lang="en-US" sz="3000" b="1" dirty="0">
                          <a:effectLst/>
                          <a:latin typeface="Calibri" panose="020F0502020204030204" pitchFamily="34" charset="0"/>
                          <a:cs typeface="Calibri" panose="020F0502020204030204" pitchFamily="34" charset="0"/>
                        </a:rPr>
                        <a:t>Funding is easier</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2870" marR="1028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1027371"/>
                  </a:ext>
                </a:extLst>
              </a:tr>
            </a:tbl>
          </a:graphicData>
        </a:graphic>
      </p:graphicFrame>
      <p:cxnSp>
        <p:nvCxnSpPr>
          <p:cNvPr id="9" name="Straight Arrow Connector 8">
            <a:extLst>
              <a:ext uri="{FF2B5EF4-FFF2-40B4-BE49-F238E27FC236}">
                <a16:creationId xmlns:a16="http://schemas.microsoft.com/office/drawing/2014/main" id="{BB627114-05E0-BF45-B941-3FDF49CD8436}"/>
              </a:ext>
            </a:extLst>
          </p:cNvPr>
          <p:cNvCxnSpPr/>
          <p:nvPr/>
        </p:nvCxnSpPr>
        <p:spPr>
          <a:xfrm>
            <a:off x="8822006" y="3319784"/>
            <a:ext cx="32146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a:extLst>
              <a:ext uri="{FF2B5EF4-FFF2-40B4-BE49-F238E27FC236}">
                <a16:creationId xmlns:a16="http://schemas.microsoft.com/office/drawing/2014/main" id="{4D7F3680-AEB2-0B4D-8008-E86A8D4055BB}"/>
              </a:ext>
            </a:extLst>
          </p:cNvPr>
          <p:cNvCxnSpPr/>
          <p:nvPr/>
        </p:nvCxnSpPr>
        <p:spPr>
          <a:xfrm>
            <a:off x="8822006" y="8125710"/>
            <a:ext cx="321468" cy="0"/>
          </a:xfrm>
          <a:prstGeom prst="straightConnector1">
            <a:avLst/>
          </a:prstGeom>
          <a:noFill/>
          <a:ln w="19050" cap="flat" cmpd="sng" algn="ctr">
            <a:solidFill>
              <a:sysClr val="windowText" lastClr="000000"/>
            </a:solidFill>
            <a:prstDash val="solid"/>
            <a:miter lim="800000"/>
            <a:tailEnd type="triangle"/>
          </a:ln>
          <a:effectLst/>
        </p:spPr>
      </p:cxnSp>
      <p:pic>
        <p:nvPicPr>
          <p:cNvPr id="11" name="Graphic 10" descr="Arrow: Slight curve">
            <a:extLst>
              <a:ext uri="{FF2B5EF4-FFF2-40B4-BE49-F238E27FC236}">
                <a16:creationId xmlns:a16="http://schemas.microsoft.com/office/drawing/2014/main" id="{EE6D2B76-39F3-407B-91C7-C2BA3FB1BCD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702038">
            <a:off x="4846617" y="6984071"/>
            <a:ext cx="1371600" cy="1371600"/>
          </a:xfrm>
          <a:prstGeom prst="rect">
            <a:avLst/>
          </a:prstGeom>
        </p:spPr>
      </p:pic>
      <p:pic>
        <p:nvPicPr>
          <p:cNvPr id="13" name="Graphic 12" descr="Arrow: Clockwise curve">
            <a:extLst>
              <a:ext uri="{FF2B5EF4-FFF2-40B4-BE49-F238E27FC236}">
                <a16:creationId xmlns:a16="http://schemas.microsoft.com/office/drawing/2014/main" id="{C17C22CC-05C0-4C92-AE4E-C00BC7DDB02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3960005">
            <a:off x="4822778" y="3342212"/>
            <a:ext cx="1371600" cy="1371600"/>
          </a:xfrm>
          <a:prstGeom prst="rect">
            <a:avLst/>
          </a:prstGeom>
        </p:spPr>
      </p:pic>
      <p:sp>
        <p:nvSpPr>
          <p:cNvPr id="12" name="TextBox 11">
            <a:extLst>
              <a:ext uri="{FF2B5EF4-FFF2-40B4-BE49-F238E27FC236}">
                <a16:creationId xmlns:a16="http://schemas.microsoft.com/office/drawing/2014/main" id="{640931C3-8285-4B67-B09F-334FB8BF8445}"/>
              </a:ext>
            </a:extLst>
          </p:cNvPr>
          <p:cNvSpPr txBox="1"/>
          <p:nvPr/>
        </p:nvSpPr>
        <p:spPr>
          <a:xfrm>
            <a:off x="0" y="9747857"/>
            <a:ext cx="3569676" cy="369332"/>
          </a:xfrm>
          <a:prstGeom prst="rect">
            <a:avLst/>
          </a:prstGeom>
          <a:noFill/>
        </p:spPr>
        <p:txBody>
          <a:bodyPr wrap="square" rtlCol="0">
            <a:spAutoFit/>
          </a:bodyPr>
          <a:lstStyle/>
          <a:p>
            <a:pPr defTabSz="1371600">
              <a:defRPr/>
            </a:pPr>
            <a:r>
              <a:rPr lang="en-US" dirty="0">
                <a:solidFill>
                  <a:srgbClr val="171616"/>
                </a:solidFill>
                <a:latin typeface="Calibri" panose="020F0502020204030204"/>
                <a:ea typeface="ＭＳ Ｐゴシック" pitchFamily="-111" charset="-128"/>
              </a:rPr>
              <a:t>Workbook Page 11-9</a:t>
            </a:r>
          </a:p>
        </p:txBody>
      </p:sp>
    </p:spTree>
    <p:extLst>
      <p:ext uri="{BB962C8B-B14F-4D97-AF65-F5344CB8AC3E}">
        <p14:creationId xmlns:p14="http://schemas.microsoft.com/office/powerpoint/2010/main" val="120070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448147" y="540352"/>
            <a:ext cx="9879737" cy="2241317"/>
          </a:xfrm>
        </p:spPr>
        <p:txBody>
          <a:bodyPr vert="horz" lIns="137160" tIns="68580" rIns="137160" bIns="68580" rtlCol="0" anchor="ctr">
            <a:normAutofit/>
          </a:bodyPr>
          <a:lstStyle/>
          <a:p>
            <a:pPr indent="-342900" defTabSz="1371600"/>
            <a:r>
              <a:rPr lang="en-US" b="1" dirty="0"/>
              <a:t>What is your experience with ROI?</a:t>
            </a:r>
            <a:r>
              <a:rPr lang="en-US" sz="4800" b="1" dirty="0"/>
              <a:t> (Select all that apply.)</a:t>
            </a:r>
            <a:endParaRPr lang="en-US" sz="4800" dirty="0"/>
          </a:p>
        </p:txBody>
      </p:sp>
      <p:sp>
        <p:nvSpPr>
          <p:cNvPr id="3" name="Content Placeholder 2"/>
          <p:cNvSpPr>
            <a:spLocks noGrp="1"/>
          </p:cNvSpPr>
          <p:nvPr>
            <p:ph idx="4294967295"/>
          </p:nvPr>
        </p:nvSpPr>
        <p:spPr>
          <a:xfrm>
            <a:off x="7448147" y="3208174"/>
            <a:ext cx="10342898" cy="5678129"/>
          </a:xfrm>
        </p:spPr>
        <p:txBody>
          <a:bodyPr vert="horz" lIns="137160" tIns="68580" rIns="137160" bIns="68580" rtlCol="0">
            <a:normAutofit/>
          </a:bodyPr>
          <a:lstStyle/>
          <a:p>
            <a:pPr marL="685791" indent="-514350" defTabSz="1371600" fontAlgn="base">
              <a:buFont typeface="Wingdings" pitchFamily="2" charset="2"/>
              <a:buChar char="q"/>
            </a:pPr>
            <a:r>
              <a:rPr lang="en-US" dirty="0"/>
              <a:t>No experience with it.</a:t>
            </a:r>
          </a:p>
          <a:p>
            <a:pPr marL="685791" indent="-514350" defTabSz="1371600" fontAlgn="base">
              <a:buFont typeface="Wingdings" pitchFamily="2" charset="2"/>
              <a:buChar char="q"/>
            </a:pPr>
            <a:r>
              <a:rPr lang="en-US" dirty="0"/>
              <a:t>It’s been suggested, but no action has been taken.</a:t>
            </a:r>
          </a:p>
          <a:p>
            <a:pPr marL="685791" indent="-514350" defTabSz="1371600" fontAlgn="base">
              <a:buFont typeface="Wingdings" pitchFamily="2" charset="2"/>
              <a:buChar char="q"/>
            </a:pPr>
            <a:r>
              <a:rPr lang="en-US" dirty="0"/>
              <a:t>I have attempted it.</a:t>
            </a:r>
          </a:p>
          <a:p>
            <a:pPr marL="685791" indent="-514350" defTabSz="1371600" fontAlgn="base">
              <a:buFont typeface="Wingdings" pitchFamily="2" charset="2"/>
              <a:buChar char="q"/>
            </a:pPr>
            <a:r>
              <a:rPr lang="en-US" dirty="0"/>
              <a:t>I have conducted an ROI study.</a:t>
            </a:r>
          </a:p>
          <a:p>
            <a:pPr marL="685791" indent="-514350" defTabSz="1371600" fontAlgn="base">
              <a:buFont typeface="Wingdings" pitchFamily="2" charset="2"/>
              <a:buChar char="q"/>
            </a:pPr>
            <a:r>
              <a:rPr lang="en-US" dirty="0"/>
              <a:t>I wish ROI would go away.</a:t>
            </a:r>
          </a:p>
        </p:txBody>
      </p:sp>
      <p:pic>
        <p:nvPicPr>
          <p:cNvPr id="8" name="Google Shape;879;p12" descr="Person with idea concept">
            <a:extLst>
              <a:ext uri="{FF2B5EF4-FFF2-40B4-BE49-F238E27FC236}">
                <a16:creationId xmlns:a16="http://schemas.microsoft.com/office/drawing/2014/main" id="{F8B650A6-A8B1-4B42-A143-9C74D34B4609}"/>
              </a:ext>
            </a:extLst>
          </p:cNvPr>
          <p:cNvPicPr preferRelativeResize="0"/>
          <p:nvPr/>
        </p:nvPicPr>
        <p:blipFill rotWithShape="1">
          <a:blip r:embed="rId2">
            <a:extLst>
              <a:ext uri="{28A0092B-C50C-407E-A947-70E740481C1C}">
                <a14:useLocalDpi xmlns:a14="http://schemas.microsoft.com/office/drawing/2010/main"/>
              </a:ext>
            </a:extLst>
          </a:blip>
          <a:srcRect l="231"/>
          <a:stretch/>
        </p:blipFill>
        <p:spPr>
          <a:xfrm>
            <a:off x="1" y="0"/>
            <a:ext cx="6953357" cy="10286985"/>
          </a:xfrm>
          <a:prstGeom prst="rect">
            <a:avLst/>
          </a:prstGeom>
          <a:noFill/>
          <a:effectLst/>
        </p:spPr>
      </p:pic>
      <p:sp>
        <p:nvSpPr>
          <p:cNvPr id="10" name="Slide Number Placeholder 1">
            <a:extLst>
              <a:ext uri="{FF2B5EF4-FFF2-40B4-BE49-F238E27FC236}">
                <a16:creationId xmlns:a16="http://schemas.microsoft.com/office/drawing/2014/main" id="{94456DF2-AC70-2241-9C4A-7E4EA6AC667B}"/>
              </a:ext>
            </a:extLst>
          </p:cNvPr>
          <p:cNvSpPr txBox="1">
            <a:spLocks/>
          </p:cNvSpPr>
          <p:nvPr/>
        </p:nvSpPr>
        <p:spPr>
          <a:xfrm>
            <a:off x="14162397" y="9739313"/>
            <a:ext cx="4114800" cy="547688"/>
          </a:xfrm>
          <a:prstGeom prst="rect">
            <a:avLst/>
          </a:prstGeom>
        </p:spPr>
        <p:txBody>
          <a:bodyPr vert="horz" lIns="137160" tIns="68580" rIns="137160" bIns="6858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1371600">
              <a:spcAft>
                <a:spcPts val="900"/>
              </a:spcAft>
              <a:defRPr/>
            </a:pPr>
            <a:fld id="{798BDFA3-3F45-4374-B800-2FC8FD908A4F}" type="slidenum">
              <a:rPr lang="en-US" sz="1800">
                <a:solidFill>
                  <a:prstClr val="white">
                    <a:lumMod val="50000"/>
                  </a:prstClr>
                </a:solidFill>
                <a:latin typeface="Calibri" panose="020F0502020204030204"/>
              </a:rPr>
              <a:pPr algn="r" defTabSz="1371600">
                <a:spcAft>
                  <a:spcPts val="900"/>
                </a:spcAft>
                <a:defRPr/>
              </a:pPr>
              <a:t>5</a:t>
            </a:fld>
            <a:endParaRPr lang="en-US" sz="1800"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27039403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صورة ذات صلة">
            <a:extLst>
              <a:ext uri="{FF2B5EF4-FFF2-40B4-BE49-F238E27FC236}">
                <a16:creationId xmlns:a16="http://schemas.microsoft.com/office/drawing/2014/main" id="{2340855D-4A1C-3A41-A13C-2067022E7BF1}"/>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a:stretch/>
        </p:blipFill>
        <p:spPr bwMode="auto">
          <a:xfrm flipH="1">
            <a:off x="30" y="15"/>
            <a:ext cx="18287970" cy="1028698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505326" y="481765"/>
            <a:ext cx="10796658" cy="8845115"/>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dirty="0">
              <a:solidFill>
                <a:prstClr val="white"/>
              </a:solidFill>
              <a:latin typeface="Calibri" panose="020F0502020204030204"/>
            </a:endParaRPr>
          </a:p>
        </p:txBody>
      </p:sp>
      <p:sp>
        <p:nvSpPr>
          <p:cNvPr id="7" name="Title 1">
            <a:extLst>
              <a:ext uri="{FF2B5EF4-FFF2-40B4-BE49-F238E27FC236}">
                <a16:creationId xmlns:a16="http://schemas.microsoft.com/office/drawing/2014/main" id="{7A8778CA-AAD0-4141-87B0-B5C5665C7A2E}"/>
              </a:ext>
            </a:extLst>
          </p:cNvPr>
          <p:cNvSpPr txBox="1">
            <a:spLocks/>
          </p:cNvSpPr>
          <p:nvPr/>
        </p:nvSpPr>
        <p:spPr>
          <a:xfrm>
            <a:off x="938794" y="831499"/>
            <a:ext cx="9929717" cy="2017463"/>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371600">
              <a:spcAft>
                <a:spcPts val="900"/>
              </a:spcAft>
              <a:defRPr/>
            </a:pPr>
            <a:r>
              <a:rPr lang="en-US" sz="6600" b="1" dirty="0">
                <a:solidFill>
                  <a:prstClr val="black"/>
                </a:solidFill>
                <a:latin typeface="Calibri Light" panose="020F0302020204030204"/>
              </a:rPr>
              <a:t>The Payoff</a:t>
            </a:r>
          </a:p>
        </p:txBody>
      </p:sp>
      <p:sp>
        <p:nvSpPr>
          <p:cNvPr id="6" name="Content Placeholder 2">
            <a:extLst>
              <a:ext uri="{FF2B5EF4-FFF2-40B4-BE49-F238E27FC236}">
                <a16:creationId xmlns:a16="http://schemas.microsoft.com/office/drawing/2014/main" id="{2B9626A5-FB79-4CFA-AD49-7E26B79C4AE5}"/>
              </a:ext>
            </a:extLst>
          </p:cNvPr>
          <p:cNvSpPr txBox="1">
            <a:spLocks/>
          </p:cNvSpPr>
          <p:nvPr/>
        </p:nvSpPr>
        <p:spPr>
          <a:xfrm>
            <a:off x="698243" y="1954531"/>
            <a:ext cx="10410821" cy="7258049"/>
          </a:xfrm>
          <a:prstGeom prst="rect">
            <a:avLst/>
          </a:prstGeom>
        </p:spPr>
        <p:txBody>
          <a:bodyPr vert="horz" lIns="137160" tIns="68580" rIns="137160" bIns="6858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defTabSz="1371600">
              <a:spcBef>
                <a:spcPts val="900"/>
              </a:spcBef>
              <a:buClr>
                <a:prstClr val="black"/>
              </a:buClr>
              <a:defRPr/>
            </a:pPr>
            <a:r>
              <a:rPr lang="en-US" sz="3000" dirty="0">
                <a:solidFill>
                  <a:prstClr val="black"/>
                </a:solidFill>
                <a:latin typeface="Calibri" panose="020F0502020204030204"/>
              </a:rPr>
              <a:t>Justify/defend budgets.</a:t>
            </a:r>
          </a:p>
          <a:p>
            <a:pPr marL="342900" indent="-342900" defTabSz="1371600">
              <a:spcBef>
                <a:spcPts val="900"/>
              </a:spcBef>
              <a:buClr>
                <a:prstClr val="black"/>
              </a:buClr>
              <a:defRPr/>
            </a:pPr>
            <a:r>
              <a:rPr lang="en-US" sz="3000" dirty="0">
                <a:solidFill>
                  <a:prstClr val="black"/>
                </a:solidFill>
                <a:latin typeface="Calibri" panose="020F0502020204030204"/>
              </a:rPr>
              <a:t>Align projects to business needs.</a:t>
            </a:r>
          </a:p>
          <a:p>
            <a:pPr marL="342900" indent="-342900" defTabSz="1371600">
              <a:spcBef>
                <a:spcPts val="900"/>
              </a:spcBef>
              <a:buClr>
                <a:prstClr val="black"/>
              </a:buClr>
              <a:defRPr/>
            </a:pPr>
            <a:r>
              <a:rPr lang="en-US" sz="3000" dirty="0">
                <a:solidFill>
                  <a:prstClr val="black"/>
                </a:solidFill>
                <a:latin typeface="Calibri" panose="020F0502020204030204"/>
              </a:rPr>
              <a:t>Show contributions of selected projects.</a:t>
            </a:r>
          </a:p>
          <a:p>
            <a:pPr marL="342900" indent="-342900" defTabSz="1371600">
              <a:spcBef>
                <a:spcPts val="900"/>
              </a:spcBef>
              <a:buClr>
                <a:prstClr val="black"/>
              </a:buClr>
              <a:defRPr/>
            </a:pPr>
            <a:r>
              <a:rPr lang="en-US" sz="3000" dirty="0">
                <a:solidFill>
                  <a:prstClr val="black"/>
                </a:solidFill>
                <a:latin typeface="Calibri" panose="020F0502020204030204"/>
              </a:rPr>
              <a:t>Earn respect of senior management/administrators.</a:t>
            </a:r>
          </a:p>
          <a:p>
            <a:pPr marL="342900" indent="-342900" defTabSz="1371600">
              <a:spcBef>
                <a:spcPts val="900"/>
              </a:spcBef>
              <a:buClr>
                <a:prstClr val="black"/>
              </a:buClr>
              <a:defRPr/>
            </a:pPr>
            <a:r>
              <a:rPr lang="en-US" sz="3000" dirty="0">
                <a:solidFill>
                  <a:prstClr val="black"/>
                </a:solidFill>
                <a:latin typeface="Calibri" panose="020F0502020204030204"/>
              </a:rPr>
              <a:t>Build staff morale.</a:t>
            </a:r>
          </a:p>
          <a:p>
            <a:pPr marL="342900" indent="-342900" defTabSz="1371600">
              <a:spcBef>
                <a:spcPts val="900"/>
              </a:spcBef>
              <a:buClr>
                <a:prstClr val="black"/>
              </a:buClr>
              <a:defRPr/>
            </a:pPr>
            <a:r>
              <a:rPr lang="en-US" sz="3000" dirty="0">
                <a:solidFill>
                  <a:prstClr val="black"/>
                </a:solidFill>
                <a:latin typeface="Calibri" panose="020F0502020204030204"/>
              </a:rPr>
              <a:t>Improve support for projects.</a:t>
            </a:r>
          </a:p>
          <a:p>
            <a:pPr marL="342900" indent="-342900" defTabSz="1371600">
              <a:spcBef>
                <a:spcPts val="900"/>
              </a:spcBef>
              <a:buClr>
                <a:prstClr val="black"/>
              </a:buClr>
              <a:defRPr/>
            </a:pPr>
            <a:r>
              <a:rPr lang="en-US" sz="3000" dirty="0">
                <a:solidFill>
                  <a:prstClr val="black"/>
                </a:solidFill>
                <a:latin typeface="Calibri" panose="020F0502020204030204"/>
              </a:rPr>
              <a:t>Enhance design and implementation processes.</a:t>
            </a:r>
          </a:p>
          <a:p>
            <a:pPr marL="342900" indent="-342900" defTabSz="1371600">
              <a:spcBef>
                <a:spcPts val="900"/>
              </a:spcBef>
              <a:buClr>
                <a:prstClr val="black"/>
              </a:buClr>
              <a:defRPr/>
            </a:pPr>
            <a:r>
              <a:rPr lang="en-US" sz="3000" dirty="0">
                <a:solidFill>
                  <a:prstClr val="black"/>
                </a:solidFill>
                <a:latin typeface="Calibri" panose="020F0502020204030204"/>
              </a:rPr>
              <a:t>Identify inefficient projects that need to be redesigned or eliminated.</a:t>
            </a:r>
          </a:p>
          <a:p>
            <a:pPr marL="342900" indent="-342900" defTabSz="1371600">
              <a:spcBef>
                <a:spcPts val="900"/>
              </a:spcBef>
              <a:buClr>
                <a:prstClr val="black"/>
              </a:buClr>
              <a:defRPr/>
            </a:pPr>
            <a:r>
              <a:rPr lang="en-US" sz="3000" dirty="0">
                <a:solidFill>
                  <a:prstClr val="black"/>
                </a:solidFill>
                <a:latin typeface="Calibri" panose="020F0502020204030204"/>
              </a:rPr>
              <a:t>Identify successful projects that can be implemented in other areas.</a:t>
            </a:r>
          </a:p>
          <a:p>
            <a:pPr marL="342900" indent="-342900" defTabSz="1371600">
              <a:spcBef>
                <a:spcPts val="900"/>
              </a:spcBef>
              <a:buClr>
                <a:prstClr val="black"/>
              </a:buClr>
              <a:defRPr/>
            </a:pPr>
            <a:r>
              <a:rPr lang="en-US" sz="3000" dirty="0">
                <a:solidFill>
                  <a:prstClr val="black"/>
                </a:solidFill>
                <a:latin typeface="Calibri" panose="020F0502020204030204"/>
              </a:rPr>
              <a:t>Earn a “seat at the table”.</a:t>
            </a:r>
          </a:p>
        </p:txBody>
      </p:sp>
    </p:spTree>
    <p:extLst>
      <p:ext uri="{BB962C8B-B14F-4D97-AF65-F5344CB8AC3E}">
        <p14:creationId xmlns:p14="http://schemas.microsoft.com/office/powerpoint/2010/main" val="14499594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6248399" y="619394"/>
            <a:ext cx="11122452" cy="1714500"/>
          </a:xfrm>
          <a:prstGeom prst="rect">
            <a:avLst/>
          </a:prstGeom>
          <a:noFill/>
          <a:ln w="9525">
            <a:noFill/>
            <a:miter lim="800000"/>
            <a:headEnd/>
            <a:tailEnd/>
          </a:ln>
        </p:spPr>
        <p:txBody>
          <a:bodyPr anchor="ctr"/>
          <a:lstStyle/>
          <a:p>
            <a:pPr algn="ctr" defTabSz="1371600" eaLnBrk="0" fontAlgn="base" hangingPunct="0">
              <a:spcBef>
                <a:spcPct val="0"/>
              </a:spcBef>
              <a:spcAft>
                <a:spcPct val="0"/>
              </a:spcAft>
              <a:defRPr/>
            </a:pPr>
            <a:r>
              <a:rPr lang="en-US" sz="6600" b="1" dirty="0">
                <a:solidFill>
                  <a:prstClr val="black"/>
                </a:solidFill>
                <a:latin typeface="Calibri Light" panose="020F0302020204030204"/>
                <a:ea typeface="ＭＳ Ｐゴシック" pitchFamily="-111" charset="-128"/>
              </a:rPr>
              <a:t>Be Proactive</a:t>
            </a:r>
          </a:p>
        </p:txBody>
      </p:sp>
      <p:sp>
        <p:nvSpPr>
          <p:cNvPr id="6" name="Rectangle 3"/>
          <p:cNvSpPr>
            <a:spLocks noChangeArrowheads="1"/>
          </p:cNvSpPr>
          <p:nvPr/>
        </p:nvSpPr>
        <p:spPr bwMode="auto">
          <a:xfrm>
            <a:off x="6248399" y="2565379"/>
            <a:ext cx="11122452" cy="5486402"/>
          </a:xfrm>
          <a:prstGeom prst="rect">
            <a:avLst/>
          </a:prstGeom>
          <a:noFill/>
          <a:ln w="9525">
            <a:noFill/>
            <a:miter lim="800000"/>
            <a:headEnd/>
            <a:tailEnd/>
          </a:ln>
        </p:spPr>
        <p:txBody>
          <a:bodyPr/>
          <a:lstStyle/>
          <a:p>
            <a:pPr defTabSz="1371600" eaLnBrk="0" fontAlgn="base" hangingPunct="0">
              <a:spcBef>
                <a:spcPct val="35000"/>
              </a:spcBef>
              <a:spcAft>
                <a:spcPct val="0"/>
              </a:spcAft>
              <a:defRPr/>
            </a:pPr>
            <a:r>
              <a:rPr lang="en-US" sz="3600" dirty="0">
                <a:solidFill>
                  <a:srgbClr val="A5A5A5">
                    <a:lumMod val="25000"/>
                  </a:srgbClr>
                </a:solidFill>
                <a:latin typeface="Calibri" panose="020F0502020204030204" pitchFamily="34" charset="0"/>
                <a:ea typeface="ＭＳ Ｐゴシック" pitchFamily="-111" charset="-128"/>
                <a:cs typeface="Calibri" panose="020F0502020204030204" pitchFamily="34" charset="0"/>
              </a:rPr>
              <a:t>Remember, when it comes to delivering results:</a:t>
            </a:r>
          </a:p>
          <a:p>
            <a:pPr marL="1371600" lvl="1" indent="-685800" defTabSz="1371600" eaLnBrk="0" fontAlgn="base" hangingPunct="0">
              <a:spcBef>
                <a:spcPct val="35000"/>
              </a:spcBef>
              <a:spcAft>
                <a:spcPct val="0"/>
              </a:spcAft>
              <a:buClr>
                <a:srgbClr val="820E2E"/>
              </a:buClr>
              <a:buFont typeface="Arial" panose="020B0604020202020204" pitchFamily="34" charset="0"/>
              <a:buChar char="•"/>
              <a:defRPr/>
            </a:pPr>
            <a:r>
              <a:rPr lang="en-US" sz="3600" dirty="0">
                <a:solidFill>
                  <a:srgbClr val="A5A5A5">
                    <a:lumMod val="25000"/>
                  </a:srgbClr>
                </a:solidFill>
                <a:latin typeface="Calibri" panose="020F0502020204030204" pitchFamily="34" charset="0"/>
                <a:ea typeface="ＭＳ Ｐゴシック" pitchFamily="-111" charset="-128"/>
                <a:cs typeface="Calibri" panose="020F0502020204030204" pitchFamily="34" charset="0"/>
              </a:rPr>
              <a:t>Hope is not a strategy.</a:t>
            </a:r>
          </a:p>
          <a:p>
            <a:pPr marL="1371600" lvl="1" indent="-685800" defTabSz="1371600" eaLnBrk="0" fontAlgn="base" hangingPunct="0">
              <a:spcBef>
                <a:spcPct val="35000"/>
              </a:spcBef>
              <a:spcAft>
                <a:spcPct val="0"/>
              </a:spcAft>
              <a:buClr>
                <a:srgbClr val="820E2E"/>
              </a:buClr>
              <a:buFont typeface="Arial" panose="020B0604020202020204" pitchFamily="34" charset="0"/>
              <a:buChar char="•"/>
              <a:defRPr/>
            </a:pPr>
            <a:r>
              <a:rPr lang="en-US" sz="3600" dirty="0">
                <a:solidFill>
                  <a:srgbClr val="A5A5A5">
                    <a:lumMod val="25000"/>
                  </a:srgbClr>
                </a:solidFill>
                <a:latin typeface="Calibri" panose="020F0502020204030204" pitchFamily="34" charset="0"/>
                <a:ea typeface="ＭＳ Ｐゴシック" pitchFamily="-111" charset="-128"/>
                <a:cs typeface="Calibri" panose="020F0502020204030204" pitchFamily="34" charset="0"/>
              </a:rPr>
              <a:t>Luck is not a factor.</a:t>
            </a:r>
          </a:p>
          <a:p>
            <a:pPr marL="1371600" lvl="1" indent="-685800" defTabSz="1371600" eaLnBrk="0" fontAlgn="base" hangingPunct="0">
              <a:spcBef>
                <a:spcPct val="35000"/>
              </a:spcBef>
              <a:spcAft>
                <a:spcPct val="0"/>
              </a:spcAft>
              <a:buClr>
                <a:srgbClr val="820E2E"/>
              </a:buClr>
              <a:buFont typeface="Arial" panose="020B0604020202020204" pitchFamily="34" charset="0"/>
              <a:buChar char="•"/>
              <a:defRPr/>
            </a:pPr>
            <a:r>
              <a:rPr lang="en-US" sz="3600" dirty="0">
                <a:solidFill>
                  <a:srgbClr val="A5A5A5">
                    <a:lumMod val="25000"/>
                  </a:srgbClr>
                </a:solidFill>
                <a:latin typeface="Calibri" panose="020F0502020204030204" pitchFamily="34" charset="0"/>
                <a:ea typeface="ＭＳ Ｐゴシック" pitchFamily="-111" charset="-128"/>
                <a:cs typeface="Calibri" panose="020F0502020204030204" pitchFamily="34" charset="0"/>
              </a:rPr>
              <a:t>Doing nothing is not an option.</a:t>
            </a:r>
          </a:p>
        </p:txBody>
      </p:sp>
      <p:sp>
        <p:nvSpPr>
          <p:cNvPr id="2" name="Rectangle 1">
            <a:extLst>
              <a:ext uri="{FF2B5EF4-FFF2-40B4-BE49-F238E27FC236}">
                <a16:creationId xmlns:a16="http://schemas.microsoft.com/office/drawing/2014/main" id="{708A9A68-69DC-45A6-8FF9-7BAEDB0A9EA8}"/>
              </a:ext>
            </a:extLst>
          </p:cNvPr>
          <p:cNvSpPr/>
          <p:nvPr/>
        </p:nvSpPr>
        <p:spPr>
          <a:xfrm>
            <a:off x="8572500" y="7243866"/>
            <a:ext cx="8223210" cy="1569660"/>
          </a:xfrm>
          <a:prstGeom prst="rect">
            <a:avLst/>
          </a:prstGeom>
        </p:spPr>
        <p:txBody>
          <a:bodyPr wrap="square">
            <a:spAutoFit/>
          </a:bodyPr>
          <a:lstStyle/>
          <a:p>
            <a:pPr defTabSz="1371600" eaLnBrk="0" fontAlgn="base" hangingPunct="0">
              <a:spcAft>
                <a:spcPct val="0"/>
              </a:spcAft>
              <a:defRPr/>
            </a:pPr>
            <a:r>
              <a:rPr lang="en-US" sz="4800" b="1" dirty="0">
                <a:solidFill>
                  <a:srgbClr val="820E2E"/>
                </a:solidFill>
                <a:latin typeface="Calibri" panose="020F0502020204030204" pitchFamily="34" charset="0"/>
                <a:ea typeface="ＭＳ Ｐゴシック" pitchFamily="-111" charset="-128"/>
                <a:cs typeface="Calibri" panose="020F0502020204030204" pitchFamily="34" charset="0"/>
              </a:rPr>
              <a:t>Change is inevitable. </a:t>
            </a:r>
          </a:p>
          <a:p>
            <a:pPr defTabSz="1371600" eaLnBrk="0" fontAlgn="base" hangingPunct="0">
              <a:spcAft>
                <a:spcPct val="0"/>
              </a:spcAft>
              <a:defRPr/>
            </a:pPr>
            <a:r>
              <a:rPr lang="en-US" sz="4800" b="1" dirty="0">
                <a:solidFill>
                  <a:srgbClr val="820E2E"/>
                </a:solidFill>
                <a:latin typeface="Calibri" panose="020F0502020204030204" pitchFamily="34" charset="0"/>
                <a:ea typeface="ＭＳ Ｐゴシック" pitchFamily="-111" charset="-128"/>
                <a:cs typeface="Calibri" panose="020F0502020204030204" pitchFamily="34" charset="0"/>
              </a:rPr>
              <a:t>             Progress is optional.</a:t>
            </a:r>
          </a:p>
        </p:txBody>
      </p:sp>
      <p:pic>
        <p:nvPicPr>
          <p:cNvPr id="11" name="Picture 10" descr="A picture containing outdoor, black, standing, white&#10;&#10;Description automatically generated">
            <a:extLst>
              <a:ext uri="{FF2B5EF4-FFF2-40B4-BE49-F238E27FC236}">
                <a16:creationId xmlns:a16="http://schemas.microsoft.com/office/drawing/2014/main" id="{2AE2950D-A38A-4C49-A62F-A9437523168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5924549" cy="10287000"/>
          </a:xfrm>
          <a:prstGeom prst="rect">
            <a:avLst/>
          </a:prstGeom>
        </p:spPr>
      </p:pic>
    </p:spTree>
    <p:extLst>
      <p:ext uri="{BB962C8B-B14F-4D97-AF65-F5344CB8AC3E}">
        <p14:creationId xmlns:p14="http://schemas.microsoft.com/office/powerpoint/2010/main" val="35337106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book, indoor, table, text&#10;&#10;Description automatically generated">
            <a:extLst>
              <a:ext uri="{FF2B5EF4-FFF2-40B4-BE49-F238E27FC236}">
                <a16:creationId xmlns:a16="http://schemas.microsoft.com/office/drawing/2014/main" id="{86A764C5-2EC7-5548-96D1-4863C6EFA602}"/>
              </a:ext>
            </a:extLst>
          </p:cNvPr>
          <p:cNvPicPr>
            <a:picLocks noChangeAspect="1"/>
          </p:cNvPicPr>
          <p:nvPr/>
        </p:nvPicPr>
        <p:blipFill rotWithShape="1">
          <a:blip r:embed="rId3" cstate="screen">
            <a:duotone>
              <a:prstClr val="black"/>
              <a:srgbClr val="EEECE1">
                <a:tint val="45000"/>
                <a:satMod val="400000"/>
              </a:srgbClr>
            </a:duotone>
            <a:alphaModFix amt="35000"/>
            <a:extLst>
              <a:ext uri="{28A0092B-C50C-407E-A947-70E740481C1C}">
                <a14:useLocalDpi xmlns:a14="http://schemas.microsoft.com/office/drawing/2010/main"/>
              </a:ext>
            </a:extLst>
          </a:blip>
          <a:srcRect r="-1"/>
          <a:stretch/>
        </p:blipFill>
        <p:spPr>
          <a:xfrm>
            <a:off x="0" y="0"/>
            <a:ext cx="18288000" cy="10309485"/>
          </a:xfrm>
          <a:prstGeom prst="rect">
            <a:avLst/>
          </a:prstGeom>
        </p:spPr>
      </p:pic>
      <p:sp>
        <p:nvSpPr>
          <p:cNvPr id="2" name="Title 1">
            <a:extLst>
              <a:ext uri="{FF2B5EF4-FFF2-40B4-BE49-F238E27FC236}">
                <a16:creationId xmlns:a16="http://schemas.microsoft.com/office/drawing/2014/main" id="{C51281E7-C2ED-D542-9CA2-6D7AB16BAE91}"/>
              </a:ext>
            </a:extLst>
          </p:cNvPr>
          <p:cNvSpPr>
            <a:spLocks noGrp="1"/>
          </p:cNvSpPr>
          <p:nvPr>
            <p:ph type="title" idx="4294967295"/>
          </p:nvPr>
        </p:nvSpPr>
        <p:spPr>
          <a:xfrm>
            <a:off x="0" y="393160"/>
            <a:ext cx="17057763" cy="1426370"/>
          </a:xfrm>
          <a:prstGeom prst="rect">
            <a:avLst/>
          </a:prstGeom>
        </p:spPr>
        <p:txBody>
          <a:bodyPr>
            <a:normAutofit/>
          </a:bodyPr>
          <a:lstStyle/>
          <a:p>
            <a:pPr algn="r"/>
            <a:r>
              <a:rPr lang="en-US" sz="8100" b="1" dirty="0">
                <a:cs typeface="Calibri" panose="020F0502020204030204" pitchFamily="34" charset="0"/>
              </a:rPr>
              <a:t>Resources</a:t>
            </a:r>
          </a:p>
        </p:txBody>
      </p:sp>
      <p:sp>
        <p:nvSpPr>
          <p:cNvPr id="3" name="Slide Number Placeholder 1">
            <a:extLst>
              <a:ext uri="{FF2B5EF4-FFF2-40B4-BE49-F238E27FC236}">
                <a16:creationId xmlns:a16="http://schemas.microsoft.com/office/drawing/2014/main" id="{A2F88483-DAA7-35E2-A61F-3903666E80CA}"/>
              </a:ext>
            </a:extLst>
          </p:cNvPr>
          <p:cNvSpPr txBox="1">
            <a:spLocks/>
          </p:cNvSpPr>
          <p:nvPr/>
        </p:nvSpPr>
        <p:spPr>
          <a:xfrm>
            <a:off x="14162397" y="9739313"/>
            <a:ext cx="4114800" cy="547688"/>
          </a:xfrm>
          <a:prstGeom prst="rect">
            <a:avLst/>
          </a:prstGeom>
        </p:spPr>
        <p:txBody>
          <a:bodyPr vert="horz" lIns="137160" tIns="68580" rIns="137160" bIns="6858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1371600" rtl="0" eaLnBrk="1" fontAlgn="auto" latinLnBrk="0" hangingPunct="1">
              <a:lnSpc>
                <a:spcPct val="100000"/>
              </a:lnSpc>
              <a:spcBef>
                <a:spcPts val="0"/>
              </a:spcBef>
              <a:spcAft>
                <a:spcPts val="900"/>
              </a:spcAft>
              <a:buClrTx/>
              <a:buSzTx/>
              <a:buFontTx/>
              <a:buNone/>
              <a:tabLst/>
              <a:defRPr/>
            </a:pPr>
            <a:fld id="{798BDFA3-3F45-4374-B800-2FC8FD908A4F}" type="slidenum">
              <a:rPr kumimoji="0" lang="en-US" sz="1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pPr marL="0" marR="0" lvl="0" indent="0" algn="r" defTabSz="1371600" rtl="0" eaLnBrk="1" fontAlgn="auto" latinLnBrk="0" hangingPunct="1">
                <a:lnSpc>
                  <a:spcPct val="100000"/>
                </a:lnSpc>
                <a:spcBef>
                  <a:spcPts val="0"/>
                </a:spcBef>
                <a:spcAft>
                  <a:spcPts val="900"/>
                </a:spcAft>
                <a:buClrTx/>
                <a:buSzTx/>
                <a:buFontTx/>
                <a:buNone/>
                <a:tabLst/>
                <a:defRPr/>
              </a:pPr>
              <a:t>52</a:t>
            </a:fld>
            <a:endPar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3D50480-0827-4D49-34EE-6CC3A8548A25}"/>
              </a:ext>
            </a:extLst>
          </p:cNvPr>
          <p:cNvPicPr>
            <a:picLocks noChangeAspect="1"/>
          </p:cNvPicPr>
          <p:nvPr/>
        </p:nvPicPr>
        <p:blipFill>
          <a:blip r:embed="rId4">
            <a:extLst>
              <a:ext uri="{28A0092B-C50C-407E-A947-70E740481C1C}">
                <a14:useLocalDpi xmlns:a14="http://schemas.microsoft.com/office/drawing/2010/main" val="0"/>
              </a:ext>
            </a:extLst>
          </a:blip>
          <a:srcRect t="1168" b="1168"/>
          <a:stretch/>
        </p:blipFill>
        <p:spPr>
          <a:xfrm>
            <a:off x="1009628" y="467422"/>
            <a:ext cx="3247123" cy="4795355"/>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6">
            <a:extLst>
              <a:ext uri="{FF2B5EF4-FFF2-40B4-BE49-F238E27FC236}">
                <a16:creationId xmlns:a16="http://schemas.microsoft.com/office/drawing/2014/main" id="{D022BF5F-1965-6048-A4D0-B385DA50AC71}"/>
              </a:ext>
            </a:extLst>
          </p:cNvPr>
          <p:cNvPicPr>
            <a:picLocks noChangeAspect="1" noChangeArrowheads="1"/>
          </p:cNvPicPr>
          <p:nvPr/>
        </p:nvPicPr>
        <p:blipFill>
          <a:blip r:embed="rId5"/>
          <a:srcRect/>
          <a:stretch/>
        </p:blipFill>
        <p:spPr bwMode="auto">
          <a:xfrm>
            <a:off x="4433452" y="2745822"/>
            <a:ext cx="3247932" cy="4795356"/>
          </a:xfrm>
          <a:prstGeom prst="rect">
            <a:avLst/>
          </a:prstGeom>
          <a:noFill/>
          <a:ln>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FAF436AA-58BC-104D-8971-E36710C4BF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160" r="160"/>
          <a:stretch/>
        </p:blipFill>
        <p:spPr bwMode="auto">
          <a:xfrm>
            <a:off x="11436536" y="6560794"/>
            <a:ext cx="5596692" cy="3146816"/>
          </a:xfrm>
          <a:prstGeom prst="rect">
            <a:avLst/>
          </a:prstGeom>
          <a:noFill/>
          <a:ln>
            <a:solidFill>
              <a:srgbClr val="000000"/>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CE43326-A7B8-4CE4-9316-CF9409AC56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50457" y="4833105"/>
            <a:ext cx="3247933" cy="4795356"/>
          </a:xfrm>
          <a:prstGeom prst="rect">
            <a:avLst/>
          </a:prstGeom>
        </p:spPr>
      </p:pic>
      <p:pic>
        <p:nvPicPr>
          <p:cNvPr id="5" name="Picture 4" descr="A qr code on a white background&#10;&#10;Description automatically generated">
            <a:extLst>
              <a:ext uri="{FF2B5EF4-FFF2-40B4-BE49-F238E27FC236}">
                <a16:creationId xmlns:a16="http://schemas.microsoft.com/office/drawing/2014/main" id="{D47572A5-276E-D80C-89D0-970F156FA54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487400" y="1813711"/>
            <a:ext cx="3019394" cy="3019394"/>
          </a:xfrm>
          <a:prstGeom prst="rect">
            <a:avLst/>
          </a:prstGeom>
        </p:spPr>
      </p:pic>
    </p:spTree>
    <p:extLst>
      <p:ext uri="{BB962C8B-B14F-4D97-AF65-F5344CB8AC3E}">
        <p14:creationId xmlns:p14="http://schemas.microsoft.com/office/powerpoint/2010/main" val="35829077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37A1EF44-508A-1140-B686-301AE4D37A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5" name="Picture 4" descr="Qr code&#10;&#10;Description automatically generated">
            <a:extLst>
              <a:ext uri="{FF2B5EF4-FFF2-40B4-BE49-F238E27FC236}">
                <a16:creationId xmlns:a16="http://schemas.microsoft.com/office/drawing/2014/main" id="{388C5D74-3C0F-0998-D965-91EE2F7F4A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316202" y="5486400"/>
            <a:ext cx="2120081" cy="2628900"/>
          </a:xfrm>
          <a:prstGeom prst="rect">
            <a:avLst/>
          </a:prstGeom>
        </p:spPr>
      </p:pic>
      <p:sp>
        <p:nvSpPr>
          <p:cNvPr id="4" name="5-Point Star 3">
            <a:extLst>
              <a:ext uri="{FF2B5EF4-FFF2-40B4-BE49-F238E27FC236}">
                <a16:creationId xmlns:a16="http://schemas.microsoft.com/office/drawing/2014/main" id="{322C4F0F-6D1D-7A47-B488-363BEF235B4A}"/>
              </a:ext>
            </a:extLst>
          </p:cNvPr>
          <p:cNvSpPr/>
          <p:nvPr/>
        </p:nvSpPr>
        <p:spPr>
          <a:xfrm>
            <a:off x="14222184" y="529138"/>
            <a:ext cx="4065816" cy="3285125"/>
          </a:xfrm>
          <a:prstGeom prst="star5">
            <a:avLst/>
          </a:prstGeom>
          <a:solidFill>
            <a:srgbClr val="820E2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736">
              <a:defRPr/>
            </a:pPr>
            <a:endParaRPr lang="en-US" sz="2160">
              <a:solidFill>
                <a:prstClr val="white"/>
              </a:solidFill>
              <a:latin typeface="Calibri" panose="020F0502020204030204"/>
              <a:sym typeface="Arial"/>
            </a:endParaRPr>
          </a:p>
        </p:txBody>
      </p:sp>
    </p:spTree>
    <p:extLst>
      <p:ext uri="{BB962C8B-B14F-4D97-AF65-F5344CB8AC3E}">
        <p14:creationId xmlns:p14="http://schemas.microsoft.com/office/powerpoint/2010/main" val="42636210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73770" y="381001"/>
            <a:ext cx="184731" cy="507831"/>
          </a:xfrm>
          <a:prstGeom prst="rect">
            <a:avLst/>
          </a:prstGeom>
          <a:noFill/>
        </p:spPr>
        <p:txBody>
          <a:bodyPr wrap="none" rtlCol="0">
            <a:spAutoFit/>
          </a:bodyPr>
          <a:lstStyle/>
          <a:p>
            <a:pPr defTabSz="1371600">
              <a:defRPr/>
            </a:pPr>
            <a:endParaRPr lang="en-US" sz="2700" dirty="0">
              <a:solidFill>
                <a:prstClr val="black"/>
              </a:solidFill>
              <a:latin typeface="Calibri" panose="020F0502020204030204"/>
            </a:endParaRPr>
          </a:p>
        </p:txBody>
      </p:sp>
      <p:pic>
        <p:nvPicPr>
          <p:cNvPr id="5" name="Picture 4">
            <a:extLst>
              <a:ext uri="{FF2B5EF4-FFF2-40B4-BE49-F238E27FC236}">
                <a16:creationId xmlns:a16="http://schemas.microsoft.com/office/drawing/2014/main" id="{4C1E58C0-B9A6-8F48-98DA-0CC7030412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0"/>
            <a:ext cx="7773827" cy="10287000"/>
          </a:xfrm>
          <a:prstGeom prst="rect">
            <a:avLst/>
          </a:prstGeom>
        </p:spPr>
      </p:pic>
      <p:grpSp>
        <p:nvGrpSpPr>
          <p:cNvPr id="15" name="Group 14">
            <a:extLst>
              <a:ext uri="{FF2B5EF4-FFF2-40B4-BE49-F238E27FC236}">
                <a16:creationId xmlns:a16="http://schemas.microsoft.com/office/drawing/2014/main" id="{86BA16D1-7203-FA43-BAB0-9A0FD4939F20}"/>
              </a:ext>
            </a:extLst>
          </p:cNvPr>
          <p:cNvGrpSpPr/>
          <p:nvPr/>
        </p:nvGrpSpPr>
        <p:grpSpPr>
          <a:xfrm>
            <a:off x="8829207" y="1033727"/>
            <a:ext cx="8025375" cy="7870925"/>
            <a:chOff x="3885791" y="1219200"/>
            <a:chExt cx="4785769" cy="4536831"/>
          </a:xfrm>
        </p:grpSpPr>
        <p:sp>
          <p:nvSpPr>
            <p:cNvPr id="16" name="Text Placeholder 2">
              <a:extLst>
                <a:ext uri="{FF2B5EF4-FFF2-40B4-BE49-F238E27FC236}">
                  <a16:creationId xmlns:a16="http://schemas.microsoft.com/office/drawing/2014/main" id="{4F45877A-EE2E-7341-862F-42A7D6AA2D52}"/>
                </a:ext>
              </a:extLst>
            </p:cNvPr>
            <p:cNvSpPr txBox="1">
              <a:spLocks/>
            </p:cNvSpPr>
            <p:nvPr/>
          </p:nvSpPr>
          <p:spPr>
            <a:xfrm>
              <a:off x="3885791" y="1219200"/>
              <a:ext cx="4785769" cy="4536831"/>
            </a:xfrm>
            <a:prstGeom prst="rect">
              <a:avLst/>
            </a:prstGeom>
          </p:spPr>
          <p:txBody>
            <a:bodyPr vert="horz" lIns="137160" tIns="68580" rIns="137160" bIns="6858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defTabSz="685800">
                <a:buNone/>
                <a:defRPr/>
              </a:pPr>
              <a:r>
                <a:rPr lang="en-US" sz="7800" dirty="0">
                  <a:solidFill>
                    <a:prstClr val="black"/>
                  </a:solidFill>
                  <a:latin typeface="Calibri" panose="020F0502020204030204"/>
                </a:rPr>
                <a:t>Questions?</a:t>
              </a:r>
            </a:p>
            <a:p>
              <a:pPr marL="0" indent="0" algn="ctr" defTabSz="685800">
                <a:buNone/>
                <a:defRPr/>
              </a:pPr>
              <a:r>
                <a:rPr lang="en-US" altLang="en-US" sz="5850" dirty="0">
                  <a:solidFill>
                    <a:srgbClr val="000000"/>
                  </a:solidFill>
                  <a:latin typeface="Calibri" panose="020F0502020204030204" pitchFamily="34" charset="0"/>
                  <a:cs typeface="Calibri" panose="020F0502020204030204" pitchFamily="34" charset="0"/>
                </a:rPr>
                <a:t>Visit us Online</a:t>
              </a:r>
            </a:p>
            <a:p>
              <a:pPr marL="0" indent="0" algn="ctr" defTabSz="685800">
                <a:buNone/>
                <a:defRPr/>
              </a:pPr>
              <a:r>
                <a:rPr lang="en-US" sz="4500" dirty="0">
                  <a:solidFill>
                    <a:srgbClr val="000000"/>
                  </a:solidFill>
                  <a:latin typeface="Calibri" panose="020F0502020204030204" pitchFamily="34" charset="0"/>
                  <a:cs typeface="Calibri" panose="020F0502020204030204" pitchFamily="34" charset="0"/>
                </a:rPr>
                <a:t>www.roiinstitute.net</a:t>
              </a:r>
            </a:p>
            <a:p>
              <a:pPr marL="0" indent="0" algn="ctr" defTabSz="685800">
                <a:buNone/>
                <a:defRPr/>
              </a:pPr>
              <a:endParaRPr lang="en-US" sz="3900" dirty="0">
                <a:solidFill>
                  <a:prstClr val="black">
                    <a:lumMod val="75000"/>
                  </a:prstClr>
                </a:solidFill>
                <a:latin typeface="Calibri" panose="020F0502020204030204" pitchFamily="34" charset="0"/>
                <a:cs typeface="Calibri" panose="020F0502020204030204" pitchFamily="34" charset="0"/>
              </a:endParaRPr>
            </a:p>
            <a:p>
              <a:pPr marL="0" indent="0" algn="ctr" defTabSz="685800">
                <a:buNone/>
                <a:defRPr/>
              </a:pPr>
              <a:r>
                <a:rPr lang="en-US" sz="5850" dirty="0">
                  <a:solidFill>
                    <a:srgbClr val="000000"/>
                  </a:solidFill>
                  <a:latin typeface="Calibri" panose="020F0502020204030204" pitchFamily="34" charset="0"/>
                  <a:cs typeface="Calibri" panose="020F0502020204030204" pitchFamily="34" charset="0"/>
                </a:rPr>
                <a:t>Email Us </a:t>
              </a:r>
            </a:p>
            <a:p>
              <a:pPr marL="0" indent="0" algn="ctr" defTabSz="685800">
                <a:buNone/>
                <a:defRPr/>
              </a:pPr>
              <a:r>
                <a:rPr lang="en-US" sz="4500" dirty="0">
                  <a:solidFill>
                    <a:srgbClr val="000000"/>
                  </a:solidFill>
                  <a:latin typeface="Calibri" panose="020F0502020204030204" pitchFamily="34" charset="0"/>
                  <a:cs typeface="Calibri" panose="020F0502020204030204" pitchFamily="34" charset="0"/>
                  <a:hlinkClick r:id="rId4"/>
                </a:rPr>
                <a:t>Jack@roiinstitute.net</a:t>
              </a:r>
              <a:endParaRPr lang="en-US" sz="4500" dirty="0">
                <a:solidFill>
                  <a:srgbClr val="000000"/>
                </a:solidFill>
                <a:latin typeface="Calibri" panose="020F0502020204030204" pitchFamily="34" charset="0"/>
                <a:cs typeface="Calibri" panose="020F0502020204030204" pitchFamily="34" charset="0"/>
              </a:endParaRPr>
            </a:p>
            <a:p>
              <a:pPr marL="0" indent="0" algn="ctr" defTabSz="685800">
                <a:buNone/>
                <a:defRPr/>
              </a:pPr>
              <a:endParaRPr lang="en-US" altLang="en-US" sz="3000" dirty="0">
                <a:solidFill>
                  <a:prstClr val="black">
                    <a:lumMod val="75000"/>
                  </a:prstClr>
                </a:solidFill>
                <a:latin typeface="Calibri" panose="020F0502020204030204" pitchFamily="34" charset="0"/>
                <a:cs typeface="Calibri" panose="020F0502020204030204" pitchFamily="34" charset="0"/>
              </a:endParaRPr>
            </a:p>
            <a:p>
              <a:pPr marL="0" indent="0" algn="ctr" defTabSz="685800">
                <a:buNone/>
                <a:defRPr/>
              </a:pPr>
              <a:r>
                <a:rPr lang="en-US" altLang="en-US" sz="5850" dirty="0">
                  <a:solidFill>
                    <a:srgbClr val="000000"/>
                  </a:solidFill>
                  <a:latin typeface="Calibri" panose="020F0502020204030204" pitchFamily="34" charset="0"/>
                  <a:cs typeface="Calibri" panose="020F0502020204030204" pitchFamily="34" charset="0"/>
                </a:rPr>
                <a:t>Connect with Us</a:t>
              </a:r>
            </a:p>
            <a:p>
              <a:pPr marL="0" indent="0" algn="ctr" defTabSz="685800">
                <a:buNone/>
                <a:defRPr/>
              </a:pPr>
              <a:r>
                <a:rPr lang="en-US" altLang="en-US" sz="3000" dirty="0">
                  <a:solidFill>
                    <a:prstClr val="black"/>
                  </a:solidFill>
                  <a:latin typeface="Calibri" panose="020F0502020204030204" pitchFamily="34" charset="0"/>
                  <a:cs typeface="Calibri" panose="020F0502020204030204" pitchFamily="34" charset="0"/>
                </a:rPr>
                <a:t> </a:t>
              </a:r>
            </a:p>
            <a:p>
              <a:pPr marL="0" indent="0" algn="ctr" defTabSz="685800">
                <a:buNone/>
                <a:defRPr/>
              </a:pPr>
              <a:endParaRPr lang="en-US" sz="3600" dirty="0">
                <a:solidFill>
                  <a:prstClr val="black"/>
                </a:solidFill>
                <a:latin typeface="Calibri" panose="020F0502020204030204" pitchFamily="34" charset="0"/>
                <a:cs typeface="Calibri" panose="020F0502020204030204" pitchFamily="34" charset="0"/>
              </a:endParaRPr>
            </a:p>
            <a:p>
              <a:pPr marL="0" indent="0" algn="ctr" defTabSz="685800">
                <a:buNone/>
                <a:defRPr/>
              </a:pPr>
              <a:endParaRPr lang="en-US" sz="3600" dirty="0">
                <a:solidFill>
                  <a:prstClr val="black"/>
                </a:solidFill>
                <a:latin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418318D0-8BD3-F849-89E4-00B400C4B066}"/>
                </a:ext>
              </a:extLst>
            </p:cNvPr>
            <p:cNvGrpSpPr/>
            <p:nvPr/>
          </p:nvGrpSpPr>
          <p:grpSpPr>
            <a:xfrm>
              <a:off x="5474302" y="5290325"/>
              <a:ext cx="1736239" cy="465706"/>
              <a:chOff x="3075478" y="4699421"/>
              <a:chExt cx="1736239" cy="465706"/>
            </a:xfrm>
          </p:grpSpPr>
          <p:pic>
            <p:nvPicPr>
              <p:cNvPr id="18" name="Picture 3" descr="Linkedin.png">
                <a:hlinkClick r:id="rId5"/>
                <a:extLst>
                  <a:ext uri="{FF2B5EF4-FFF2-40B4-BE49-F238E27FC236}">
                    <a16:creationId xmlns:a16="http://schemas.microsoft.com/office/drawing/2014/main" id="{F611585C-C854-0742-AFAB-95497AC13C43}"/>
                  </a:ext>
                </a:extLst>
              </p:cNvPr>
              <p:cNvPicPr>
                <a:picLocks noChangeAspect="1"/>
              </p:cNvPicPr>
              <p:nvPr/>
            </p:nvPicPr>
            <p:blipFill>
              <a:blip r:embed="rId6" cstate="screen">
                <a:extLst>
                  <a:ext uri="{28A0092B-C50C-407E-A947-70E740481C1C}">
                    <a14:useLocalDpi xmlns:a14="http://schemas.microsoft.com/office/drawing/2010/main"/>
                  </a:ext>
                </a:extLst>
              </a:blip>
              <a:srcRect r="11238"/>
              <a:stretch>
                <a:fillRect/>
              </a:stretch>
            </p:blipFill>
            <p:spPr bwMode="auto">
              <a:xfrm>
                <a:off x="3075478" y="4706340"/>
                <a:ext cx="4603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facebook_logo_detail.gif">
                <a:hlinkClick r:id="rId7"/>
                <a:extLst>
                  <a:ext uri="{FF2B5EF4-FFF2-40B4-BE49-F238E27FC236}">
                    <a16:creationId xmlns:a16="http://schemas.microsoft.com/office/drawing/2014/main" id="{2874CEC3-0B5A-5145-9BAC-891E642A1C62}"/>
                  </a:ext>
                </a:extLst>
              </p:cNvPr>
              <p:cNvPicPr>
                <a:picLocks noChangeAspect="1"/>
              </p:cNvPicPr>
              <p:nvPr/>
            </p:nvPicPr>
            <p:blipFill>
              <a:blip r:embed="rId8" cstate="screen">
                <a:extLst>
                  <a:ext uri="{28A0092B-C50C-407E-A947-70E740481C1C}">
                    <a14:useLocalDpi xmlns:a14="http://schemas.microsoft.com/office/drawing/2010/main"/>
                  </a:ext>
                </a:extLst>
              </a:blip>
              <a:srcRect t="3307" b="3101"/>
              <a:stretch>
                <a:fillRect/>
              </a:stretch>
            </p:blipFill>
            <p:spPr bwMode="auto">
              <a:xfrm>
                <a:off x="3709440" y="4708720"/>
                <a:ext cx="4699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twitter.png">
                <a:hlinkClick r:id="rId9"/>
                <a:extLst>
                  <a:ext uri="{FF2B5EF4-FFF2-40B4-BE49-F238E27FC236}">
                    <a16:creationId xmlns:a16="http://schemas.microsoft.com/office/drawing/2014/main" id="{516768AB-D9FB-AA44-876B-094BA8E123F8}"/>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352929" y="4699421"/>
                <a:ext cx="4587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2274980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808D31-B100-AC85-B337-6C7D5B663204}"/>
              </a:ext>
            </a:extLst>
          </p:cNvPr>
          <p:cNvSpPr>
            <a:spLocks noGrp="1"/>
          </p:cNvSpPr>
          <p:nvPr>
            <p:ph type="title"/>
          </p:nvPr>
        </p:nvSpPr>
        <p:spPr>
          <a:xfrm>
            <a:off x="1257300" y="547688"/>
            <a:ext cx="15773400" cy="1988345"/>
          </a:xfrm>
        </p:spPr>
        <p:txBody>
          <a:bodyPr anchor="ctr">
            <a:noAutofit/>
          </a:bodyPr>
          <a:lstStyle/>
          <a:p>
            <a:pPr marL="0" indent="0" algn="ctr">
              <a:buNone/>
            </a:pPr>
            <a:r>
              <a:rPr lang="en-US" sz="4800" b="1" dirty="0"/>
              <a:t>Project Managers have always had to stay within budget, on time, and deliver quality projects. </a:t>
            </a:r>
          </a:p>
          <a:p>
            <a:pPr marL="0" indent="0" algn="ctr">
              <a:buNone/>
            </a:pPr>
            <a:r>
              <a:rPr lang="en-US" sz="4800" b="1" dirty="0"/>
              <a:t>Now, some are asked to calculate the ROI.</a:t>
            </a:r>
          </a:p>
        </p:txBody>
      </p:sp>
      <p:pic>
        <p:nvPicPr>
          <p:cNvPr id="5" name="Picture 4" descr="White calculator">
            <a:extLst>
              <a:ext uri="{FF2B5EF4-FFF2-40B4-BE49-F238E27FC236}">
                <a16:creationId xmlns:a16="http://schemas.microsoft.com/office/drawing/2014/main" id="{E54B83A4-69F1-502D-6182-8C0E17F0813E}"/>
              </a:ext>
            </a:extLst>
          </p:cNvPr>
          <p:cNvPicPr>
            <a:picLocks noChangeAspect="1"/>
          </p:cNvPicPr>
          <p:nvPr/>
        </p:nvPicPr>
        <p:blipFill>
          <a:blip r:embed="rId2"/>
          <a:srcRect t="10509" r="1" b="27500"/>
          <a:stretch/>
        </p:blipFill>
        <p:spPr>
          <a:xfrm>
            <a:off x="1257300" y="2738438"/>
            <a:ext cx="15773400" cy="6527007"/>
          </a:xfrm>
          <a:prstGeom prst="rect">
            <a:avLst/>
          </a:prstGeom>
          <a:noFill/>
        </p:spPr>
      </p:pic>
    </p:spTree>
    <p:extLst>
      <p:ext uri="{BB962C8B-B14F-4D97-AF65-F5344CB8AC3E}">
        <p14:creationId xmlns:p14="http://schemas.microsoft.com/office/powerpoint/2010/main" val="2740236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42737" y="3982057"/>
            <a:ext cx="5581944" cy="4044393"/>
            <a:chOff x="0" y="0"/>
            <a:chExt cx="1374581" cy="995951"/>
          </a:xfrm>
        </p:grpSpPr>
        <p:sp>
          <p:nvSpPr>
            <p:cNvPr id="3" name="Freeform 3"/>
            <p:cNvSpPr/>
            <p:nvPr/>
          </p:nvSpPr>
          <p:spPr>
            <a:xfrm>
              <a:off x="0" y="0"/>
              <a:ext cx="1374581" cy="995951"/>
            </a:xfrm>
            <a:custGeom>
              <a:avLst/>
              <a:gdLst/>
              <a:ahLst/>
              <a:cxnLst/>
              <a:rect l="l" t="t" r="r" b="b"/>
              <a:pathLst>
                <a:path w="1374581" h="995951">
                  <a:moveTo>
                    <a:pt x="0" y="0"/>
                  </a:moveTo>
                  <a:lnTo>
                    <a:pt x="1374581" y="0"/>
                  </a:lnTo>
                  <a:lnTo>
                    <a:pt x="1374581" y="995951"/>
                  </a:lnTo>
                  <a:lnTo>
                    <a:pt x="0" y="995951"/>
                  </a:lnTo>
                  <a:close/>
                </a:path>
              </a:pathLst>
            </a:custGeom>
            <a:solidFill>
              <a:srgbClr val="820E2E"/>
            </a:solidFill>
          </p:spPr>
          <p:txBody>
            <a:bodyPr/>
            <a:lstStyle/>
            <a:p>
              <a:endParaRPr lang="en-US"/>
            </a:p>
          </p:txBody>
        </p:sp>
        <p:sp>
          <p:nvSpPr>
            <p:cNvPr id="4" name="TextBox 4"/>
            <p:cNvSpPr txBox="1"/>
            <p:nvPr/>
          </p:nvSpPr>
          <p:spPr>
            <a:xfrm>
              <a:off x="0" y="-161925"/>
              <a:ext cx="812800" cy="974725"/>
            </a:xfrm>
            <a:prstGeom prst="rect">
              <a:avLst/>
            </a:prstGeom>
          </p:spPr>
          <p:txBody>
            <a:bodyPr lIns="254000" tIns="254000" rIns="254000" bIns="254000" rtlCol="0" anchor="ctr"/>
            <a:lstStyle/>
            <a:p>
              <a:pPr algn="r">
                <a:lnSpc>
                  <a:spcPts val="11200"/>
                </a:lnSpc>
              </a:pPr>
              <a:endParaRPr/>
            </a:p>
          </p:txBody>
        </p:sp>
      </p:grpSp>
      <p:grpSp>
        <p:nvGrpSpPr>
          <p:cNvPr id="5" name="Group 5"/>
          <p:cNvGrpSpPr/>
          <p:nvPr/>
        </p:nvGrpSpPr>
        <p:grpSpPr>
          <a:xfrm>
            <a:off x="6124681" y="3982057"/>
            <a:ext cx="11620582" cy="4044393"/>
            <a:chOff x="0" y="0"/>
            <a:chExt cx="2861625" cy="995951"/>
          </a:xfrm>
        </p:grpSpPr>
        <p:sp>
          <p:nvSpPr>
            <p:cNvPr id="6" name="Freeform 6"/>
            <p:cNvSpPr/>
            <p:nvPr/>
          </p:nvSpPr>
          <p:spPr>
            <a:xfrm>
              <a:off x="0" y="0"/>
              <a:ext cx="2861625" cy="995951"/>
            </a:xfrm>
            <a:custGeom>
              <a:avLst/>
              <a:gdLst/>
              <a:ahLst/>
              <a:cxnLst/>
              <a:rect l="l" t="t" r="r" b="b"/>
              <a:pathLst>
                <a:path w="2861625" h="995951">
                  <a:moveTo>
                    <a:pt x="0" y="0"/>
                  </a:moveTo>
                  <a:lnTo>
                    <a:pt x="2861625" y="0"/>
                  </a:lnTo>
                  <a:lnTo>
                    <a:pt x="2861625" y="995951"/>
                  </a:lnTo>
                  <a:lnTo>
                    <a:pt x="0" y="995951"/>
                  </a:lnTo>
                  <a:close/>
                </a:path>
              </a:pathLst>
            </a:custGeom>
            <a:solidFill>
              <a:srgbClr val="48484A"/>
            </a:solidFill>
          </p:spPr>
          <p:txBody>
            <a:bodyPr/>
            <a:lstStyle/>
            <a:p>
              <a:endParaRPr lang="en-US"/>
            </a:p>
          </p:txBody>
        </p:sp>
        <p:sp>
          <p:nvSpPr>
            <p:cNvPr id="7" name="TextBox 7"/>
            <p:cNvSpPr txBox="1"/>
            <p:nvPr/>
          </p:nvSpPr>
          <p:spPr>
            <a:xfrm>
              <a:off x="0" y="-161925"/>
              <a:ext cx="812800" cy="974725"/>
            </a:xfrm>
            <a:prstGeom prst="rect">
              <a:avLst/>
            </a:prstGeom>
          </p:spPr>
          <p:txBody>
            <a:bodyPr lIns="254000" tIns="254000" rIns="254000" bIns="254000" rtlCol="0" anchor="ctr"/>
            <a:lstStyle/>
            <a:p>
              <a:pPr algn="r">
                <a:lnSpc>
                  <a:spcPts val="11200"/>
                </a:lnSpc>
              </a:pPr>
              <a:endParaRPr/>
            </a:p>
          </p:txBody>
        </p:sp>
      </p:grpSp>
      <p:sp>
        <p:nvSpPr>
          <p:cNvPr id="8" name="Freeform 8"/>
          <p:cNvSpPr/>
          <p:nvPr/>
        </p:nvSpPr>
        <p:spPr>
          <a:xfrm>
            <a:off x="9514358" y="4330042"/>
            <a:ext cx="1195841" cy="1259985"/>
          </a:xfrm>
          <a:custGeom>
            <a:avLst/>
            <a:gdLst/>
            <a:ahLst/>
            <a:cxnLst/>
            <a:rect l="l" t="t" r="r" b="b"/>
            <a:pathLst>
              <a:path w="1195841" h="1259985">
                <a:moveTo>
                  <a:pt x="0" y="0"/>
                </a:moveTo>
                <a:lnTo>
                  <a:pt x="1195840" y="0"/>
                </a:lnTo>
                <a:lnTo>
                  <a:pt x="1195840" y="1259986"/>
                </a:lnTo>
                <a:lnTo>
                  <a:pt x="0" y="12599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a:off x="9514358" y="6279727"/>
            <a:ext cx="1195841" cy="1200342"/>
          </a:xfrm>
          <a:custGeom>
            <a:avLst/>
            <a:gdLst/>
            <a:ahLst/>
            <a:cxnLst/>
            <a:rect l="l" t="t" r="r" b="b"/>
            <a:pathLst>
              <a:path w="1195841" h="1200342">
                <a:moveTo>
                  <a:pt x="0" y="0"/>
                </a:moveTo>
                <a:lnTo>
                  <a:pt x="1195840" y="0"/>
                </a:lnTo>
                <a:lnTo>
                  <a:pt x="1195840" y="1200342"/>
                </a:lnTo>
                <a:lnTo>
                  <a:pt x="0" y="12003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043314" y="4781792"/>
            <a:ext cx="4580790" cy="2444923"/>
          </a:xfrm>
          <a:prstGeom prst="rect">
            <a:avLst/>
          </a:prstGeom>
        </p:spPr>
        <p:txBody>
          <a:bodyPr lIns="0" tIns="0" rIns="0" bIns="0" rtlCol="0" anchor="t">
            <a:spAutoFit/>
          </a:bodyPr>
          <a:lstStyle/>
          <a:p>
            <a:pPr>
              <a:lnSpc>
                <a:spcPts val="6417"/>
              </a:lnSpc>
            </a:pPr>
            <a:r>
              <a:rPr lang="en-US" sz="5347">
                <a:solidFill>
                  <a:srgbClr val="FFFFFF"/>
                </a:solidFill>
                <a:latin typeface="Garamond Bold"/>
              </a:rPr>
              <a:t>Growth &amp; Progress Improvement</a:t>
            </a:r>
          </a:p>
        </p:txBody>
      </p:sp>
      <p:sp>
        <p:nvSpPr>
          <p:cNvPr id="13" name="TextBox 13"/>
          <p:cNvSpPr txBox="1"/>
          <p:nvPr/>
        </p:nvSpPr>
        <p:spPr>
          <a:xfrm>
            <a:off x="2908259" y="1268704"/>
            <a:ext cx="12471482" cy="1570353"/>
          </a:xfrm>
          <a:prstGeom prst="rect">
            <a:avLst/>
          </a:prstGeom>
        </p:spPr>
        <p:txBody>
          <a:bodyPr lIns="0" tIns="0" rIns="0" bIns="0" rtlCol="0" anchor="t">
            <a:spAutoFit/>
          </a:bodyPr>
          <a:lstStyle/>
          <a:p>
            <a:pPr algn="ctr">
              <a:lnSpc>
                <a:spcPts val="6288"/>
              </a:lnSpc>
              <a:spcBef>
                <a:spcPct val="0"/>
              </a:spcBef>
            </a:pPr>
            <a:r>
              <a:rPr lang="en-US" sz="4491">
                <a:solidFill>
                  <a:srgbClr val="4B5356"/>
                </a:solidFill>
                <a:latin typeface="Garamond Bold"/>
              </a:rPr>
              <a:t>To </a:t>
            </a:r>
            <a:r>
              <a:rPr lang="en-US" sz="4491">
                <a:solidFill>
                  <a:srgbClr val="4B5356"/>
                </a:solidFill>
                <a:latin typeface="Garamond Bold Italics"/>
              </a:rPr>
              <a:t>survive</a:t>
            </a:r>
            <a:r>
              <a:rPr lang="en-US" sz="4491">
                <a:solidFill>
                  <a:srgbClr val="4B5356"/>
                </a:solidFill>
                <a:latin typeface="Garamond Bold"/>
              </a:rPr>
              <a:t> and </a:t>
            </a:r>
            <a:r>
              <a:rPr lang="en-US" sz="4491">
                <a:solidFill>
                  <a:srgbClr val="4B5356"/>
                </a:solidFill>
                <a:latin typeface="Garamond Bold Italics"/>
              </a:rPr>
              <a:t>thrive</a:t>
            </a:r>
            <a:r>
              <a:rPr lang="en-US" sz="4491">
                <a:solidFill>
                  <a:srgbClr val="4B5356"/>
                </a:solidFill>
                <a:latin typeface="Garamond Bold"/>
              </a:rPr>
              <a:t>, organizations need growth and continuous process improvement.</a:t>
            </a:r>
          </a:p>
        </p:txBody>
      </p:sp>
      <p:sp>
        <p:nvSpPr>
          <p:cNvPr id="14" name="TextBox 14"/>
          <p:cNvSpPr txBox="1"/>
          <p:nvPr/>
        </p:nvSpPr>
        <p:spPr>
          <a:xfrm>
            <a:off x="11148348" y="4336538"/>
            <a:ext cx="6091287" cy="1253490"/>
          </a:xfrm>
          <a:prstGeom prst="rect">
            <a:avLst/>
          </a:prstGeom>
        </p:spPr>
        <p:txBody>
          <a:bodyPr lIns="0" tIns="0" rIns="0" bIns="0" rtlCol="0" anchor="t">
            <a:spAutoFit/>
          </a:bodyPr>
          <a:lstStyle/>
          <a:p>
            <a:pPr>
              <a:lnSpc>
                <a:spcPts val="3359"/>
              </a:lnSpc>
              <a:spcBef>
                <a:spcPct val="0"/>
              </a:spcBef>
            </a:pPr>
            <a:r>
              <a:rPr lang="en-US" sz="2400">
                <a:solidFill>
                  <a:srgbClr val="FFFFFF"/>
                </a:solidFill>
                <a:latin typeface="Garamond"/>
              </a:rPr>
              <a:t>All types of projects, programs, initiatives, events, systems, and processes must be implemented to drive improvement.</a:t>
            </a:r>
          </a:p>
        </p:txBody>
      </p:sp>
      <p:sp>
        <p:nvSpPr>
          <p:cNvPr id="15" name="TextBox 15"/>
          <p:cNvSpPr txBox="1"/>
          <p:nvPr/>
        </p:nvSpPr>
        <p:spPr>
          <a:xfrm>
            <a:off x="11148348" y="6403648"/>
            <a:ext cx="6091287" cy="1253490"/>
          </a:xfrm>
          <a:prstGeom prst="rect">
            <a:avLst/>
          </a:prstGeom>
        </p:spPr>
        <p:txBody>
          <a:bodyPr lIns="0" tIns="0" rIns="0" bIns="0" rtlCol="0" anchor="t">
            <a:spAutoFit/>
          </a:bodyPr>
          <a:lstStyle/>
          <a:p>
            <a:pPr>
              <a:lnSpc>
                <a:spcPts val="3359"/>
              </a:lnSpc>
            </a:pPr>
            <a:r>
              <a:rPr lang="en-US" sz="2400">
                <a:solidFill>
                  <a:srgbClr val="FFFFFF"/>
                </a:solidFill>
                <a:latin typeface="Garamond"/>
              </a:rPr>
              <a:t>An evaluation process is needed to focus on optimization and improvement. </a:t>
            </a:r>
          </a:p>
          <a:p>
            <a:pPr>
              <a:lnSpc>
                <a:spcPts val="3359"/>
              </a:lnSpc>
              <a:spcBef>
                <a:spcPct val="0"/>
              </a:spcBef>
            </a:pPr>
            <a:endParaRPr lang="en-US" sz="2400">
              <a:solidFill>
                <a:srgbClr val="FFFFFF"/>
              </a:solidFill>
              <a:latin typeface="Garamond"/>
            </a:endParaRPr>
          </a:p>
        </p:txBody>
      </p:sp>
      <p:sp>
        <p:nvSpPr>
          <p:cNvPr id="16" name="TextBox 16"/>
          <p:cNvSpPr txBox="1"/>
          <p:nvPr/>
        </p:nvSpPr>
        <p:spPr>
          <a:xfrm>
            <a:off x="6560880" y="4872988"/>
            <a:ext cx="3268175" cy="419100"/>
          </a:xfrm>
          <a:prstGeom prst="rect">
            <a:avLst/>
          </a:prstGeom>
        </p:spPr>
        <p:txBody>
          <a:bodyPr lIns="0" tIns="0" rIns="0" bIns="0" rtlCol="0" anchor="t">
            <a:spAutoFit/>
          </a:bodyPr>
          <a:lstStyle/>
          <a:p>
            <a:pPr>
              <a:lnSpc>
                <a:spcPts val="3359"/>
              </a:lnSpc>
            </a:pPr>
            <a:r>
              <a:rPr lang="en-US" sz="2799">
                <a:solidFill>
                  <a:srgbClr val="FFFFFF"/>
                </a:solidFill>
                <a:latin typeface="Garamond Bold"/>
              </a:rPr>
              <a:t>To Drive Growth</a:t>
            </a:r>
          </a:p>
        </p:txBody>
      </p:sp>
      <p:sp>
        <p:nvSpPr>
          <p:cNvPr id="17" name="TextBox 17"/>
          <p:cNvSpPr txBox="1"/>
          <p:nvPr/>
        </p:nvSpPr>
        <p:spPr>
          <a:xfrm>
            <a:off x="6560880" y="6460798"/>
            <a:ext cx="3085166" cy="838200"/>
          </a:xfrm>
          <a:prstGeom prst="rect">
            <a:avLst/>
          </a:prstGeom>
        </p:spPr>
        <p:txBody>
          <a:bodyPr lIns="0" tIns="0" rIns="0" bIns="0" rtlCol="0" anchor="t">
            <a:spAutoFit/>
          </a:bodyPr>
          <a:lstStyle/>
          <a:p>
            <a:pPr>
              <a:lnSpc>
                <a:spcPts val="3359"/>
              </a:lnSpc>
            </a:pPr>
            <a:r>
              <a:rPr lang="en-US" sz="2799">
                <a:solidFill>
                  <a:srgbClr val="FFFFFF"/>
                </a:solidFill>
                <a:latin typeface="Garamond Bold"/>
              </a:rPr>
              <a:t>To Drive Process Improvement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8884564"/>
            <a:ext cx="8115300" cy="1471048"/>
            <a:chOff x="0" y="0"/>
            <a:chExt cx="5256405" cy="952821"/>
          </a:xfrm>
        </p:grpSpPr>
        <p:sp>
          <p:nvSpPr>
            <p:cNvPr id="3" name="Freeform 3"/>
            <p:cNvSpPr/>
            <p:nvPr/>
          </p:nvSpPr>
          <p:spPr>
            <a:xfrm>
              <a:off x="0" y="0"/>
              <a:ext cx="5256405" cy="952821"/>
            </a:xfrm>
            <a:custGeom>
              <a:avLst/>
              <a:gdLst/>
              <a:ahLst/>
              <a:cxnLst/>
              <a:rect l="l" t="t" r="r" b="b"/>
              <a:pathLst>
                <a:path w="5256405" h="952821">
                  <a:moveTo>
                    <a:pt x="0" y="0"/>
                  </a:moveTo>
                  <a:lnTo>
                    <a:pt x="5256405" y="0"/>
                  </a:lnTo>
                  <a:lnTo>
                    <a:pt x="5256405" y="952821"/>
                  </a:lnTo>
                  <a:lnTo>
                    <a:pt x="0" y="952821"/>
                  </a:lnTo>
                  <a:close/>
                </a:path>
              </a:pathLst>
            </a:custGeom>
            <a:solidFill>
              <a:srgbClr val="4B5254"/>
            </a:solidFill>
          </p:spPr>
          <p:txBody>
            <a:bodyPr/>
            <a:lstStyle/>
            <a:p>
              <a:endParaRPr lang="en-US"/>
            </a:p>
          </p:txBody>
        </p:sp>
      </p:grpSp>
      <p:sp>
        <p:nvSpPr>
          <p:cNvPr id="4" name="TextBox 4"/>
          <p:cNvSpPr txBox="1"/>
          <p:nvPr/>
        </p:nvSpPr>
        <p:spPr>
          <a:xfrm>
            <a:off x="9839146" y="6086279"/>
            <a:ext cx="7057054" cy="705275"/>
          </a:xfrm>
          <a:prstGeom prst="rect">
            <a:avLst/>
          </a:prstGeom>
        </p:spPr>
        <p:txBody>
          <a:bodyPr lIns="0" tIns="0" rIns="0" bIns="0" rtlCol="0" anchor="t">
            <a:spAutoFit/>
          </a:bodyPr>
          <a:lstStyle/>
          <a:p>
            <a:pPr algn="ctr">
              <a:lnSpc>
                <a:spcPts val="5799"/>
              </a:lnSpc>
              <a:spcBef>
                <a:spcPct val="0"/>
              </a:spcBef>
            </a:pPr>
            <a:r>
              <a:rPr lang="en-US" sz="4142">
                <a:solidFill>
                  <a:srgbClr val="FFFFFF"/>
                </a:solidFill>
                <a:latin typeface="Aileron Regular Bold"/>
              </a:rPr>
              <a:t>$611 billion dollars per year.</a:t>
            </a:r>
          </a:p>
        </p:txBody>
      </p:sp>
      <p:grpSp>
        <p:nvGrpSpPr>
          <p:cNvPr id="5" name="Group 5"/>
          <p:cNvGrpSpPr/>
          <p:nvPr/>
        </p:nvGrpSpPr>
        <p:grpSpPr>
          <a:xfrm>
            <a:off x="9144000" y="0"/>
            <a:ext cx="8115300" cy="8160988"/>
            <a:chOff x="0" y="0"/>
            <a:chExt cx="4232162" cy="4255989"/>
          </a:xfrm>
        </p:grpSpPr>
        <p:sp>
          <p:nvSpPr>
            <p:cNvPr id="6" name="Freeform 6"/>
            <p:cNvSpPr/>
            <p:nvPr/>
          </p:nvSpPr>
          <p:spPr>
            <a:xfrm>
              <a:off x="0" y="0"/>
              <a:ext cx="4232162" cy="4255989"/>
            </a:xfrm>
            <a:custGeom>
              <a:avLst/>
              <a:gdLst/>
              <a:ahLst/>
              <a:cxnLst/>
              <a:rect l="l" t="t" r="r" b="b"/>
              <a:pathLst>
                <a:path w="4232162" h="4255989">
                  <a:moveTo>
                    <a:pt x="0" y="0"/>
                  </a:moveTo>
                  <a:lnTo>
                    <a:pt x="4232162" y="0"/>
                  </a:lnTo>
                  <a:lnTo>
                    <a:pt x="4232162" y="4255989"/>
                  </a:lnTo>
                  <a:lnTo>
                    <a:pt x="0" y="4255989"/>
                  </a:lnTo>
                  <a:close/>
                </a:path>
              </a:pathLst>
            </a:custGeom>
            <a:solidFill>
              <a:srgbClr val="820E2E"/>
            </a:solidFill>
          </p:spPr>
          <p:txBody>
            <a:bodyPr/>
            <a:lstStyle/>
            <a:p>
              <a:endParaRPr lang="en-US"/>
            </a:p>
          </p:txBody>
        </p:sp>
      </p:grpSp>
      <p:grpSp>
        <p:nvGrpSpPr>
          <p:cNvPr id="7" name="Group 7"/>
          <p:cNvGrpSpPr/>
          <p:nvPr/>
        </p:nvGrpSpPr>
        <p:grpSpPr>
          <a:xfrm>
            <a:off x="734000" y="3322304"/>
            <a:ext cx="1972530" cy="1880087"/>
            <a:chOff x="0" y="0"/>
            <a:chExt cx="1277638" cy="1217761"/>
          </a:xfrm>
        </p:grpSpPr>
        <p:sp>
          <p:nvSpPr>
            <p:cNvPr id="8" name="Freeform 8"/>
            <p:cNvSpPr/>
            <p:nvPr/>
          </p:nvSpPr>
          <p:spPr>
            <a:xfrm>
              <a:off x="0" y="0"/>
              <a:ext cx="1277638" cy="1217761"/>
            </a:xfrm>
            <a:custGeom>
              <a:avLst/>
              <a:gdLst/>
              <a:ahLst/>
              <a:cxnLst/>
              <a:rect l="l" t="t" r="r" b="b"/>
              <a:pathLst>
                <a:path w="1277638" h="1217761">
                  <a:moveTo>
                    <a:pt x="0" y="0"/>
                  </a:moveTo>
                  <a:lnTo>
                    <a:pt x="1277638" y="0"/>
                  </a:lnTo>
                  <a:lnTo>
                    <a:pt x="1277638" y="1217761"/>
                  </a:lnTo>
                  <a:lnTo>
                    <a:pt x="0" y="1217761"/>
                  </a:lnTo>
                  <a:close/>
                </a:path>
              </a:pathLst>
            </a:custGeom>
            <a:solidFill>
              <a:srgbClr val="4B5356"/>
            </a:solidFill>
          </p:spPr>
          <p:txBody>
            <a:bodyPr/>
            <a:lstStyle/>
            <a:p>
              <a:endParaRPr lang="en-US"/>
            </a:p>
          </p:txBody>
        </p:sp>
      </p:grpSp>
      <p:grpSp>
        <p:nvGrpSpPr>
          <p:cNvPr id="9" name="Group 9"/>
          <p:cNvGrpSpPr/>
          <p:nvPr/>
        </p:nvGrpSpPr>
        <p:grpSpPr>
          <a:xfrm>
            <a:off x="1028700" y="1744948"/>
            <a:ext cx="8115300" cy="3154712"/>
            <a:chOff x="0" y="0"/>
            <a:chExt cx="10820400" cy="4206283"/>
          </a:xfrm>
        </p:grpSpPr>
        <p:pic>
          <p:nvPicPr>
            <p:cNvPr id="10" name="Picture 10"/>
            <p:cNvPicPr>
              <a:picLocks noChangeAspect="1"/>
            </p:cNvPicPr>
            <p:nvPr/>
          </p:nvPicPr>
          <p:blipFill>
            <a:blip r:embed="rId2"/>
            <a:srcRect t="20826" b="20826"/>
            <a:stretch>
              <a:fillRect/>
            </a:stretch>
          </p:blipFill>
          <p:spPr>
            <a:xfrm>
              <a:off x="0" y="0"/>
              <a:ext cx="10820400" cy="4206283"/>
            </a:xfrm>
            <a:prstGeom prst="rect">
              <a:avLst/>
            </a:prstGeom>
          </p:spPr>
        </p:pic>
      </p:grpSp>
      <p:sp>
        <p:nvSpPr>
          <p:cNvPr id="11" name="TextBox 11"/>
          <p:cNvSpPr txBox="1"/>
          <p:nvPr/>
        </p:nvSpPr>
        <p:spPr>
          <a:xfrm>
            <a:off x="1028700" y="5960389"/>
            <a:ext cx="4684786" cy="2924175"/>
          </a:xfrm>
          <a:prstGeom prst="rect">
            <a:avLst/>
          </a:prstGeom>
        </p:spPr>
        <p:txBody>
          <a:bodyPr lIns="0" tIns="0" rIns="0" bIns="0" rtlCol="0" anchor="t">
            <a:spAutoFit/>
          </a:bodyPr>
          <a:lstStyle/>
          <a:p>
            <a:pPr>
              <a:lnSpc>
                <a:spcPts val="7679"/>
              </a:lnSpc>
            </a:pPr>
            <a:r>
              <a:rPr lang="en-US" sz="6399">
                <a:solidFill>
                  <a:srgbClr val="48484A"/>
                </a:solidFill>
                <a:latin typeface="Garamond Bold"/>
              </a:rPr>
              <a:t>Project Management Failures.</a:t>
            </a:r>
          </a:p>
        </p:txBody>
      </p:sp>
      <p:sp>
        <p:nvSpPr>
          <p:cNvPr id="12" name="Freeform 12"/>
          <p:cNvSpPr/>
          <p:nvPr/>
        </p:nvSpPr>
        <p:spPr>
          <a:xfrm>
            <a:off x="1028700" y="908346"/>
            <a:ext cx="1677830" cy="240707"/>
          </a:xfrm>
          <a:custGeom>
            <a:avLst/>
            <a:gdLst/>
            <a:ahLst/>
            <a:cxnLst/>
            <a:rect l="l" t="t" r="r" b="b"/>
            <a:pathLst>
              <a:path w="1677830" h="240707">
                <a:moveTo>
                  <a:pt x="0" y="0"/>
                </a:moveTo>
                <a:lnTo>
                  <a:pt x="1677830" y="0"/>
                </a:lnTo>
                <a:lnTo>
                  <a:pt x="1677830" y="240708"/>
                </a:lnTo>
                <a:lnTo>
                  <a:pt x="0" y="240708"/>
                </a:lnTo>
                <a:lnTo>
                  <a:pt x="0" y="0"/>
                </a:lnTo>
                <a:close/>
              </a:path>
            </a:pathLst>
          </a:custGeom>
          <a:blipFill>
            <a:blip r:embed="rId3"/>
            <a:stretch>
              <a:fillRect/>
            </a:stretch>
          </a:blipFill>
        </p:spPr>
        <p:txBody>
          <a:bodyPr/>
          <a:lstStyle/>
          <a:p>
            <a:endParaRPr lang="en-US"/>
          </a:p>
        </p:txBody>
      </p:sp>
      <p:sp>
        <p:nvSpPr>
          <p:cNvPr id="15" name="TextBox 15"/>
          <p:cNvSpPr txBox="1"/>
          <p:nvPr/>
        </p:nvSpPr>
        <p:spPr>
          <a:xfrm>
            <a:off x="9797302" y="1288883"/>
            <a:ext cx="7140741" cy="3409950"/>
          </a:xfrm>
          <a:prstGeom prst="rect">
            <a:avLst/>
          </a:prstGeom>
        </p:spPr>
        <p:txBody>
          <a:bodyPr lIns="0" tIns="0" rIns="0" bIns="0" rtlCol="0" anchor="t">
            <a:spAutoFit/>
          </a:bodyPr>
          <a:lstStyle/>
          <a:p>
            <a:pPr>
              <a:lnSpc>
                <a:spcPts val="3840"/>
              </a:lnSpc>
            </a:pPr>
            <a:r>
              <a:rPr lang="en-US" sz="3200" dirty="0">
                <a:solidFill>
                  <a:srgbClr val="FFFFFF"/>
                </a:solidFill>
                <a:latin typeface="Garamond"/>
              </a:rPr>
              <a:t>According to </a:t>
            </a:r>
            <a:r>
              <a:rPr lang="en-US" sz="3200" dirty="0">
                <a:solidFill>
                  <a:srgbClr val="FFFFFF"/>
                </a:solidFill>
                <a:latin typeface="Garamond Italics"/>
              </a:rPr>
              <a:t>Harvard Business Review</a:t>
            </a:r>
            <a:r>
              <a:rPr lang="en-US" sz="3200" dirty="0">
                <a:solidFill>
                  <a:srgbClr val="FFFFFF"/>
                </a:solidFill>
                <a:latin typeface="Garamond"/>
              </a:rPr>
              <a:t>, by 2027, some 88 million people around the world are likely to be working in project management, and the value of project-oriented economic activity will have reached $20 trillion.</a:t>
            </a:r>
          </a:p>
          <a:p>
            <a:pPr>
              <a:lnSpc>
                <a:spcPts val="3840"/>
              </a:lnSpc>
            </a:pPr>
            <a:endParaRPr lang="en-US" sz="3200" dirty="0">
              <a:solidFill>
                <a:srgbClr val="FFFFFF"/>
              </a:solidFill>
              <a:latin typeface="Garamond"/>
            </a:endParaRPr>
          </a:p>
        </p:txBody>
      </p:sp>
      <p:sp>
        <p:nvSpPr>
          <p:cNvPr id="16" name="TextBox 16"/>
          <p:cNvSpPr txBox="1"/>
          <p:nvPr/>
        </p:nvSpPr>
        <p:spPr>
          <a:xfrm>
            <a:off x="9783533" y="4698833"/>
            <a:ext cx="7140741" cy="2438400"/>
          </a:xfrm>
          <a:prstGeom prst="rect">
            <a:avLst/>
          </a:prstGeom>
        </p:spPr>
        <p:txBody>
          <a:bodyPr lIns="0" tIns="0" rIns="0" bIns="0" rtlCol="0" anchor="t">
            <a:spAutoFit/>
          </a:bodyPr>
          <a:lstStyle/>
          <a:p>
            <a:pPr>
              <a:lnSpc>
                <a:spcPts val="3840"/>
              </a:lnSpc>
            </a:pPr>
            <a:r>
              <a:rPr lang="en-US" sz="3200" dirty="0">
                <a:solidFill>
                  <a:srgbClr val="FFFFFF"/>
                </a:solidFill>
                <a:latin typeface="Garamond"/>
              </a:rPr>
              <a:t>But research shows that only </a:t>
            </a:r>
            <a:r>
              <a:rPr lang="en-US" sz="3200" dirty="0">
                <a:solidFill>
                  <a:srgbClr val="FFFFFF"/>
                </a:solidFill>
                <a:latin typeface="Garamond Bold"/>
              </a:rPr>
              <a:t>35%</a:t>
            </a:r>
            <a:r>
              <a:rPr lang="en-US" sz="3200" dirty="0">
                <a:solidFill>
                  <a:srgbClr val="FFFFFF"/>
                </a:solidFill>
                <a:latin typeface="Garamond"/>
              </a:rPr>
              <a:t> of the projects undertaken worldwide are successful—</a:t>
            </a:r>
            <a:r>
              <a:rPr lang="en-US" sz="3200" dirty="0">
                <a:solidFill>
                  <a:srgbClr val="FFFFFF"/>
                </a:solidFill>
                <a:latin typeface="Garamond Italics"/>
              </a:rPr>
              <a:t>which means we’re wasting an extravagant amount of time, money, and opportunity.</a:t>
            </a:r>
          </a:p>
          <a:p>
            <a:pPr>
              <a:lnSpc>
                <a:spcPts val="3840"/>
              </a:lnSpc>
            </a:pPr>
            <a:endParaRPr lang="en-US" sz="3200" dirty="0">
              <a:solidFill>
                <a:srgbClr val="FFFFFF"/>
              </a:solidFill>
              <a:latin typeface="Garamond Itali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36220" y="3028355"/>
            <a:ext cx="2309068" cy="4346922"/>
            <a:chOff x="0" y="0"/>
            <a:chExt cx="3078757" cy="5795896"/>
          </a:xfrm>
        </p:grpSpPr>
        <p:pic>
          <p:nvPicPr>
            <p:cNvPr id="3" name="Picture 3"/>
            <p:cNvPicPr>
              <a:picLocks noChangeAspect="1"/>
            </p:cNvPicPr>
            <p:nvPr/>
          </p:nvPicPr>
          <p:blipFill>
            <a:blip r:embed="rId2"/>
            <a:srcRect r="77291"/>
            <a:stretch>
              <a:fillRect/>
            </a:stretch>
          </p:blipFill>
          <p:spPr>
            <a:xfrm>
              <a:off x="0" y="0"/>
              <a:ext cx="3078757" cy="5795896"/>
            </a:xfrm>
            <a:prstGeom prst="rect">
              <a:avLst/>
            </a:prstGeom>
          </p:spPr>
        </p:pic>
      </p:grpSp>
      <p:grpSp>
        <p:nvGrpSpPr>
          <p:cNvPr id="4" name="Group 4"/>
          <p:cNvGrpSpPr/>
          <p:nvPr/>
        </p:nvGrpSpPr>
        <p:grpSpPr>
          <a:xfrm>
            <a:off x="12494447" y="3028355"/>
            <a:ext cx="2309068" cy="4346922"/>
            <a:chOff x="0" y="0"/>
            <a:chExt cx="3078757" cy="5795896"/>
          </a:xfrm>
        </p:grpSpPr>
        <p:pic>
          <p:nvPicPr>
            <p:cNvPr id="5" name="Picture 5"/>
            <p:cNvPicPr>
              <a:picLocks noChangeAspect="1"/>
            </p:cNvPicPr>
            <p:nvPr/>
          </p:nvPicPr>
          <p:blipFill>
            <a:blip r:embed="rId2"/>
            <a:srcRect l="24059" r="53231"/>
            <a:stretch>
              <a:fillRect/>
            </a:stretch>
          </p:blipFill>
          <p:spPr>
            <a:xfrm>
              <a:off x="0" y="0"/>
              <a:ext cx="3078757" cy="5795896"/>
            </a:xfrm>
            <a:prstGeom prst="rect">
              <a:avLst/>
            </a:prstGeom>
          </p:spPr>
        </p:pic>
      </p:grpSp>
      <p:grpSp>
        <p:nvGrpSpPr>
          <p:cNvPr id="6" name="Group 6"/>
          <p:cNvGrpSpPr/>
          <p:nvPr/>
        </p:nvGrpSpPr>
        <p:grpSpPr>
          <a:xfrm>
            <a:off x="14950232" y="3028355"/>
            <a:ext cx="2309068" cy="4346922"/>
            <a:chOff x="0" y="0"/>
            <a:chExt cx="3078757" cy="5795896"/>
          </a:xfrm>
        </p:grpSpPr>
        <p:pic>
          <p:nvPicPr>
            <p:cNvPr id="7" name="Picture 7"/>
            <p:cNvPicPr>
              <a:picLocks noChangeAspect="1"/>
            </p:cNvPicPr>
            <p:nvPr/>
          </p:nvPicPr>
          <p:blipFill>
            <a:blip r:embed="rId2"/>
            <a:srcRect l="48300" r="28991"/>
            <a:stretch>
              <a:fillRect/>
            </a:stretch>
          </p:blipFill>
          <p:spPr>
            <a:xfrm>
              <a:off x="0" y="0"/>
              <a:ext cx="3078757" cy="5795896"/>
            </a:xfrm>
            <a:prstGeom prst="rect">
              <a:avLst/>
            </a:prstGeom>
          </p:spPr>
        </p:pic>
      </p:grpSp>
      <p:grpSp>
        <p:nvGrpSpPr>
          <p:cNvPr id="10" name="Group 10"/>
          <p:cNvGrpSpPr/>
          <p:nvPr/>
        </p:nvGrpSpPr>
        <p:grpSpPr>
          <a:xfrm>
            <a:off x="1324834" y="2839130"/>
            <a:ext cx="7509148" cy="4608739"/>
            <a:chOff x="0" y="0"/>
            <a:chExt cx="10012197" cy="6144986"/>
          </a:xfrm>
        </p:grpSpPr>
        <p:sp>
          <p:nvSpPr>
            <p:cNvPr id="11" name="Freeform 11"/>
            <p:cNvSpPr/>
            <p:nvPr/>
          </p:nvSpPr>
          <p:spPr>
            <a:xfrm>
              <a:off x="0" y="0"/>
              <a:ext cx="10012197" cy="6144986"/>
            </a:xfrm>
            <a:custGeom>
              <a:avLst/>
              <a:gdLst/>
              <a:ahLst/>
              <a:cxnLst/>
              <a:rect l="l" t="t" r="r" b="b"/>
              <a:pathLst>
                <a:path w="10012197" h="6144986">
                  <a:moveTo>
                    <a:pt x="0" y="0"/>
                  </a:moveTo>
                  <a:lnTo>
                    <a:pt x="10012197" y="0"/>
                  </a:lnTo>
                  <a:lnTo>
                    <a:pt x="10012197" y="6144986"/>
                  </a:lnTo>
                  <a:lnTo>
                    <a:pt x="0" y="61449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2223096" y="2676748"/>
              <a:ext cx="791489" cy="791489"/>
            </a:xfrm>
            <a:custGeom>
              <a:avLst/>
              <a:gdLst/>
              <a:ahLst/>
              <a:cxnLst/>
              <a:rect l="l" t="t" r="r" b="b"/>
              <a:pathLst>
                <a:path w="791489" h="791489">
                  <a:moveTo>
                    <a:pt x="0" y="0"/>
                  </a:moveTo>
                  <a:lnTo>
                    <a:pt x="791489" y="0"/>
                  </a:lnTo>
                  <a:lnTo>
                    <a:pt x="791489" y="791489"/>
                  </a:lnTo>
                  <a:lnTo>
                    <a:pt x="0" y="7914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p:cNvSpPr txBox="1"/>
            <p:nvPr/>
          </p:nvSpPr>
          <p:spPr>
            <a:xfrm>
              <a:off x="3158385" y="2724989"/>
              <a:ext cx="3733376" cy="637857"/>
            </a:xfrm>
            <a:prstGeom prst="rect">
              <a:avLst/>
            </a:prstGeom>
          </p:spPr>
          <p:txBody>
            <a:bodyPr lIns="0" tIns="0" rIns="0" bIns="0" rtlCol="0" anchor="t">
              <a:spAutoFit/>
            </a:bodyPr>
            <a:lstStyle/>
            <a:p>
              <a:pPr marL="0" marR="0" lvl="0" indent="0" algn="ctr" defTabSz="914400" rtl="0" eaLnBrk="1" fontAlgn="auto" latinLnBrk="0" hangingPunct="1">
                <a:lnSpc>
                  <a:spcPts val="4068"/>
                </a:lnSpc>
                <a:spcBef>
                  <a:spcPts val="0"/>
                </a:spcBef>
                <a:spcAft>
                  <a:spcPts val="0"/>
                </a:spcAft>
                <a:buClrTx/>
                <a:buSzTx/>
                <a:buFontTx/>
                <a:buNone/>
                <a:tabLst/>
                <a:defRPr/>
              </a:pPr>
              <a:r>
                <a:rPr kumimoji="0" lang="en-US" sz="2906" b="0" i="0" u="none" strike="noStrike" kern="1200" cap="none" spc="0" normalizeH="0" baseline="0" noProof="0">
                  <a:ln>
                    <a:noFill/>
                  </a:ln>
                  <a:solidFill>
                    <a:srgbClr val="FFFFFF"/>
                  </a:solidFill>
                  <a:effectLst/>
                  <a:uLnTx/>
                  <a:uFillTx/>
                  <a:latin typeface="Aileron Regular Bold"/>
                  <a:ea typeface="+mn-ea"/>
                  <a:cs typeface="+mn-cs"/>
                </a:rPr>
                <a:t>$50bn - $150bn</a:t>
              </a:r>
            </a:p>
          </p:txBody>
        </p:sp>
      </p:grpSp>
      <p:grpSp>
        <p:nvGrpSpPr>
          <p:cNvPr id="14" name="Group 14"/>
          <p:cNvGrpSpPr/>
          <p:nvPr/>
        </p:nvGrpSpPr>
        <p:grpSpPr>
          <a:xfrm>
            <a:off x="10036220" y="3028355"/>
            <a:ext cx="2306626" cy="1254990"/>
            <a:chOff x="0" y="0"/>
            <a:chExt cx="769583" cy="418715"/>
          </a:xfrm>
        </p:grpSpPr>
        <p:sp>
          <p:nvSpPr>
            <p:cNvPr id="15" name="Freeform 15"/>
            <p:cNvSpPr/>
            <p:nvPr/>
          </p:nvSpPr>
          <p:spPr>
            <a:xfrm>
              <a:off x="0" y="0"/>
              <a:ext cx="769583" cy="418715"/>
            </a:xfrm>
            <a:custGeom>
              <a:avLst/>
              <a:gdLst/>
              <a:ahLst/>
              <a:cxnLst/>
              <a:rect l="l" t="t" r="r" b="b"/>
              <a:pathLst>
                <a:path w="769583" h="418715">
                  <a:moveTo>
                    <a:pt x="0" y="0"/>
                  </a:moveTo>
                  <a:lnTo>
                    <a:pt x="769583" y="0"/>
                  </a:lnTo>
                  <a:lnTo>
                    <a:pt x="769583" y="418715"/>
                  </a:lnTo>
                  <a:lnTo>
                    <a:pt x="0" y="418715"/>
                  </a:lnTo>
                  <a:close/>
                </a:path>
              </a:pathLst>
            </a:custGeom>
            <a:solidFill>
              <a:srgbClr val="820E2E">
                <a:alpha val="4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8" name="TextBox 18"/>
          <p:cNvSpPr txBox="1"/>
          <p:nvPr/>
        </p:nvSpPr>
        <p:spPr>
          <a:xfrm>
            <a:off x="2234404" y="1600880"/>
            <a:ext cx="5690007" cy="638175"/>
          </a:xfrm>
          <a:prstGeom prst="rect">
            <a:avLst/>
          </a:prstGeom>
        </p:spPr>
        <p:txBody>
          <a:bodyPr lIns="0" tIns="0" rIns="0" bIns="0" rtlCol="0" anchor="t">
            <a:spAutoFit/>
          </a:bodyPr>
          <a:lstStyle/>
          <a:p>
            <a:pPr marL="0" marR="0" lvl="0" indent="0" algn="ctr" defTabSz="914400" rtl="0" eaLnBrk="1" fontAlgn="auto" latinLnBrk="0" hangingPunct="1">
              <a:lnSpc>
                <a:spcPts val="504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4B5254"/>
                </a:solidFill>
                <a:effectLst/>
                <a:uLnTx/>
                <a:uFillTx/>
                <a:latin typeface="Garamond Bold"/>
                <a:ea typeface="+mn-ea"/>
                <a:cs typeface="+mn-cs"/>
              </a:rPr>
              <a:t>IT failures are expensive</a:t>
            </a:r>
          </a:p>
        </p:txBody>
      </p:sp>
      <p:sp>
        <p:nvSpPr>
          <p:cNvPr id="19" name="TextBox 19"/>
          <p:cNvSpPr txBox="1"/>
          <p:nvPr/>
        </p:nvSpPr>
        <p:spPr>
          <a:xfrm>
            <a:off x="1238782" y="7984195"/>
            <a:ext cx="7681251" cy="1109345"/>
          </a:xfrm>
          <a:prstGeom prst="rect">
            <a:avLst/>
          </a:prstGeom>
        </p:spPr>
        <p:txBody>
          <a:bodyPr lIns="0" tIns="0" rIns="0" bIns="0" rtlCol="0" anchor="t">
            <a:spAutoFit/>
          </a:bodyPr>
          <a:lstStyle/>
          <a:p>
            <a:pPr marL="0" marR="0" lvl="0" indent="0" algn="ctr" defTabSz="914400" rtl="0" eaLnBrk="1" fontAlgn="auto" latinLnBrk="0" hangingPunct="1">
              <a:lnSpc>
                <a:spcPts val="4480"/>
              </a:lnSpc>
              <a:spcBef>
                <a:spcPct val="0"/>
              </a:spcBef>
              <a:spcAft>
                <a:spcPts val="0"/>
              </a:spcAft>
              <a:buClrTx/>
              <a:buSzTx/>
              <a:buFontTx/>
              <a:buNone/>
              <a:tabLst/>
              <a:defRPr/>
            </a:pPr>
            <a:r>
              <a:rPr kumimoji="0" lang="en-US" sz="3200" b="0" i="0" u="none" strike="noStrike" kern="1200" cap="none" spc="0" normalizeH="0" baseline="0" noProof="0">
                <a:ln>
                  <a:noFill/>
                </a:ln>
                <a:solidFill>
                  <a:srgbClr val="000000"/>
                </a:solidFill>
                <a:effectLst/>
                <a:uLnTx/>
                <a:uFillTx/>
                <a:latin typeface="Garamond"/>
                <a:ea typeface="+mn-ea"/>
                <a:cs typeface="+mn-cs"/>
              </a:rPr>
              <a:t>PwC found that IT failures cost the </a:t>
            </a:r>
            <a:r>
              <a:rPr kumimoji="0" lang="en-US" sz="3200" b="0" i="0" u="none" strike="noStrike" kern="1200" cap="none" spc="0" normalizeH="0" baseline="0" noProof="0">
                <a:ln>
                  <a:noFill/>
                </a:ln>
                <a:solidFill>
                  <a:srgbClr val="000000"/>
                </a:solidFill>
                <a:effectLst/>
                <a:uLnTx/>
                <a:uFillTx/>
                <a:latin typeface="Garamond Bold"/>
                <a:ea typeface="+mn-ea"/>
                <a:cs typeface="+mn-cs"/>
              </a:rPr>
              <a:t>US economy</a:t>
            </a:r>
            <a:r>
              <a:rPr kumimoji="0" lang="en-US" sz="3200" b="0" i="0" u="none" strike="noStrike" kern="1200" cap="none" spc="0" normalizeH="0" baseline="0" noProof="0">
                <a:ln>
                  <a:noFill/>
                </a:ln>
                <a:solidFill>
                  <a:srgbClr val="000000"/>
                </a:solidFill>
                <a:effectLst/>
                <a:uLnTx/>
                <a:uFillTx/>
                <a:latin typeface="Garamond"/>
                <a:ea typeface="+mn-ea"/>
                <a:cs typeface="+mn-cs"/>
              </a:rPr>
              <a:t> about </a:t>
            </a:r>
            <a:r>
              <a:rPr kumimoji="0" lang="en-US" sz="3200" b="0" i="0" u="none" strike="noStrike" kern="1200" cap="none" spc="0" normalizeH="0" baseline="0" noProof="0">
                <a:ln>
                  <a:noFill/>
                </a:ln>
                <a:solidFill>
                  <a:srgbClr val="000000"/>
                </a:solidFill>
                <a:effectLst/>
                <a:uLnTx/>
                <a:uFillTx/>
                <a:latin typeface="Garamond Bold"/>
                <a:ea typeface="+mn-ea"/>
                <a:cs typeface="+mn-cs"/>
              </a:rPr>
              <a:t>$50 </a:t>
            </a:r>
            <a:r>
              <a:rPr kumimoji="0" lang="en-US" sz="3200" b="0" i="0" u="none" strike="noStrike" kern="1200" cap="none" spc="0" normalizeH="0" baseline="0" noProof="0">
                <a:ln>
                  <a:noFill/>
                </a:ln>
                <a:solidFill>
                  <a:srgbClr val="000000"/>
                </a:solidFill>
                <a:effectLst/>
                <a:uLnTx/>
                <a:uFillTx/>
                <a:latin typeface="Garamond"/>
                <a:ea typeface="+mn-ea"/>
                <a:cs typeface="+mn-cs"/>
              </a:rPr>
              <a:t>to </a:t>
            </a:r>
            <a:r>
              <a:rPr kumimoji="0" lang="en-US" sz="3200" b="0" i="0" u="none" strike="noStrike" kern="1200" cap="none" spc="0" normalizeH="0" baseline="0" noProof="0">
                <a:ln>
                  <a:noFill/>
                </a:ln>
                <a:solidFill>
                  <a:srgbClr val="000000"/>
                </a:solidFill>
                <a:effectLst/>
                <a:uLnTx/>
                <a:uFillTx/>
                <a:latin typeface="Garamond Bold"/>
                <a:ea typeface="+mn-ea"/>
                <a:cs typeface="+mn-cs"/>
              </a:rPr>
              <a:t>$150</a:t>
            </a:r>
            <a:r>
              <a:rPr kumimoji="0" lang="en-US" sz="3200" b="0" i="0" u="none" strike="noStrike" kern="1200" cap="none" spc="0" normalizeH="0" baseline="0" noProof="0">
                <a:ln>
                  <a:noFill/>
                </a:ln>
                <a:solidFill>
                  <a:srgbClr val="000000"/>
                </a:solidFill>
                <a:effectLst/>
                <a:uLnTx/>
                <a:uFillTx/>
                <a:latin typeface="Garamond"/>
                <a:ea typeface="+mn-ea"/>
                <a:cs typeface="+mn-cs"/>
              </a:rPr>
              <a:t> billion annually.</a:t>
            </a:r>
          </a:p>
        </p:txBody>
      </p:sp>
      <p:grpSp>
        <p:nvGrpSpPr>
          <p:cNvPr id="20" name="Group 20"/>
          <p:cNvGrpSpPr/>
          <p:nvPr/>
        </p:nvGrpSpPr>
        <p:grpSpPr>
          <a:xfrm>
            <a:off x="10036220" y="4574321"/>
            <a:ext cx="4766074" cy="1254990"/>
            <a:chOff x="0" y="0"/>
            <a:chExt cx="1590154" cy="418715"/>
          </a:xfrm>
        </p:grpSpPr>
        <p:sp>
          <p:nvSpPr>
            <p:cNvPr id="21" name="Freeform 21"/>
            <p:cNvSpPr/>
            <p:nvPr/>
          </p:nvSpPr>
          <p:spPr>
            <a:xfrm>
              <a:off x="0" y="0"/>
              <a:ext cx="1590154" cy="418715"/>
            </a:xfrm>
            <a:custGeom>
              <a:avLst/>
              <a:gdLst/>
              <a:ahLst/>
              <a:cxnLst/>
              <a:rect l="l" t="t" r="r" b="b"/>
              <a:pathLst>
                <a:path w="1590154" h="418715">
                  <a:moveTo>
                    <a:pt x="0" y="0"/>
                  </a:moveTo>
                  <a:lnTo>
                    <a:pt x="1590154" y="0"/>
                  </a:lnTo>
                  <a:lnTo>
                    <a:pt x="1590154" y="418715"/>
                  </a:lnTo>
                  <a:lnTo>
                    <a:pt x="0" y="418715"/>
                  </a:lnTo>
                  <a:close/>
                </a:path>
              </a:pathLst>
            </a:custGeom>
            <a:solidFill>
              <a:srgbClr val="820E2E">
                <a:alpha val="4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2"/>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3" name="Group 23"/>
          <p:cNvGrpSpPr/>
          <p:nvPr/>
        </p:nvGrpSpPr>
        <p:grpSpPr>
          <a:xfrm>
            <a:off x="10038661" y="6120288"/>
            <a:ext cx="7220639" cy="1254990"/>
            <a:chOff x="0" y="0"/>
            <a:chExt cx="2409096" cy="418715"/>
          </a:xfrm>
        </p:grpSpPr>
        <p:sp>
          <p:nvSpPr>
            <p:cNvPr id="24" name="Freeform 24"/>
            <p:cNvSpPr/>
            <p:nvPr/>
          </p:nvSpPr>
          <p:spPr>
            <a:xfrm>
              <a:off x="0" y="0"/>
              <a:ext cx="2409096" cy="418715"/>
            </a:xfrm>
            <a:custGeom>
              <a:avLst/>
              <a:gdLst/>
              <a:ahLst/>
              <a:cxnLst/>
              <a:rect l="l" t="t" r="r" b="b"/>
              <a:pathLst>
                <a:path w="2409096" h="418715">
                  <a:moveTo>
                    <a:pt x="0" y="0"/>
                  </a:moveTo>
                  <a:lnTo>
                    <a:pt x="2409096" y="0"/>
                  </a:lnTo>
                  <a:lnTo>
                    <a:pt x="2409096" y="418715"/>
                  </a:lnTo>
                  <a:lnTo>
                    <a:pt x="0" y="418715"/>
                  </a:lnTo>
                  <a:close/>
                </a:path>
              </a:pathLst>
            </a:custGeom>
            <a:solidFill>
              <a:srgbClr val="820E2E">
                <a:alpha val="49804"/>
              </a:srgb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TextBox 25"/>
            <p:cNvSpPr txBox="1"/>
            <p:nvPr/>
          </p:nvSpPr>
          <p:spPr>
            <a:xfrm>
              <a:off x="0" y="-47625"/>
              <a:ext cx="812800" cy="860425"/>
            </a:xfrm>
            <a:prstGeom prst="rect">
              <a:avLst/>
            </a:prstGeom>
          </p:spPr>
          <p:txBody>
            <a:bodyPr lIns="50800" tIns="50800" rIns="50800" bIns="50800" rtlCol="0" anchor="ctr"/>
            <a:lstStyle/>
            <a:p>
              <a:pPr marL="0" marR="0" lvl="0" indent="0" algn="ctr" defTabSz="914400" rtl="0" eaLnBrk="1" fontAlgn="auto" latinLnBrk="0" hangingPunct="1">
                <a:lnSpc>
                  <a:spcPts val="223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6" name="Group 26"/>
          <p:cNvGrpSpPr/>
          <p:nvPr/>
        </p:nvGrpSpPr>
        <p:grpSpPr>
          <a:xfrm>
            <a:off x="17835213" y="6953558"/>
            <a:ext cx="452787" cy="2194624"/>
            <a:chOff x="0" y="0"/>
            <a:chExt cx="293277" cy="1421492"/>
          </a:xfrm>
        </p:grpSpPr>
        <p:sp>
          <p:nvSpPr>
            <p:cNvPr id="27" name="Freeform 27"/>
            <p:cNvSpPr/>
            <p:nvPr/>
          </p:nvSpPr>
          <p:spPr>
            <a:xfrm>
              <a:off x="0" y="0"/>
              <a:ext cx="293277" cy="1421492"/>
            </a:xfrm>
            <a:custGeom>
              <a:avLst/>
              <a:gdLst/>
              <a:ahLst/>
              <a:cxnLst/>
              <a:rect l="l" t="t" r="r" b="b"/>
              <a:pathLst>
                <a:path w="293277" h="1421492">
                  <a:moveTo>
                    <a:pt x="0" y="0"/>
                  </a:moveTo>
                  <a:lnTo>
                    <a:pt x="293277" y="0"/>
                  </a:lnTo>
                  <a:lnTo>
                    <a:pt x="293277" y="1421492"/>
                  </a:lnTo>
                  <a:lnTo>
                    <a:pt x="0" y="1421492"/>
                  </a:lnTo>
                  <a:close/>
                </a:path>
              </a:pathLst>
            </a:custGeom>
            <a:solidFill>
              <a:srgbClr val="820E2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2.0.5522"/>
  <p:tag name="SLIDO_PRESENTATION_ID" val="00000000-0000-0000-0000-000000000000"/>
  <p:tag name="SLIDO_EVENT_UUID" val="3cbccb5e-4ed4-4637-99a1-bada6e908b0c"/>
  <p:tag name="SLIDO_EVENT_SECTION_UUID" val="f1274105-eefc-4989-9212-e752127245f2"/>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SLIDO_METADATA" val="eyJUaW1lc3RhbXAiOjE3MjQ4NzQ5NTN9"/>
  <p:tag name="SLIDO_TYPE" val="SlidoPoll"/>
  <p:tag name="SLIDO_POLL_UUID" val="e6b8d958-8ac6-4566-bebb-5e65b07f17c5"/>
  <p:tag name="SLIDO_TIMELINE" val="W3sicG9sbFF1ZXN0aW9uVXVpZCI6ImYyYWEyZGFjLWE4MjItNGFlMC05MDE0LWJiNjZjNjE1MjhkMiIsInNob3dSZXN1bHRzIjp0cnVlLCJzaG93Q29ycmVjdEFuc3dlcnMiOmZhbHNlLCJ2b3RpbmdMb2NrZWQiOmZhbHNlfV0="/>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footer"/>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6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7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TD ICE 2019">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TD ICE 2019" id="{907AC252-2F30-AE40-893D-C58ABD418D9E}" vid="{1052FA33-4B7A-7746-9AF0-4DA2FA23CC4C}"/>
    </a:ext>
  </a:extLst>
</a:theme>
</file>

<file path=ppt/theme/theme6.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7.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1886</TotalTime>
  <Words>3071</Words>
  <Application>Microsoft Office PowerPoint</Application>
  <PresentationFormat>Custom</PresentationFormat>
  <Paragraphs>727</Paragraphs>
  <Slides>54</Slides>
  <Notes>24</Notes>
  <HiddenSlides>0</HiddenSlides>
  <MMClips>0</MMClips>
  <ScaleCrop>false</ScaleCrop>
  <HeadingPairs>
    <vt:vector size="6" baseType="variant">
      <vt:variant>
        <vt:lpstr>Fonts Used</vt:lpstr>
      </vt:variant>
      <vt:variant>
        <vt:i4>19</vt:i4>
      </vt:variant>
      <vt:variant>
        <vt:lpstr>Theme</vt:lpstr>
      </vt:variant>
      <vt:variant>
        <vt:i4>16</vt:i4>
      </vt:variant>
      <vt:variant>
        <vt:lpstr>Slide Titles</vt:lpstr>
      </vt:variant>
      <vt:variant>
        <vt:i4>54</vt:i4>
      </vt:variant>
    </vt:vector>
  </HeadingPairs>
  <TitlesOfParts>
    <vt:vector size="89" baseType="lpstr">
      <vt:lpstr>Garamond Italics</vt:lpstr>
      <vt:lpstr>Arial Rounded MT Bold</vt:lpstr>
      <vt:lpstr>Aileron Regular Bold</vt:lpstr>
      <vt:lpstr>Garamond Bold</vt:lpstr>
      <vt:lpstr>ＭＳ Ｐゴシック</vt:lpstr>
      <vt:lpstr>Whitney HTF Medium</vt:lpstr>
      <vt:lpstr>Verdana</vt:lpstr>
      <vt:lpstr>Calibri</vt:lpstr>
      <vt:lpstr>Arial</vt:lpstr>
      <vt:lpstr>Noto Sans Symbols</vt:lpstr>
      <vt:lpstr>Gotham Medium</vt:lpstr>
      <vt:lpstr>Whitney HTF Book</vt:lpstr>
      <vt:lpstr>Garamond</vt:lpstr>
      <vt:lpstr>Montserrat Medium</vt:lpstr>
      <vt:lpstr>Wingdings</vt:lpstr>
      <vt:lpstr>Calibri Light</vt:lpstr>
      <vt:lpstr>Garamond Bold Italics</vt:lpstr>
      <vt:lpstr>Times New Roman</vt:lpstr>
      <vt:lpstr>Josefin Sans</vt:lpstr>
      <vt:lpstr>Office Theme</vt:lpstr>
      <vt:lpstr>3_Office Theme</vt:lpstr>
      <vt:lpstr>8_Office Theme</vt:lpstr>
      <vt:lpstr>2_Office Theme</vt:lpstr>
      <vt:lpstr>ATD ICE 2019</vt:lpstr>
      <vt:lpstr>Retrospect</vt:lpstr>
      <vt:lpstr>2_Custom Design</vt:lpstr>
      <vt:lpstr>1_Office Theme</vt:lpstr>
      <vt:lpstr>3_Custom Design</vt:lpstr>
      <vt:lpstr>7_Custom Design</vt:lpstr>
      <vt:lpstr>5_Office Theme</vt:lpstr>
      <vt:lpstr>6_Office Theme</vt:lpstr>
      <vt:lpstr>Custom Design</vt:lpstr>
      <vt:lpstr>7_Office Theme</vt:lpstr>
      <vt:lpstr>4_Office Theme</vt:lpstr>
      <vt:lpstr>9_Office Theme</vt:lpstr>
      <vt:lpstr>Project Management ROI</vt:lpstr>
      <vt:lpstr>PowerPoint Presentation</vt:lpstr>
      <vt:lpstr>Resources</vt:lpstr>
      <vt:lpstr>Objectives</vt:lpstr>
      <vt:lpstr>What is your experience with ROI? (Select all that apply.)</vt:lpstr>
      <vt:lpstr>Project Managers have always had to stay within budget, on time, and deliver quality projects.  Now, some are asked to calculate the ROI.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POLL: Serious Performance Challenges?</vt:lpstr>
      <vt:lpstr>PowerPoint Presentation</vt:lpstr>
      <vt:lpstr>Measurement Targets</vt:lpstr>
      <vt:lpstr>PowerPoint Presentation</vt:lpstr>
      <vt:lpstr>POLL: If you had a credible evaluation of your most important project, showing impact, and a very positive ROI, what would it mean to you?  (Check all that apply)</vt:lpstr>
      <vt:lpstr>PowerPoint Presentation</vt:lpstr>
      <vt:lpstr>PowerPoint Presentation</vt:lpstr>
      <vt:lpstr>PowerPoint Presentation</vt:lpstr>
      <vt:lpstr>Guiding Principles</vt:lpstr>
      <vt:lpstr>PowerPoint Presentation</vt:lpstr>
      <vt:lpstr>PowerPoint Presentation</vt:lpstr>
      <vt:lpstr>PowerPoint Presentation</vt:lpstr>
      <vt:lpstr>PowerPoint Presentation</vt:lpstr>
      <vt:lpstr>PowerPoint Presentation</vt:lpstr>
      <vt:lpstr>PowerPoint Presentation</vt:lpstr>
      <vt:lpstr>Rules for Objectives </vt:lpstr>
      <vt:lpstr>After completing this engagement, participants should:</vt:lpstr>
      <vt:lpstr>After completing this engagement, participants should:</vt:lpstr>
      <vt:lpstr>PowerPoint Presentation</vt:lpstr>
      <vt:lpstr>PowerPoint Presentation</vt:lpstr>
      <vt:lpstr>PowerPoint Presentation</vt:lpstr>
      <vt:lpstr>Make it Credible Measure Results and Calculate ROI</vt:lpstr>
      <vt:lpstr>PowerPoint Presentation</vt:lpstr>
      <vt:lpstr>PowerPoint Presentation</vt:lpstr>
      <vt:lpstr>Common Intangibles</vt:lpstr>
      <vt:lpstr>Tabulating Program Costs Recommended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Costs versus Investment Perception: The Reality </vt:lpstr>
      <vt:lpstr>PowerPoint Presentation</vt:lpstr>
      <vt:lpstr>PowerPoint Presentation</vt:lpstr>
      <vt:lpstr>Resources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ROI.Draft_Final</dc:title>
  <dc:creator>Patti Phillips</dc:creator>
  <cp:lastModifiedBy>Andy Vance</cp:lastModifiedBy>
  <cp:revision>15</cp:revision>
  <cp:lastPrinted>2024-08-26T18:22:45Z</cp:lastPrinted>
  <dcterms:created xsi:type="dcterms:W3CDTF">2006-08-16T00:00:00Z</dcterms:created>
  <dcterms:modified xsi:type="dcterms:W3CDTF">2024-08-28T19:59:00Z</dcterms:modified>
  <dc:identifier>DAFgxat5su0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1.12.0.5522</vt:lpwstr>
  </property>
</Properties>
</file>