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8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9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0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1.xml" ContentType="application/vnd.openxmlformats-officedocument.theme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12.xml" ContentType="application/vnd.openxmlformats-officedocument.them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13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theme/theme14.xml" ContentType="application/vnd.openxmlformats-officedocument.theme+xml"/>
  <Override PartName="/ppt/tags/tag1.xml" ContentType="application/vnd.openxmlformats-officedocument.presentationml.tags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theme/theme15.xml" ContentType="application/vnd.openxmlformats-officedocument.theme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theme/theme16.xml" ContentType="application/vnd.openxmlformats-officedocument.theme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theme/theme17.xml" ContentType="application/vnd.openxmlformats-officedocument.theme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theme/theme18.xml" ContentType="application/vnd.openxmlformats-officedocument.theme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theme/theme19.xml" ContentType="application/vnd.openxmlformats-officedocument.theme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20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7.xml" ContentType="application/vnd.openxmlformats-officedocument.presentationml.notesSlide+xml"/>
  <Override PartName="/ppt/tags/tag18.xml" ContentType="application/vnd.openxmlformats-officedocument.presentationml.tags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72" r:id="rId1"/>
    <p:sldMasterId id="2147483713" r:id="rId2"/>
    <p:sldMasterId id="2147483753" r:id="rId3"/>
    <p:sldMasterId id="2147483785" r:id="rId4"/>
    <p:sldMasterId id="2147483831" r:id="rId5"/>
    <p:sldMasterId id="2147483845" r:id="rId6"/>
    <p:sldMasterId id="2147483875" r:id="rId7"/>
    <p:sldMasterId id="2147483890" r:id="rId8"/>
    <p:sldMasterId id="2147483915" r:id="rId9"/>
    <p:sldMasterId id="2147483948" r:id="rId10"/>
    <p:sldMasterId id="2147483981" r:id="rId11"/>
    <p:sldMasterId id="2147484039" r:id="rId12"/>
    <p:sldMasterId id="2147484056" r:id="rId13"/>
    <p:sldMasterId id="2147484072" r:id="rId14"/>
    <p:sldMasterId id="2147484119" r:id="rId15"/>
    <p:sldMasterId id="2147484125" r:id="rId16"/>
    <p:sldMasterId id="2147484171" r:id="rId17"/>
    <p:sldMasterId id="2147484183" r:id="rId18"/>
    <p:sldMasterId id="2147484189" r:id="rId19"/>
    <p:sldMasterId id="2147484204" r:id="rId20"/>
    <p:sldMasterId id="2147484218" r:id="rId21"/>
  </p:sldMasterIdLst>
  <p:notesMasterIdLst>
    <p:notesMasterId r:id="rId57"/>
  </p:notesMasterIdLst>
  <p:sldIdLst>
    <p:sldId id="2147468841" r:id="rId22"/>
    <p:sldId id="2147468842" r:id="rId23"/>
    <p:sldId id="2326" r:id="rId24"/>
    <p:sldId id="13540" r:id="rId25"/>
    <p:sldId id="2243" r:id="rId26"/>
    <p:sldId id="13429" r:id="rId27"/>
    <p:sldId id="13431" r:id="rId28"/>
    <p:sldId id="2145705818" r:id="rId29"/>
    <p:sldId id="297" r:id="rId30"/>
    <p:sldId id="2145705789" r:id="rId31"/>
    <p:sldId id="13576" r:id="rId32"/>
    <p:sldId id="13613" r:id="rId33"/>
    <p:sldId id="13624" r:id="rId34"/>
    <p:sldId id="13615" r:id="rId35"/>
    <p:sldId id="13799" r:id="rId36"/>
    <p:sldId id="1801" r:id="rId37"/>
    <p:sldId id="273" r:id="rId38"/>
    <p:sldId id="2145705809" r:id="rId39"/>
    <p:sldId id="2147468838" r:id="rId40"/>
    <p:sldId id="13628" r:id="rId41"/>
    <p:sldId id="435" r:id="rId42"/>
    <p:sldId id="2562" r:id="rId43"/>
    <p:sldId id="460" r:id="rId44"/>
    <p:sldId id="2145705843" r:id="rId45"/>
    <p:sldId id="2564" r:id="rId46"/>
    <p:sldId id="296" r:id="rId47"/>
    <p:sldId id="270" r:id="rId48"/>
    <p:sldId id="2175" r:id="rId49"/>
    <p:sldId id="719" r:id="rId50"/>
    <p:sldId id="2147468831" r:id="rId51"/>
    <p:sldId id="294" r:id="rId52"/>
    <p:sldId id="2145705806" r:id="rId53"/>
    <p:sldId id="13571" r:id="rId54"/>
    <p:sldId id="2145705947" r:id="rId55"/>
    <p:sldId id="2147468837" r:id="rId56"/>
  </p:sldIdLst>
  <p:sldSz cx="15238413" cy="8570913"/>
  <p:notesSz cx="6858000" cy="9144000"/>
  <p:embeddedFontLst>
    <p:embeddedFont>
      <p:font typeface="ＭＳ Ｐゴシック" panose="020B0600070205080204" pitchFamily="34" charset="-128"/>
      <p:regular r:id="rId58"/>
    </p:embeddedFont>
    <p:embeddedFont>
      <p:font typeface="Arial Black" panose="020B0A04020102020204" pitchFamily="34" charset="0"/>
      <p:bold r:id="rId59"/>
    </p:embeddedFont>
    <p:embeddedFont>
      <p:font typeface="Arial Narrow" panose="020B0606020202030204" pitchFamily="34" charset="0"/>
      <p:regular r:id="rId60"/>
      <p:bold r:id="rId61"/>
      <p:italic r:id="rId62"/>
      <p:boldItalic r:id="rId63"/>
    </p:embeddedFont>
    <p:embeddedFont>
      <p:font typeface="Arial Rounded MT Bold" panose="020F0704030504030204" pitchFamily="34" charset="0"/>
      <p:regular r:id="rId64"/>
    </p:embeddedFont>
    <p:embeddedFont>
      <p:font typeface="Century Gothic" panose="020B0502020202020204" pitchFamily="34" charset="0"/>
      <p:regular r:id="rId65"/>
      <p:bold r:id="rId66"/>
      <p:italic r:id="rId67"/>
      <p:boldItalic r:id="rId68"/>
    </p:embeddedFont>
    <p:embeddedFont>
      <p:font typeface="Noto Sans Symbols" panose="020B0604020202020204" charset="0"/>
      <p:regular r:id="rId69"/>
      <p:bold r:id="rId70"/>
      <p:italic r:id="rId71"/>
      <p:boldItalic r:id="rId72"/>
    </p:embeddedFont>
    <p:embeddedFont>
      <p:font typeface="Open Sans" panose="020B0606030504020204" pitchFamily="34" charset="0"/>
      <p:regular r:id="rId73"/>
      <p:bold r:id="rId74"/>
      <p:italic r:id="rId75"/>
      <p:boldItalic r:id="rId76"/>
    </p:embeddedFont>
    <p:embeddedFont>
      <p:font typeface="Playfair Display" panose="00000500000000000000" pitchFamily="2" charset="0"/>
      <p:regular r:id="rId77"/>
      <p:bold r:id="rId78"/>
      <p:italic r:id="rId79"/>
      <p:boldItalic r:id="rId80"/>
    </p:embeddedFont>
    <p:embeddedFont>
      <p:font typeface="Roboto" panose="02000000000000000000" pitchFamily="2" charset="0"/>
      <p:regular r:id="rId81"/>
      <p:bold r:id="rId82"/>
      <p:italic r:id="rId83"/>
      <p:boldItalic r:id="rId84"/>
    </p:embeddedFont>
    <p:embeddedFont>
      <p:font typeface="Roboto Black" panose="02000000000000000000" pitchFamily="2" charset="0"/>
      <p:bold r:id="rId85"/>
    </p:embeddedFont>
    <p:embeddedFont>
      <p:font typeface="Roboto Light" panose="02000000000000000000" pitchFamily="2" charset="0"/>
      <p:regular r:id="rId86"/>
      <p:italic r:id="rId87"/>
    </p:embeddedFont>
    <p:embeddedFont>
      <p:font typeface="Roboto Medium" panose="02000000000000000000" pitchFamily="2" charset="0"/>
      <p:regular r:id="rId88"/>
      <p:italic r:id="rId89"/>
    </p:embeddedFont>
    <p:embeddedFont>
      <p:font typeface="Verdana" panose="020B0604030504040204" pitchFamily="34" charset="0"/>
      <p:regular r:id="rId90"/>
      <p:bold r:id="rId91"/>
      <p:italic r:id="rId92"/>
      <p:boldItalic r:id="rId93"/>
    </p:embeddedFont>
    <p:embeddedFont>
      <p:font typeface="Whitney HTF Book" charset="0"/>
      <p:regular r:id="rId94"/>
    </p:embeddedFont>
    <p:embeddedFont>
      <p:font typeface="Wingdings 2" panose="05020102010507070707" pitchFamily="18" charset="2"/>
      <p:regular r:id="rId95"/>
    </p:embeddedFont>
    <p:embeddedFont>
      <p:font typeface="Wingdings 3" panose="05040102010807070707" pitchFamily="18" charset="2"/>
      <p:regular r:id="rId9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F90CCFD-B586-3545-8B4E-7279F747A44B}">
          <p14:sldIdLst>
            <p14:sldId id="2147468841"/>
            <p14:sldId id="2147468842"/>
            <p14:sldId id="2326"/>
            <p14:sldId id="13540"/>
            <p14:sldId id="2243"/>
            <p14:sldId id="13429"/>
            <p14:sldId id="13431"/>
            <p14:sldId id="2145705818"/>
            <p14:sldId id="297"/>
            <p14:sldId id="2145705789"/>
            <p14:sldId id="13576"/>
            <p14:sldId id="13613"/>
            <p14:sldId id="13624"/>
            <p14:sldId id="13615"/>
            <p14:sldId id="13799"/>
            <p14:sldId id="1801"/>
            <p14:sldId id="273"/>
            <p14:sldId id="2145705809"/>
            <p14:sldId id="2147468838"/>
            <p14:sldId id="13628"/>
            <p14:sldId id="435"/>
            <p14:sldId id="2562"/>
            <p14:sldId id="460"/>
            <p14:sldId id="2145705843"/>
            <p14:sldId id="2564"/>
            <p14:sldId id="296"/>
            <p14:sldId id="270"/>
            <p14:sldId id="2175"/>
            <p14:sldId id="719"/>
            <p14:sldId id="2147468831"/>
            <p14:sldId id="294"/>
            <p14:sldId id="2145705806"/>
            <p14:sldId id="13571"/>
            <p14:sldId id="2145705947"/>
            <p14:sldId id="214746883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92" userDrawn="1">
          <p15:clr>
            <a:srgbClr val="A4A3A4"/>
          </p15:clr>
        </p15:guide>
        <p15:guide id="2" pos="4536" userDrawn="1">
          <p15:clr>
            <a:srgbClr val="A4A3A4"/>
          </p15:clr>
        </p15:guide>
        <p15:guide id="3" pos="9240" userDrawn="1">
          <p15:clr>
            <a:srgbClr val="A4A3A4"/>
          </p15:clr>
        </p15:guide>
        <p15:guide id="4" orient="horz" pos="3972" userDrawn="1">
          <p15:clr>
            <a:srgbClr val="A4A3A4"/>
          </p15:clr>
        </p15:guide>
        <p15:guide id="5" orient="horz" pos="15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0E2E"/>
    <a:srgbClr val="FFFFFF"/>
    <a:srgbClr val="4B5254"/>
    <a:srgbClr val="133669"/>
    <a:srgbClr val="91D6F9"/>
    <a:srgbClr val="0F5495"/>
    <a:srgbClr val="2F508B"/>
    <a:srgbClr val="79C0EA"/>
    <a:srgbClr val="284475"/>
    <a:srgbClr val="1333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4" autoAdjust="0"/>
    <p:restoredTop sz="95984" autoAdjust="0"/>
  </p:normalViewPr>
  <p:slideViewPr>
    <p:cSldViewPr snapToGrid="0" snapToObjects="1">
      <p:cViewPr varScale="1">
        <p:scale>
          <a:sx n="80" d="100"/>
          <a:sy n="80" d="100"/>
        </p:scale>
        <p:origin x="624" y="102"/>
      </p:cViewPr>
      <p:guideLst>
        <p:guide orient="horz" pos="492"/>
        <p:guide pos="4536"/>
        <p:guide pos="9240"/>
        <p:guide orient="horz" pos="3972"/>
        <p:guide orient="horz" pos="154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3" d="100"/>
        <a:sy n="9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5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63" Type="http://schemas.openxmlformats.org/officeDocument/2006/relationships/font" Target="fonts/font6.fntdata"/><Relationship Id="rId68" Type="http://schemas.openxmlformats.org/officeDocument/2006/relationships/font" Target="fonts/font11.fntdata"/><Relationship Id="rId84" Type="http://schemas.openxmlformats.org/officeDocument/2006/relationships/font" Target="fonts/font27.fntdata"/><Relationship Id="rId89" Type="http://schemas.openxmlformats.org/officeDocument/2006/relationships/font" Target="fonts/font32.fntdata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53" Type="http://schemas.openxmlformats.org/officeDocument/2006/relationships/slide" Target="slides/slide32.xml"/><Relationship Id="rId58" Type="http://schemas.openxmlformats.org/officeDocument/2006/relationships/font" Target="fonts/font1.fntdata"/><Relationship Id="rId74" Type="http://schemas.openxmlformats.org/officeDocument/2006/relationships/font" Target="fonts/font17.fntdata"/><Relationship Id="rId79" Type="http://schemas.openxmlformats.org/officeDocument/2006/relationships/font" Target="fonts/font22.fntdata"/><Relationship Id="rId5" Type="http://schemas.openxmlformats.org/officeDocument/2006/relationships/slideMaster" Target="slideMasters/slideMaster5.xml"/><Relationship Id="rId90" Type="http://schemas.openxmlformats.org/officeDocument/2006/relationships/font" Target="fonts/font33.fntdata"/><Relationship Id="rId95" Type="http://schemas.openxmlformats.org/officeDocument/2006/relationships/font" Target="fonts/font38.fntdata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64" Type="http://schemas.openxmlformats.org/officeDocument/2006/relationships/font" Target="fonts/font7.fntdata"/><Relationship Id="rId69" Type="http://schemas.openxmlformats.org/officeDocument/2006/relationships/font" Target="fonts/font12.fntdata"/><Relationship Id="rId80" Type="http://schemas.openxmlformats.org/officeDocument/2006/relationships/font" Target="fonts/font23.fntdata"/><Relationship Id="rId85" Type="http://schemas.openxmlformats.org/officeDocument/2006/relationships/font" Target="fonts/font28.fntdata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59" Type="http://schemas.openxmlformats.org/officeDocument/2006/relationships/font" Target="fonts/font2.fntdata"/><Relationship Id="rId67" Type="http://schemas.openxmlformats.org/officeDocument/2006/relationships/font" Target="fonts/font10.fntdata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0.xml"/><Relationship Id="rId54" Type="http://schemas.openxmlformats.org/officeDocument/2006/relationships/slide" Target="slides/slide33.xml"/><Relationship Id="rId62" Type="http://schemas.openxmlformats.org/officeDocument/2006/relationships/font" Target="fonts/font5.fntdata"/><Relationship Id="rId70" Type="http://schemas.openxmlformats.org/officeDocument/2006/relationships/font" Target="fonts/font13.fntdata"/><Relationship Id="rId75" Type="http://schemas.openxmlformats.org/officeDocument/2006/relationships/font" Target="fonts/font18.fntdata"/><Relationship Id="rId83" Type="http://schemas.openxmlformats.org/officeDocument/2006/relationships/font" Target="fonts/font26.fntdata"/><Relationship Id="rId88" Type="http://schemas.openxmlformats.org/officeDocument/2006/relationships/font" Target="fonts/font31.fntdata"/><Relationship Id="rId91" Type="http://schemas.openxmlformats.org/officeDocument/2006/relationships/font" Target="fonts/font34.fntdata"/><Relationship Id="rId96" Type="http://schemas.openxmlformats.org/officeDocument/2006/relationships/font" Target="fonts/font3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73" Type="http://schemas.openxmlformats.org/officeDocument/2006/relationships/font" Target="fonts/font16.fntdata"/><Relationship Id="rId78" Type="http://schemas.openxmlformats.org/officeDocument/2006/relationships/font" Target="fonts/font21.fntdata"/><Relationship Id="rId81" Type="http://schemas.openxmlformats.org/officeDocument/2006/relationships/font" Target="fonts/font24.fntdata"/><Relationship Id="rId86" Type="http://schemas.openxmlformats.org/officeDocument/2006/relationships/font" Target="fonts/font29.fntdata"/><Relationship Id="rId94" Type="http://schemas.openxmlformats.org/officeDocument/2006/relationships/font" Target="fonts/font37.fntdata"/><Relationship Id="rId9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8.xml"/><Relationship Id="rId34" Type="http://schemas.openxmlformats.org/officeDocument/2006/relationships/slide" Target="slides/slide13.xml"/><Relationship Id="rId50" Type="http://schemas.openxmlformats.org/officeDocument/2006/relationships/slide" Target="slides/slide29.xml"/><Relationship Id="rId55" Type="http://schemas.openxmlformats.org/officeDocument/2006/relationships/slide" Target="slides/slide34.xml"/><Relationship Id="rId76" Type="http://schemas.openxmlformats.org/officeDocument/2006/relationships/font" Target="fonts/font19.fntdata"/><Relationship Id="rId97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14.fntdata"/><Relationship Id="rId92" Type="http://schemas.openxmlformats.org/officeDocument/2006/relationships/font" Target="fonts/font3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8.xml"/><Relationship Id="rId24" Type="http://schemas.openxmlformats.org/officeDocument/2006/relationships/slide" Target="slides/slide3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66" Type="http://schemas.openxmlformats.org/officeDocument/2006/relationships/font" Target="fonts/font9.fntdata"/><Relationship Id="rId87" Type="http://schemas.openxmlformats.org/officeDocument/2006/relationships/font" Target="fonts/font30.fntdata"/><Relationship Id="rId61" Type="http://schemas.openxmlformats.org/officeDocument/2006/relationships/font" Target="fonts/font4.fntdata"/><Relationship Id="rId82" Type="http://schemas.openxmlformats.org/officeDocument/2006/relationships/font" Target="fonts/font25.fntdata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56" Type="http://schemas.openxmlformats.org/officeDocument/2006/relationships/slide" Target="slides/slide35.xml"/><Relationship Id="rId77" Type="http://schemas.openxmlformats.org/officeDocument/2006/relationships/font" Target="fonts/font20.fntdata"/><Relationship Id="rId100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0.xml"/><Relationship Id="rId72" Type="http://schemas.openxmlformats.org/officeDocument/2006/relationships/font" Target="fonts/font15.fntdata"/><Relationship Id="rId93" Type="http://schemas.openxmlformats.org/officeDocument/2006/relationships/font" Target="fonts/font36.fntdata"/><Relationship Id="rId9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isolating the effects of programs on improvement in key measures, what percentage of the time do you use the following techniques?</c:v>
                </c:pt>
              </c:strCache>
            </c:strRef>
          </c:tx>
          <c:spPr>
            <a:solidFill>
              <a:srgbClr val="820E2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Mathematical Modeling</c:v>
                </c:pt>
                <c:pt idx="1">
                  <c:v>Control Groups</c:v>
                </c:pt>
                <c:pt idx="2">
                  <c:v>Expert Input</c:v>
                </c:pt>
                <c:pt idx="3">
                  <c:v>Customer Input</c:v>
                </c:pt>
                <c:pt idx="4">
                  <c:v>Trendline Analysis</c:v>
                </c:pt>
                <c:pt idx="5">
                  <c:v>Senior Manager Estimates</c:v>
                </c:pt>
                <c:pt idx="6">
                  <c:v>Manager Estimates</c:v>
                </c:pt>
                <c:pt idx="7">
                  <c:v>Participant Estimates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0.28000000000000003</c:v>
                </c:pt>
                <c:pt idx="1">
                  <c:v>0.34</c:v>
                </c:pt>
                <c:pt idx="2">
                  <c:v>0.37</c:v>
                </c:pt>
                <c:pt idx="3">
                  <c:v>0.38</c:v>
                </c:pt>
                <c:pt idx="4">
                  <c:v>0.4</c:v>
                </c:pt>
                <c:pt idx="5">
                  <c:v>0.42</c:v>
                </c:pt>
                <c:pt idx="6">
                  <c:v>0.49</c:v>
                </c:pt>
                <c:pt idx="7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B2-C946-9D59-85448F1E0F7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331807"/>
        <c:axId val="34197551"/>
      </c:barChart>
      <c:catAx>
        <c:axId val="403318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197551"/>
        <c:crosses val="autoZero"/>
        <c:auto val="1"/>
        <c:lblAlgn val="ctr"/>
        <c:lblOffset val="100"/>
        <c:noMultiLvlLbl val="0"/>
      </c:catAx>
      <c:valAx>
        <c:axId val="341975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3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78CA7-C165-D74D-8619-B213597BC23D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35556-C6F8-5E47-982D-139695600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1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03E93-5225-4740-812E-463B58ACD9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223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1167">
              <a:defRPr/>
            </a:pPr>
            <a:r>
              <a:rPr lang="en-US" dirty="0"/>
              <a:t>But you need a process to ensure reliability – meaning, a process that will allow you to compare one estimate to another.  Back in the 1970s when Jack first developed the ROI Methodology, he developed a very conservative approach to estimates, which has now become standard practice in many organizations.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F6C4-3787-4A4D-8BAB-55B771DA06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1168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49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5E299A-C44A-42A0-A518-7E7BE7EE804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49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873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17531" y="4492966"/>
            <a:ext cx="5737030" cy="42556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241" tIns="46620" rIns="93241" bIns="46620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097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3" name="Google Shape;2043;p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4" name="Google Shape;2044;p174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45" name="Google Shape;2045;p174:notes"/>
          <p:cNvSpPr txBox="1">
            <a:spLocks noGrp="1"/>
          </p:cNvSpPr>
          <p:nvPr>
            <p:ph type="hdr" idx="3"/>
          </p:nvPr>
        </p:nvSpPr>
        <p:spPr>
          <a:xfrm>
            <a:off x="0" y="1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tabLst/>
              <a:defRPr/>
            </a:pP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5763" y="687388"/>
            <a:ext cx="6118225" cy="3441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763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C42038-5081-4AB5-B71F-BD3973CF81E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076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533B6FD9-BAF1-0431-7F68-1AAD949B652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3564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B42B48-90F1-1E4D-BAEC-CE8520CDD2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itchFamily="-111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itchFamily="-111" charset="-128"/>
              <a:cs typeface="+mn-cs"/>
            </a:endParaRPr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8243CF17-083A-AECC-7A46-09ACEE9BC1D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1183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6875" y="692150"/>
            <a:ext cx="6156325" cy="3463925"/>
          </a:xfrm>
          <a:ln/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9459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793" indent="-285689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2758" indent="-228552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99865" indent="-228552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6968" indent="-228552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071" indent="-22855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176" indent="-22855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8279" indent="-22855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5383" indent="-22855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sz="1200">
                <a:latin typeface="Arial" panose="020B0604020202020204" pitchFamily="34" charset="0"/>
              </a:rPr>
              <a:t>xxx Training Presenter Guide</a:t>
            </a:r>
          </a:p>
        </p:txBody>
      </p:sp>
      <p:sp>
        <p:nvSpPr>
          <p:cNvPr id="19460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793" indent="-285689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2758" indent="-228552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99865" indent="-228552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6968" indent="-228552"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071" indent="-22855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176" indent="-22855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8279" indent="-22855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5383" indent="-228552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lang="en-US" sz="1200">
              <a:latin typeface="Arial" panose="020B0604020202020204" pitchFamily="34" charset="0"/>
            </a:endParaRPr>
          </a:p>
          <a:p>
            <a:fld id="{A1D2C108-C03C-46D1-AACD-8348BA3E85DF}" type="slidenum">
              <a:rPr lang="en-US" sz="1200">
                <a:latin typeface="Arial" panose="020B0604020202020204" pitchFamily="34" charset="0"/>
              </a:rPr>
              <a:pPr/>
              <a:t>5</a:t>
            </a:fld>
            <a:endParaRPr 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371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3936769" y="8772670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0488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D7CF4942-21AD-7241-8DED-A208AC74DB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85647" indent="-29997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209420" indent="-2412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93506" indent="-2412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177592" indent="-2412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634696" indent="-2412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3091799" indent="-2412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548903" indent="-2412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4006007" indent="-2412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8ED07B-D79F-5245-8473-A3AEF2DDAF28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6B7E7F4C-FE07-A549-8978-159465BB7B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6875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5083B932-2663-E34A-9F88-14F4AC6122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6151" y="4864100"/>
            <a:ext cx="5207001" cy="460533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4020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19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51494" indent="-289036" eaLnBrk="0" hangingPunct="0"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56145" indent="-231229" eaLnBrk="0" hangingPunct="0"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18602" indent="-231229" eaLnBrk="0" hangingPunct="0"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81060" indent="-231229" eaLnBrk="0" hangingPunct="0"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43518" indent="-231229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3005976" indent="-231229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68434" indent="-231229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930891" indent="-231229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462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Roboto" panose="02000000000000000000" pitchFamily="2" charset="0"/>
              <a:ea typeface="MS PGothic" charset="0"/>
            </a:endParaRPr>
          </a:p>
          <a:p>
            <a:pPr marL="0" marR="0" lvl="0" indent="0" algn="r" defTabSz="462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43521-580F-A54C-B53A-0C8BFA5C6C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Roboto" panose="02000000000000000000" pitchFamily="2" charset="0"/>
                <a:ea typeface="MS PGothic" charset="0"/>
              </a:rPr>
              <a:pPr marL="0" marR="0" lvl="0" indent="0" algn="r" defTabSz="4624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Roboto" panose="02000000000000000000" pitchFamily="2" charset="0"/>
              <a:ea typeface="MS PGothic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5288" y="692150"/>
            <a:ext cx="6159500" cy="3463925"/>
          </a:xfrm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6677" y="4387136"/>
            <a:ext cx="5096722" cy="415623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Facilitator delivers.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The first planning document is the data collection plan: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When planning data collection, you will answer five basic questions: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What do we ask? (objectives/measures)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How do we ask?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Who do we ask?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When do we ask?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Who does the asking?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We will address these questions in more detail next week.  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Transition to next slide: the second planning document is the ROI Analysis plan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</p:txBody>
      </p:sp>
      <p:pic>
        <p:nvPicPr>
          <p:cNvPr id="133125" name="Picture 4" descr="yhn4xmzw%5b1%5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348" y="905970"/>
            <a:ext cx="398986" cy="367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162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p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7913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6" name="Google Shape;1756;p234:notes"/>
          <p:cNvSpPr txBox="1">
            <a:spLocks noGrp="1"/>
          </p:cNvSpPr>
          <p:nvPr>
            <p:ph type="body" idx="1"/>
          </p:nvPr>
        </p:nvSpPr>
        <p:spPr>
          <a:xfrm>
            <a:off x="694989" y="4387117"/>
            <a:ext cx="5560050" cy="415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475" tIns="87475" rIns="87475" bIns="874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9771B8A-6D7B-47A2-A808-285B4E4FD1D6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111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6619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19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51494" indent="-289036" eaLnBrk="0" hangingPunct="0"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56145" indent="-231229" eaLnBrk="0" hangingPunct="0"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18602" indent="-231229" eaLnBrk="0" hangingPunct="0"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81060" indent="-231229" eaLnBrk="0" hangingPunct="0"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43518" indent="-231229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3005976" indent="-231229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68434" indent="-231229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930891" indent="-231229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Roboto" panose="02000000000000000000" pitchFamily="2" charset="0"/>
              <a:ea typeface="MS PGothic" charset="0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43521-580F-A54C-B53A-0C8BFA5C6CA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Roboto" panose="02000000000000000000" pitchFamily="2" charset="0"/>
                <a:ea typeface="MS PGothic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Roboto" panose="02000000000000000000" pitchFamily="2" charset="0"/>
              <a:ea typeface="MS PGothic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5288" y="692150"/>
            <a:ext cx="6159500" cy="3463925"/>
          </a:xfrm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6677" y="4387136"/>
            <a:ext cx="5096722" cy="415623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Facilitator delivers.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The first planning document is the data collection plan: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When planning data collection, you will answer five basic questions: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What do we ask? (objectives/measures)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How do we ask?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Who do we ask?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When do we ask?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Who does the asking?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We will address these questions in more detail next week.  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Transition to next slide: the second planning document is the ROI Analysis plan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</p:txBody>
      </p:sp>
      <p:pic>
        <p:nvPicPr>
          <p:cNvPr id="133125" name="Picture 4" descr="yhn4xmzw%5b1%5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348" y="905970"/>
            <a:ext cx="398986" cy="367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0950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Here we have error rate……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ACF6C4-3787-4A4D-8BAB-55B771DA06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039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3.png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5.png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6.png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0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4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/Relationships>
</file>

<file path=ppt/slideLayouts/_rels/slideLayout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.png"/><Relationship Id="rId4" Type="http://schemas.openxmlformats.org/officeDocument/2006/relationships/image" Target="../media/image42.jpeg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4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5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6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7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8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9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0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1.jpg"/><Relationship Id="rId1" Type="http://schemas.openxmlformats.org/officeDocument/2006/relationships/slideMaster" Target="../slideMasters/slideMaster14.xml"/></Relationships>
</file>

<file path=ppt/slideLayouts/_rels/slideLayout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/Relationships>
</file>

<file path=ppt/slideLayouts/_rels/slideLayout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4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slideMaster" Target="../slideMasters/slideMaster14.xml"/><Relationship Id="rId1" Type="http://schemas.openxmlformats.org/officeDocument/2006/relationships/tags" Target="../tags/tag1.xml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1.jp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5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5.xml"/></Relationships>
</file>

<file path=ppt/slideLayouts/_rels/slideLayout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6.xml"/></Relationships>
</file>

<file path=ppt/slideLayouts/_rels/slideLayout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2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6.xml"/></Relationships>
</file>

<file path=ppt/slideLayouts/_rels/slideLayout2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6.xml"/></Relationships>
</file>

<file path=ppt/slideLayouts/_rels/slideLayout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6.xml"/></Relationships>
</file>

<file path=ppt/slideLayouts/_rels/slideLayout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6.xml"/></Relationships>
</file>

<file path=ppt/slideLayouts/_rels/slideLayout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6.xml"/></Relationships>
</file>

<file path=ppt/slideLayouts/_rels/slideLayout2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6.xml"/></Relationships>
</file>

<file path=ppt/slideLayouts/_rels/slideLayout2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6.xml"/></Relationships>
</file>

<file path=ppt/slideLayouts/_rels/slideLayout2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6.xml"/></Relationships>
</file>

<file path=ppt/slideLayouts/_rels/slideLayout2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Layouts/_rels/slideLayout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Layouts/_rels/slideLayout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Layouts/_rels/slideLayout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.png"/><Relationship Id="rId4" Type="http://schemas.openxmlformats.org/officeDocument/2006/relationships/image" Target="../media/image42.jpe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4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5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6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7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8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9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0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2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1.jpg"/><Relationship Id="rId1" Type="http://schemas.openxmlformats.org/officeDocument/2006/relationships/slideMaster" Target="../slideMasters/slideMaster16.xml"/></Relationships>
</file>

<file path=ppt/slideLayouts/_rels/slideLayout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1.png"/></Relationships>
</file>

<file path=ppt/slideLayouts/_rels/slideLayout3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6.xml"/></Relationships>
</file>

<file path=ppt/slideLayouts/_rels/slideLayout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8.xml"/></Relationships>
</file>

<file path=ppt/slideLayouts/_rels/slideLayout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8.xml"/></Relationships>
</file>

<file path=ppt/slideLayouts/_rels/slideLayout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8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CC481-CB0F-4FA2-B255-27C36712C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C93E0F-67C0-4583-BE18-3B89A424A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B9C76-043E-4646-B569-89B7FAA10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0DFC7-D81A-4707-9E4C-EBD197A65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9540F-ECF5-4BCB-8A3A-64EEF54E3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206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84305-834C-49AC-B23D-5BED24A07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0644B7-26F5-4D5F-87C5-32E18C6AF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BD752-F00B-4717-93BD-0DD013BF2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CB491-0D34-4E88-A851-F367A82DA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0A7D-4D72-48D2-9C7B-1697AD948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00066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6190104"/>
            <a:ext cx="15234445" cy="2380809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2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458" y="6342475"/>
            <a:ext cx="12640740" cy="1028510"/>
          </a:xfrm>
        </p:spPr>
        <p:txBody>
          <a:bodyPr tIns="0" bIns="0" anchor="b">
            <a:noAutofit/>
          </a:bodyPr>
          <a:lstStyle>
            <a:lvl1pPr>
              <a:defRPr sz="4499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457" y="7382413"/>
            <a:ext cx="12647883" cy="74281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875">
                <a:solidFill>
                  <a:srgbClr val="FFFFFF"/>
                </a:solidFill>
              </a:defRPr>
            </a:lvl1pPr>
            <a:lvl2pPr marL="571409" indent="0">
              <a:buNone/>
              <a:defRPr sz="1500"/>
            </a:lvl2pPr>
            <a:lvl3pPr marL="1142817" indent="0">
              <a:buNone/>
              <a:defRPr sz="1250"/>
            </a:lvl3pPr>
            <a:lvl4pPr marL="1714226" indent="0">
              <a:buNone/>
              <a:defRPr sz="1125"/>
            </a:lvl4pPr>
            <a:lvl5pPr marL="2285634" indent="0">
              <a:buNone/>
              <a:defRPr sz="1125"/>
            </a:lvl5pPr>
            <a:lvl6pPr marL="2857043" indent="0">
              <a:buNone/>
              <a:defRPr sz="1125"/>
            </a:lvl6pPr>
            <a:lvl7pPr marL="3428451" indent="0">
              <a:buNone/>
              <a:defRPr sz="1125"/>
            </a:lvl7pPr>
            <a:lvl8pPr marL="3999860" indent="0">
              <a:buNone/>
              <a:defRPr sz="1125"/>
            </a:lvl8pPr>
            <a:lvl9pPr marL="4571268" indent="0">
              <a:buNone/>
              <a:defRPr sz="112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AA2F3E30-EDA0-4FFD-8254-63A360EE3C9C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35029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B310DBC0-E657-46C2-9426-AD20B9169BBE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44007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2" y="7916429"/>
            <a:ext cx="15234445" cy="79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4990" y="515282"/>
            <a:ext cx="3285783" cy="719854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642" y="515282"/>
            <a:ext cx="9666868" cy="719854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43A2FADE-49E4-4E4A-8402-63DF07037C68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4369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21" y="343234"/>
            <a:ext cx="13714572" cy="14284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68681370"/>
      </p:ext>
    </p:extLst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Dark" preserve="1">
  <p:cSld name="Title - Dark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5" y="7787559"/>
            <a:ext cx="2164563" cy="6132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8" y="7787752"/>
            <a:ext cx="2164563" cy="613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8718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2">
          <p15:clr>
            <a:srgbClr val="FA7B17"/>
          </p15:clr>
        </p15:guide>
        <p15:guide id="2" pos="5472">
          <p15:clr>
            <a:srgbClr val="FA7B17"/>
          </p15:clr>
        </p15:guide>
        <p15:guide id="3" orient="horz" pos="3108">
          <p15:clr>
            <a:srgbClr val="FA7B17"/>
          </p15:clr>
        </p15:guide>
        <p15:guide id="4" orient="horz" pos="1620">
          <p15:clr>
            <a:srgbClr val="FA7B17"/>
          </p15:clr>
        </p15:guide>
        <p15:guide id="5" orient="horz" pos="145">
          <p15:clr>
            <a:srgbClr val="FA7B17"/>
          </p15:clr>
        </p15:guide>
        <p15:guide id="6" orient="horz" pos="3036">
          <p15:clr>
            <a:srgbClr val="FA7B17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Profiles - intro" preserve="1">
  <p:cSld name="2 Profiles - intro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/>
        </p:nvSpPr>
        <p:spPr>
          <a:xfrm>
            <a:off x="9728321" y="0"/>
            <a:ext cx="5509926" cy="857091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04735" tIns="304735" rIns="304735" bIns="30473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666" b="0" i="0" u="none" strike="noStrike" cap="none" dirty="0">
              <a:solidFill>
                <a:srgbClr val="2D2D2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821241" y="2053669"/>
            <a:ext cx="8436621" cy="1024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999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5" y="7787559"/>
            <a:ext cx="2164563" cy="61322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8" name="Google Shape;18;p3"/>
          <p:cNvSpPr txBox="1"/>
          <p:nvPr/>
        </p:nvSpPr>
        <p:spPr>
          <a:xfrm>
            <a:off x="645933" y="8081337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9" name="Google Shape;19;p3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149591" y="8005539"/>
            <a:ext cx="6469617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2465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6">
          <p15:clr>
            <a:srgbClr val="FBAE40"/>
          </p15:clr>
        </p15:guide>
        <p15:guide id="2" pos="3840">
          <p15:clr>
            <a:srgbClr val="FBAE40"/>
          </p15:clr>
        </p15:guide>
        <p15:guide id="3" pos="312">
          <p15:clr>
            <a:srgbClr val="FBAE40"/>
          </p15:clr>
        </p15:guide>
        <p15:guide id="4" orient="horz" pos="3084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with table/chart" preserve="1">
  <p:cSld name="1 column with table/char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825414" y="2315646"/>
            <a:ext cx="13767066" cy="2617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761859" marR="0" lvl="0" indent="-38092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66" b="0" i="0">
                <a:solidFill>
                  <a:srgbClr val="5022C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523719" marR="0" lvl="1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 sz="1666">
                <a:solidFill>
                  <a:srgbClr val="000000"/>
                </a:solidFill>
              </a:defRPr>
            </a:lvl2pPr>
            <a:lvl3pPr marL="2285577" marR="0" lvl="2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 sz="1666">
                <a:solidFill>
                  <a:srgbClr val="000000"/>
                </a:solidFill>
              </a:defRPr>
            </a:lvl3pPr>
            <a:lvl4pPr marL="3047436" marR="0" lvl="3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 sz="1666">
                <a:solidFill>
                  <a:srgbClr val="000000"/>
                </a:solidFill>
              </a:defRPr>
            </a:lvl4pPr>
            <a:lvl5pPr marL="3809295" marR="0" lvl="4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 sz="1666">
                <a:solidFill>
                  <a:srgbClr val="000000"/>
                </a:solidFill>
              </a:defRPr>
            </a:lvl5pPr>
            <a:lvl6pPr marL="4571155" marR="0" lvl="5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 sz="1666">
                <a:solidFill>
                  <a:srgbClr val="000000"/>
                </a:solidFill>
              </a:defRPr>
            </a:lvl6pPr>
            <a:lvl7pPr marL="5333013" marR="0" lvl="6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 sz="1666">
                <a:solidFill>
                  <a:srgbClr val="000000"/>
                </a:solidFill>
              </a:defRPr>
            </a:lvl7pPr>
            <a:lvl8pPr marL="6094872" marR="0" lvl="7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 sz="1666">
                <a:solidFill>
                  <a:srgbClr val="000000"/>
                </a:solidFill>
              </a:defRPr>
            </a:lvl8pPr>
            <a:lvl9pPr marL="6856731" marR="0" lvl="8" indent="-380929" algn="l">
              <a:lnSpc>
                <a:spcPct val="115000"/>
              </a:lnSpc>
              <a:spcBef>
                <a:spcPts val="1666"/>
              </a:spcBef>
              <a:spcAft>
                <a:spcPts val="1666"/>
              </a:spcAft>
              <a:buSzPts val="800"/>
              <a:buNone/>
              <a:defRPr sz="1666"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pic>
        <p:nvPicPr>
          <p:cNvPr id="23" name="Google Shape;23;p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5" y="7787559"/>
            <a:ext cx="2164563" cy="61322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25414" y="1236916"/>
            <a:ext cx="14073034" cy="899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1666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645933" y="8081337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26" name="Google Shape;26;p4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27" name="Google Shape;27;p4"/>
          <p:cNvSpPr txBox="1">
            <a:spLocks noGrp="1"/>
          </p:cNvSpPr>
          <p:nvPr>
            <p:ph type="subTitle" idx="2"/>
          </p:nvPr>
        </p:nvSpPr>
        <p:spPr>
          <a:xfrm>
            <a:off x="1149591" y="8005539"/>
            <a:ext cx="6469617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5984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312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footer 1" preserve="1">
  <p:cSld name="only footer 1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/>
        </p:nvSpPr>
        <p:spPr>
          <a:xfrm>
            <a:off x="645933" y="8081337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970108" y="8195254"/>
            <a:ext cx="6109364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5" y="7977274"/>
            <a:ext cx="2164561" cy="6132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430962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portant text - light" preserve="1">
  <p:cSld name="Important text - light">
    <p:bg>
      <p:bgPr>
        <a:solidFill>
          <a:schemeClr val="accen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34" name="Google Shape;34;p6"/>
          <p:cNvSpPr txBox="1">
            <a:spLocks noGrp="1"/>
          </p:cNvSpPr>
          <p:nvPr>
            <p:ph type="subTitle" idx="1"/>
          </p:nvPr>
        </p:nvSpPr>
        <p:spPr>
          <a:xfrm>
            <a:off x="1149591" y="8005539"/>
            <a:ext cx="6469617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pic>
        <p:nvPicPr>
          <p:cNvPr id="35" name="Google Shape;35;p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8" y="7787752"/>
            <a:ext cx="2164563" cy="613263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825414" y="2153922"/>
            <a:ext cx="6793792" cy="461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3333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6347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084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" preserve="1">
  <p:cSld name="2 colum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645933" y="650588"/>
            <a:ext cx="13731070" cy="1024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1666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645933" y="2436465"/>
            <a:ext cx="6650307" cy="505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761859" marR="0" lvl="0" indent="-38092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>
                <a:solidFill>
                  <a:srgbClr val="5022C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523719" marR="0" lvl="1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>
                <a:solidFill>
                  <a:srgbClr val="000000"/>
                </a:solidFill>
              </a:defRPr>
            </a:lvl2pPr>
            <a:lvl3pPr marL="2285577" marR="0" lvl="2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3pPr>
            <a:lvl4pPr marL="3047436" marR="0" lvl="3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4pPr>
            <a:lvl5pPr marL="3809295" marR="0" lvl="4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5pPr>
            <a:lvl6pPr marL="4571155" marR="0" lvl="5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6pPr>
            <a:lvl7pPr marL="5333013" marR="0" lvl="6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7pPr>
            <a:lvl8pPr marL="6094872" marR="0" lvl="7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8pPr>
            <a:lvl9pPr marL="6856731" marR="0" lvl="8" indent="-380929" algn="l">
              <a:lnSpc>
                <a:spcPct val="115000"/>
              </a:lnSpc>
              <a:spcBef>
                <a:spcPts val="1666"/>
              </a:spcBef>
              <a:spcAft>
                <a:spcPts val="1666"/>
              </a:spcAft>
              <a:buSzPts val="800"/>
              <a:buNone/>
              <a:defRPr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2"/>
          </p:nvPr>
        </p:nvSpPr>
        <p:spPr>
          <a:xfrm>
            <a:off x="7837725" y="2436465"/>
            <a:ext cx="6650307" cy="505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761859" marR="0" lvl="0" indent="-38092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>
                <a:solidFill>
                  <a:srgbClr val="5022C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523719" marR="0" lvl="1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>
                <a:solidFill>
                  <a:srgbClr val="000000"/>
                </a:solidFill>
              </a:defRPr>
            </a:lvl2pPr>
            <a:lvl3pPr marL="2285577" marR="0" lvl="2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3pPr>
            <a:lvl4pPr marL="3047436" marR="0" lvl="3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4pPr>
            <a:lvl5pPr marL="3809295" marR="0" lvl="4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5pPr>
            <a:lvl6pPr marL="4571155" marR="0" lvl="5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6pPr>
            <a:lvl7pPr marL="5333013" marR="0" lvl="6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7pPr>
            <a:lvl8pPr marL="6094872" marR="0" lvl="7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8pPr>
            <a:lvl9pPr marL="6856731" marR="0" lvl="8" indent="-380929" algn="l">
              <a:lnSpc>
                <a:spcPct val="115000"/>
              </a:lnSpc>
              <a:spcBef>
                <a:spcPts val="1666"/>
              </a:spcBef>
              <a:spcAft>
                <a:spcPts val="1666"/>
              </a:spcAft>
              <a:buSzPts val="800"/>
              <a:buNone/>
              <a:defRPr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sp>
        <p:nvSpPr>
          <p:cNvPr id="41" name="Google Shape;41;p7"/>
          <p:cNvSpPr txBox="1"/>
          <p:nvPr/>
        </p:nvSpPr>
        <p:spPr>
          <a:xfrm>
            <a:off x="645933" y="8081337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42" name="Google Shape;42;p7"/>
          <p:cNvSpPr txBox="1">
            <a:spLocks noGrp="1"/>
          </p:cNvSpPr>
          <p:nvPr>
            <p:ph type="subTitle" idx="3"/>
          </p:nvPr>
        </p:nvSpPr>
        <p:spPr>
          <a:xfrm>
            <a:off x="970108" y="8195254"/>
            <a:ext cx="6109364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pic>
        <p:nvPicPr>
          <p:cNvPr id="43" name="Google Shape;43;p7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8" y="7977282"/>
            <a:ext cx="2164563" cy="613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7"/>
          <p:cNvPicPr preferRelativeResize="0"/>
          <p:nvPr userDrawn="1"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65347" y="8007037"/>
            <a:ext cx="2411144" cy="2621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759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3D27FF-41C3-4EAF-A72A-E2914F1C66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904989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9266F-281B-4DFD-89BE-C3D0328F48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47641" y="456322"/>
            <a:ext cx="9666868" cy="72634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892CD-A4A1-4252-BDED-2AE3B1C10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E7440-AF8E-4B93-A542-6E0BC40F1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66034-F72D-4FFC-A7DE-38A2A0084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33346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ight" preserve="1">
  <p:cSld name="Title - Ligh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1291865" y="3269585"/>
            <a:ext cx="11398813" cy="417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7999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ubTitle" idx="1"/>
          </p:nvPr>
        </p:nvSpPr>
        <p:spPr>
          <a:xfrm>
            <a:off x="1304779" y="7050253"/>
            <a:ext cx="11398813" cy="57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000" b="0" i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SzPts val="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5523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2">
          <p15:clr>
            <a:srgbClr val="FA7B17"/>
          </p15:clr>
        </p15:guide>
        <p15:guide id="2" pos="5616">
          <p15:clr>
            <a:srgbClr val="FA7B17"/>
          </p15:clr>
        </p15:guide>
        <p15:guide id="3" orient="horz" pos="3095">
          <p15:clr>
            <a:srgbClr val="FA7B17"/>
          </p15:clr>
        </p15:guide>
        <p15:guide id="4" pos="2880">
          <p15:clr>
            <a:srgbClr val="FA7B17"/>
          </p15:clr>
        </p15:guide>
        <p15:guide id="5" orient="horz" pos="1620">
          <p15:clr>
            <a:srgbClr val="FA7B17"/>
          </p15:clr>
        </p15:guide>
        <p15:guide id="6" orient="horz" pos="145">
          <p15:clr>
            <a:srgbClr val="FA7B17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>
  <p:cSld name="Blank">
    <p:bg>
      <p:bgPr>
        <a:solidFill>
          <a:schemeClr val="accent2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9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5" y="7787559"/>
            <a:ext cx="2164563" cy="61322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pic>
        <p:nvPicPr>
          <p:cNvPr id="51" name="Google Shape;51;p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8" y="7787752"/>
            <a:ext cx="2164563" cy="613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4707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2">
          <p15:clr>
            <a:srgbClr val="FA7B17"/>
          </p15:clr>
        </p15:guide>
        <p15:guide id="2" pos="252">
          <p15:clr>
            <a:srgbClr val="FA7B17"/>
          </p15:clr>
        </p15:guide>
        <p15:guide id="3" orient="horz" pos="2989">
          <p15:clr>
            <a:srgbClr val="FA7B17"/>
          </p15:clr>
        </p15:guide>
        <p15:guide id="4" pos="5508">
          <p15:clr>
            <a:srgbClr val="FA7B17"/>
          </p15:clr>
        </p15:guide>
        <p15:guide id="5" pos="2880">
          <p15:clr>
            <a:srgbClr val="FA7B17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portant text - light" preserve="1">
  <p:cSld name="1_Important text - light">
    <p:bg>
      <p:bgPr>
        <a:solidFill>
          <a:schemeClr val="dk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54" name="Google Shape;54;p10"/>
          <p:cNvSpPr txBox="1">
            <a:spLocks noGrp="1"/>
          </p:cNvSpPr>
          <p:nvPr>
            <p:ph type="subTitle" idx="1"/>
          </p:nvPr>
        </p:nvSpPr>
        <p:spPr>
          <a:xfrm>
            <a:off x="1149591" y="8005539"/>
            <a:ext cx="6469617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pic>
        <p:nvPicPr>
          <p:cNvPr id="55" name="Google Shape;55;p10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8" y="7787752"/>
            <a:ext cx="2164563" cy="613263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0"/>
          <p:cNvSpPr txBox="1">
            <a:spLocks noGrp="1"/>
          </p:cNvSpPr>
          <p:nvPr>
            <p:ph type="title"/>
          </p:nvPr>
        </p:nvSpPr>
        <p:spPr>
          <a:xfrm>
            <a:off x="825414" y="2153922"/>
            <a:ext cx="6793792" cy="461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3333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002813" y="2153310"/>
            <a:ext cx="6590084" cy="461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761859" lvl="0" indent="-38092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523719" lvl="1" indent="-48674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1000"/>
              <a:buChar char="○"/>
              <a:defRPr>
                <a:solidFill>
                  <a:schemeClr val="lt1"/>
                </a:solidFill>
              </a:defRPr>
            </a:lvl2pPr>
            <a:lvl3pPr marL="2285577" lvl="2" indent="-465580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Char char="■"/>
              <a:defRPr>
                <a:solidFill>
                  <a:schemeClr val="lt1"/>
                </a:solidFill>
              </a:defRPr>
            </a:lvl3pPr>
            <a:lvl4pPr marL="3047436" lvl="3" indent="-465580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Char char="●"/>
              <a:defRPr>
                <a:solidFill>
                  <a:schemeClr val="lt1"/>
                </a:solidFill>
              </a:defRPr>
            </a:lvl4pPr>
            <a:lvl5pPr marL="3809295" lvl="4" indent="-465580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Char char="○"/>
              <a:defRPr>
                <a:solidFill>
                  <a:schemeClr val="lt1"/>
                </a:solidFill>
              </a:defRPr>
            </a:lvl5pPr>
            <a:lvl6pPr marL="4571155" lvl="5" indent="-465580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Char char="■"/>
              <a:defRPr/>
            </a:lvl6pPr>
            <a:lvl7pPr marL="5333013" lvl="6" indent="-465580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Char char="●"/>
              <a:defRPr/>
            </a:lvl7pPr>
            <a:lvl8pPr marL="6094872" lvl="7" indent="-465580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Char char="○"/>
              <a:defRPr/>
            </a:lvl8pPr>
            <a:lvl9pPr marL="6856731" lvl="8" indent="-465580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SzPts val="800"/>
              <a:buChar char="■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4154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084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ight - Purple Text" preserve="1">
  <p:cSld name="Title - Light - Purple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1" descr="A picture containing ico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0165" y="4611160"/>
            <a:ext cx="7412082" cy="325891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1"/>
          <p:cNvSpPr txBox="1">
            <a:spLocks noGrp="1"/>
          </p:cNvSpPr>
          <p:nvPr>
            <p:ph type="title"/>
          </p:nvPr>
        </p:nvSpPr>
        <p:spPr>
          <a:xfrm>
            <a:off x="1291865" y="3535336"/>
            <a:ext cx="6327341" cy="246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333" b="0" i="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subTitle" idx="1"/>
          </p:nvPr>
        </p:nvSpPr>
        <p:spPr>
          <a:xfrm>
            <a:off x="1304779" y="6147768"/>
            <a:ext cx="6327341" cy="57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66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SzPts val="800"/>
              <a:buNone/>
              <a:defRPr/>
            </a:lvl9pPr>
          </a:lstStyle>
          <a:p>
            <a:endParaRPr dirty="0"/>
          </a:p>
        </p:txBody>
      </p:sp>
      <p:pic>
        <p:nvPicPr>
          <p:cNvPr id="62" name="Google Shape;62;p1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9000" y="864589"/>
            <a:ext cx="6489574" cy="6489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39" y="7441665"/>
            <a:ext cx="2753502" cy="780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7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4">
          <p15:clr>
            <a:srgbClr val="FA7B17"/>
          </p15:clr>
        </p15:guide>
        <p15:guide id="2" pos="5616">
          <p15:clr>
            <a:srgbClr val="FA7B17"/>
          </p15:clr>
        </p15:guide>
        <p15:guide id="3" orient="horz" pos="3012">
          <p15:clr>
            <a:srgbClr val="FA7B17"/>
          </p15:clr>
        </p15:guide>
        <p15:guide id="4" pos="552">
          <p15:clr>
            <a:srgbClr val="FA7B17"/>
          </p15:clr>
        </p15:guide>
        <p15:guide id="5" orient="horz" pos="1620">
          <p15:clr>
            <a:srgbClr val="FA7B17"/>
          </p15:clr>
        </p15:guide>
        <p15:guide id="6" orient="horz" pos="145">
          <p15:clr>
            <a:srgbClr val="FA7B17"/>
          </p15:clr>
        </p15:guide>
        <p15:guide id="7" pos="2352">
          <p15:clr>
            <a:srgbClr val="FA7B17"/>
          </p15:clr>
        </p15:guide>
        <p15:guide id="8" pos="5472">
          <p15:clr>
            <a:srgbClr val="FA7B17"/>
          </p15:clr>
        </p15:guide>
        <p15:guide id="9" pos="1464">
          <p15:clr>
            <a:srgbClr val="FA7B17"/>
          </p15:clr>
        </p15:guide>
        <p15:guide id="10" orient="horz" pos="324">
          <p15:clr>
            <a:srgbClr val="FA7B17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ight" preserve="1">
  <p:cSld name="1_Title - Light">
    <p:bg>
      <p:bgPr>
        <a:solidFill>
          <a:schemeClr val="dk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>
            <a:spLocks noGrp="1"/>
          </p:cNvSpPr>
          <p:nvPr>
            <p:ph type="title"/>
          </p:nvPr>
        </p:nvSpPr>
        <p:spPr>
          <a:xfrm>
            <a:off x="1291866" y="4128642"/>
            <a:ext cx="13160629" cy="3042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333" b="0" i="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subTitle" idx="1"/>
          </p:nvPr>
        </p:nvSpPr>
        <p:spPr>
          <a:xfrm>
            <a:off x="1304779" y="6741075"/>
            <a:ext cx="11398813" cy="57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000" b="0" i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SzPts val="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5186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2">
          <p15:clr>
            <a:srgbClr val="FA7B17"/>
          </p15:clr>
        </p15:guide>
        <p15:guide id="2" pos="5616">
          <p15:clr>
            <a:srgbClr val="FA7B17"/>
          </p15:clr>
        </p15:guide>
        <p15:guide id="3" orient="horz" pos="3108">
          <p15:clr>
            <a:srgbClr val="FA7B17"/>
          </p15:clr>
        </p15:guide>
        <p15:guide id="4" pos="2880">
          <p15:clr>
            <a:srgbClr val="FA7B17"/>
          </p15:clr>
        </p15:guide>
        <p15:guide id="5" orient="horz" pos="1620">
          <p15:clr>
            <a:srgbClr val="FA7B17"/>
          </p15:clr>
        </p15:guide>
        <p15:guide id="6" orient="horz" pos="156">
          <p15:clr>
            <a:srgbClr val="FA7B17"/>
          </p15:clr>
        </p15:guide>
        <p15:guide id="7" pos="5472">
          <p15:clr>
            <a:srgbClr val="FA7B17"/>
          </p15:clr>
        </p15:guide>
        <p15:guide id="8" pos="5208">
          <p15:clr>
            <a:srgbClr val="FA7B17"/>
          </p15:clr>
        </p15:guide>
        <p15:guide id="9" orient="horz" pos="324">
          <p15:clr>
            <a:srgbClr val="FA7B17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ight" preserve="1">
  <p:cSld name="1_Title - Light">
    <p:bg>
      <p:bgPr>
        <a:solidFill>
          <a:schemeClr val="accen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>
            <a:spLocks noGrp="1"/>
          </p:cNvSpPr>
          <p:nvPr>
            <p:ph type="title"/>
          </p:nvPr>
        </p:nvSpPr>
        <p:spPr>
          <a:xfrm>
            <a:off x="1291866" y="4128642"/>
            <a:ext cx="13160629" cy="3042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333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"/>
          </p:nvPr>
        </p:nvSpPr>
        <p:spPr>
          <a:xfrm>
            <a:off x="1304779" y="6741075"/>
            <a:ext cx="11398813" cy="57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000" b="0" i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SzPts val="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0532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2">
          <p15:clr>
            <a:srgbClr val="FA7B17"/>
          </p15:clr>
        </p15:guide>
        <p15:guide id="2" pos="5616">
          <p15:clr>
            <a:srgbClr val="FA7B17"/>
          </p15:clr>
        </p15:guide>
        <p15:guide id="3" orient="horz" pos="3095">
          <p15:clr>
            <a:srgbClr val="FA7B17"/>
          </p15:clr>
        </p15:guide>
        <p15:guide id="4" pos="2880">
          <p15:clr>
            <a:srgbClr val="FA7B17"/>
          </p15:clr>
        </p15:guide>
        <p15:guide id="5" orient="horz" pos="1620">
          <p15:clr>
            <a:srgbClr val="FA7B17"/>
          </p15:clr>
        </p15:guide>
        <p15:guide id="6" orient="horz" pos="145">
          <p15:clr>
            <a:srgbClr val="FA7B17"/>
          </p15:clr>
        </p15:guide>
        <p15:guide id="7" pos="5472">
          <p15:clr>
            <a:srgbClr val="FA7B17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ight - Purple Text" preserve="1">
  <p:cSld name="1_Title - Light - Purple Tex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/>
          <p:nvPr/>
        </p:nvSpPr>
        <p:spPr>
          <a:xfrm flipH="1">
            <a:off x="-518" y="0"/>
            <a:ext cx="7619461" cy="85709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2347" tIns="76152" rIns="152347" bIns="76152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333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pic>
        <p:nvPicPr>
          <p:cNvPr id="122" name="Google Shape;122;p2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29378" y="7700576"/>
            <a:ext cx="2753255" cy="78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29384" y="7700576"/>
            <a:ext cx="2753502" cy="78006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2"/>
          <p:cNvSpPr/>
          <p:nvPr/>
        </p:nvSpPr>
        <p:spPr>
          <a:xfrm flipH="1">
            <a:off x="7618943" y="0"/>
            <a:ext cx="7619461" cy="857091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52347" tIns="76152" rIns="152347" bIns="76152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333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25" name="Google Shape;125;p22"/>
          <p:cNvSpPr txBox="1">
            <a:spLocks noGrp="1"/>
          </p:cNvSpPr>
          <p:nvPr>
            <p:ph type="title"/>
          </p:nvPr>
        </p:nvSpPr>
        <p:spPr>
          <a:xfrm>
            <a:off x="1291867" y="4128642"/>
            <a:ext cx="5909296" cy="25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666" b="0" i="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subTitle" idx="1"/>
          </p:nvPr>
        </p:nvSpPr>
        <p:spPr>
          <a:xfrm>
            <a:off x="1304781" y="6741075"/>
            <a:ext cx="5909296" cy="57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66" b="0" i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SzPts val="800"/>
              <a:buNone/>
              <a:defRPr/>
            </a:lvl9pPr>
          </a:lstStyle>
          <a:p>
            <a:endParaRPr dirty="0"/>
          </a:p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6031" y="665924"/>
            <a:ext cx="7425285" cy="7424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575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4">
          <p15:clr>
            <a:srgbClr val="FA7B17"/>
          </p15:clr>
        </p15:guide>
        <p15:guide id="2" pos="5616">
          <p15:clr>
            <a:srgbClr val="FA7B17"/>
          </p15:clr>
        </p15:guide>
        <p15:guide id="3" orient="horz" pos="2700">
          <p15:clr>
            <a:srgbClr val="FA7B17"/>
          </p15:clr>
        </p15:guide>
        <p15:guide id="4" pos="552">
          <p15:clr>
            <a:srgbClr val="FA7B17"/>
          </p15:clr>
        </p15:guide>
        <p15:guide id="5" orient="horz" pos="1620">
          <p15:clr>
            <a:srgbClr val="FA7B17"/>
          </p15:clr>
        </p15:guide>
        <p15:guide id="6" orient="horz" pos="145">
          <p15:clr>
            <a:srgbClr val="FA7B17"/>
          </p15:clr>
        </p15:guide>
        <p15:guide id="7" pos="2352">
          <p15:clr>
            <a:srgbClr val="FA7B17"/>
          </p15:clr>
        </p15:guide>
        <p15:guide id="8" orient="horz" pos="252">
          <p15:clr>
            <a:srgbClr val="FA7B17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ight - Purple Text" preserve="1">
  <p:cSld name="1_Title - Light - Purple Tex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29378" y="7700576"/>
            <a:ext cx="2753255" cy="78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29384" y="7700576"/>
            <a:ext cx="2753502" cy="780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3"/>
          <p:cNvSpPr/>
          <p:nvPr/>
        </p:nvSpPr>
        <p:spPr>
          <a:xfrm flipH="1">
            <a:off x="7618943" y="0"/>
            <a:ext cx="7619461" cy="857091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52347" tIns="76152" rIns="152347" bIns="76152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333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32" name="Google Shape;132;p23"/>
          <p:cNvSpPr/>
          <p:nvPr/>
        </p:nvSpPr>
        <p:spPr>
          <a:xfrm flipH="1">
            <a:off x="-18194" y="0"/>
            <a:ext cx="7619461" cy="85709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52347" tIns="76152" rIns="152347" bIns="76152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333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1291867" y="4128642"/>
            <a:ext cx="5909296" cy="25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666" b="0" i="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subTitle" idx="1"/>
          </p:nvPr>
        </p:nvSpPr>
        <p:spPr>
          <a:xfrm>
            <a:off x="1304781" y="6741075"/>
            <a:ext cx="5909296" cy="57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66" b="0" i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SzPts val="800"/>
              <a:buNone/>
              <a:defRPr/>
            </a:lvl9pPr>
          </a:lstStyle>
          <a:p>
            <a:endParaRPr dirty="0"/>
          </a:p>
        </p:txBody>
      </p:sp>
      <p:pic>
        <p:nvPicPr>
          <p:cNvPr id="135" name="Google Shape;135;p2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2693" y="1155163"/>
            <a:ext cx="6731958" cy="67314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4587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4">
          <p15:clr>
            <a:srgbClr val="FA7B17"/>
          </p15:clr>
        </p15:guide>
        <p15:guide id="2" pos="5616">
          <p15:clr>
            <a:srgbClr val="FA7B17"/>
          </p15:clr>
        </p15:guide>
        <p15:guide id="3" orient="horz" pos="3095">
          <p15:clr>
            <a:srgbClr val="FA7B17"/>
          </p15:clr>
        </p15:guide>
        <p15:guide id="4" pos="552">
          <p15:clr>
            <a:srgbClr val="FA7B17"/>
          </p15:clr>
        </p15:guide>
        <p15:guide id="5" orient="horz" pos="1620">
          <p15:clr>
            <a:srgbClr val="FA7B17"/>
          </p15:clr>
        </p15:guide>
        <p15:guide id="6" orient="horz" pos="145">
          <p15:clr>
            <a:srgbClr val="FA7B17"/>
          </p15:clr>
        </p15:guide>
        <p15:guide id="7" pos="2352">
          <p15:clr>
            <a:srgbClr val="FA7B17"/>
          </p15:clr>
        </p15:guide>
        <p15:guide id="8" orient="horz" pos="252">
          <p15:clr>
            <a:srgbClr val="FA7B17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- light" preserve="1">
  <p:cSld name="Section Divider - light">
    <p:bg>
      <p:bgPr>
        <a:solidFill>
          <a:schemeClr val="lt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5" y="7787559"/>
            <a:ext cx="2164563" cy="61322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4"/>
          <p:cNvSpPr txBox="1"/>
          <p:nvPr/>
        </p:nvSpPr>
        <p:spPr>
          <a:xfrm>
            <a:off x="645933" y="8081337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39" name="Google Shape;139;p24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40" name="Google Shape;140;p24"/>
          <p:cNvSpPr txBox="1">
            <a:spLocks noGrp="1"/>
          </p:cNvSpPr>
          <p:nvPr>
            <p:ph type="subTitle" idx="1"/>
          </p:nvPr>
        </p:nvSpPr>
        <p:spPr>
          <a:xfrm>
            <a:off x="1149591" y="8005540"/>
            <a:ext cx="6469617" cy="39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41" name="Google Shape;141;p24"/>
          <p:cNvSpPr txBox="1">
            <a:spLocks noGrp="1"/>
          </p:cNvSpPr>
          <p:nvPr>
            <p:ph type="title"/>
          </p:nvPr>
        </p:nvSpPr>
        <p:spPr>
          <a:xfrm>
            <a:off x="825414" y="1385199"/>
            <a:ext cx="13587585" cy="629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999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3333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9175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2">
          <p15:clr>
            <a:srgbClr val="FA7B17"/>
          </p15:clr>
        </p15:guide>
        <p15:guide id="2" pos="5448">
          <p15:clr>
            <a:srgbClr val="FA7B17"/>
          </p15:clr>
        </p15:guide>
        <p15:guide id="3" orient="horz" pos="3095">
          <p15:clr>
            <a:srgbClr val="FA7B17"/>
          </p15:clr>
        </p15:guide>
        <p15:guide id="4" pos="2880">
          <p15:clr>
            <a:srgbClr val="FA7B17"/>
          </p15:clr>
        </p15:guide>
        <p15:guide id="5" orient="horz" pos="1620">
          <p15:clr>
            <a:srgbClr val="FA7B17"/>
          </p15:clr>
        </p15:guide>
        <p15:guide id="6" orient="horz" pos="145">
          <p15:clr>
            <a:srgbClr val="FA7B17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Profiles - intro" preserve="1">
  <p:cSld name="1_2 Profiles - intro">
    <p:bg>
      <p:bgPr>
        <a:solidFill>
          <a:schemeClr val="accent1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/>
        </p:nvSpPr>
        <p:spPr>
          <a:xfrm>
            <a:off x="9728321" y="0"/>
            <a:ext cx="5509926" cy="857091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04735" tIns="304735" rIns="304735" bIns="30473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666" b="0" i="0" u="none" strike="noStrike" cap="none" dirty="0">
              <a:solidFill>
                <a:srgbClr val="2D2D2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60" name="Google Shape;160;p28"/>
          <p:cNvSpPr txBox="1">
            <a:spLocks noGrp="1"/>
          </p:cNvSpPr>
          <p:nvPr>
            <p:ph type="title"/>
          </p:nvPr>
        </p:nvSpPr>
        <p:spPr>
          <a:xfrm>
            <a:off x="821241" y="2053669"/>
            <a:ext cx="8436621" cy="1024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61" name="Google Shape;161;p2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5" y="7787559"/>
            <a:ext cx="2164563" cy="61322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8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63" name="Google Shape;163;p28"/>
          <p:cNvSpPr txBox="1">
            <a:spLocks noGrp="1"/>
          </p:cNvSpPr>
          <p:nvPr>
            <p:ph type="subTitle" idx="1"/>
          </p:nvPr>
        </p:nvSpPr>
        <p:spPr>
          <a:xfrm>
            <a:off x="1149591" y="8005539"/>
            <a:ext cx="6469617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0337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31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29126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footer" preserve="1">
  <p:cSld name="only footer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9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5" y="7787559"/>
            <a:ext cx="2164563" cy="61322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9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62094764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ight" preserve="1">
  <p:cSld name="1_Title - Light">
    <p:bg>
      <p:bgPr>
        <a:solidFill>
          <a:schemeClr val="dk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>
            <a:spLocks noGrp="1"/>
          </p:cNvSpPr>
          <p:nvPr>
            <p:ph type="title"/>
          </p:nvPr>
        </p:nvSpPr>
        <p:spPr>
          <a:xfrm>
            <a:off x="1291866" y="3386258"/>
            <a:ext cx="11411727" cy="3598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6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9" name="Google Shape;169;p30"/>
          <p:cNvSpPr txBox="1">
            <a:spLocks noGrp="1"/>
          </p:cNvSpPr>
          <p:nvPr>
            <p:ph type="subTitle" idx="1"/>
          </p:nvPr>
        </p:nvSpPr>
        <p:spPr>
          <a:xfrm>
            <a:off x="1304779" y="7166926"/>
            <a:ext cx="11398813" cy="57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000" b="0" i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SzPts val="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5914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2">
          <p15:clr>
            <a:srgbClr val="FA7B17"/>
          </p15:clr>
        </p15:guide>
        <p15:guide id="2" pos="5616">
          <p15:clr>
            <a:srgbClr val="FA7B17"/>
          </p15:clr>
        </p15:guide>
        <p15:guide id="3" orient="horz" pos="3095">
          <p15:clr>
            <a:srgbClr val="FA7B17"/>
          </p15:clr>
        </p15:guide>
        <p15:guide id="4" pos="2880">
          <p15:clr>
            <a:srgbClr val="FA7B17"/>
          </p15:clr>
        </p15:guide>
        <p15:guide id="5" orient="horz" pos="1620">
          <p15:clr>
            <a:srgbClr val="FA7B17"/>
          </p15:clr>
        </p15:guide>
        <p15:guide id="6" orient="horz" pos="145">
          <p15:clr>
            <a:srgbClr val="FA7B17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ight" preserve="1">
  <p:cSld name="1_Title - Light">
    <p:bg>
      <p:bgPr>
        <a:solidFill>
          <a:schemeClr val="accent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1"/>
          <p:cNvSpPr txBox="1">
            <a:spLocks noGrp="1"/>
          </p:cNvSpPr>
          <p:nvPr>
            <p:ph type="title"/>
          </p:nvPr>
        </p:nvSpPr>
        <p:spPr>
          <a:xfrm>
            <a:off x="1291866" y="3379121"/>
            <a:ext cx="11411727" cy="3611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6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72" name="Google Shape;172;p31"/>
          <p:cNvSpPr txBox="1">
            <a:spLocks noGrp="1"/>
          </p:cNvSpPr>
          <p:nvPr>
            <p:ph type="subTitle" idx="1"/>
          </p:nvPr>
        </p:nvSpPr>
        <p:spPr>
          <a:xfrm>
            <a:off x="1304779" y="7166926"/>
            <a:ext cx="11398813" cy="57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000" b="0" i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SzPts val="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4594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2">
          <p15:clr>
            <a:srgbClr val="FA7B17"/>
          </p15:clr>
        </p15:guide>
        <p15:guide id="2" pos="5616">
          <p15:clr>
            <a:srgbClr val="FA7B17"/>
          </p15:clr>
        </p15:guide>
        <p15:guide id="3" orient="horz" pos="3095">
          <p15:clr>
            <a:srgbClr val="FA7B17"/>
          </p15:clr>
        </p15:guide>
        <p15:guide id="4" pos="2880">
          <p15:clr>
            <a:srgbClr val="FA7B17"/>
          </p15:clr>
        </p15:guide>
        <p15:guide id="5" orient="horz" pos="1620">
          <p15:clr>
            <a:srgbClr val="FA7B17"/>
          </p15:clr>
        </p15:guide>
        <p15:guide id="6" orient="horz" pos="145">
          <p15:clr>
            <a:srgbClr val="FA7B17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ight" preserve="1">
  <p:cSld name="1_Title - Light">
    <p:bg>
      <p:bgPr>
        <a:solidFill>
          <a:schemeClr val="accent2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2"/>
          <p:cNvSpPr txBox="1">
            <a:spLocks noGrp="1"/>
          </p:cNvSpPr>
          <p:nvPr>
            <p:ph type="title"/>
          </p:nvPr>
        </p:nvSpPr>
        <p:spPr>
          <a:xfrm>
            <a:off x="1291866" y="3378638"/>
            <a:ext cx="11411727" cy="3503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6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75" name="Google Shape;175;p32"/>
          <p:cNvSpPr txBox="1">
            <a:spLocks noGrp="1"/>
          </p:cNvSpPr>
          <p:nvPr>
            <p:ph type="subTitle" idx="1"/>
          </p:nvPr>
        </p:nvSpPr>
        <p:spPr>
          <a:xfrm>
            <a:off x="1304779" y="7159305"/>
            <a:ext cx="11398813" cy="57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000" b="0" i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/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SzPts val="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8112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2">
          <p15:clr>
            <a:srgbClr val="FA7B17"/>
          </p15:clr>
        </p15:guide>
        <p15:guide id="2" pos="5616">
          <p15:clr>
            <a:srgbClr val="FA7B17"/>
          </p15:clr>
        </p15:guide>
        <p15:guide id="3" orient="horz" pos="3095">
          <p15:clr>
            <a:srgbClr val="FA7B17"/>
          </p15:clr>
        </p15:guide>
        <p15:guide id="4" pos="2880">
          <p15:clr>
            <a:srgbClr val="FA7B17"/>
          </p15:clr>
        </p15:guide>
        <p15:guide id="5" orient="horz" pos="1620">
          <p15:clr>
            <a:srgbClr val="FA7B17"/>
          </p15:clr>
        </p15:guide>
        <p15:guide id="6" orient="horz" pos="145">
          <p15:clr>
            <a:srgbClr val="FA7B17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 preserve="1">
  <p:cSld name="3 column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3"/>
          <p:cNvSpPr txBox="1">
            <a:spLocks noGrp="1"/>
          </p:cNvSpPr>
          <p:nvPr>
            <p:ph type="body" idx="1"/>
          </p:nvPr>
        </p:nvSpPr>
        <p:spPr>
          <a:xfrm>
            <a:off x="825414" y="2301990"/>
            <a:ext cx="4038579" cy="505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761859" marR="0" lvl="0" indent="-38092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66" b="0" i="0">
                <a:solidFill>
                  <a:srgbClr val="5022C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523719" marR="0" lvl="1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>
                <a:solidFill>
                  <a:srgbClr val="000000"/>
                </a:solidFill>
              </a:defRPr>
            </a:lvl2pPr>
            <a:lvl3pPr marL="2285577" marR="0" lvl="2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3pPr>
            <a:lvl4pPr marL="3047436" marR="0" lvl="3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4pPr>
            <a:lvl5pPr marL="3809295" marR="0" lvl="4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5pPr>
            <a:lvl6pPr marL="4571155" marR="0" lvl="5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6pPr>
            <a:lvl7pPr marL="5333013" marR="0" lvl="6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7pPr>
            <a:lvl8pPr marL="6094872" marR="0" lvl="7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8pPr>
            <a:lvl9pPr marL="6856731" marR="0" lvl="8" indent="-380929" algn="l">
              <a:lnSpc>
                <a:spcPct val="115000"/>
              </a:lnSpc>
              <a:spcBef>
                <a:spcPts val="1666"/>
              </a:spcBef>
              <a:spcAft>
                <a:spcPts val="1666"/>
              </a:spcAft>
              <a:buSzPts val="800"/>
              <a:buNone/>
              <a:defRPr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sp>
        <p:nvSpPr>
          <p:cNvPr id="178" name="Google Shape;178;p33"/>
          <p:cNvSpPr txBox="1">
            <a:spLocks noGrp="1"/>
          </p:cNvSpPr>
          <p:nvPr>
            <p:ph type="body" idx="2"/>
          </p:nvPr>
        </p:nvSpPr>
        <p:spPr>
          <a:xfrm>
            <a:off x="5510092" y="2301987"/>
            <a:ext cx="4218061" cy="505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761859" marR="0" lvl="0" indent="-38092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66" b="0" i="0">
                <a:solidFill>
                  <a:srgbClr val="5022C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523719" marR="0" lvl="1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>
                <a:solidFill>
                  <a:srgbClr val="000000"/>
                </a:solidFill>
              </a:defRPr>
            </a:lvl2pPr>
            <a:lvl3pPr marL="2285577" marR="0" lvl="2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3pPr>
            <a:lvl4pPr marL="3047436" marR="0" lvl="3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4pPr>
            <a:lvl5pPr marL="3809295" marR="0" lvl="4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5pPr>
            <a:lvl6pPr marL="4571155" marR="0" lvl="5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6pPr>
            <a:lvl7pPr marL="5333013" marR="0" lvl="6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7pPr>
            <a:lvl8pPr marL="6094872" marR="0" lvl="7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8pPr>
            <a:lvl9pPr marL="6856731" marR="0" lvl="8" indent="-380929" algn="l">
              <a:lnSpc>
                <a:spcPct val="115000"/>
              </a:lnSpc>
              <a:spcBef>
                <a:spcPts val="1666"/>
              </a:spcBef>
              <a:spcAft>
                <a:spcPts val="1666"/>
              </a:spcAft>
              <a:buSzPts val="800"/>
              <a:buNone/>
              <a:defRPr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sp>
        <p:nvSpPr>
          <p:cNvPr id="179" name="Google Shape;179;p33"/>
          <p:cNvSpPr txBox="1">
            <a:spLocks noGrp="1"/>
          </p:cNvSpPr>
          <p:nvPr>
            <p:ph type="body" idx="3"/>
          </p:nvPr>
        </p:nvSpPr>
        <p:spPr>
          <a:xfrm>
            <a:off x="10374253" y="2301989"/>
            <a:ext cx="4218061" cy="505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761859" marR="0" lvl="0" indent="-38092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66" b="0" i="0">
                <a:solidFill>
                  <a:srgbClr val="5022C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523719" marR="0" lvl="1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>
                <a:solidFill>
                  <a:srgbClr val="000000"/>
                </a:solidFill>
              </a:defRPr>
            </a:lvl2pPr>
            <a:lvl3pPr marL="2285577" marR="0" lvl="2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3pPr>
            <a:lvl4pPr marL="3047436" marR="0" lvl="3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4pPr>
            <a:lvl5pPr marL="3809295" marR="0" lvl="4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5pPr>
            <a:lvl6pPr marL="4571155" marR="0" lvl="5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6pPr>
            <a:lvl7pPr marL="5333013" marR="0" lvl="6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7pPr>
            <a:lvl8pPr marL="6094872" marR="0" lvl="7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8pPr>
            <a:lvl9pPr marL="6856731" marR="0" lvl="8" indent="-380929" algn="l">
              <a:lnSpc>
                <a:spcPct val="115000"/>
              </a:lnSpc>
              <a:spcBef>
                <a:spcPts val="1666"/>
              </a:spcBef>
              <a:spcAft>
                <a:spcPts val="1666"/>
              </a:spcAft>
              <a:buSzPts val="800"/>
              <a:buNone/>
              <a:defRPr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pic>
        <p:nvPicPr>
          <p:cNvPr id="180" name="Google Shape;180;p3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5" y="7787559"/>
            <a:ext cx="2164563" cy="61322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3"/>
          <p:cNvSpPr txBox="1">
            <a:spLocks noGrp="1"/>
          </p:cNvSpPr>
          <p:nvPr>
            <p:ph type="title"/>
          </p:nvPr>
        </p:nvSpPr>
        <p:spPr>
          <a:xfrm>
            <a:off x="825414" y="1236916"/>
            <a:ext cx="14073034" cy="899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1666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2" name="Google Shape;182;p33"/>
          <p:cNvSpPr txBox="1"/>
          <p:nvPr/>
        </p:nvSpPr>
        <p:spPr>
          <a:xfrm>
            <a:off x="645933" y="8081337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83" name="Google Shape;183;p33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84" name="Google Shape;184;p33"/>
          <p:cNvSpPr txBox="1">
            <a:spLocks noGrp="1"/>
          </p:cNvSpPr>
          <p:nvPr>
            <p:ph type="subTitle" idx="4"/>
          </p:nvPr>
        </p:nvSpPr>
        <p:spPr>
          <a:xfrm>
            <a:off x="1149591" y="8005539"/>
            <a:ext cx="6469617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1255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312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" preserve="1">
  <p:cSld name="4 column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4"/>
          <p:cNvSpPr txBox="1">
            <a:spLocks noGrp="1"/>
          </p:cNvSpPr>
          <p:nvPr>
            <p:ph type="body" idx="1"/>
          </p:nvPr>
        </p:nvSpPr>
        <p:spPr>
          <a:xfrm>
            <a:off x="825414" y="2305187"/>
            <a:ext cx="3067181" cy="505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761859" marR="0" lvl="0" indent="-38092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66" b="0" i="0">
                <a:solidFill>
                  <a:srgbClr val="5022C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523719" marR="0" lvl="1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>
                <a:solidFill>
                  <a:srgbClr val="000000"/>
                </a:solidFill>
              </a:defRPr>
            </a:lvl2pPr>
            <a:lvl3pPr marL="2285577" marR="0" lvl="2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3pPr>
            <a:lvl4pPr marL="3047436" marR="0" lvl="3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4pPr>
            <a:lvl5pPr marL="3809295" marR="0" lvl="4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5pPr>
            <a:lvl6pPr marL="4571155" marR="0" lvl="5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6pPr>
            <a:lvl7pPr marL="5333013" marR="0" lvl="6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7pPr>
            <a:lvl8pPr marL="6094872" marR="0" lvl="7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8pPr>
            <a:lvl9pPr marL="6856731" marR="0" lvl="8" indent="-380929" algn="l">
              <a:lnSpc>
                <a:spcPct val="115000"/>
              </a:lnSpc>
              <a:spcBef>
                <a:spcPts val="1666"/>
              </a:spcBef>
              <a:spcAft>
                <a:spcPts val="1666"/>
              </a:spcAft>
              <a:buSzPts val="800"/>
              <a:buNone/>
              <a:defRPr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sp>
        <p:nvSpPr>
          <p:cNvPr id="187" name="Google Shape;187;p34"/>
          <p:cNvSpPr txBox="1">
            <a:spLocks noGrp="1"/>
          </p:cNvSpPr>
          <p:nvPr>
            <p:ph type="body" idx="2"/>
          </p:nvPr>
        </p:nvSpPr>
        <p:spPr>
          <a:xfrm>
            <a:off x="4392042" y="2305187"/>
            <a:ext cx="3067181" cy="505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761859" marR="0" lvl="0" indent="-38092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66" b="0" i="0">
                <a:solidFill>
                  <a:srgbClr val="5022C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523719" marR="0" lvl="1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>
                <a:solidFill>
                  <a:srgbClr val="000000"/>
                </a:solidFill>
              </a:defRPr>
            </a:lvl2pPr>
            <a:lvl3pPr marL="2285577" marR="0" lvl="2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3pPr>
            <a:lvl4pPr marL="3047436" marR="0" lvl="3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4pPr>
            <a:lvl5pPr marL="3809295" marR="0" lvl="4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5pPr>
            <a:lvl6pPr marL="4571155" marR="0" lvl="5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6pPr>
            <a:lvl7pPr marL="5333013" marR="0" lvl="6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7pPr>
            <a:lvl8pPr marL="6094872" marR="0" lvl="7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8pPr>
            <a:lvl9pPr marL="6856731" marR="0" lvl="8" indent="-380929" algn="l">
              <a:lnSpc>
                <a:spcPct val="115000"/>
              </a:lnSpc>
              <a:spcBef>
                <a:spcPts val="1666"/>
              </a:spcBef>
              <a:spcAft>
                <a:spcPts val="1666"/>
              </a:spcAft>
              <a:buSzPts val="800"/>
              <a:buNone/>
              <a:defRPr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sp>
        <p:nvSpPr>
          <p:cNvPr id="188" name="Google Shape;188;p34"/>
          <p:cNvSpPr txBox="1">
            <a:spLocks noGrp="1"/>
          </p:cNvSpPr>
          <p:nvPr>
            <p:ph type="body" idx="3"/>
          </p:nvPr>
        </p:nvSpPr>
        <p:spPr>
          <a:xfrm>
            <a:off x="7958671" y="2305187"/>
            <a:ext cx="3067181" cy="505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761859" marR="0" lvl="0" indent="-38092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66" b="0" i="0">
                <a:solidFill>
                  <a:srgbClr val="5022C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523719" marR="0" lvl="1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>
                <a:solidFill>
                  <a:srgbClr val="000000"/>
                </a:solidFill>
              </a:defRPr>
            </a:lvl2pPr>
            <a:lvl3pPr marL="2285577" marR="0" lvl="2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3pPr>
            <a:lvl4pPr marL="3047436" marR="0" lvl="3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4pPr>
            <a:lvl5pPr marL="3809295" marR="0" lvl="4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5pPr>
            <a:lvl6pPr marL="4571155" marR="0" lvl="5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6pPr>
            <a:lvl7pPr marL="5333013" marR="0" lvl="6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7pPr>
            <a:lvl8pPr marL="6094872" marR="0" lvl="7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8pPr>
            <a:lvl9pPr marL="6856731" marR="0" lvl="8" indent="-380929" algn="l">
              <a:lnSpc>
                <a:spcPct val="115000"/>
              </a:lnSpc>
              <a:spcBef>
                <a:spcPts val="1666"/>
              </a:spcBef>
              <a:spcAft>
                <a:spcPts val="1666"/>
              </a:spcAft>
              <a:buSzPts val="800"/>
              <a:buNone/>
              <a:defRPr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sp>
        <p:nvSpPr>
          <p:cNvPr id="189" name="Google Shape;189;p34"/>
          <p:cNvSpPr txBox="1">
            <a:spLocks noGrp="1"/>
          </p:cNvSpPr>
          <p:nvPr>
            <p:ph type="body" idx="4"/>
          </p:nvPr>
        </p:nvSpPr>
        <p:spPr>
          <a:xfrm>
            <a:off x="11525299" y="2305187"/>
            <a:ext cx="3067181" cy="505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761859" marR="0" lvl="0" indent="-38092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66" b="0" i="0">
                <a:solidFill>
                  <a:srgbClr val="5022C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523719" marR="0" lvl="1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>
                <a:solidFill>
                  <a:srgbClr val="000000"/>
                </a:solidFill>
              </a:defRPr>
            </a:lvl2pPr>
            <a:lvl3pPr marL="2285577" marR="0" lvl="2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3pPr>
            <a:lvl4pPr marL="3047436" marR="0" lvl="3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4pPr>
            <a:lvl5pPr marL="3809295" marR="0" lvl="4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5pPr>
            <a:lvl6pPr marL="4571155" marR="0" lvl="5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6pPr>
            <a:lvl7pPr marL="5333013" marR="0" lvl="6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7pPr>
            <a:lvl8pPr marL="6094872" marR="0" lvl="7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>
                <a:solidFill>
                  <a:srgbClr val="000000"/>
                </a:solidFill>
              </a:defRPr>
            </a:lvl8pPr>
            <a:lvl9pPr marL="6856731" marR="0" lvl="8" indent="-380929" algn="l">
              <a:lnSpc>
                <a:spcPct val="115000"/>
              </a:lnSpc>
              <a:spcBef>
                <a:spcPts val="1666"/>
              </a:spcBef>
              <a:spcAft>
                <a:spcPts val="1666"/>
              </a:spcAft>
              <a:buSzPts val="800"/>
              <a:buNone/>
              <a:defRPr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pic>
        <p:nvPicPr>
          <p:cNvPr id="190" name="Google Shape;190;p3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8" y="7977282"/>
            <a:ext cx="2164563" cy="613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5" y="7787559"/>
            <a:ext cx="2164563" cy="61322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4"/>
          <p:cNvSpPr txBox="1"/>
          <p:nvPr/>
        </p:nvSpPr>
        <p:spPr>
          <a:xfrm>
            <a:off x="645933" y="8081337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93" name="Google Shape;193;p34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94" name="Google Shape;194;p34"/>
          <p:cNvSpPr txBox="1">
            <a:spLocks noGrp="1"/>
          </p:cNvSpPr>
          <p:nvPr>
            <p:ph type="subTitle" idx="5"/>
          </p:nvPr>
        </p:nvSpPr>
        <p:spPr>
          <a:xfrm>
            <a:off x="1149591" y="8005539"/>
            <a:ext cx="6469617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95" name="Google Shape;195;p34"/>
          <p:cNvSpPr txBox="1">
            <a:spLocks noGrp="1"/>
          </p:cNvSpPr>
          <p:nvPr>
            <p:ph type="title"/>
          </p:nvPr>
        </p:nvSpPr>
        <p:spPr>
          <a:xfrm>
            <a:off x="825414" y="1255963"/>
            <a:ext cx="14073034" cy="899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1666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3294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312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portant text - light" preserve="1">
  <p:cSld name="1_Important text - ligh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5" y="7787559"/>
            <a:ext cx="2164563" cy="61322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5"/>
          <p:cNvSpPr txBox="1"/>
          <p:nvPr/>
        </p:nvSpPr>
        <p:spPr>
          <a:xfrm>
            <a:off x="645933" y="8081337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199" name="Google Shape;199;p35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200" name="Google Shape;200;p35"/>
          <p:cNvSpPr txBox="1">
            <a:spLocks noGrp="1"/>
          </p:cNvSpPr>
          <p:nvPr>
            <p:ph type="subTitle" idx="1"/>
          </p:nvPr>
        </p:nvSpPr>
        <p:spPr>
          <a:xfrm>
            <a:off x="1149591" y="8005539"/>
            <a:ext cx="6469617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01" name="Google Shape;201;p35"/>
          <p:cNvSpPr txBox="1">
            <a:spLocks noGrp="1"/>
          </p:cNvSpPr>
          <p:nvPr>
            <p:ph type="title"/>
          </p:nvPr>
        </p:nvSpPr>
        <p:spPr>
          <a:xfrm>
            <a:off x="825414" y="1385199"/>
            <a:ext cx="13587585" cy="629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999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3333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662540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mall quote with photo- light" preserve="1">
  <p:cSld name="Small quote with photo- light">
    <p:bg>
      <p:bgPr>
        <a:solidFill>
          <a:schemeClr val="dk1"/>
        </a:solidFill>
        <a:effectLst/>
      </p:bgPr>
    </p:bg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9" name="Google Shape;589;p8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5" y="7787559"/>
            <a:ext cx="2164563" cy="613220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82"/>
          <p:cNvSpPr txBox="1"/>
          <p:nvPr/>
        </p:nvSpPr>
        <p:spPr>
          <a:xfrm>
            <a:off x="825414" y="7891622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334" b="0" i="0" u="none" strike="noStrike" cap="none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r>
              <a:rPr lang="en" sz="1334" b="0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u="none" strike="noStrike" cap="none" dirty="0">
              <a:solidFill>
                <a:schemeClr val="l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pic>
        <p:nvPicPr>
          <p:cNvPr id="591" name="Google Shape;591;p8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7918" y="7787752"/>
            <a:ext cx="2164563" cy="613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1900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8">
          <p15:clr>
            <a:srgbClr val="FBAE40"/>
          </p15:clr>
        </p15:guide>
        <p15:guide id="2" pos="2880">
          <p15:clr>
            <a:srgbClr val="FBAE40"/>
          </p15:clr>
        </p15:guide>
        <p15:guide id="3" pos="312">
          <p15:clr>
            <a:srgbClr val="FBAE40"/>
          </p15:clr>
        </p15:guide>
        <p15:guide id="4" orient="horz" pos="3084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footer" preserve="1">
  <p:cSld name="Title &amp; footer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9"/>
          <p:cNvSpPr txBox="1">
            <a:spLocks noGrp="1"/>
          </p:cNvSpPr>
          <p:nvPr>
            <p:ph type="title"/>
          </p:nvPr>
        </p:nvSpPr>
        <p:spPr>
          <a:xfrm>
            <a:off x="583190" y="650588"/>
            <a:ext cx="13793563" cy="102431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1666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49"/>
          <p:cNvSpPr txBox="1"/>
          <p:nvPr/>
        </p:nvSpPr>
        <p:spPr>
          <a:xfrm>
            <a:off x="645933" y="8081337"/>
            <a:ext cx="391959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334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r>
              <a:rPr lang="en" sz="1334" b="0" i="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   </a:t>
            </a:r>
            <a:endParaRPr sz="1334" b="0" i="0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sp>
        <p:nvSpPr>
          <p:cNvPr id="433" name="Google Shape;433;p49"/>
          <p:cNvSpPr txBox="1">
            <a:spLocks noGrp="1"/>
          </p:cNvSpPr>
          <p:nvPr>
            <p:ph type="subTitle" idx="1"/>
          </p:nvPr>
        </p:nvSpPr>
        <p:spPr>
          <a:xfrm>
            <a:off x="970108" y="8195254"/>
            <a:ext cx="6109364" cy="31944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pic>
        <p:nvPicPr>
          <p:cNvPr id="434" name="Google Shape;434;p49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27918" y="7977282"/>
            <a:ext cx="2164563" cy="613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4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27915" y="7977274"/>
            <a:ext cx="2164563" cy="6132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87274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footer 1" preserve="1">
  <p:cSld name="Title &amp; footer 1"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85"/>
          <p:cNvSpPr txBox="1">
            <a:spLocks noGrp="1"/>
          </p:cNvSpPr>
          <p:nvPr>
            <p:ph type="title"/>
          </p:nvPr>
        </p:nvSpPr>
        <p:spPr>
          <a:xfrm>
            <a:off x="583190" y="650588"/>
            <a:ext cx="13793563" cy="1024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1666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85"/>
          <p:cNvSpPr txBox="1">
            <a:spLocks noGrp="1"/>
          </p:cNvSpPr>
          <p:nvPr>
            <p:ph type="subTitle" idx="1"/>
          </p:nvPr>
        </p:nvSpPr>
        <p:spPr>
          <a:xfrm>
            <a:off x="970108" y="8195254"/>
            <a:ext cx="6109364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0561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81388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footer 1 1" preserve="1">
  <p:cSld name="Title &amp; footer 1 1">
    <p:bg>
      <p:bgPr>
        <a:solidFill>
          <a:srgbClr val="2D2D2D"/>
        </a:solidFill>
        <a:effectLst/>
      </p:bgPr>
    </p:bg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86"/>
          <p:cNvSpPr txBox="1">
            <a:spLocks noGrp="1"/>
          </p:cNvSpPr>
          <p:nvPr>
            <p:ph type="title"/>
          </p:nvPr>
        </p:nvSpPr>
        <p:spPr>
          <a:xfrm>
            <a:off x="583190" y="650588"/>
            <a:ext cx="13793563" cy="1024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1666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2" name="Google Shape;612;p86"/>
          <p:cNvSpPr txBox="1">
            <a:spLocks noGrp="1"/>
          </p:cNvSpPr>
          <p:nvPr>
            <p:ph type="subTitle" idx="1"/>
          </p:nvPr>
        </p:nvSpPr>
        <p:spPr>
          <a:xfrm>
            <a:off x="970108" y="8195254"/>
            <a:ext cx="6109364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1334" b="0" i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lt1"/>
              </a:buClr>
              <a:buSzPts val="800"/>
              <a:buNone/>
              <a:defRPr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368243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footer 2" preserve="1">
  <p:cSld name="Title &amp; footer 2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88"/>
          <p:cNvSpPr txBox="1">
            <a:spLocks noGrp="1"/>
          </p:cNvSpPr>
          <p:nvPr>
            <p:ph type="title"/>
          </p:nvPr>
        </p:nvSpPr>
        <p:spPr>
          <a:xfrm>
            <a:off x="583190" y="650588"/>
            <a:ext cx="13793563" cy="1024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1666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2" name="Google Shape;622;p88"/>
          <p:cNvSpPr txBox="1">
            <a:spLocks noGrp="1"/>
          </p:cNvSpPr>
          <p:nvPr>
            <p:ph type="subTitle" idx="1"/>
          </p:nvPr>
        </p:nvSpPr>
        <p:spPr>
          <a:xfrm>
            <a:off x="970108" y="8195254"/>
            <a:ext cx="6109364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139598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with table/chart 1" preserve="1">
  <p:cSld name="1 column with table/chart 1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90"/>
          <p:cNvSpPr txBox="1">
            <a:spLocks noGrp="1"/>
          </p:cNvSpPr>
          <p:nvPr>
            <p:ph type="title"/>
          </p:nvPr>
        </p:nvSpPr>
        <p:spPr>
          <a:xfrm>
            <a:off x="645933" y="650588"/>
            <a:ext cx="13946548" cy="1024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1666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90"/>
          <p:cNvSpPr txBox="1">
            <a:spLocks noGrp="1"/>
          </p:cNvSpPr>
          <p:nvPr>
            <p:ph type="body" idx="1"/>
          </p:nvPr>
        </p:nvSpPr>
        <p:spPr>
          <a:xfrm>
            <a:off x="645933" y="1409489"/>
            <a:ext cx="13946548" cy="2617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761859" marR="0" lvl="0" indent="-38092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66" b="0" i="0">
                <a:solidFill>
                  <a:srgbClr val="5022C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523719" marR="0" lvl="1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1000"/>
              <a:buNone/>
              <a:defRPr sz="1666">
                <a:solidFill>
                  <a:srgbClr val="000000"/>
                </a:solidFill>
              </a:defRPr>
            </a:lvl2pPr>
            <a:lvl3pPr marL="2285577" marR="0" lvl="2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 sz="1666">
                <a:solidFill>
                  <a:srgbClr val="000000"/>
                </a:solidFill>
              </a:defRPr>
            </a:lvl3pPr>
            <a:lvl4pPr marL="3047436" marR="0" lvl="3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 sz="1666">
                <a:solidFill>
                  <a:srgbClr val="000000"/>
                </a:solidFill>
              </a:defRPr>
            </a:lvl4pPr>
            <a:lvl5pPr marL="3809295" marR="0" lvl="4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 sz="1666">
                <a:solidFill>
                  <a:srgbClr val="000000"/>
                </a:solidFill>
              </a:defRPr>
            </a:lvl5pPr>
            <a:lvl6pPr marL="4571155" marR="0" lvl="5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 sz="1666">
                <a:solidFill>
                  <a:srgbClr val="000000"/>
                </a:solidFill>
              </a:defRPr>
            </a:lvl6pPr>
            <a:lvl7pPr marL="5333013" marR="0" lvl="6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 sz="1666">
                <a:solidFill>
                  <a:srgbClr val="000000"/>
                </a:solidFill>
              </a:defRPr>
            </a:lvl7pPr>
            <a:lvl8pPr marL="6094872" marR="0" lvl="7" indent="-380929" algn="l">
              <a:lnSpc>
                <a:spcPct val="115000"/>
              </a:lnSpc>
              <a:spcBef>
                <a:spcPts val="1666"/>
              </a:spcBef>
              <a:spcAft>
                <a:spcPts val="0"/>
              </a:spcAft>
              <a:buSzPts val="800"/>
              <a:buNone/>
              <a:defRPr sz="1666">
                <a:solidFill>
                  <a:srgbClr val="000000"/>
                </a:solidFill>
              </a:defRPr>
            </a:lvl8pPr>
            <a:lvl9pPr marL="6856731" marR="0" lvl="8" indent="-380929" algn="l">
              <a:lnSpc>
                <a:spcPct val="115000"/>
              </a:lnSpc>
              <a:spcBef>
                <a:spcPts val="1666"/>
              </a:spcBef>
              <a:spcAft>
                <a:spcPts val="1666"/>
              </a:spcAft>
              <a:buSzPts val="800"/>
              <a:buNone/>
              <a:defRPr sz="1666"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sp>
        <p:nvSpPr>
          <p:cNvPr id="637" name="Google Shape;637;p90"/>
          <p:cNvSpPr txBox="1">
            <a:spLocks noGrp="1"/>
          </p:cNvSpPr>
          <p:nvPr>
            <p:ph type="subTitle" idx="2"/>
          </p:nvPr>
        </p:nvSpPr>
        <p:spPr>
          <a:xfrm>
            <a:off x="970108" y="8195254"/>
            <a:ext cx="6109364" cy="31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334" b="0" i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2666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2666"/>
              </a:spcBef>
              <a:spcAft>
                <a:spcPts val="2666"/>
              </a:spcAft>
              <a:buClr>
                <a:schemeClr val="dk1"/>
              </a:buClr>
              <a:buSzPts val="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638" name="Google Shape;638;p90"/>
          <p:cNvSpPr txBox="1">
            <a:spLocks noGrp="1"/>
          </p:cNvSpPr>
          <p:nvPr>
            <p:ph type="sldNum" idx="12"/>
          </p:nvPr>
        </p:nvSpPr>
        <p:spPr>
          <a:xfrm>
            <a:off x="14259821" y="7914953"/>
            <a:ext cx="914405" cy="655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166" b="0" i="0" u="none" strike="noStrike" cap="none">
                <a:solidFill>
                  <a:srgbClr val="5022C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166" b="0" i="0" u="none" strike="noStrike" cap="none">
                <a:solidFill>
                  <a:srgbClr val="5022C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166" b="0" i="0" u="none" strike="noStrike" cap="none">
                <a:solidFill>
                  <a:srgbClr val="5022C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166" b="0" i="0" u="none" strike="noStrike" cap="none">
                <a:solidFill>
                  <a:srgbClr val="5022C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166" b="0" i="0" u="none" strike="noStrike" cap="none">
                <a:solidFill>
                  <a:srgbClr val="5022C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166" b="0" i="0" u="none" strike="noStrike" cap="none">
                <a:solidFill>
                  <a:srgbClr val="5022C3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166" b="0" i="0" u="none" strike="noStrike" cap="none">
                <a:solidFill>
                  <a:srgbClr val="5022C3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166" b="0" i="0" u="none" strike="noStrike" cap="none">
                <a:solidFill>
                  <a:srgbClr val="5022C3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166" b="0" i="0" u="none" strike="noStrike" cap="none">
                <a:solidFill>
                  <a:srgbClr val="5022C3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24838925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CB Bullet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7"/>
          <p:cNvSpPr>
            <a:spLocks noGrp="1"/>
          </p:cNvSpPr>
          <p:nvPr>
            <p:ph idx="1"/>
          </p:nvPr>
        </p:nvSpPr>
        <p:spPr bwMode="auto">
          <a:xfrm>
            <a:off x="1140237" y="2267722"/>
            <a:ext cx="13373293" cy="5656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85697" indent="-285697">
              <a:buFont typeface="Wingdings" pitchFamily="2" charset="2"/>
              <a:buChar char="§"/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898666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39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71854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86"/>
          <p:cNvSpPr txBox="1">
            <a:spLocks noGrp="1"/>
          </p:cNvSpPr>
          <p:nvPr>
            <p:ph type="dt" idx="10"/>
          </p:nvPr>
        </p:nvSpPr>
        <p:spPr>
          <a:xfrm>
            <a:off x="10743081" y="7943968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2" name="Google Shape;902;p186"/>
          <p:cNvSpPr txBox="1">
            <a:spLocks noGrp="1"/>
          </p:cNvSpPr>
          <p:nvPr>
            <p:ph type="ftr" idx="11"/>
          </p:nvPr>
        </p:nvSpPr>
        <p:spPr>
          <a:xfrm>
            <a:off x="857161" y="7943337"/>
            <a:ext cx="971448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3" name="Google Shape;903;p186"/>
          <p:cNvSpPr txBox="1">
            <a:spLocks noGrp="1"/>
          </p:cNvSpPr>
          <p:nvPr>
            <p:ph type="sldNum" idx="12"/>
          </p:nvPr>
        </p:nvSpPr>
        <p:spPr>
          <a:xfrm>
            <a:off x="10952609" y="476162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270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5" name="Google Shape;905;p200" descr="C0-HD-BT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467925"/>
            <a:ext cx="15238413" cy="3102989"/>
          </a:xfrm>
          <a:prstGeom prst="rect">
            <a:avLst/>
          </a:prstGeom>
          <a:noFill/>
          <a:ln>
            <a:noFill/>
          </a:ln>
        </p:spPr>
      </p:pic>
      <p:sp>
        <p:nvSpPr>
          <p:cNvPr id="906" name="Google Shape;906;p200"/>
          <p:cNvSpPr txBox="1">
            <a:spLocks noGrp="1"/>
          </p:cNvSpPr>
          <p:nvPr>
            <p:ph type="ctrTitle"/>
          </p:nvPr>
        </p:nvSpPr>
        <p:spPr>
          <a:xfrm>
            <a:off x="1714322" y="2253839"/>
            <a:ext cx="11809770" cy="2280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74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7" name="Google Shape;907;p200"/>
          <p:cNvSpPr txBox="1">
            <a:spLocks noGrp="1"/>
          </p:cNvSpPr>
          <p:nvPr>
            <p:ph type="subTitle" idx="1"/>
          </p:nvPr>
        </p:nvSpPr>
        <p:spPr>
          <a:xfrm>
            <a:off x="1714322" y="4539411"/>
            <a:ext cx="11809770" cy="857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/>
            </a:lvl1pPr>
            <a:lvl2pPr lvl="1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/>
            </a:lvl2pPr>
            <a:lvl3pPr lvl="2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/>
            </a:lvl3pPr>
            <a:lvl4pPr lvl="3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9pPr>
          </a:lstStyle>
          <a:p>
            <a:endParaRPr/>
          </a:p>
        </p:txBody>
      </p:sp>
      <p:sp>
        <p:nvSpPr>
          <p:cNvPr id="908" name="Google Shape;908;p200"/>
          <p:cNvSpPr txBox="1">
            <a:spLocks noGrp="1"/>
          </p:cNvSpPr>
          <p:nvPr>
            <p:ph type="dt" idx="10"/>
          </p:nvPr>
        </p:nvSpPr>
        <p:spPr>
          <a:xfrm>
            <a:off x="9885922" y="5391912"/>
            <a:ext cx="3638171" cy="468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9" name="Google Shape;909;p200"/>
          <p:cNvSpPr txBox="1">
            <a:spLocks noGrp="1"/>
          </p:cNvSpPr>
          <p:nvPr>
            <p:ph type="ftr" idx="11"/>
          </p:nvPr>
        </p:nvSpPr>
        <p:spPr>
          <a:xfrm>
            <a:off x="1714321" y="5403807"/>
            <a:ext cx="800016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0" name="Google Shape;910;p200"/>
          <p:cNvSpPr txBox="1">
            <a:spLocks noGrp="1"/>
          </p:cNvSpPr>
          <p:nvPr>
            <p:ph type="sldNum" idx="12"/>
          </p:nvPr>
        </p:nvSpPr>
        <p:spPr>
          <a:xfrm>
            <a:off x="10095449" y="1788253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5088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201"/>
          <p:cNvSpPr txBox="1">
            <a:spLocks noGrp="1"/>
          </p:cNvSpPr>
          <p:nvPr>
            <p:ph type="title"/>
          </p:nvPr>
        </p:nvSpPr>
        <p:spPr>
          <a:xfrm>
            <a:off x="3619123" y="955291"/>
            <a:ext cx="10762129" cy="1615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3" name="Google Shape;913;p201"/>
          <p:cNvSpPr txBox="1">
            <a:spLocks noGrp="1"/>
          </p:cNvSpPr>
          <p:nvPr>
            <p:ph type="body" idx="1"/>
          </p:nvPr>
        </p:nvSpPr>
        <p:spPr>
          <a:xfrm>
            <a:off x="857161" y="2742693"/>
            <a:ext cx="13524092" cy="5029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4" name="Google Shape;914;p201"/>
          <p:cNvSpPr txBox="1">
            <a:spLocks noGrp="1"/>
          </p:cNvSpPr>
          <p:nvPr>
            <p:ph type="dt" idx="10"/>
          </p:nvPr>
        </p:nvSpPr>
        <p:spPr>
          <a:xfrm>
            <a:off x="10743081" y="7943968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5" name="Google Shape;915;p201"/>
          <p:cNvSpPr txBox="1">
            <a:spLocks noGrp="1"/>
          </p:cNvSpPr>
          <p:nvPr>
            <p:ph type="ftr" idx="11"/>
          </p:nvPr>
        </p:nvSpPr>
        <p:spPr>
          <a:xfrm>
            <a:off x="857161" y="7943337"/>
            <a:ext cx="971448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6" name="Google Shape;916;p201"/>
          <p:cNvSpPr txBox="1">
            <a:spLocks noGrp="1"/>
          </p:cNvSpPr>
          <p:nvPr>
            <p:ph type="sldNum" idx="12"/>
          </p:nvPr>
        </p:nvSpPr>
        <p:spPr>
          <a:xfrm>
            <a:off x="11809770" y="8114592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5998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8" name="Google Shape;918;p202" descr="C0-HD-BT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467925"/>
            <a:ext cx="15238413" cy="3102989"/>
          </a:xfrm>
          <a:prstGeom prst="rect">
            <a:avLst/>
          </a:prstGeom>
          <a:noFill/>
          <a:ln>
            <a:noFill/>
          </a:ln>
        </p:spPr>
      </p:pic>
      <p:sp>
        <p:nvSpPr>
          <p:cNvPr id="919" name="Google Shape;919;p202"/>
          <p:cNvSpPr txBox="1">
            <a:spLocks noGrp="1"/>
          </p:cNvSpPr>
          <p:nvPr>
            <p:ph type="title"/>
          </p:nvPr>
        </p:nvSpPr>
        <p:spPr>
          <a:xfrm>
            <a:off x="857164" y="941744"/>
            <a:ext cx="13524090" cy="3501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sz="4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0" name="Google Shape;920;p202"/>
          <p:cNvSpPr txBox="1">
            <a:spLocks noGrp="1"/>
          </p:cNvSpPr>
          <p:nvPr>
            <p:ph type="body" idx="1"/>
          </p:nvPr>
        </p:nvSpPr>
        <p:spPr>
          <a:xfrm>
            <a:off x="1280450" y="4551314"/>
            <a:ext cx="13111385" cy="1194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r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 sz="2750">
                <a:solidFill>
                  <a:srgbClr val="888888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500">
                <a:solidFill>
                  <a:srgbClr val="888888"/>
                </a:solidFill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250">
                <a:solidFill>
                  <a:srgbClr val="888888"/>
                </a:solidFill>
              </a:defRPr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21" name="Google Shape;921;p202"/>
          <p:cNvSpPr txBox="1">
            <a:spLocks noGrp="1"/>
          </p:cNvSpPr>
          <p:nvPr>
            <p:ph type="dt" idx="10"/>
          </p:nvPr>
        </p:nvSpPr>
        <p:spPr>
          <a:xfrm>
            <a:off x="9767048" y="476162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202"/>
          <p:cNvSpPr txBox="1">
            <a:spLocks noGrp="1"/>
          </p:cNvSpPr>
          <p:nvPr>
            <p:ph type="ftr" idx="11"/>
          </p:nvPr>
        </p:nvSpPr>
        <p:spPr>
          <a:xfrm>
            <a:off x="857162" y="476165"/>
            <a:ext cx="8738455" cy="45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3" name="Google Shape;923;p202"/>
          <p:cNvSpPr txBox="1">
            <a:spLocks noGrp="1"/>
          </p:cNvSpPr>
          <p:nvPr>
            <p:ph type="sldNum" idx="12"/>
          </p:nvPr>
        </p:nvSpPr>
        <p:spPr>
          <a:xfrm>
            <a:off x="13576652" y="476162"/>
            <a:ext cx="80460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38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706" y="2136779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706" y="5735768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21741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203"/>
          <p:cNvSpPr txBox="1">
            <a:spLocks noGrp="1"/>
          </p:cNvSpPr>
          <p:nvPr>
            <p:ph type="title"/>
          </p:nvPr>
        </p:nvSpPr>
        <p:spPr>
          <a:xfrm>
            <a:off x="3619123" y="955291"/>
            <a:ext cx="10762129" cy="1615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6" name="Google Shape;926;p203"/>
          <p:cNvSpPr txBox="1">
            <a:spLocks noGrp="1"/>
          </p:cNvSpPr>
          <p:nvPr>
            <p:ph type="body" idx="1"/>
          </p:nvPr>
        </p:nvSpPr>
        <p:spPr>
          <a:xfrm>
            <a:off x="857161" y="2742693"/>
            <a:ext cx="6666806" cy="5029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7" name="Google Shape;927;p203"/>
          <p:cNvSpPr txBox="1">
            <a:spLocks noGrp="1"/>
          </p:cNvSpPr>
          <p:nvPr>
            <p:ph type="body" idx="2"/>
          </p:nvPr>
        </p:nvSpPr>
        <p:spPr>
          <a:xfrm>
            <a:off x="7714446" y="2742693"/>
            <a:ext cx="6666806" cy="5029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8" name="Google Shape;928;p203"/>
          <p:cNvSpPr txBox="1">
            <a:spLocks noGrp="1"/>
          </p:cNvSpPr>
          <p:nvPr>
            <p:ph type="dt" idx="10"/>
          </p:nvPr>
        </p:nvSpPr>
        <p:spPr>
          <a:xfrm>
            <a:off x="10743081" y="7943968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9" name="Google Shape;929;p203"/>
          <p:cNvSpPr txBox="1">
            <a:spLocks noGrp="1"/>
          </p:cNvSpPr>
          <p:nvPr>
            <p:ph type="ftr" idx="11"/>
          </p:nvPr>
        </p:nvSpPr>
        <p:spPr>
          <a:xfrm>
            <a:off x="857161" y="7943337"/>
            <a:ext cx="971448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0" name="Google Shape;930;p203"/>
          <p:cNvSpPr txBox="1">
            <a:spLocks noGrp="1"/>
          </p:cNvSpPr>
          <p:nvPr>
            <p:ph type="sldNum" idx="12"/>
          </p:nvPr>
        </p:nvSpPr>
        <p:spPr>
          <a:xfrm>
            <a:off x="10952609" y="476162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2610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204"/>
          <p:cNvSpPr txBox="1">
            <a:spLocks noGrp="1"/>
          </p:cNvSpPr>
          <p:nvPr>
            <p:ph type="title"/>
          </p:nvPr>
        </p:nvSpPr>
        <p:spPr>
          <a:xfrm>
            <a:off x="3619123" y="952324"/>
            <a:ext cx="10762129" cy="161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3" name="Google Shape;933;p204"/>
          <p:cNvSpPr txBox="1">
            <a:spLocks noGrp="1"/>
          </p:cNvSpPr>
          <p:nvPr>
            <p:ph type="body" idx="1"/>
          </p:nvPr>
        </p:nvSpPr>
        <p:spPr>
          <a:xfrm>
            <a:off x="1142894" y="2729249"/>
            <a:ext cx="6349328" cy="1029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499" b="0">
                <a:solidFill>
                  <a:schemeClr val="dk1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934" name="Google Shape;934;p204"/>
          <p:cNvSpPr txBox="1">
            <a:spLocks noGrp="1"/>
          </p:cNvSpPr>
          <p:nvPr>
            <p:ph type="body" idx="2"/>
          </p:nvPr>
        </p:nvSpPr>
        <p:spPr>
          <a:xfrm>
            <a:off x="857164" y="3915109"/>
            <a:ext cx="6639027" cy="385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5" name="Google Shape;935;p204"/>
          <p:cNvSpPr txBox="1">
            <a:spLocks noGrp="1"/>
          </p:cNvSpPr>
          <p:nvPr>
            <p:ph type="body" idx="3"/>
          </p:nvPr>
        </p:nvSpPr>
        <p:spPr>
          <a:xfrm>
            <a:off x="8000167" y="2729249"/>
            <a:ext cx="6381085" cy="1029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499" b="0">
                <a:solidFill>
                  <a:schemeClr val="dk1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936" name="Google Shape;936;p204"/>
          <p:cNvSpPr txBox="1">
            <a:spLocks noGrp="1"/>
          </p:cNvSpPr>
          <p:nvPr>
            <p:ph type="body" idx="4"/>
          </p:nvPr>
        </p:nvSpPr>
        <p:spPr>
          <a:xfrm>
            <a:off x="7714446" y="3915109"/>
            <a:ext cx="6666806" cy="385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7" name="Google Shape;937;p204"/>
          <p:cNvSpPr txBox="1">
            <a:spLocks noGrp="1"/>
          </p:cNvSpPr>
          <p:nvPr>
            <p:ph type="dt" idx="10"/>
          </p:nvPr>
        </p:nvSpPr>
        <p:spPr>
          <a:xfrm>
            <a:off x="10743081" y="7943968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8" name="Google Shape;938;p204"/>
          <p:cNvSpPr txBox="1">
            <a:spLocks noGrp="1"/>
          </p:cNvSpPr>
          <p:nvPr>
            <p:ph type="ftr" idx="11"/>
          </p:nvPr>
        </p:nvSpPr>
        <p:spPr>
          <a:xfrm>
            <a:off x="857161" y="7943337"/>
            <a:ext cx="971448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9" name="Google Shape;939;p204"/>
          <p:cNvSpPr txBox="1">
            <a:spLocks noGrp="1"/>
          </p:cNvSpPr>
          <p:nvPr>
            <p:ph type="sldNum" idx="12"/>
          </p:nvPr>
        </p:nvSpPr>
        <p:spPr>
          <a:xfrm>
            <a:off x="10952609" y="476162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18611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205"/>
          <p:cNvSpPr txBox="1">
            <a:spLocks noGrp="1"/>
          </p:cNvSpPr>
          <p:nvPr>
            <p:ph type="title"/>
          </p:nvPr>
        </p:nvSpPr>
        <p:spPr>
          <a:xfrm>
            <a:off x="3619123" y="955291"/>
            <a:ext cx="10762129" cy="1615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2" name="Google Shape;942;p205"/>
          <p:cNvSpPr txBox="1">
            <a:spLocks noGrp="1"/>
          </p:cNvSpPr>
          <p:nvPr>
            <p:ph type="dt" idx="10"/>
          </p:nvPr>
        </p:nvSpPr>
        <p:spPr>
          <a:xfrm>
            <a:off x="10743081" y="7943968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3" name="Google Shape;943;p205"/>
          <p:cNvSpPr txBox="1">
            <a:spLocks noGrp="1"/>
          </p:cNvSpPr>
          <p:nvPr>
            <p:ph type="ftr" idx="11"/>
          </p:nvPr>
        </p:nvSpPr>
        <p:spPr>
          <a:xfrm>
            <a:off x="857161" y="7943337"/>
            <a:ext cx="971448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4" name="Google Shape;944;p205"/>
          <p:cNvSpPr txBox="1">
            <a:spLocks noGrp="1"/>
          </p:cNvSpPr>
          <p:nvPr>
            <p:ph type="sldNum" idx="12"/>
          </p:nvPr>
        </p:nvSpPr>
        <p:spPr>
          <a:xfrm>
            <a:off x="10952609" y="476162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85291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206"/>
          <p:cNvSpPr txBox="1">
            <a:spLocks noGrp="1"/>
          </p:cNvSpPr>
          <p:nvPr>
            <p:ph type="title"/>
          </p:nvPr>
        </p:nvSpPr>
        <p:spPr>
          <a:xfrm>
            <a:off x="857161" y="1904647"/>
            <a:ext cx="5142964" cy="199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7" name="Google Shape;947;p206"/>
          <p:cNvSpPr txBox="1">
            <a:spLocks noGrp="1"/>
          </p:cNvSpPr>
          <p:nvPr>
            <p:ph type="body" idx="1"/>
          </p:nvPr>
        </p:nvSpPr>
        <p:spPr>
          <a:xfrm>
            <a:off x="6243827" y="933278"/>
            <a:ext cx="8137426" cy="683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8" name="Google Shape;948;p206"/>
          <p:cNvSpPr txBox="1">
            <a:spLocks noGrp="1"/>
          </p:cNvSpPr>
          <p:nvPr>
            <p:ph type="body" idx="2"/>
          </p:nvPr>
        </p:nvSpPr>
        <p:spPr>
          <a:xfrm>
            <a:off x="857161" y="3904528"/>
            <a:ext cx="5142964" cy="386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949" name="Google Shape;949;p206"/>
          <p:cNvSpPr txBox="1">
            <a:spLocks noGrp="1"/>
          </p:cNvSpPr>
          <p:nvPr>
            <p:ph type="dt" idx="10"/>
          </p:nvPr>
        </p:nvSpPr>
        <p:spPr>
          <a:xfrm>
            <a:off x="10743081" y="7943968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0" name="Google Shape;950;p206"/>
          <p:cNvSpPr txBox="1">
            <a:spLocks noGrp="1"/>
          </p:cNvSpPr>
          <p:nvPr>
            <p:ph type="ftr" idx="11"/>
          </p:nvPr>
        </p:nvSpPr>
        <p:spPr>
          <a:xfrm>
            <a:off x="857161" y="7943337"/>
            <a:ext cx="971448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1" name="Google Shape;951;p206"/>
          <p:cNvSpPr txBox="1">
            <a:spLocks noGrp="1"/>
          </p:cNvSpPr>
          <p:nvPr>
            <p:ph type="sldNum" idx="12"/>
          </p:nvPr>
        </p:nvSpPr>
        <p:spPr>
          <a:xfrm>
            <a:off x="10952609" y="476162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3478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207"/>
          <p:cNvSpPr txBox="1">
            <a:spLocks noGrp="1"/>
          </p:cNvSpPr>
          <p:nvPr>
            <p:ph type="title"/>
          </p:nvPr>
        </p:nvSpPr>
        <p:spPr>
          <a:xfrm>
            <a:off x="857161" y="1904647"/>
            <a:ext cx="8590655" cy="199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p207"/>
          <p:cNvSpPr>
            <a:spLocks noGrp="1"/>
          </p:cNvSpPr>
          <p:nvPr>
            <p:ph type="pic" idx="2"/>
          </p:nvPr>
        </p:nvSpPr>
        <p:spPr>
          <a:xfrm>
            <a:off x="9825524" y="938878"/>
            <a:ext cx="4555729" cy="6833039"/>
          </a:xfrm>
          <a:prstGeom prst="rect">
            <a:avLst/>
          </a:prstGeom>
          <a:noFill/>
          <a:ln>
            <a:noFill/>
          </a:ln>
        </p:spPr>
      </p:sp>
      <p:sp>
        <p:nvSpPr>
          <p:cNvPr id="955" name="Google Shape;955;p207"/>
          <p:cNvSpPr txBox="1">
            <a:spLocks noGrp="1"/>
          </p:cNvSpPr>
          <p:nvPr>
            <p:ph type="body" idx="1"/>
          </p:nvPr>
        </p:nvSpPr>
        <p:spPr>
          <a:xfrm>
            <a:off x="857161" y="3904528"/>
            <a:ext cx="8590655" cy="386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956" name="Google Shape;956;p207"/>
          <p:cNvSpPr txBox="1">
            <a:spLocks noGrp="1"/>
          </p:cNvSpPr>
          <p:nvPr>
            <p:ph type="dt" idx="10"/>
          </p:nvPr>
        </p:nvSpPr>
        <p:spPr>
          <a:xfrm>
            <a:off x="10743081" y="7943968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7" name="Google Shape;957;p207"/>
          <p:cNvSpPr txBox="1">
            <a:spLocks noGrp="1"/>
          </p:cNvSpPr>
          <p:nvPr>
            <p:ph type="ftr" idx="11"/>
          </p:nvPr>
        </p:nvSpPr>
        <p:spPr>
          <a:xfrm>
            <a:off x="857161" y="7943337"/>
            <a:ext cx="971448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8" name="Google Shape;958;p207"/>
          <p:cNvSpPr txBox="1">
            <a:spLocks noGrp="1"/>
          </p:cNvSpPr>
          <p:nvPr>
            <p:ph type="sldNum" idx="12"/>
          </p:nvPr>
        </p:nvSpPr>
        <p:spPr>
          <a:xfrm>
            <a:off x="10952609" y="476162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8442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208"/>
          <p:cNvSpPr txBox="1">
            <a:spLocks noGrp="1"/>
          </p:cNvSpPr>
          <p:nvPr>
            <p:ph type="title"/>
          </p:nvPr>
        </p:nvSpPr>
        <p:spPr>
          <a:xfrm>
            <a:off x="857133" y="5870615"/>
            <a:ext cx="13526135" cy="1024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1" name="Google Shape;961;p208"/>
          <p:cNvSpPr>
            <a:spLocks noGrp="1"/>
          </p:cNvSpPr>
          <p:nvPr>
            <p:ph type="pic" idx="2"/>
          </p:nvPr>
        </p:nvSpPr>
        <p:spPr>
          <a:xfrm>
            <a:off x="852070" y="1176584"/>
            <a:ext cx="13525891" cy="4346896"/>
          </a:xfrm>
          <a:prstGeom prst="rect">
            <a:avLst/>
          </a:prstGeom>
          <a:noFill/>
          <a:ln>
            <a:noFill/>
          </a:ln>
        </p:spPr>
      </p:sp>
      <p:sp>
        <p:nvSpPr>
          <p:cNvPr id="962" name="Google Shape;962;p208"/>
          <p:cNvSpPr txBox="1">
            <a:spLocks noGrp="1"/>
          </p:cNvSpPr>
          <p:nvPr>
            <p:ph type="body" idx="1"/>
          </p:nvPr>
        </p:nvSpPr>
        <p:spPr>
          <a:xfrm>
            <a:off x="857161" y="6894620"/>
            <a:ext cx="13524092" cy="87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963" name="Google Shape;963;p208"/>
          <p:cNvSpPr txBox="1">
            <a:spLocks noGrp="1"/>
          </p:cNvSpPr>
          <p:nvPr>
            <p:ph type="dt" idx="10"/>
          </p:nvPr>
        </p:nvSpPr>
        <p:spPr>
          <a:xfrm>
            <a:off x="10743081" y="7943968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4" name="Google Shape;964;p208"/>
          <p:cNvSpPr txBox="1">
            <a:spLocks noGrp="1"/>
          </p:cNvSpPr>
          <p:nvPr>
            <p:ph type="ftr" idx="11"/>
          </p:nvPr>
        </p:nvSpPr>
        <p:spPr>
          <a:xfrm>
            <a:off x="857161" y="7943337"/>
            <a:ext cx="971448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5" name="Google Shape;965;p208"/>
          <p:cNvSpPr txBox="1">
            <a:spLocks noGrp="1"/>
          </p:cNvSpPr>
          <p:nvPr>
            <p:ph type="sldNum" idx="12"/>
          </p:nvPr>
        </p:nvSpPr>
        <p:spPr>
          <a:xfrm>
            <a:off x="10952609" y="476162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607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aption">
  <p:cSld name="Title and Caption"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7" name="Google Shape;967;p209" descr="C0-HD-BT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467925"/>
            <a:ext cx="15238413" cy="3102989"/>
          </a:xfrm>
          <a:prstGeom prst="rect">
            <a:avLst/>
          </a:prstGeom>
          <a:noFill/>
          <a:ln>
            <a:noFill/>
          </a:ln>
        </p:spPr>
      </p:pic>
      <p:sp>
        <p:nvSpPr>
          <p:cNvPr id="968" name="Google Shape;968;p209"/>
          <p:cNvSpPr txBox="1">
            <a:spLocks noGrp="1"/>
          </p:cNvSpPr>
          <p:nvPr>
            <p:ph type="title"/>
          </p:nvPr>
        </p:nvSpPr>
        <p:spPr>
          <a:xfrm>
            <a:off x="857161" y="941743"/>
            <a:ext cx="13524092" cy="3502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9" name="Google Shape;969;p209"/>
          <p:cNvSpPr txBox="1">
            <a:spLocks noGrp="1"/>
          </p:cNvSpPr>
          <p:nvPr>
            <p:ph type="body" idx="1"/>
          </p:nvPr>
        </p:nvSpPr>
        <p:spPr>
          <a:xfrm>
            <a:off x="1280451" y="4560572"/>
            <a:ext cx="12661826" cy="1248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970" name="Google Shape;970;p209"/>
          <p:cNvSpPr txBox="1">
            <a:spLocks noGrp="1"/>
          </p:cNvSpPr>
          <p:nvPr>
            <p:ph type="dt" idx="10"/>
          </p:nvPr>
        </p:nvSpPr>
        <p:spPr>
          <a:xfrm>
            <a:off x="9767048" y="476162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1" name="Google Shape;971;p209"/>
          <p:cNvSpPr txBox="1">
            <a:spLocks noGrp="1"/>
          </p:cNvSpPr>
          <p:nvPr>
            <p:ph type="ftr" idx="11"/>
          </p:nvPr>
        </p:nvSpPr>
        <p:spPr>
          <a:xfrm>
            <a:off x="857162" y="474840"/>
            <a:ext cx="873845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2" name="Google Shape;972;p209"/>
          <p:cNvSpPr txBox="1">
            <a:spLocks noGrp="1"/>
          </p:cNvSpPr>
          <p:nvPr>
            <p:ph type="sldNum" idx="12"/>
          </p:nvPr>
        </p:nvSpPr>
        <p:spPr>
          <a:xfrm>
            <a:off x="13576652" y="476162"/>
            <a:ext cx="80460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7681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with Caption">
  <p:cSld name="Quote with Caption"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4" name="Google Shape;974;p210" descr="C0-HD-BT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467925"/>
            <a:ext cx="15238413" cy="3102989"/>
          </a:xfrm>
          <a:prstGeom prst="rect">
            <a:avLst/>
          </a:prstGeom>
          <a:noFill/>
          <a:ln>
            <a:noFill/>
          </a:ln>
        </p:spPr>
      </p:pic>
      <p:sp>
        <p:nvSpPr>
          <p:cNvPr id="975" name="Google Shape;975;p210"/>
          <p:cNvSpPr txBox="1">
            <a:spLocks noGrp="1"/>
          </p:cNvSpPr>
          <p:nvPr>
            <p:ph type="title"/>
          </p:nvPr>
        </p:nvSpPr>
        <p:spPr>
          <a:xfrm>
            <a:off x="1280452" y="941744"/>
            <a:ext cx="12688095" cy="3255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6" name="Google Shape;976;p210"/>
          <p:cNvSpPr txBox="1">
            <a:spLocks noGrp="1"/>
          </p:cNvSpPr>
          <p:nvPr>
            <p:ph type="body" idx="1"/>
          </p:nvPr>
        </p:nvSpPr>
        <p:spPr>
          <a:xfrm>
            <a:off x="1629662" y="4206168"/>
            <a:ext cx="11989671" cy="555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977" name="Google Shape;977;p210"/>
          <p:cNvSpPr txBox="1">
            <a:spLocks noGrp="1"/>
          </p:cNvSpPr>
          <p:nvPr>
            <p:ph type="body" idx="2"/>
          </p:nvPr>
        </p:nvSpPr>
        <p:spPr>
          <a:xfrm>
            <a:off x="1280452" y="4948913"/>
            <a:ext cx="12688095" cy="84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978" name="Google Shape;978;p210"/>
          <p:cNvSpPr txBox="1">
            <a:spLocks noGrp="1"/>
          </p:cNvSpPr>
          <p:nvPr>
            <p:ph type="dt" idx="10"/>
          </p:nvPr>
        </p:nvSpPr>
        <p:spPr>
          <a:xfrm>
            <a:off x="9767048" y="476162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9" name="Google Shape;979;p210"/>
          <p:cNvSpPr txBox="1">
            <a:spLocks noGrp="1"/>
          </p:cNvSpPr>
          <p:nvPr>
            <p:ph type="ftr" idx="11"/>
          </p:nvPr>
        </p:nvSpPr>
        <p:spPr>
          <a:xfrm>
            <a:off x="857162" y="474840"/>
            <a:ext cx="873845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0" name="Google Shape;980;p210"/>
          <p:cNvSpPr txBox="1">
            <a:spLocks noGrp="1"/>
          </p:cNvSpPr>
          <p:nvPr>
            <p:ph type="sldNum" idx="12"/>
          </p:nvPr>
        </p:nvSpPr>
        <p:spPr>
          <a:xfrm>
            <a:off x="13576652" y="476162"/>
            <a:ext cx="80460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81" name="Google Shape;981;p210"/>
          <p:cNvSpPr txBox="1"/>
          <p:nvPr/>
        </p:nvSpPr>
        <p:spPr>
          <a:xfrm>
            <a:off x="595252" y="1166598"/>
            <a:ext cx="761921" cy="730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999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2250"/>
          </a:p>
        </p:txBody>
      </p:sp>
      <p:sp>
        <p:nvSpPr>
          <p:cNvPr id="982" name="Google Shape;982;p210"/>
          <p:cNvSpPr txBox="1"/>
          <p:nvPr/>
        </p:nvSpPr>
        <p:spPr>
          <a:xfrm>
            <a:off x="13728859" y="3375988"/>
            <a:ext cx="761921" cy="730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999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2250"/>
          </a:p>
        </p:txBody>
      </p:sp>
    </p:spTree>
    <p:extLst>
      <p:ext uri="{BB962C8B-B14F-4D97-AF65-F5344CB8AC3E}">
        <p14:creationId xmlns:p14="http://schemas.microsoft.com/office/powerpoint/2010/main" val="1243633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ame Card">
  <p:cSld name="Name Card"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4" name="Google Shape;984;p211" descr="C0-HD-BT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467925"/>
            <a:ext cx="15238413" cy="3102989"/>
          </a:xfrm>
          <a:prstGeom prst="rect">
            <a:avLst/>
          </a:prstGeom>
          <a:noFill/>
          <a:ln>
            <a:noFill/>
          </a:ln>
        </p:spPr>
      </p:pic>
      <p:sp>
        <p:nvSpPr>
          <p:cNvPr id="985" name="Google Shape;985;p211"/>
          <p:cNvSpPr txBox="1">
            <a:spLocks noGrp="1"/>
          </p:cNvSpPr>
          <p:nvPr>
            <p:ph type="title"/>
          </p:nvPr>
        </p:nvSpPr>
        <p:spPr>
          <a:xfrm>
            <a:off x="1280486" y="1405617"/>
            <a:ext cx="12681413" cy="3139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6" name="Google Shape;986;p211"/>
          <p:cNvSpPr txBox="1">
            <a:spLocks noGrp="1"/>
          </p:cNvSpPr>
          <p:nvPr>
            <p:ph type="body" idx="1"/>
          </p:nvPr>
        </p:nvSpPr>
        <p:spPr>
          <a:xfrm>
            <a:off x="1280451" y="4559551"/>
            <a:ext cx="12679498" cy="124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987" name="Google Shape;987;p211"/>
          <p:cNvSpPr txBox="1">
            <a:spLocks noGrp="1"/>
          </p:cNvSpPr>
          <p:nvPr>
            <p:ph type="dt" idx="10"/>
          </p:nvPr>
        </p:nvSpPr>
        <p:spPr>
          <a:xfrm>
            <a:off x="9767048" y="473518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8" name="Google Shape;988;p211"/>
          <p:cNvSpPr txBox="1">
            <a:spLocks noGrp="1"/>
          </p:cNvSpPr>
          <p:nvPr>
            <p:ph type="ftr" idx="11"/>
          </p:nvPr>
        </p:nvSpPr>
        <p:spPr>
          <a:xfrm>
            <a:off x="857162" y="473518"/>
            <a:ext cx="873845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9" name="Google Shape;989;p211"/>
          <p:cNvSpPr txBox="1">
            <a:spLocks noGrp="1"/>
          </p:cNvSpPr>
          <p:nvPr>
            <p:ph type="sldNum" idx="12"/>
          </p:nvPr>
        </p:nvSpPr>
        <p:spPr>
          <a:xfrm>
            <a:off x="13576652" y="476162"/>
            <a:ext cx="80460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70506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>
  <p:cSld name="3 Column"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212"/>
          <p:cNvSpPr txBox="1">
            <a:spLocks noGrp="1"/>
          </p:cNvSpPr>
          <p:nvPr>
            <p:ph type="title"/>
          </p:nvPr>
        </p:nvSpPr>
        <p:spPr>
          <a:xfrm>
            <a:off x="3619126" y="952324"/>
            <a:ext cx="10762128" cy="1629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2" name="Google Shape;992;p212"/>
          <p:cNvSpPr txBox="1">
            <a:spLocks noGrp="1"/>
          </p:cNvSpPr>
          <p:nvPr>
            <p:ph type="body" idx="1"/>
          </p:nvPr>
        </p:nvSpPr>
        <p:spPr>
          <a:xfrm>
            <a:off x="857161" y="2752090"/>
            <a:ext cx="4320090" cy="771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0">
                <a:solidFill>
                  <a:schemeClr val="dk1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993" name="Google Shape;993;p212"/>
          <p:cNvSpPr txBox="1">
            <a:spLocks noGrp="1"/>
          </p:cNvSpPr>
          <p:nvPr>
            <p:ph type="body" idx="2"/>
          </p:nvPr>
        </p:nvSpPr>
        <p:spPr>
          <a:xfrm>
            <a:off x="857160" y="3630035"/>
            <a:ext cx="4320090" cy="4141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9pPr>
          </a:lstStyle>
          <a:p>
            <a:endParaRPr/>
          </a:p>
        </p:txBody>
      </p:sp>
      <p:sp>
        <p:nvSpPr>
          <p:cNvPr id="994" name="Google Shape;994;p212"/>
          <p:cNvSpPr txBox="1">
            <a:spLocks noGrp="1"/>
          </p:cNvSpPr>
          <p:nvPr>
            <p:ph type="body" idx="3"/>
          </p:nvPr>
        </p:nvSpPr>
        <p:spPr>
          <a:xfrm>
            <a:off x="5460431" y="2751157"/>
            <a:ext cx="4320090" cy="783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0">
                <a:solidFill>
                  <a:schemeClr val="dk1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995" name="Google Shape;995;p212"/>
          <p:cNvSpPr txBox="1">
            <a:spLocks noGrp="1"/>
          </p:cNvSpPr>
          <p:nvPr>
            <p:ph type="body" idx="4"/>
          </p:nvPr>
        </p:nvSpPr>
        <p:spPr>
          <a:xfrm>
            <a:off x="5458005" y="3629412"/>
            <a:ext cx="4320090" cy="4142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9pPr>
          </a:lstStyle>
          <a:p>
            <a:endParaRPr/>
          </a:p>
        </p:txBody>
      </p:sp>
      <p:sp>
        <p:nvSpPr>
          <p:cNvPr id="996" name="Google Shape;996;p212"/>
          <p:cNvSpPr txBox="1">
            <a:spLocks noGrp="1"/>
          </p:cNvSpPr>
          <p:nvPr>
            <p:ph type="body" idx="5"/>
          </p:nvPr>
        </p:nvSpPr>
        <p:spPr>
          <a:xfrm>
            <a:off x="10063702" y="2740576"/>
            <a:ext cx="4320090" cy="783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0">
                <a:solidFill>
                  <a:schemeClr val="dk1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997" name="Google Shape;997;p212"/>
          <p:cNvSpPr txBox="1">
            <a:spLocks noGrp="1"/>
          </p:cNvSpPr>
          <p:nvPr>
            <p:ph type="body" idx="6"/>
          </p:nvPr>
        </p:nvSpPr>
        <p:spPr>
          <a:xfrm>
            <a:off x="10063703" y="3630035"/>
            <a:ext cx="4320090" cy="4141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9pPr>
          </a:lstStyle>
          <a:p>
            <a:endParaRPr/>
          </a:p>
        </p:txBody>
      </p:sp>
      <p:sp>
        <p:nvSpPr>
          <p:cNvPr id="998" name="Google Shape;998;p212"/>
          <p:cNvSpPr txBox="1">
            <a:spLocks noGrp="1"/>
          </p:cNvSpPr>
          <p:nvPr>
            <p:ph type="dt" idx="10"/>
          </p:nvPr>
        </p:nvSpPr>
        <p:spPr>
          <a:xfrm>
            <a:off x="10743081" y="7943968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9" name="Google Shape;999;p212"/>
          <p:cNvSpPr txBox="1">
            <a:spLocks noGrp="1"/>
          </p:cNvSpPr>
          <p:nvPr>
            <p:ph type="ftr" idx="11"/>
          </p:nvPr>
        </p:nvSpPr>
        <p:spPr>
          <a:xfrm>
            <a:off x="857161" y="7943337"/>
            <a:ext cx="971448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0" name="Google Shape;1000;p212"/>
          <p:cNvSpPr txBox="1">
            <a:spLocks noGrp="1"/>
          </p:cNvSpPr>
          <p:nvPr>
            <p:ph type="sldNum" idx="12"/>
          </p:nvPr>
        </p:nvSpPr>
        <p:spPr>
          <a:xfrm>
            <a:off x="10952609" y="476162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25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44579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46193" y="2281609"/>
            <a:ext cx="6444579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74600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icture Column">
  <p:cSld name="3 Picture Column"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213"/>
          <p:cNvSpPr txBox="1">
            <a:spLocks noGrp="1"/>
          </p:cNvSpPr>
          <p:nvPr>
            <p:ph type="title"/>
          </p:nvPr>
        </p:nvSpPr>
        <p:spPr>
          <a:xfrm>
            <a:off x="3619126" y="952324"/>
            <a:ext cx="10762128" cy="161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3" name="Google Shape;1003;p213"/>
          <p:cNvSpPr txBox="1">
            <a:spLocks noGrp="1"/>
          </p:cNvSpPr>
          <p:nvPr>
            <p:ph type="body" idx="1"/>
          </p:nvPr>
        </p:nvSpPr>
        <p:spPr>
          <a:xfrm>
            <a:off x="860684" y="5237781"/>
            <a:ext cx="4314029" cy="853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0">
                <a:solidFill>
                  <a:schemeClr val="dk1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1004" name="Google Shape;1004;p213"/>
          <p:cNvSpPr>
            <a:spLocks noGrp="1"/>
          </p:cNvSpPr>
          <p:nvPr>
            <p:ph type="pic" idx="2"/>
          </p:nvPr>
        </p:nvSpPr>
        <p:spPr>
          <a:xfrm>
            <a:off x="860684" y="2952204"/>
            <a:ext cx="4314029" cy="190464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005" name="Google Shape;1005;p213"/>
          <p:cNvSpPr txBox="1">
            <a:spLocks noGrp="1"/>
          </p:cNvSpPr>
          <p:nvPr>
            <p:ph type="body" idx="3"/>
          </p:nvPr>
        </p:nvSpPr>
        <p:spPr>
          <a:xfrm>
            <a:off x="860684" y="6091079"/>
            <a:ext cx="4314029" cy="168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9pPr>
          </a:lstStyle>
          <a:p>
            <a:endParaRPr/>
          </a:p>
        </p:txBody>
      </p:sp>
      <p:sp>
        <p:nvSpPr>
          <p:cNvPr id="1006" name="Google Shape;1006;p213"/>
          <p:cNvSpPr txBox="1">
            <a:spLocks noGrp="1"/>
          </p:cNvSpPr>
          <p:nvPr>
            <p:ph type="body" idx="4"/>
          </p:nvPr>
        </p:nvSpPr>
        <p:spPr>
          <a:xfrm>
            <a:off x="5467262" y="5237781"/>
            <a:ext cx="4310720" cy="853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0">
                <a:solidFill>
                  <a:schemeClr val="dk1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1007" name="Google Shape;1007;p213"/>
          <p:cNvSpPr>
            <a:spLocks noGrp="1"/>
          </p:cNvSpPr>
          <p:nvPr>
            <p:ph type="pic" idx="5"/>
          </p:nvPr>
        </p:nvSpPr>
        <p:spPr>
          <a:xfrm>
            <a:off x="5467259" y="2952204"/>
            <a:ext cx="4310721" cy="190464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008" name="Google Shape;1008;p213"/>
          <p:cNvSpPr txBox="1">
            <a:spLocks noGrp="1"/>
          </p:cNvSpPr>
          <p:nvPr>
            <p:ph type="body" idx="6"/>
          </p:nvPr>
        </p:nvSpPr>
        <p:spPr>
          <a:xfrm>
            <a:off x="5467264" y="6091079"/>
            <a:ext cx="4310720" cy="168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9pPr>
          </a:lstStyle>
          <a:p>
            <a:endParaRPr/>
          </a:p>
        </p:txBody>
      </p:sp>
      <p:sp>
        <p:nvSpPr>
          <p:cNvPr id="1009" name="Google Shape;1009;p213"/>
          <p:cNvSpPr txBox="1">
            <a:spLocks noGrp="1"/>
          </p:cNvSpPr>
          <p:nvPr>
            <p:ph type="body" idx="7"/>
          </p:nvPr>
        </p:nvSpPr>
        <p:spPr>
          <a:xfrm>
            <a:off x="10061118" y="5237781"/>
            <a:ext cx="4320136" cy="853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0">
                <a:solidFill>
                  <a:schemeClr val="dk1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1010" name="Google Shape;1010;p213"/>
          <p:cNvSpPr>
            <a:spLocks noGrp="1"/>
          </p:cNvSpPr>
          <p:nvPr>
            <p:ph type="pic" idx="8"/>
          </p:nvPr>
        </p:nvSpPr>
        <p:spPr>
          <a:xfrm>
            <a:off x="10061272" y="2952204"/>
            <a:ext cx="4309400" cy="190464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011" name="Google Shape;1011;p213"/>
          <p:cNvSpPr txBox="1">
            <a:spLocks noGrp="1"/>
          </p:cNvSpPr>
          <p:nvPr>
            <p:ph type="body" idx="9"/>
          </p:nvPr>
        </p:nvSpPr>
        <p:spPr>
          <a:xfrm>
            <a:off x="10061118" y="6091075"/>
            <a:ext cx="4315107" cy="1680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9pPr>
          </a:lstStyle>
          <a:p>
            <a:endParaRPr/>
          </a:p>
        </p:txBody>
      </p:sp>
      <p:sp>
        <p:nvSpPr>
          <p:cNvPr id="1012" name="Google Shape;1012;p213"/>
          <p:cNvSpPr txBox="1">
            <a:spLocks noGrp="1"/>
          </p:cNvSpPr>
          <p:nvPr>
            <p:ph type="dt" idx="10"/>
          </p:nvPr>
        </p:nvSpPr>
        <p:spPr>
          <a:xfrm>
            <a:off x="10743081" y="7943968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3" name="Google Shape;1013;p213"/>
          <p:cNvSpPr txBox="1">
            <a:spLocks noGrp="1"/>
          </p:cNvSpPr>
          <p:nvPr>
            <p:ph type="ftr" idx="11"/>
          </p:nvPr>
        </p:nvSpPr>
        <p:spPr>
          <a:xfrm>
            <a:off x="857161" y="7943337"/>
            <a:ext cx="971448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4" name="Google Shape;1014;p213"/>
          <p:cNvSpPr txBox="1">
            <a:spLocks noGrp="1"/>
          </p:cNvSpPr>
          <p:nvPr>
            <p:ph type="sldNum" idx="12"/>
          </p:nvPr>
        </p:nvSpPr>
        <p:spPr>
          <a:xfrm>
            <a:off x="10952609" y="476162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97589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214"/>
          <p:cNvSpPr txBox="1">
            <a:spLocks noGrp="1"/>
          </p:cNvSpPr>
          <p:nvPr>
            <p:ph type="title"/>
          </p:nvPr>
        </p:nvSpPr>
        <p:spPr>
          <a:xfrm>
            <a:off x="3619123" y="955291"/>
            <a:ext cx="10762129" cy="1615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7" name="Google Shape;1017;p214"/>
          <p:cNvSpPr txBox="1">
            <a:spLocks noGrp="1"/>
          </p:cNvSpPr>
          <p:nvPr>
            <p:ph type="body" idx="1"/>
          </p:nvPr>
        </p:nvSpPr>
        <p:spPr>
          <a:xfrm rot="5400000">
            <a:off x="5104595" y="-1504742"/>
            <a:ext cx="5029225" cy="13524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8" name="Google Shape;1018;p214"/>
          <p:cNvSpPr txBox="1">
            <a:spLocks noGrp="1"/>
          </p:cNvSpPr>
          <p:nvPr>
            <p:ph type="dt" idx="10"/>
          </p:nvPr>
        </p:nvSpPr>
        <p:spPr>
          <a:xfrm>
            <a:off x="10743081" y="7943968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9" name="Google Shape;1019;p214"/>
          <p:cNvSpPr txBox="1">
            <a:spLocks noGrp="1"/>
          </p:cNvSpPr>
          <p:nvPr>
            <p:ph type="ftr" idx="11"/>
          </p:nvPr>
        </p:nvSpPr>
        <p:spPr>
          <a:xfrm>
            <a:off x="857161" y="7943337"/>
            <a:ext cx="971448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0" name="Google Shape;1020;p214"/>
          <p:cNvSpPr txBox="1">
            <a:spLocks noGrp="1"/>
          </p:cNvSpPr>
          <p:nvPr>
            <p:ph type="sldNum" idx="12"/>
          </p:nvPr>
        </p:nvSpPr>
        <p:spPr>
          <a:xfrm>
            <a:off x="10952609" y="476162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62858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 Title and Text"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2" name="Google Shape;1022;p215" descr="C0-HD-BT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467925"/>
            <a:ext cx="15238413" cy="3102989"/>
          </a:xfrm>
          <a:prstGeom prst="rect">
            <a:avLst/>
          </a:prstGeom>
          <a:noFill/>
          <a:ln>
            <a:noFill/>
          </a:ln>
        </p:spPr>
      </p:pic>
      <p:sp>
        <p:nvSpPr>
          <p:cNvPr id="1023" name="Google Shape;1023;p215"/>
          <p:cNvSpPr txBox="1">
            <a:spLocks noGrp="1"/>
          </p:cNvSpPr>
          <p:nvPr>
            <p:ph type="title"/>
          </p:nvPr>
        </p:nvSpPr>
        <p:spPr>
          <a:xfrm rot="5400000">
            <a:off x="10656506" y="2084427"/>
            <a:ext cx="4878013" cy="2571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4" name="Google Shape;1024;p215"/>
          <p:cNvSpPr txBox="1">
            <a:spLocks noGrp="1"/>
          </p:cNvSpPr>
          <p:nvPr>
            <p:ph type="body" idx="1"/>
          </p:nvPr>
        </p:nvSpPr>
        <p:spPr>
          <a:xfrm rot="5400000">
            <a:off x="3968537" y="-1756923"/>
            <a:ext cx="4878013" cy="10254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5" name="Google Shape;1025;p215"/>
          <p:cNvSpPr txBox="1">
            <a:spLocks noGrp="1"/>
          </p:cNvSpPr>
          <p:nvPr>
            <p:ph type="dt" idx="10"/>
          </p:nvPr>
        </p:nvSpPr>
        <p:spPr>
          <a:xfrm>
            <a:off x="9767048" y="474840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15"/>
          <p:cNvSpPr txBox="1">
            <a:spLocks noGrp="1"/>
          </p:cNvSpPr>
          <p:nvPr>
            <p:ph type="ftr" idx="11"/>
          </p:nvPr>
        </p:nvSpPr>
        <p:spPr>
          <a:xfrm>
            <a:off x="857162" y="476162"/>
            <a:ext cx="873845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7" name="Google Shape;1027;p215"/>
          <p:cNvSpPr txBox="1">
            <a:spLocks noGrp="1"/>
          </p:cNvSpPr>
          <p:nvPr>
            <p:ph type="sldNum" idx="12"/>
          </p:nvPr>
        </p:nvSpPr>
        <p:spPr>
          <a:xfrm>
            <a:off x="13576652" y="476162"/>
            <a:ext cx="80460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9058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oday">
  <p:cSld name="Today"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Google Shape;1029;p2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5238413" cy="8586114"/>
          </a:xfrm>
          <a:prstGeom prst="rect">
            <a:avLst/>
          </a:prstGeom>
          <a:noFill/>
          <a:ln>
            <a:noFill/>
          </a:ln>
        </p:spPr>
      </p:pic>
      <p:sp>
        <p:nvSpPr>
          <p:cNvPr id="1030" name="Google Shape;1030;p216"/>
          <p:cNvSpPr txBox="1">
            <a:spLocks noGrp="1"/>
          </p:cNvSpPr>
          <p:nvPr>
            <p:ph type="body" idx="1"/>
          </p:nvPr>
        </p:nvSpPr>
        <p:spPr>
          <a:xfrm>
            <a:off x="7619208" y="903227"/>
            <a:ext cx="6603312" cy="4385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571409" marR="0" lvl="0" indent="-476174" algn="l">
              <a:lnSpc>
                <a:spcPct val="122208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Gothic"/>
              <a:buAutoNum type="arabicPeriod"/>
              <a:defRPr sz="3000" b="0" i="0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1" name="Google Shape;1031;p216"/>
          <p:cNvSpPr txBox="1"/>
          <p:nvPr/>
        </p:nvSpPr>
        <p:spPr>
          <a:xfrm>
            <a:off x="441665" y="903227"/>
            <a:ext cx="4820418" cy="13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67"/>
              <a:buFont typeface="Arial"/>
              <a:buNone/>
            </a:pPr>
            <a:r>
              <a:rPr lang="en-US" sz="5333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contents</a:t>
            </a:r>
            <a:endParaRPr sz="2250"/>
          </a:p>
        </p:txBody>
      </p:sp>
    </p:spTree>
    <p:extLst>
      <p:ext uri="{BB962C8B-B14F-4D97-AF65-F5344CB8AC3E}">
        <p14:creationId xmlns:p14="http://schemas.microsoft.com/office/powerpoint/2010/main" val="143989812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">
  <p:cSld name="Divider"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217"/>
          <p:cNvSpPr txBox="1">
            <a:spLocks noGrp="1"/>
          </p:cNvSpPr>
          <p:nvPr>
            <p:ph type="title"/>
          </p:nvPr>
        </p:nvSpPr>
        <p:spPr>
          <a:xfrm>
            <a:off x="888908" y="3531280"/>
            <a:ext cx="13333611" cy="129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182875" bIns="182875" anchor="ctr" anchorCtr="0">
            <a:sp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33"/>
              <a:buFont typeface="Century Gothic"/>
              <a:buNone/>
              <a:defRPr sz="6665" b="0" i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034" name="Google Shape;1034;p2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2"/>
            <a:ext cx="774174" cy="1398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5" name="Google Shape;1035;p2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179" y="207014"/>
            <a:ext cx="2964957" cy="1141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130235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">
  <p:cSld name="Cover"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Google Shape;1037;p2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5238413" cy="8586114"/>
          </a:xfrm>
          <a:prstGeom prst="rect">
            <a:avLst/>
          </a:prstGeom>
          <a:noFill/>
          <a:ln>
            <a:noFill/>
          </a:ln>
        </p:spPr>
      </p:pic>
      <p:sp>
        <p:nvSpPr>
          <p:cNvPr id="1038" name="Google Shape;1038;p218"/>
          <p:cNvSpPr txBox="1">
            <a:spLocks noGrp="1"/>
          </p:cNvSpPr>
          <p:nvPr>
            <p:ph type="title"/>
          </p:nvPr>
        </p:nvSpPr>
        <p:spPr>
          <a:xfrm>
            <a:off x="3830624" y="5963961"/>
            <a:ext cx="7051942" cy="51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33"/>
              <a:buFont typeface="Century Gothic"/>
              <a:buNone/>
              <a:defRPr sz="3666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9" name="Google Shape;1039;p218"/>
          <p:cNvSpPr txBox="1">
            <a:spLocks noGrp="1"/>
          </p:cNvSpPr>
          <p:nvPr>
            <p:ph type="body" idx="1"/>
          </p:nvPr>
        </p:nvSpPr>
        <p:spPr>
          <a:xfrm>
            <a:off x="3830625" y="6481948"/>
            <a:ext cx="7051942" cy="504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lt1"/>
              </a:buClr>
              <a:buSzPts val="1867"/>
              <a:buNone/>
              <a:defRPr sz="2333" b="0" i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0" name="Google Shape;1040;p218"/>
          <p:cNvSpPr txBox="1">
            <a:spLocks noGrp="1"/>
          </p:cNvSpPr>
          <p:nvPr>
            <p:ph type="body" idx="2"/>
          </p:nvPr>
        </p:nvSpPr>
        <p:spPr>
          <a:xfrm>
            <a:off x="3830624" y="7668151"/>
            <a:ext cx="2854369" cy="528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500" b="0" i="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494504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">
  <p:cSld name="Team"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219"/>
          <p:cNvSpPr>
            <a:spLocks noGrp="1"/>
          </p:cNvSpPr>
          <p:nvPr>
            <p:ph type="pic" idx="2"/>
          </p:nvPr>
        </p:nvSpPr>
        <p:spPr>
          <a:xfrm>
            <a:off x="889994" y="1750387"/>
            <a:ext cx="2887744" cy="34726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43" name="Google Shape;1043;p219"/>
          <p:cNvSpPr>
            <a:spLocks noGrp="1"/>
          </p:cNvSpPr>
          <p:nvPr>
            <p:ph type="pic" idx="3"/>
          </p:nvPr>
        </p:nvSpPr>
        <p:spPr>
          <a:xfrm>
            <a:off x="4287617" y="1750387"/>
            <a:ext cx="2887744" cy="34726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44" name="Google Shape;1044;p219"/>
          <p:cNvSpPr>
            <a:spLocks noGrp="1"/>
          </p:cNvSpPr>
          <p:nvPr>
            <p:ph type="pic" idx="4"/>
          </p:nvPr>
        </p:nvSpPr>
        <p:spPr>
          <a:xfrm>
            <a:off x="7685242" y="1750387"/>
            <a:ext cx="2887744" cy="34726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45" name="Google Shape;1045;p219"/>
          <p:cNvSpPr>
            <a:spLocks noGrp="1"/>
          </p:cNvSpPr>
          <p:nvPr>
            <p:ph type="pic" idx="5"/>
          </p:nvPr>
        </p:nvSpPr>
        <p:spPr>
          <a:xfrm>
            <a:off x="11082867" y="1750387"/>
            <a:ext cx="2887744" cy="34726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46" name="Google Shape;1046;p219"/>
          <p:cNvSpPr txBox="1">
            <a:spLocks noGrp="1"/>
          </p:cNvSpPr>
          <p:nvPr>
            <p:ph type="sldNum" idx="12"/>
          </p:nvPr>
        </p:nvSpPr>
        <p:spPr>
          <a:xfrm>
            <a:off x="13657902" y="7974752"/>
            <a:ext cx="761921" cy="45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47" name="Google Shape;1047;p219"/>
          <p:cNvSpPr txBox="1">
            <a:spLocks noGrp="1"/>
          </p:cNvSpPr>
          <p:nvPr>
            <p:ph type="body" idx="1"/>
          </p:nvPr>
        </p:nvSpPr>
        <p:spPr>
          <a:xfrm>
            <a:off x="895188" y="5566646"/>
            <a:ext cx="2887744" cy="824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571409" lvl="0" indent="-3914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666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142817" lvl="1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714226" lvl="2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2285634" lvl="3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857043" lvl="4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8" name="Google Shape;1048;p219"/>
          <p:cNvSpPr txBox="1">
            <a:spLocks noGrp="1"/>
          </p:cNvSpPr>
          <p:nvPr>
            <p:ph type="body" idx="6"/>
          </p:nvPr>
        </p:nvSpPr>
        <p:spPr>
          <a:xfrm>
            <a:off x="4287617" y="5566646"/>
            <a:ext cx="2887744" cy="824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571409" lvl="0" indent="-3914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142817" lvl="1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714226" lvl="2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2285634" lvl="3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857043" lvl="4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9" name="Google Shape;1049;p219"/>
          <p:cNvSpPr txBox="1">
            <a:spLocks noGrp="1"/>
          </p:cNvSpPr>
          <p:nvPr>
            <p:ph type="body" idx="7"/>
          </p:nvPr>
        </p:nvSpPr>
        <p:spPr>
          <a:xfrm>
            <a:off x="7690437" y="5566646"/>
            <a:ext cx="2887744" cy="824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571409" lvl="0" indent="-3914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142817" lvl="1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714226" lvl="2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2285634" lvl="3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857043" lvl="4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0" name="Google Shape;1050;p219"/>
          <p:cNvSpPr txBox="1">
            <a:spLocks noGrp="1"/>
          </p:cNvSpPr>
          <p:nvPr>
            <p:ph type="body" idx="8"/>
          </p:nvPr>
        </p:nvSpPr>
        <p:spPr>
          <a:xfrm>
            <a:off x="11082867" y="5566646"/>
            <a:ext cx="2887744" cy="824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571409" lvl="0" indent="-3914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142817" lvl="1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714226" lvl="2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2285634" lvl="3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857043" lvl="4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797546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Text">
  <p:cSld name="2 Column Text"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220"/>
          <p:cNvSpPr txBox="1">
            <a:spLocks noGrp="1"/>
          </p:cNvSpPr>
          <p:nvPr>
            <p:ph type="body" idx="1"/>
          </p:nvPr>
        </p:nvSpPr>
        <p:spPr>
          <a:xfrm>
            <a:off x="7793329" y="1662574"/>
            <a:ext cx="6532041" cy="6387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3" name="Google Shape;1053;p220"/>
          <p:cNvSpPr txBox="1">
            <a:spLocks noGrp="1"/>
          </p:cNvSpPr>
          <p:nvPr>
            <p:ph type="body" idx="2"/>
          </p:nvPr>
        </p:nvSpPr>
        <p:spPr>
          <a:xfrm>
            <a:off x="886110" y="1662574"/>
            <a:ext cx="6532041" cy="6387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4" name="Google Shape;1054;p220"/>
          <p:cNvSpPr txBox="1">
            <a:spLocks noGrp="1"/>
          </p:cNvSpPr>
          <p:nvPr>
            <p:ph type="sldNum" idx="12"/>
          </p:nvPr>
        </p:nvSpPr>
        <p:spPr>
          <a:xfrm>
            <a:off x="13714572" y="7969046"/>
            <a:ext cx="761921" cy="45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55" name="Google Shape;1055;p220"/>
          <p:cNvSpPr txBox="1">
            <a:spLocks noGrp="1"/>
          </p:cNvSpPr>
          <p:nvPr>
            <p:ph type="title"/>
          </p:nvPr>
        </p:nvSpPr>
        <p:spPr>
          <a:xfrm>
            <a:off x="886110" y="11042"/>
            <a:ext cx="11213413" cy="13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446484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 Left &amp; Text Right">
  <p:cSld name="Pic Left &amp; Text Right"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221"/>
          <p:cNvSpPr txBox="1">
            <a:spLocks noGrp="1"/>
          </p:cNvSpPr>
          <p:nvPr>
            <p:ph type="sldNum" idx="12"/>
          </p:nvPr>
        </p:nvSpPr>
        <p:spPr>
          <a:xfrm>
            <a:off x="13677100" y="7994024"/>
            <a:ext cx="761921" cy="45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58" name="Google Shape;1058;p221"/>
          <p:cNvSpPr txBox="1">
            <a:spLocks noGrp="1"/>
          </p:cNvSpPr>
          <p:nvPr>
            <p:ph type="title"/>
          </p:nvPr>
        </p:nvSpPr>
        <p:spPr>
          <a:xfrm>
            <a:off x="898109" y="15239"/>
            <a:ext cx="11213413" cy="13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9" name="Google Shape;1059;p221"/>
          <p:cNvSpPr txBox="1">
            <a:spLocks noGrp="1"/>
          </p:cNvSpPr>
          <p:nvPr>
            <p:ph type="body" idx="1"/>
          </p:nvPr>
        </p:nvSpPr>
        <p:spPr>
          <a:xfrm>
            <a:off x="7656989" y="1724827"/>
            <a:ext cx="6819505" cy="6130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0" name="Google Shape;1060;p221"/>
          <p:cNvSpPr>
            <a:spLocks noGrp="1"/>
          </p:cNvSpPr>
          <p:nvPr>
            <p:ph type="pic" idx="2"/>
          </p:nvPr>
        </p:nvSpPr>
        <p:spPr>
          <a:xfrm>
            <a:off x="898107" y="1725537"/>
            <a:ext cx="6532096" cy="61296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61" name="Google Shape;1061;p221"/>
          <p:cNvSpPr txBox="1">
            <a:spLocks noGrp="1"/>
          </p:cNvSpPr>
          <p:nvPr>
            <p:ph type="body" idx="3"/>
          </p:nvPr>
        </p:nvSpPr>
        <p:spPr>
          <a:xfrm>
            <a:off x="722004" y="7049921"/>
            <a:ext cx="4571524" cy="52825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82875" tIns="91425" rIns="182875" bIns="91425" anchor="b" anchorCtr="0">
            <a:spAutoFit/>
          </a:bodyPr>
          <a:lstStyle>
            <a:lvl1pPr marL="571409" lvl="0" indent="-402128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467"/>
              <a:buChar char="•"/>
              <a:defRPr sz="1833">
                <a:solidFill>
                  <a:schemeClr val="dk1"/>
                </a:solidFill>
              </a:defRPr>
            </a:lvl1pPr>
            <a:lvl2pPr marL="1142817" lvl="1" indent="-402128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467"/>
              <a:buChar char="•"/>
              <a:defRPr sz="1833">
                <a:solidFill>
                  <a:schemeClr val="dk1"/>
                </a:solidFill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2285634" lvl="3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4pPr>
            <a:lvl5pPr marL="2857043" lvl="4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542525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 Pic &amp; Text">
  <p:cSld name="3 Column Pic &amp; Text"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222"/>
          <p:cNvSpPr txBox="1">
            <a:spLocks noGrp="1"/>
          </p:cNvSpPr>
          <p:nvPr>
            <p:ph type="body" idx="1"/>
          </p:nvPr>
        </p:nvSpPr>
        <p:spPr>
          <a:xfrm>
            <a:off x="9969965" y="4198503"/>
            <a:ext cx="4391398" cy="3777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433873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2333"/>
            </a:lvl1pPr>
            <a:lvl2pPr marL="1142817" lvl="1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2pPr>
            <a:lvl3pPr marL="1714226" lvl="2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3pPr>
            <a:lvl4pPr marL="2285634" lvl="3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4pPr>
            <a:lvl5pPr marL="2857043" lvl="4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4" name="Google Shape;1064;p222"/>
          <p:cNvSpPr>
            <a:spLocks noGrp="1"/>
          </p:cNvSpPr>
          <p:nvPr>
            <p:ph type="pic" idx="2"/>
          </p:nvPr>
        </p:nvSpPr>
        <p:spPr>
          <a:xfrm>
            <a:off x="900765" y="1587016"/>
            <a:ext cx="4391398" cy="23998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65" name="Google Shape;1065;p222"/>
          <p:cNvSpPr txBox="1">
            <a:spLocks noGrp="1"/>
          </p:cNvSpPr>
          <p:nvPr>
            <p:ph type="body" idx="3"/>
          </p:nvPr>
        </p:nvSpPr>
        <p:spPr>
          <a:xfrm>
            <a:off x="900767" y="4198502"/>
            <a:ext cx="4391398" cy="3777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433873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2333"/>
            </a:lvl1pPr>
            <a:lvl2pPr marL="1142817" lvl="1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2pPr>
            <a:lvl3pPr marL="1714226" lvl="2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3pPr>
            <a:lvl4pPr marL="2285634" lvl="3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4pPr>
            <a:lvl5pPr marL="2857043" lvl="4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6" name="Google Shape;1066;p222"/>
          <p:cNvSpPr txBox="1">
            <a:spLocks noGrp="1"/>
          </p:cNvSpPr>
          <p:nvPr>
            <p:ph type="body" idx="4"/>
          </p:nvPr>
        </p:nvSpPr>
        <p:spPr>
          <a:xfrm>
            <a:off x="5435366" y="4198503"/>
            <a:ext cx="4391398" cy="3777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433873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2333"/>
            </a:lvl1pPr>
            <a:lvl2pPr marL="1142817" lvl="1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2pPr>
            <a:lvl3pPr marL="1714226" lvl="2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3pPr>
            <a:lvl4pPr marL="2285634" lvl="3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4pPr>
            <a:lvl5pPr marL="2857043" lvl="4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7" name="Google Shape;1067;p222"/>
          <p:cNvSpPr txBox="1">
            <a:spLocks noGrp="1"/>
          </p:cNvSpPr>
          <p:nvPr>
            <p:ph type="title"/>
          </p:nvPr>
        </p:nvSpPr>
        <p:spPr>
          <a:xfrm>
            <a:off x="874111" y="15239"/>
            <a:ext cx="11213413" cy="13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8" name="Google Shape;1068;p222"/>
          <p:cNvSpPr>
            <a:spLocks noGrp="1"/>
          </p:cNvSpPr>
          <p:nvPr>
            <p:ph type="pic" idx="5"/>
          </p:nvPr>
        </p:nvSpPr>
        <p:spPr>
          <a:xfrm>
            <a:off x="5435366" y="1587016"/>
            <a:ext cx="4391398" cy="23998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69" name="Google Shape;1069;p222"/>
          <p:cNvSpPr>
            <a:spLocks noGrp="1"/>
          </p:cNvSpPr>
          <p:nvPr>
            <p:ph type="pic" idx="6"/>
          </p:nvPr>
        </p:nvSpPr>
        <p:spPr>
          <a:xfrm>
            <a:off x="9969968" y="1587016"/>
            <a:ext cx="4391398" cy="23998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70" name="Google Shape;1070;p222"/>
          <p:cNvSpPr txBox="1">
            <a:spLocks noGrp="1"/>
          </p:cNvSpPr>
          <p:nvPr>
            <p:ph type="sldNum" idx="12"/>
          </p:nvPr>
        </p:nvSpPr>
        <p:spPr>
          <a:xfrm>
            <a:off x="13714572" y="7969046"/>
            <a:ext cx="761921" cy="45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143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7" y="456324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0288" y="2101065"/>
            <a:ext cx="6447224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0288" y="3130764"/>
            <a:ext cx="6447224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971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971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86834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Row Pic &amp; Text">
  <p:cSld name="2 Row Pic &amp; Text"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223"/>
          <p:cNvSpPr>
            <a:spLocks noGrp="1"/>
          </p:cNvSpPr>
          <p:nvPr>
            <p:ph type="pic" idx="2"/>
          </p:nvPr>
        </p:nvSpPr>
        <p:spPr>
          <a:xfrm>
            <a:off x="900767" y="1587016"/>
            <a:ext cx="5023633" cy="308843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73" name="Google Shape;1073;p223"/>
          <p:cNvSpPr txBox="1">
            <a:spLocks noGrp="1"/>
          </p:cNvSpPr>
          <p:nvPr>
            <p:ph type="body" idx="1"/>
          </p:nvPr>
        </p:nvSpPr>
        <p:spPr>
          <a:xfrm>
            <a:off x="6100049" y="1587018"/>
            <a:ext cx="8225320" cy="3083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433873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2333"/>
            </a:lvl1pPr>
            <a:lvl2pPr marL="1142817" lvl="1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2pPr>
            <a:lvl3pPr marL="1714226" lvl="2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3pPr>
            <a:lvl4pPr marL="2285634" lvl="3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4pPr>
            <a:lvl5pPr marL="2857043" lvl="4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4" name="Google Shape;1074;p223"/>
          <p:cNvSpPr txBox="1">
            <a:spLocks noGrp="1"/>
          </p:cNvSpPr>
          <p:nvPr>
            <p:ph type="title"/>
          </p:nvPr>
        </p:nvSpPr>
        <p:spPr>
          <a:xfrm>
            <a:off x="874111" y="15239"/>
            <a:ext cx="11213413" cy="13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23"/>
          <p:cNvSpPr txBox="1">
            <a:spLocks noGrp="1"/>
          </p:cNvSpPr>
          <p:nvPr>
            <p:ph type="sldNum" idx="12"/>
          </p:nvPr>
        </p:nvSpPr>
        <p:spPr>
          <a:xfrm>
            <a:off x="13714572" y="7969046"/>
            <a:ext cx="761921" cy="45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76" name="Google Shape;1076;p223"/>
          <p:cNvSpPr>
            <a:spLocks noGrp="1"/>
          </p:cNvSpPr>
          <p:nvPr>
            <p:ph type="pic" idx="3"/>
          </p:nvPr>
        </p:nvSpPr>
        <p:spPr>
          <a:xfrm>
            <a:off x="900767" y="4887085"/>
            <a:ext cx="5023631" cy="308843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77" name="Google Shape;1077;p223"/>
          <p:cNvSpPr txBox="1">
            <a:spLocks noGrp="1"/>
          </p:cNvSpPr>
          <p:nvPr>
            <p:ph type="body" idx="4"/>
          </p:nvPr>
        </p:nvSpPr>
        <p:spPr>
          <a:xfrm>
            <a:off x="6100049" y="4887085"/>
            <a:ext cx="8225320" cy="308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433873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2333"/>
            </a:lvl1pPr>
            <a:lvl2pPr marL="1142817" lvl="1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2pPr>
            <a:lvl3pPr marL="1714226" lvl="2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3pPr>
            <a:lvl4pPr marL="2285634" lvl="3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4pPr>
            <a:lvl5pPr marL="2857043" lvl="4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329043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Row Pic &amp; Text">
  <p:cSld name="3 Row Pic &amp; Text"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224"/>
          <p:cNvSpPr>
            <a:spLocks noGrp="1"/>
          </p:cNvSpPr>
          <p:nvPr>
            <p:ph type="pic" idx="2"/>
          </p:nvPr>
        </p:nvSpPr>
        <p:spPr>
          <a:xfrm>
            <a:off x="899577" y="2254431"/>
            <a:ext cx="3497862" cy="196767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80" name="Google Shape;1080;p224"/>
          <p:cNvSpPr txBox="1">
            <a:spLocks noGrp="1"/>
          </p:cNvSpPr>
          <p:nvPr>
            <p:ph type="body" idx="1"/>
          </p:nvPr>
        </p:nvSpPr>
        <p:spPr>
          <a:xfrm>
            <a:off x="4556450" y="2254431"/>
            <a:ext cx="2873854" cy="1967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433873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2333"/>
            </a:lvl1pPr>
            <a:lvl2pPr marL="1142817" lvl="1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2pPr>
            <a:lvl3pPr marL="1714226" lvl="2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3pPr>
            <a:lvl4pPr marL="2285634" lvl="3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4pPr>
            <a:lvl5pPr marL="2857043" lvl="4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1" name="Google Shape;1081;p224"/>
          <p:cNvSpPr txBox="1">
            <a:spLocks noGrp="1"/>
          </p:cNvSpPr>
          <p:nvPr>
            <p:ph type="title"/>
          </p:nvPr>
        </p:nvSpPr>
        <p:spPr>
          <a:xfrm>
            <a:off x="898109" y="15239"/>
            <a:ext cx="11213413" cy="13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2" name="Google Shape;1082;p224"/>
          <p:cNvSpPr txBox="1">
            <a:spLocks noGrp="1"/>
          </p:cNvSpPr>
          <p:nvPr>
            <p:ph type="sldNum" idx="12"/>
          </p:nvPr>
        </p:nvSpPr>
        <p:spPr>
          <a:xfrm>
            <a:off x="13602158" y="7981535"/>
            <a:ext cx="761921" cy="45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83" name="Google Shape;1083;p224"/>
          <p:cNvSpPr>
            <a:spLocks noGrp="1"/>
          </p:cNvSpPr>
          <p:nvPr>
            <p:ph type="pic" idx="3"/>
          </p:nvPr>
        </p:nvSpPr>
        <p:spPr>
          <a:xfrm>
            <a:off x="899577" y="4464462"/>
            <a:ext cx="3497862" cy="196767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84" name="Google Shape;1084;p224"/>
          <p:cNvSpPr txBox="1">
            <a:spLocks noGrp="1"/>
          </p:cNvSpPr>
          <p:nvPr>
            <p:ph type="body" idx="4"/>
          </p:nvPr>
        </p:nvSpPr>
        <p:spPr>
          <a:xfrm>
            <a:off x="4556450" y="4464462"/>
            <a:ext cx="2873854" cy="1967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433873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2333"/>
            </a:lvl1pPr>
            <a:lvl2pPr marL="1142817" lvl="1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2pPr>
            <a:lvl3pPr marL="1714226" lvl="2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3pPr>
            <a:lvl4pPr marL="2285634" lvl="3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4pPr>
            <a:lvl5pPr marL="2857043" lvl="4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5" name="Google Shape;1085;p224"/>
          <p:cNvSpPr>
            <a:spLocks noGrp="1"/>
          </p:cNvSpPr>
          <p:nvPr>
            <p:ph type="pic" idx="5"/>
          </p:nvPr>
        </p:nvSpPr>
        <p:spPr>
          <a:xfrm>
            <a:off x="7889097" y="2254431"/>
            <a:ext cx="3497862" cy="196767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86" name="Google Shape;1086;p224"/>
          <p:cNvSpPr txBox="1">
            <a:spLocks noGrp="1"/>
          </p:cNvSpPr>
          <p:nvPr>
            <p:ph type="body" idx="6"/>
          </p:nvPr>
        </p:nvSpPr>
        <p:spPr>
          <a:xfrm>
            <a:off x="11545968" y="2254431"/>
            <a:ext cx="2873854" cy="1967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433873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2333"/>
            </a:lvl1pPr>
            <a:lvl2pPr marL="1142817" lvl="1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2pPr>
            <a:lvl3pPr marL="1714226" lvl="2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3pPr>
            <a:lvl4pPr marL="2285634" lvl="3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4pPr>
            <a:lvl5pPr marL="2857043" lvl="4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7" name="Google Shape;1087;p224"/>
          <p:cNvSpPr>
            <a:spLocks noGrp="1"/>
          </p:cNvSpPr>
          <p:nvPr>
            <p:ph type="pic" idx="7"/>
          </p:nvPr>
        </p:nvSpPr>
        <p:spPr>
          <a:xfrm>
            <a:off x="7889097" y="4464462"/>
            <a:ext cx="3497862" cy="196767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88" name="Google Shape;1088;p224"/>
          <p:cNvSpPr txBox="1">
            <a:spLocks noGrp="1"/>
          </p:cNvSpPr>
          <p:nvPr>
            <p:ph type="body" idx="8"/>
          </p:nvPr>
        </p:nvSpPr>
        <p:spPr>
          <a:xfrm>
            <a:off x="11545968" y="4464462"/>
            <a:ext cx="2873854" cy="1967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433873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2333"/>
            </a:lvl1pPr>
            <a:lvl2pPr marL="1142817" lvl="1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2pPr>
            <a:lvl3pPr marL="1714226" lvl="2" indent="-412684" algn="l">
              <a:lnSpc>
                <a:spcPct val="90000"/>
              </a:lnSpc>
              <a:spcBef>
                <a:spcPts val="66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3pPr>
            <a:lvl4pPr marL="2285634" lvl="3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4pPr>
            <a:lvl5pPr marL="2857043" lvl="4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38565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-Image ">
  <p:cSld name="Multi-Image "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225"/>
          <p:cNvSpPr txBox="1">
            <a:spLocks noGrp="1"/>
          </p:cNvSpPr>
          <p:nvPr>
            <p:ph type="sldNum" idx="12"/>
          </p:nvPr>
        </p:nvSpPr>
        <p:spPr>
          <a:xfrm>
            <a:off x="13714572" y="7969046"/>
            <a:ext cx="761921" cy="45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91" name="Google Shape;1091;p225"/>
          <p:cNvSpPr txBox="1">
            <a:spLocks noGrp="1"/>
          </p:cNvSpPr>
          <p:nvPr>
            <p:ph type="title"/>
          </p:nvPr>
        </p:nvSpPr>
        <p:spPr>
          <a:xfrm>
            <a:off x="874111" y="15239"/>
            <a:ext cx="11213413" cy="13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2" name="Google Shape;1092;p225"/>
          <p:cNvSpPr txBox="1">
            <a:spLocks noGrp="1"/>
          </p:cNvSpPr>
          <p:nvPr>
            <p:ph type="body" idx="1"/>
          </p:nvPr>
        </p:nvSpPr>
        <p:spPr>
          <a:xfrm>
            <a:off x="903677" y="7718839"/>
            <a:ext cx="4549066" cy="39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marL="571409" lvl="0" indent="-39681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75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1142817" lvl="1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714226" lvl="2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2285634" lvl="3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857043" lvl="4" indent="-41268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3" name="Google Shape;1093;p225"/>
          <p:cNvSpPr>
            <a:spLocks noGrp="1"/>
          </p:cNvSpPr>
          <p:nvPr>
            <p:ph type="pic" idx="2"/>
          </p:nvPr>
        </p:nvSpPr>
        <p:spPr>
          <a:xfrm>
            <a:off x="5706957" y="1671139"/>
            <a:ext cx="3204721" cy="31312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94" name="Google Shape;1094;p225"/>
          <p:cNvSpPr>
            <a:spLocks noGrp="1"/>
          </p:cNvSpPr>
          <p:nvPr>
            <p:ph type="pic" idx="3"/>
          </p:nvPr>
        </p:nvSpPr>
        <p:spPr>
          <a:xfrm>
            <a:off x="5706957" y="4918746"/>
            <a:ext cx="5241619" cy="291392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95" name="Google Shape;1095;p225"/>
          <p:cNvSpPr>
            <a:spLocks noGrp="1"/>
          </p:cNvSpPr>
          <p:nvPr>
            <p:ph type="pic" idx="4"/>
          </p:nvPr>
        </p:nvSpPr>
        <p:spPr>
          <a:xfrm>
            <a:off x="9017501" y="1671139"/>
            <a:ext cx="5257492" cy="31312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96" name="Google Shape;1096;p225"/>
          <p:cNvSpPr>
            <a:spLocks noGrp="1"/>
          </p:cNvSpPr>
          <p:nvPr>
            <p:ph type="pic" idx="5"/>
          </p:nvPr>
        </p:nvSpPr>
        <p:spPr>
          <a:xfrm>
            <a:off x="11054397" y="4918747"/>
            <a:ext cx="3220596" cy="291391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97" name="Google Shape;1097;p225"/>
          <p:cNvSpPr>
            <a:spLocks noGrp="1"/>
          </p:cNvSpPr>
          <p:nvPr>
            <p:ph type="pic" idx="6"/>
          </p:nvPr>
        </p:nvSpPr>
        <p:spPr>
          <a:xfrm>
            <a:off x="888908" y="1671138"/>
            <a:ext cx="4712225" cy="517764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50301626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_Sub">
  <p:cSld name="Head_Sub"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226"/>
          <p:cNvSpPr txBox="1">
            <a:spLocks noGrp="1"/>
          </p:cNvSpPr>
          <p:nvPr>
            <p:ph type="sldNum" idx="12"/>
          </p:nvPr>
        </p:nvSpPr>
        <p:spPr>
          <a:xfrm>
            <a:off x="13714572" y="7969046"/>
            <a:ext cx="761921" cy="45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00" name="Google Shape;1100;p226"/>
          <p:cNvSpPr txBox="1">
            <a:spLocks noGrp="1"/>
          </p:cNvSpPr>
          <p:nvPr>
            <p:ph type="title"/>
          </p:nvPr>
        </p:nvSpPr>
        <p:spPr>
          <a:xfrm>
            <a:off x="880660" y="15239"/>
            <a:ext cx="11213413" cy="13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1" name="Google Shape;1101;p226"/>
          <p:cNvSpPr txBox="1">
            <a:spLocks noGrp="1"/>
          </p:cNvSpPr>
          <p:nvPr>
            <p:ph type="body" idx="1"/>
          </p:nvPr>
        </p:nvSpPr>
        <p:spPr>
          <a:xfrm>
            <a:off x="904658" y="1419986"/>
            <a:ext cx="11177417" cy="458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47617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lt2"/>
              </a:buClr>
              <a:buSzPts val="2400"/>
              <a:buChar char="•"/>
              <a:defRPr sz="3000" b="0" i="0">
                <a:solidFill>
                  <a:schemeClr val="lt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053113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Header Only">
  <p:cSld name="1_Header Only"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227"/>
          <p:cNvSpPr txBox="1">
            <a:spLocks noGrp="1"/>
          </p:cNvSpPr>
          <p:nvPr>
            <p:ph type="sldNum" idx="12"/>
          </p:nvPr>
        </p:nvSpPr>
        <p:spPr>
          <a:xfrm>
            <a:off x="13714572" y="7969046"/>
            <a:ext cx="761921" cy="45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04" name="Google Shape;1104;p227"/>
          <p:cNvSpPr txBox="1">
            <a:spLocks noGrp="1"/>
          </p:cNvSpPr>
          <p:nvPr>
            <p:ph type="title"/>
          </p:nvPr>
        </p:nvSpPr>
        <p:spPr>
          <a:xfrm>
            <a:off x="880660" y="15239"/>
            <a:ext cx="11213413" cy="13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482648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228"/>
          <p:cNvSpPr txBox="1">
            <a:spLocks noGrp="1"/>
          </p:cNvSpPr>
          <p:nvPr>
            <p:ph type="sldNum" idx="12"/>
          </p:nvPr>
        </p:nvSpPr>
        <p:spPr>
          <a:xfrm>
            <a:off x="10952609" y="476162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3123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229"/>
          <p:cNvSpPr/>
          <p:nvPr/>
        </p:nvSpPr>
        <p:spPr>
          <a:xfrm>
            <a:off x="2" y="0"/>
            <a:ext cx="15238417" cy="85709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8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229"/>
          <p:cNvSpPr txBox="1"/>
          <p:nvPr/>
        </p:nvSpPr>
        <p:spPr>
          <a:xfrm>
            <a:off x="1873973" y="3285367"/>
            <a:ext cx="11213413" cy="196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8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thank you</a:t>
            </a:r>
            <a:endParaRPr sz="2250"/>
          </a:p>
        </p:txBody>
      </p:sp>
      <p:pic>
        <p:nvPicPr>
          <p:cNvPr id="1110" name="Google Shape;1110;p2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172259" y="4768213"/>
            <a:ext cx="3144409" cy="1210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1" name="Google Shape;1111;p2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5457" y="2742851"/>
            <a:ext cx="3182190" cy="1225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281768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536740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928F-EB3E-4469-BEF0-05D5A1296B56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23228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0A8D-734A-4E7B-BE61-04DFFD3BA70B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502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39869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706" y="2136779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706" y="5735768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584AD-148E-47AA-83B0-D68B80CB6043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88496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44579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46193" y="2281609"/>
            <a:ext cx="6444579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32F2-86FF-4744-B483-8B0714B4611D}" type="datetime1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522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7" y="456324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0288" y="2101065"/>
            <a:ext cx="6447224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0288" y="3130764"/>
            <a:ext cx="6447224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971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971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EBE51-2814-4E53-8F9B-C5FB2265E7FE}" type="datetime1">
              <a:rPr lang="en-US" smtClean="0"/>
              <a:t>1/26/2024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6332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C6000-4517-48DD-92B5-20EE41D60020}" type="datetime1">
              <a:rPr lang="en-US" smtClean="0"/>
              <a:t>1/26/2024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332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47659-E76B-422E-89DB-51E5888AEDB0}" type="datetime1">
              <a:rPr lang="en-US" smtClean="0"/>
              <a:t>1/26/2024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1512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971" y="1234055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0289" y="2571274"/>
            <a:ext cx="4915447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D39B2-4264-485C-A448-E567446909CC}" type="datetime1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5313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78971" y="1234055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0289" y="2571274"/>
            <a:ext cx="4915447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FF920-C891-4BE1-8EC8-717356BBC5B4}" type="datetime1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63222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3155-155B-4264-A0FB-8C5CCE962B71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9492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4990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642" y="456322"/>
            <a:ext cx="9603375" cy="72634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E2110-1689-4879-A17D-97B0277ED1D2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5374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4234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59495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13D38-E59B-4CB4-BF11-5160C7638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A96480-7C32-4699-924F-04E6351700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BC612-618C-409E-941D-AEC588BC7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DC797-8075-8C4A-8A8D-8A857528D473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4A450-9736-44ED-85DD-C331F9D20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3EF47-51DD-493F-A527-42B13B78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6243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12F6D-F43A-4B4F-84F7-143B963D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F94D2-82C1-46EF-A773-0D5884127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820E2E"/>
              </a:buClr>
              <a:defRPr/>
            </a:lvl1pPr>
            <a:lvl2pPr>
              <a:buClr>
                <a:srgbClr val="820E2E"/>
              </a:buClr>
              <a:defRPr/>
            </a:lvl2pPr>
            <a:lvl3pPr>
              <a:buClr>
                <a:srgbClr val="820E2E"/>
              </a:buClr>
              <a:defRPr/>
            </a:lvl3pPr>
            <a:lvl4pPr>
              <a:buClr>
                <a:srgbClr val="820E2E"/>
              </a:buClr>
              <a:defRPr/>
            </a:lvl4pPr>
            <a:lvl5pPr>
              <a:buClr>
                <a:srgbClr val="820E2E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E9994-2CA0-44D6-9A6B-DC39E99B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A1F6F-D437-F14A-A120-0817E7247F2F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BEF13-2C78-4362-85F3-4DDDFFAF0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078CB-9D7A-4E47-993A-01A74979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09770" y="8114592"/>
            <a:ext cx="3428643" cy="456322"/>
          </a:xfrm>
        </p:spPr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47381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2B87F-A50B-4283-BAE1-6F38D7BA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79DDE-7135-4C6E-89EC-56BB900C5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6D497-E39D-4152-8A9C-66D1E839E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9C4FA-73FD-6A41-9161-F8B64F36058F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064B8-7F80-48A5-92E3-D5EE1C2F9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5FF59-41C8-46BB-AD66-DC519108A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464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7BC78-93ED-46AE-8010-3C6456A28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94657-99BE-4460-A46D-DEA7395B8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E7734-B315-4991-BCF9-E3D9E9EB2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4446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A8D7C9-D56E-4559-AFB8-3982882C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26B81-41A8-0B4C-9E42-D3152BAEE144}" type="datetime1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E1F375-6F0E-4C40-83E4-19ED5841A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7054C-81C7-40F7-A8CF-DB28A2BE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94005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F83A4-7EF3-41CB-B53D-9A9ADA39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6" y="456322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22F71-25DA-4481-85EB-A8AC755DA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626" y="2101065"/>
            <a:ext cx="6446562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9B4806-2041-48F9-87D0-3E06CEA8E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9626" y="3130764"/>
            <a:ext cx="6446562" cy="4604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2F746-2496-4270-9CAC-FAE455F1D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310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8D7411-C1B9-4FA6-9838-4E5A9A0A56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310" cy="4604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B96038-4F98-4820-86B8-B32134CC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E75-20BA-BC4D-8EBD-31C90C5CB06B}" type="datetime1">
              <a:rPr lang="en-US" smtClean="0"/>
              <a:t>1/26/2024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0568E9-37E6-4C63-9C7F-5C0D0A2C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B700A-4D69-493C-877B-0ABC4234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34032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6C4E-C539-4919-BEEB-0861CE156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39C433-5443-427D-A1F6-03818A28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53A95-3D89-334B-9844-3C1CBD34ADE9}" type="datetime1">
              <a:rPr lang="en-US" smtClean="0"/>
              <a:t>1/26/2024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25EBB-D03C-499A-B544-B2B528A6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F09940-D2D2-4343-9AAC-DFF78692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67036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699D28-4B72-4196-A684-4ADD04BD3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045F-598D-6348-9C9B-645421F81A2C}" type="datetime1">
              <a:rPr lang="en-US" smtClean="0"/>
              <a:t>1/26/2024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B99E43-7F41-462E-BAAF-C51A92B8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7CDD2-E748-4CB4-A5C8-EC11F399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1085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221EF-1A90-4CEB-86C8-14B3069AD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870B6-28AE-42A2-B10F-FD6FA524F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E29A9-DD75-4BBB-8D7D-4F06059D3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3640C-6DCA-4474-9D92-B077DA4AB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8BD5-4B38-AE4C-BEF9-2E365D46C973}" type="datetime1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C8973D-ECDF-4DEA-8E1C-D4E4F42C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74EC9-3AA2-43FA-B522-51EDBC6C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8302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5105B-5DB0-4DBF-8F91-38DDD4B3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AAB282-A978-4042-8178-F16CB74550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947E74-00FC-45A2-B908-7F4319727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CFF7B-069B-4A4A-B48B-B45B5BC8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A3598-92DE-2547-B123-9BFF0AB00169}" type="datetime1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06AC2-304E-4487-85A5-2DCE6F55C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FB8EF-4EE2-4F4D-8414-3A8B2566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9268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A8FA-A99C-4FBE-83C3-8725E0844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B1067D-75BA-4D97-8B65-DE25FFCE8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83FA3-5E8F-48FE-B391-462D0FDA9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E1BD-2D2F-134E-979B-C94155605E2F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C10E0-F848-41C5-955B-CB5770A1C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363AA-BD01-463D-9859-71A6A080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8394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971" y="1234055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0289" y="2571274"/>
            <a:ext cx="4915447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11169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34E561-FB6E-4DDE-B5DF-AF8789503F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904989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562F7-4B20-4960-9BBB-4AF654032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47641" y="456322"/>
            <a:ext cx="9666868" cy="726345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78CD0-4987-46C5-9AD5-C31C4C01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FC11-B262-EE4E-83B5-1DA069E36828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D6434-841D-4447-847D-AFAA64634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B5F4E-758A-4D77-8B2F-FA9375A2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9215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21" y="343234"/>
            <a:ext cx="13714572" cy="14284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804EA-1818-479F-A180-8D42F27C5E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032784"/>
      </p:ext>
    </p:extLst>
  </p:cSld>
  <p:clrMapOvr>
    <a:masterClrMapping/>
  </p:clrMapOvr>
  <p:transition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60" y="347204"/>
            <a:ext cx="14857453" cy="14245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61921" y="1999881"/>
            <a:ext cx="13714572" cy="5662358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61921" y="7809054"/>
            <a:ext cx="3555630" cy="57139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206458" y="7809054"/>
            <a:ext cx="4825497" cy="57139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E7534-8D79-4361-ABD1-EDB37AC994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01506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peaker_Slide">
    <p:bg>
      <p:bgPr>
        <a:blipFill dpi="0" rotWithShape="1">
          <a:blip r:embed="rId2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171373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Layout with Bra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081842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125">
                <a:solidFill>
                  <a:srgbClr val="0C3B4A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125">
                <a:solidFill>
                  <a:srgbClr val="0C3B4A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125">
                <a:solidFill>
                  <a:srgbClr val="0C3B4A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125">
                <a:solidFill>
                  <a:srgbClr val="0C3B4A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125">
                <a:solidFill>
                  <a:srgbClr val="0C3B4A"/>
                </a:solidFill>
              </a:rPr>
              <a:t>Body Level Five</a:t>
            </a:r>
          </a:p>
        </p:txBody>
      </p:sp>
      <p:sp>
        <p:nvSpPr>
          <p:cNvPr id="5" name="Shape 25"/>
          <p:cNvSpPr/>
          <p:nvPr userDrawn="1"/>
        </p:nvSpPr>
        <p:spPr>
          <a:xfrm>
            <a:off x="-23142" y="8286375"/>
            <a:ext cx="15284696" cy="303108"/>
          </a:xfrm>
          <a:prstGeom prst="rect">
            <a:avLst/>
          </a:prstGeom>
          <a:solidFill>
            <a:srgbClr val="8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l">
              <a:spcBef>
                <a:spcPts val="2812"/>
              </a:spcBef>
              <a:defRPr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endParaRPr sz="1125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729244"/>
      </p:ext>
    </p:extLst>
  </p:cSld>
  <p:clrMapOvr>
    <a:masterClrMapping/>
  </p:clrMapOvr>
  <p:transition spd="med"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552362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5416E77-E0E8-E140-847C-F664014FA86B}"/>
              </a:ext>
            </a:extLst>
          </p:cNvPr>
          <p:cNvSpPr/>
          <p:nvPr userDrawn="1"/>
        </p:nvSpPr>
        <p:spPr>
          <a:xfrm>
            <a:off x="0" y="-195906"/>
            <a:ext cx="15238413" cy="876681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DB3BB9-D1FA-7A45-8A7E-39F6F927851D}"/>
              </a:ext>
            </a:extLst>
          </p:cNvPr>
          <p:cNvSpPr/>
          <p:nvPr userDrawn="1"/>
        </p:nvSpPr>
        <p:spPr>
          <a:xfrm>
            <a:off x="2513734" y="-195905"/>
            <a:ext cx="12741007" cy="8766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dirty="0"/>
              <a:t>         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B945AA-944B-3B46-BC31-B5A50F53C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9950" y="2345564"/>
            <a:ext cx="9436315" cy="5438166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500" b="0" i="0" baseline="0">
                <a:latin typeface="Calibri" panose="020F0502020204030204" pitchFamily="34" charset="0"/>
                <a:cs typeface="Gotham Medium" pitchFamily="2" charset="0"/>
              </a:defRPr>
            </a:lvl1pPr>
            <a:lvl2pPr marL="571409" indent="0">
              <a:buFont typeface="Wingdings" pitchFamily="2" charset="2"/>
              <a:buNone/>
              <a:defRPr sz="1750" baseline="0">
                <a:latin typeface="Calibri" panose="020F0502020204030204" pitchFamily="34" charset="0"/>
                <a:cs typeface="Gotham Medium" pitchFamily="2" charset="0"/>
              </a:defRPr>
            </a:lvl2pPr>
            <a:lvl3pPr marL="1428521" indent="-285704">
              <a:buFont typeface="Wingdings" pitchFamily="2" charset="2"/>
              <a:buChar char="§"/>
              <a:defRPr sz="1750" baseline="0">
                <a:latin typeface="Calibri" panose="020F0502020204030204" pitchFamily="34" charset="0"/>
                <a:cs typeface="Gotham Medium" pitchFamily="2" charset="0"/>
              </a:defRPr>
            </a:lvl3pPr>
            <a:lvl4pPr marL="1999930" indent="-285704">
              <a:buFont typeface="Wingdings" pitchFamily="2" charset="2"/>
              <a:buChar char="§"/>
              <a:defRPr sz="1750" baseline="0">
                <a:latin typeface="Calibri" panose="020F0502020204030204" pitchFamily="34" charset="0"/>
                <a:cs typeface="Gotham Medium" pitchFamily="2" charset="0"/>
              </a:defRPr>
            </a:lvl4pPr>
            <a:lvl5pPr marL="2571339" indent="-285704">
              <a:buFont typeface="Wingdings" pitchFamily="2" charset="2"/>
              <a:buChar char="§"/>
              <a:defRPr sz="1750" baseline="0">
                <a:latin typeface="Calibri" panose="020F0502020204030204" pitchFamily="34" charset="0"/>
                <a:cs typeface="Gotham Medium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070701C0-73CF-0840-82AD-EB3C480EABA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0574" y="2088551"/>
            <a:ext cx="1985966" cy="1985804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750">
                <a:latin typeface="Whitney HTF Book" pitchFamily="2" charset="77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7D10C4-5924-B245-8685-911079775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341" y="455876"/>
            <a:ext cx="12057839" cy="1237310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 algn="r">
              <a:defRPr sz="4499" b="0" i="0" baseline="0">
                <a:latin typeface="Calibri" panose="020F0502020204030204" pitchFamily="34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B5ED14F-B0B1-5548-9804-DBC5206AF1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47920" y="7943967"/>
            <a:ext cx="2027701" cy="456322"/>
          </a:xfrm>
        </p:spPr>
        <p:txBody>
          <a:bodyPr/>
          <a:lstStyle/>
          <a:p>
            <a:fld id="{CC1DF0F3-96FB-41B0-818D-160486166418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AD675946-2165-2040-A73A-8F25BF07A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1414" y="7943967"/>
            <a:ext cx="5270859" cy="45632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6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7641" y="3836504"/>
            <a:ext cx="13143131" cy="3623365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DF721-D999-4266-9D00-B1B9C9857A27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450E9B-0A1A-AD4C-A5A0-0444091C4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355" y="2128574"/>
            <a:ext cx="13207418" cy="109999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341552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3DD2-320A-4DC1-9CAB-AC40B81ADFAD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392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1DD1A-C064-4CAD-BC2E-7A81C0D67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F6FF5-B0EA-47BA-92F3-ED259F062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E802A-7FE7-4FAC-A8CB-680F15210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44B1D-67BF-4DCD-A924-970264F06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EEE5E-9DEB-4D70-B280-400C49CD3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7378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78971" y="1234055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0289" y="2571274"/>
            <a:ext cx="4915447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72229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96125-FB08-46E1-9A8C-3DF895118E57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2905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641" y="3337668"/>
            <a:ext cx="6476326" cy="43821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14446" y="3337668"/>
            <a:ext cx="6476326" cy="43821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BFCF-162D-4092-86AB-031DE56EDFB3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38669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626" y="2013485"/>
            <a:ext cx="13143131" cy="10433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9626" y="3265109"/>
            <a:ext cx="6446562" cy="680515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9626" y="4153945"/>
            <a:ext cx="6446562" cy="358170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4447" y="3265109"/>
            <a:ext cx="6478310" cy="680515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4447" y="4153945"/>
            <a:ext cx="6478310" cy="35817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123F-EC78-4A76-B89C-8A48F3A24E29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93827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B1CAB-E787-46C9-9F15-1AE7C8EDE965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418656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627" y="2049763"/>
            <a:ext cx="4914784" cy="1664299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310" y="2049763"/>
            <a:ext cx="7714447" cy="527519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627" y="3863712"/>
            <a:ext cx="4914784" cy="3471164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16C34-A3FF-49EF-90F9-601F7EA6FE22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07426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627" y="2013485"/>
            <a:ext cx="4914784" cy="1410346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78310" y="2013484"/>
            <a:ext cx="7714447" cy="5311472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627" y="3573481"/>
            <a:ext cx="4914784" cy="3761396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FEBC-4F88-466F-AE05-15E6F0BA3FF0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696868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1466-8F0A-4E2B-8DA9-BAC54B0BBA56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14558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4989" y="2158599"/>
            <a:ext cx="3285783" cy="5561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641" y="2158600"/>
            <a:ext cx="9666868" cy="556117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A1C3-41F6-490E-B95E-CEE58B6A0C92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19478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1841308" y="460040"/>
            <a:ext cx="11206333" cy="124826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5499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1841308" y="2128981"/>
            <a:ext cx="12635184" cy="6079374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761859" lvl="0" indent="-698371">
              <a:spcBef>
                <a:spcPts val="1000"/>
              </a:spcBef>
              <a:spcAft>
                <a:spcPts val="0"/>
              </a:spcAft>
              <a:buClr>
                <a:srgbClr val="820E2E"/>
              </a:buClr>
              <a:buSzPts val="3000"/>
              <a:buChar char="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1523719" lvl="1" indent="-634882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marL="2285577" lvl="2" indent="-634882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3pPr>
            <a:lvl4pPr marL="3047436" lvl="3" indent="-571395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3809295" lvl="4" indent="-571395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4571155" lvl="5" indent="-571395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5333013" lvl="6" indent="-571395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6094872" lvl="7" indent="-571395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6856731" lvl="8" indent="-571395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16742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30191" y="535112"/>
            <a:ext cx="11452971" cy="890281"/>
          </a:xfrm>
        </p:spPr>
        <p:txBody>
          <a:bodyPr anchor="ctr">
            <a:normAutofit/>
          </a:bodyPr>
          <a:lstStyle>
            <a:lvl1pPr>
              <a:defRPr sz="3000">
                <a:solidFill>
                  <a:srgbClr val="ED5428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0793" y="2279069"/>
            <a:ext cx="5783630" cy="5438166"/>
          </a:xfrm>
        </p:spPr>
        <p:txBody>
          <a:bodyPr>
            <a:noAutofit/>
          </a:bodyPr>
          <a:lstStyle>
            <a:lvl1pPr marL="0" indent="0">
              <a:buNone/>
              <a:defRPr sz="2500">
                <a:latin typeface="Whitney HTF Book" pitchFamily="2" charset="77"/>
              </a:defRPr>
            </a:lvl1pPr>
            <a:lvl2pPr marL="571409" indent="0">
              <a:buNone/>
              <a:defRPr sz="2500">
                <a:latin typeface="Whitney HTF Book" pitchFamily="2" charset="77"/>
              </a:defRPr>
            </a:lvl2pPr>
            <a:lvl3pPr marL="1142817" indent="0">
              <a:buNone/>
              <a:defRPr sz="2500">
                <a:latin typeface="Whitney HTF Book" pitchFamily="2" charset="77"/>
              </a:defRPr>
            </a:lvl3pPr>
            <a:lvl4pPr marL="1714226" indent="0">
              <a:buNone/>
              <a:defRPr sz="2500">
                <a:latin typeface="Whitney HTF Book" pitchFamily="2" charset="77"/>
              </a:defRPr>
            </a:lvl4pPr>
            <a:lvl5pPr marL="2285634" indent="0">
              <a:buNone/>
              <a:defRPr sz="25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62074-E0C6-2A45-9790-29F138C5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4418" y="7943967"/>
            <a:ext cx="3428643" cy="456322"/>
          </a:xfrm>
        </p:spPr>
        <p:txBody>
          <a:bodyPr/>
          <a:lstStyle>
            <a:lvl1pPr algn="l">
              <a:defRPr>
                <a:solidFill>
                  <a:srgbClr val="ED5428"/>
                </a:solidFill>
              </a:defRPr>
            </a:lvl1pPr>
          </a:lstStyle>
          <a:p>
            <a:fld id="{F8FAE547-70CE-0F40-8A9C-862AFD0C3D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062352" y="2279069"/>
            <a:ext cx="5783630" cy="5438166"/>
          </a:xfrm>
        </p:spPr>
        <p:txBody>
          <a:bodyPr>
            <a:normAutofit/>
          </a:bodyPr>
          <a:lstStyle>
            <a:lvl1pPr marL="357130" indent="-357130">
              <a:buSzPct val="100000"/>
              <a:buFont typeface="Wingdings" pitchFamily="2" charset="2"/>
              <a:buChar char="§"/>
              <a:defRPr sz="1750">
                <a:latin typeface="Whitney HTF Book" pitchFamily="2" charset="77"/>
              </a:defRPr>
            </a:lvl1pPr>
            <a:lvl2pPr marL="928539" indent="-357130">
              <a:buSzPct val="100000"/>
              <a:buFont typeface="Wingdings" pitchFamily="2" charset="2"/>
              <a:buChar char="§"/>
              <a:defRPr sz="1750">
                <a:latin typeface="Whitney HTF Book" pitchFamily="2" charset="77"/>
              </a:defRPr>
            </a:lvl2pPr>
            <a:lvl3pPr marL="1499947" indent="-357130">
              <a:buSzPct val="100000"/>
              <a:buFont typeface="Wingdings" pitchFamily="2" charset="2"/>
              <a:buChar char="§"/>
              <a:defRPr sz="1750">
                <a:latin typeface="Whitney HTF Book" pitchFamily="2" charset="77"/>
              </a:defRPr>
            </a:lvl3pPr>
            <a:lvl4pPr marL="2071356" indent="-357130">
              <a:buSzPct val="100000"/>
              <a:buFont typeface="Wingdings" pitchFamily="2" charset="2"/>
              <a:buChar char="§"/>
              <a:defRPr sz="1750">
                <a:latin typeface="Whitney HTF Book" pitchFamily="2" charset="77"/>
              </a:defRPr>
            </a:lvl4pPr>
            <a:lvl5pPr marL="2642765" indent="-357130">
              <a:buSzPct val="100000"/>
              <a:buFont typeface="Wingdings" pitchFamily="2" charset="2"/>
              <a:buChar char="§"/>
              <a:defRPr sz="175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9450676" y="1"/>
            <a:ext cx="6039171" cy="4425439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8349015" y="1"/>
            <a:ext cx="1809562" cy="798682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4279" tIns="57139" rIns="114279" bIns="5713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250" noProof="0" dirty="0"/>
          </a:p>
        </p:txBody>
      </p:sp>
    </p:spTree>
    <p:extLst>
      <p:ext uri="{BB962C8B-B14F-4D97-AF65-F5344CB8AC3E}">
        <p14:creationId xmlns:p14="http://schemas.microsoft.com/office/powerpoint/2010/main" val="63798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96929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DF58AB-01A4-4845-82CB-29D6F5956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EEC4-CCD7-FE41-9AB7-9CBD7EC42EFD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7214DF-7E87-C24E-99BF-D36D72E8B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07B96-D2C2-2C4D-9BCA-0F0AF75E6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A94D7-9192-B34D-BA5E-3A1641D4A3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749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9" y="841219"/>
            <a:ext cx="1957713" cy="19575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FD8A68-5A6B-1CA3-AB06-674E289558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4630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9" y="841219"/>
            <a:ext cx="1957713" cy="19575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8A44CE-B4F8-E74C-94A1-2B425B7935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0328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3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9" y="841219"/>
            <a:ext cx="1957713" cy="19575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6DE405-77D6-57CB-926A-AFC57EFEF4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2332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4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9" y="841219"/>
            <a:ext cx="1957713" cy="195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3726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5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9" y="841219"/>
            <a:ext cx="1957713" cy="19575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41B1C3-B1F4-0734-A642-01BEA0B231DD}"/>
              </a:ext>
            </a:extLst>
          </p:cNvPr>
          <p:cNvSpPr txBox="1"/>
          <p:nvPr userDrawn="1"/>
        </p:nvSpPr>
        <p:spPr>
          <a:xfrm>
            <a:off x="13317606" y="8199138"/>
            <a:ext cx="1920808" cy="271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66" b="0" i="0" kern="1200" dirty="0">
                <a:solidFill>
                  <a:schemeClr val="bg2">
                    <a:lumMod val="50000"/>
                  </a:schemeClr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Images © / Adobe Stock</a:t>
            </a:r>
            <a:endParaRPr lang="en-US" sz="1166" b="0" i="0" dirty="0">
              <a:solidFill>
                <a:schemeClr val="bg2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4BD162-F61C-F2A0-58CF-7DF8A8FF09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3199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sic Slide"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815CF3-5FD4-0970-60CE-1C4FEF00D1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8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995EA80-1879-444A-931E-467DF029D489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A54FE8-EE19-A1ED-9FBA-4103B2BCF0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1025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Capabili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 flipV="1">
            <a:off x="8891531" y="4125132"/>
            <a:ext cx="5595544" cy="2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891721" y="3467169"/>
            <a:ext cx="5698532" cy="5370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666" b="0" i="0" baseline="0">
                <a:solidFill>
                  <a:srgbClr val="000000"/>
                </a:solidFill>
                <a:latin typeface="Roboto Light"/>
              </a:defRPr>
            </a:lvl1pPr>
          </a:lstStyle>
          <a:p>
            <a:pPr lvl="0"/>
            <a:r>
              <a:rPr lang="en-US" dirty="0"/>
              <a:t>Building Personal Capability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891721" y="4285457"/>
            <a:ext cx="5698532" cy="13676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66" b="0" i="0">
                <a:solidFill>
                  <a:srgbClr val="000000"/>
                </a:solidFill>
                <a:latin typeface="Roboto Black"/>
                <a:cs typeface="Times New Roman"/>
              </a:defRPr>
            </a:lvl1pPr>
          </a:lstStyle>
          <a:p>
            <a:pPr lvl="0"/>
            <a:r>
              <a:rPr lang="en-US" dirty="0"/>
              <a:t>Emotional Intelligence &amp; Decision-Making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1CF241-0532-D64B-AECB-5F69714199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001" b="6047"/>
          <a:stretch/>
        </p:blipFill>
        <p:spPr>
          <a:xfrm>
            <a:off x="314444" y="816276"/>
            <a:ext cx="7889032" cy="743356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866C41F-C5B8-2A49-A26D-FD8A65381506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</p:spTree>
    <p:extLst>
      <p:ext uri="{BB962C8B-B14F-4D97-AF65-F5344CB8AC3E}">
        <p14:creationId xmlns:p14="http://schemas.microsoft.com/office/powerpoint/2010/main" val="172077121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 Capabili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 flipV="1">
            <a:off x="8891531" y="4125132"/>
            <a:ext cx="5595544" cy="2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891721" y="3467169"/>
            <a:ext cx="5698532" cy="5370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666" b="0" i="0" baseline="0">
                <a:solidFill>
                  <a:srgbClr val="000000"/>
                </a:solidFill>
                <a:latin typeface="Roboto Light"/>
              </a:defRPr>
            </a:lvl1pPr>
          </a:lstStyle>
          <a:p>
            <a:pPr lvl="0"/>
            <a:r>
              <a:rPr lang="en-US" dirty="0"/>
              <a:t>Developing Professional Capability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891721" y="4285457"/>
            <a:ext cx="5698532" cy="13676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66" b="0" i="0" baseline="0">
                <a:solidFill>
                  <a:srgbClr val="000000"/>
                </a:solidFill>
                <a:latin typeface="Roboto Black"/>
                <a:cs typeface="Times New Roman"/>
              </a:defRPr>
            </a:lvl1pPr>
          </a:lstStyle>
          <a:p>
            <a:pPr lvl="0"/>
            <a:r>
              <a:rPr lang="en-US" dirty="0"/>
              <a:t>Technology Selection &amp; Implementation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1B72845-C0BD-2549-A104-00C21E031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001" b="6047"/>
          <a:stretch/>
        </p:blipFill>
        <p:spPr>
          <a:xfrm>
            <a:off x="314444" y="816276"/>
            <a:ext cx="7889032" cy="743356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D3B0108-5F29-024C-B1B9-32DA7BAA3854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</p:spTree>
    <p:extLst>
      <p:ext uri="{BB962C8B-B14F-4D97-AF65-F5344CB8AC3E}">
        <p14:creationId xmlns:p14="http://schemas.microsoft.com/office/powerpoint/2010/main" val="19447342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4990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642" y="456322"/>
            <a:ext cx="9603375" cy="72634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24607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apabili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 flipV="1">
            <a:off x="8891531" y="4125132"/>
            <a:ext cx="5595544" cy="2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891721" y="3467169"/>
            <a:ext cx="5698532" cy="5370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666" b="0" i="0" baseline="0">
                <a:solidFill>
                  <a:srgbClr val="000000"/>
                </a:solidFill>
                <a:latin typeface="Roboto Light"/>
              </a:defRPr>
            </a:lvl1pPr>
          </a:lstStyle>
          <a:p>
            <a:pPr lvl="0"/>
            <a:r>
              <a:rPr lang="en-US" dirty="0"/>
              <a:t>Impacting Organizational Capability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891721" y="4285457"/>
            <a:ext cx="5698532" cy="13676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666" b="0" i="0">
                <a:solidFill>
                  <a:srgbClr val="000000"/>
                </a:solidFill>
                <a:latin typeface="Roboto Black"/>
                <a:cs typeface="Times New Roman"/>
              </a:defRPr>
            </a:lvl1pPr>
          </a:lstStyle>
          <a:p>
            <a:pPr lvl="0"/>
            <a:r>
              <a:rPr lang="en-US" dirty="0"/>
              <a:t>Organization Development &amp; Culture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4186DD9-0611-1547-93CD-533C28057E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001" b="6047"/>
          <a:stretch/>
        </p:blipFill>
        <p:spPr>
          <a:xfrm>
            <a:off x="314444" y="816276"/>
            <a:ext cx="7889032" cy="743356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210326B-6E7F-EB41-98AF-04E58FD0C872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</p:spTree>
    <p:extLst>
      <p:ext uri="{BB962C8B-B14F-4D97-AF65-F5344CB8AC3E}">
        <p14:creationId xmlns:p14="http://schemas.microsoft.com/office/powerpoint/2010/main" val="323679695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Background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5D7A556-E058-C64B-BA79-4EA2BC04C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91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032C08B-75A0-6D41-A771-5720F43394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39"/>
            <a:ext cx="13714572" cy="52501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1F57711-4912-5042-8BB3-F038B7FB5641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F54118-78DF-9194-608C-3E3056BFBF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66449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90491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39"/>
            <a:ext cx="13714572" cy="23067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90491" y="4952083"/>
            <a:ext cx="13714572" cy="292045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8AA7E2E-383A-C94F-B725-CA531163AA10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AA91ED-3B19-D10A-AA8E-0A47CA89EC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125541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90491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90491" y="2306739"/>
            <a:ext cx="13714572" cy="5250165"/>
          </a:xfrm>
          <a:prstGeom prst="rect">
            <a:avLst/>
          </a:prstGeom>
        </p:spPr>
        <p:txBody>
          <a:bodyPr/>
          <a:lstStyle>
            <a:lvl1pPr marL="380939" indent="-380939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C2008E5-86DA-004F-917E-4F1D146FE65D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4B7CCD-7E34-6C96-D286-DA69C46570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27036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39"/>
            <a:ext cx="13714572" cy="52501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7936A6-B43C-D64C-B769-3ADBAA45C450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3E6D49-4D6F-4260-F9FB-18A09A12DB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016973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40"/>
            <a:ext cx="13714572" cy="740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list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90491" y="3047436"/>
            <a:ext cx="13714572" cy="1819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91370" y="5121385"/>
            <a:ext cx="13714572" cy="740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list title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91370" y="5862081"/>
            <a:ext cx="13714572" cy="1819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B14F29E-56EF-0940-BA66-E98564C7A0CC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484C7F-8D97-BA07-7484-680BFE3656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0772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40"/>
            <a:ext cx="13714572" cy="740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list title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90491" y="3047436"/>
            <a:ext cx="13714572" cy="1819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90491" y="5036734"/>
            <a:ext cx="13714572" cy="2476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F324D9-2A93-4946-BCBE-8771AB4029FB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357707-0F90-E0E3-777F-70ABB8C65F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4899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90492" y="2306740"/>
            <a:ext cx="6759399" cy="5438826"/>
          </a:xfrm>
          <a:prstGeom prst="rect">
            <a:avLst/>
          </a:prstGeom>
        </p:spPr>
        <p:txBody>
          <a:bodyPr/>
          <a:lstStyle>
            <a:lvl1pPr marL="380939" indent="-380939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646542" y="2306740"/>
            <a:ext cx="6759399" cy="5438826"/>
          </a:xfrm>
          <a:prstGeom prst="rect">
            <a:avLst/>
          </a:prstGeom>
        </p:spPr>
        <p:txBody>
          <a:bodyPr/>
          <a:lstStyle>
            <a:lvl1pPr marL="380939" indent="-380939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2A807E4-0B75-9C48-9C85-1B3150758640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DF6451-1F49-64AC-928C-2EC57B57D1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290900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7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0491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39"/>
            <a:ext cx="13714572" cy="3216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90491" y="5798593"/>
            <a:ext cx="13714572" cy="15237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call to action text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0A1D4CF-B8E3-3943-A69F-C9A2105A574E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B5F916-7197-62C0-10DE-AFC57C20924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2138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Diagram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0"/>
          </p:nvPr>
        </p:nvSpPr>
        <p:spPr>
          <a:xfrm>
            <a:off x="690491" y="2476042"/>
            <a:ext cx="13714572" cy="55234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09DC8-F1C2-36C4-46A3-34BFD49162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429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21" y="343234"/>
            <a:ext cx="13714572" cy="14284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F95804EA-1818-479F-A180-8D42F27C5E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471967"/>
      </p:ext>
    </p:extLst>
  </p:cSld>
  <p:clrMapOvr>
    <a:masterClrMapping/>
  </p:clrMapOvr>
  <p:transition>
    <p:fade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 Slide PW Icon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707DF7D-6859-7E42-970C-10199EC8D3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3376467" y="992720"/>
            <a:ext cx="1042541" cy="113819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TD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2AAF467-B940-BF4C-B969-B3DE4F4C22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370" y="3161186"/>
            <a:ext cx="11286831" cy="1141905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write out instructions and goals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426FA7E-6C46-904B-A5C3-6C78D930BA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1370" y="4303976"/>
            <a:ext cx="11285950" cy="3949497"/>
          </a:xfrm>
          <a:prstGeom prst="rect">
            <a:avLst/>
          </a:prstGeom>
        </p:spPr>
        <p:txBody>
          <a:bodyPr/>
          <a:lstStyle>
            <a:lvl1pPr marL="380939" indent="-380939"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Instruction A</a:t>
            </a:r>
          </a:p>
          <a:p>
            <a:pPr lvl="0"/>
            <a:r>
              <a:rPr lang="en-US" dirty="0"/>
              <a:t>Instruction B</a:t>
            </a:r>
          </a:p>
          <a:p>
            <a:pPr lvl="0"/>
            <a:r>
              <a:rPr lang="en-US" dirty="0"/>
              <a:t>Instruction C</a:t>
            </a:r>
          </a:p>
          <a:p>
            <a:pPr lvl="0"/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67868FAA-B8CD-4447-B4C6-7D45C59781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1370" y="2295276"/>
            <a:ext cx="13741909" cy="864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99" b="1" i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92367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873197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2285634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3047512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activity 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D4861FF-C5C2-3147-B5A5-F788F6F20D29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F670E5-F340-EE18-CB48-827C930EF1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5772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 Slide RM Icon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728F58B-C07F-6E43-803B-1CAEA37600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360408" y="941480"/>
            <a:ext cx="1223904" cy="122380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TD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3E583B8-B6A2-714E-B056-59AA763D59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370" y="3161186"/>
            <a:ext cx="11286831" cy="1141905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write out instructions and goals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2956729-F6E2-2C4C-9E7C-AFBB28ABF1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1370" y="4303976"/>
            <a:ext cx="11285950" cy="3949497"/>
          </a:xfrm>
          <a:prstGeom prst="rect">
            <a:avLst/>
          </a:prstGeom>
        </p:spPr>
        <p:txBody>
          <a:bodyPr/>
          <a:lstStyle>
            <a:lvl1pPr marL="380939" indent="-380939"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Instruction A</a:t>
            </a:r>
          </a:p>
          <a:p>
            <a:pPr lvl="0"/>
            <a:r>
              <a:rPr lang="en-US" dirty="0"/>
              <a:t>Instruction B</a:t>
            </a:r>
          </a:p>
          <a:p>
            <a:pPr lvl="0"/>
            <a:r>
              <a:rPr lang="en-US" dirty="0"/>
              <a:t>Instruction C</a:t>
            </a:r>
          </a:p>
          <a:p>
            <a:pPr lvl="0"/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A59F4C49-9F45-9240-A921-63702A685E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1370" y="2295276"/>
            <a:ext cx="13741909" cy="864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99" b="1" i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92367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873197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2285634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3047512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activity 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202398-D7D7-0B47-9AC3-2F8C68CBAC0D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B4A755-B512-C8EA-C0CA-440FF2739F5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1447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 Slide LP Icon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68EE1A83-19D9-E54B-AE09-1BACB78B5A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2746716" y="1021579"/>
            <a:ext cx="1674481" cy="109027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TD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47DF717-42A5-A145-ACA3-FB2454E7E4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370" y="3161186"/>
            <a:ext cx="11286831" cy="1141905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write out instructions and goals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93B1BCA-18BE-5A41-9D08-DF5D132F9E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1370" y="4303976"/>
            <a:ext cx="11285950" cy="3949497"/>
          </a:xfrm>
          <a:prstGeom prst="rect">
            <a:avLst/>
          </a:prstGeom>
        </p:spPr>
        <p:txBody>
          <a:bodyPr/>
          <a:lstStyle>
            <a:lvl1pPr marL="380939" indent="-380939"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Instruction A</a:t>
            </a:r>
          </a:p>
          <a:p>
            <a:pPr lvl="0"/>
            <a:r>
              <a:rPr lang="en-US" dirty="0"/>
              <a:t>Instruction B</a:t>
            </a:r>
          </a:p>
          <a:p>
            <a:pPr lvl="0"/>
            <a:r>
              <a:rPr lang="en-US" dirty="0"/>
              <a:t>Instruction C</a:t>
            </a:r>
          </a:p>
          <a:p>
            <a:pPr lvl="0"/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9EC94BF1-DB97-454D-9813-21DC712594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1370" y="2295276"/>
            <a:ext cx="13741909" cy="864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99" b="1" i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92367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873197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2285634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3047512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activity 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9E7D09A-3A79-1744-AA4C-E2A76E194C72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81CD8B-6C17-FDF3-40F8-8AD85A7476F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4993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Activity Slide LP Icon f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A5A50018-4465-7940-85E8-636F62B5A0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746716" y="1021579"/>
            <a:ext cx="1674481" cy="1090271"/>
          </a:xfrm>
          <a:prstGeom prst="rect">
            <a:avLst/>
          </a:prstGeom>
        </p:spPr>
      </p:pic>
      <p:pic>
        <p:nvPicPr>
          <p:cNvPr id="9" name="Picture 8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9F9B61-5F02-1448-AF9A-F355B74FB17F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31E9CE-FDD3-403F-28EC-1A51C198864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42456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1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680730" y="1014009"/>
            <a:ext cx="8725211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5680730" y="2134316"/>
            <a:ext cx="8690658" cy="45711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1" y="550234"/>
            <a:ext cx="5351964" cy="7941321"/>
          </a:xfrm>
          <a:prstGeom prst="rect">
            <a:avLst/>
          </a:prstGeom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A004AA7-4D67-B642-972D-E8EFFA08892A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ACD1BC-1A8D-E585-1E6E-03858A3C2B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3259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680730" y="1014009"/>
            <a:ext cx="8725211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5680730" y="2134317"/>
            <a:ext cx="8690658" cy="1175481"/>
          </a:xfrm>
          <a:prstGeom prst="rect">
            <a:avLst/>
          </a:prstGeom>
        </p:spPr>
        <p:txBody>
          <a:bodyPr/>
          <a:lstStyle>
            <a:lvl1pPr marL="0" marR="0" indent="0" algn="l" defTabSz="761878" rtl="0" eaLnBrk="1" fontAlgn="auto" latinLnBrk="0" hangingPunct="1">
              <a:lnSpc>
                <a:spcPts val="3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>
                <a:solidFill>
                  <a:srgbClr val="000000"/>
                </a:solidFill>
              </a:defRPr>
            </a:lvl1pPr>
          </a:lstStyle>
          <a:p>
            <a:pPr marL="0" marR="0" lvl="0" indent="0" algn="l" defTabSz="761878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Click to edit Master text styles</a:t>
            </a:r>
          </a:p>
        </p:txBody>
      </p:sp>
      <p:sp>
        <p:nvSpPr>
          <p:cNvPr id="31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1" y="550234"/>
            <a:ext cx="5351964" cy="7941321"/>
          </a:xfrm>
          <a:prstGeom prst="rect">
            <a:avLst/>
          </a:prstGeom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5194C0-796E-3346-ABAB-68E42276E8E6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2B282A-18ED-2148-B9A5-F64CFBC5B0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80730" y="3528481"/>
            <a:ext cx="8690658" cy="591572"/>
          </a:xfrm>
        </p:spPr>
        <p:txBody>
          <a:bodyPr/>
          <a:lstStyle>
            <a:lvl1pPr marL="0" marR="0" indent="0" algn="l" defTabSz="761878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1F9A69-816C-534D-ABBB-C2B48012F4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80729" y="4338735"/>
            <a:ext cx="8690657" cy="366115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8696AC-D4BC-3596-F5BE-3059C630E2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54295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2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89607" y="1014009"/>
            <a:ext cx="1385743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689606" y="2134316"/>
            <a:ext cx="6867705" cy="45711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8261760" y="2218564"/>
            <a:ext cx="6976652" cy="4373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0943B17-D069-A94F-88F4-D92390AD6CE3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74AFAB-893D-ED97-0310-0965E091BB7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83315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Your Peers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89607" y="1014009"/>
            <a:ext cx="1385743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689606" y="2134316"/>
            <a:ext cx="6867705" cy="45711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8261760" y="2218564"/>
            <a:ext cx="6976652" cy="4373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4A89F66-E6D1-5F4E-9546-BF742B074967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855A84-9A75-A083-83E9-B86E5756BC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48347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Your Facilitator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89606" y="1014009"/>
            <a:ext cx="10023113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CD154A-4CE0-4D42-B7F8-0DE665D0B95A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2FAD5E-43DB-AE0C-28A5-9648604F00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37726" y="2272772"/>
            <a:ext cx="8162962" cy="5901206"/>
          </a:xfrm>
          <a:prstGeom prst="rect">
            <a:avLst/>
          </a:prstGeom>
          <a:ln w="19050">
            <a:solidFill>
              <a:srgbClr val="005B8E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DBC33B-EA0E-C11F-8D14-C3A804C618E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205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8912C0E-0230-9D45-8B7A-42C0156D6699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EFB638-451D-E7A4-C3E3-57315DE8AA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6297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/List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90491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90491" y="2306739"/>
            <a:ext cx="13714572" cy="5250165"/>
          </a:xfrm>
          <a:prstGeom prst="rect">
            <a:avLst/>
          </a:prstGeom>
        </p:spPr>
        <p:txBody>
          <a:bodyPr/>
          <a:lstStyle>
            <a:lvl1pPr marL="380939" indent="-380939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4B7CCD-7E34-6C96-D286-DA69C46570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4046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9457E98-333C-F047-A2D9-57952AD654D6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8FB692-D133-CB5D-A54E-4A1B9CDF00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602520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3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36F3921-B54F-B641-ADA3-41872DF0C7E9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99AC3F-3944-7685-1ABD-C1303F4B94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62518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4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E595539-92E4-7A4B-BEE6-AEF2D4A26044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40CD66-FF55-8B76-41C8-D674B8B9FCF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0953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5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DC94745-1E78-3F4F-82E4-7501D0FAAB6A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9211A4-94AE-1B83-AC9C-F4A81F1440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10653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6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6589678-1C5C-954A-9E88-48173FF4FBCF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CCB72E-DDDD-4476-EA3E-96EF7616D2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58110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7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4C8B695-1D30-EF4C-B064-FB43C565FBB2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048A03-7789-CEEA-2BD6-2632F70585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584278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8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95AF28A-51DA-E04B-B5B9-B385CE322626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BFF02D-2D7D-50D4-C158-DB9213F31B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38500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sess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40"/>
            <a:ext cx="13714572" cy="719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90491" y="3195575"/>
            <a:ext cx="13714572" cy="4549991"/>
          </a:xfrm>
          <a:prstGeom prst="rect">
            <a:avLst/>
          </a:prstGeom>
        </p:spPr>
        <p:txBody>
          <a:bodyPr/>
          <a:lstStyle>
            <a:lvl1pPr marL="380939" indent="-380939">
              <a:buFont typeface="Arial"/>
              <a:buChar char="•"/>
              <a:defRPr b="1" i="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761878" indent="-380939">
              <a:tabLst/>
              <a:defRPr baseline="0">
                <a:solidFill>
                  <a:schemeClr val="bg1"/>
                </a:solidFill>
              </a:defRPr>
            </a:lvl2pPr>
            <a:lvl3pPr marL="1142817" indent="-380939">
              <a:buClr>
                <a:schemeClr val="bg1"/>
              </a:buClr>
              <a:buFont typeface="System Font Regular"/>
              <a:buChar char="–"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section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Click to edit section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576DA1D-DDF1-D145-AA76-DE7BBC612728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</p:spTree>
    <p:extLst>
      <p:ext uri="{BB962C8B-B14F-4D97-AF65-F5344CB8AC3E}">
        <p14:creationId xmlns:p14="http://schemas.microsoft.com/office/powerpoint/2010/main" val="407335072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36" name="Title 1">
            <a:extLst>
              <a:ext uri="{FF2B5EF4-FFF2-40B4-BE49-F238E27FC236}">
                <a16:creationId xmlns:a16="http://schemas.microsoft.com/office/drawing/2014/main" id="{6346C562-9212-3F46-A305-821C72750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C2B8293F-773F-1B40-AEC6-8713953FB10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313717417"/>
              </p:ext>
            </p:extLst>
          </p:nvPr>
        </p:nvGraphicFramePr>
        <p:xfrm>
          <a:off x="1302090" y="2256724"/>
          <a:ext cx="13048654" cy="563926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275033">
                  <a:extLst>
                    <a:ext uri="{9D8B030D-6E8A-4147-A177-3AD203B41FA5}">
                      <a16:colId xmlns:a16="http://schemas.microsoft.com/office/drawing/2014/main" val="2270185107"/>
                    </a:ext>
                  </a:extLst>
                </a:gridCol>
                <a:gridCol w="6562153">
                  <a:extLst>
                    <a:ext uri="{9D8B030D-6E8A-4147-A177-3AD203B41FA5}">
                      <a16:colId xmlns:a16="http://schemas.microsoft.com/office/drawing/2014/main" val="4190020005"/>
                    </a:ext>
                  </a:extLst>
                </a:gridCol>
                <a:gridCol w="4211468">
                  <a:extLst>
                    <a:ext uri="{9D8B030D-6E8A-4147-A177-3AD203B41FA5}">
                      <a16:colId xmlns:a16="http://schemas.microsoft.com/office/drawing/2014/main" val="2205813613"/>
                    </a:ext>
                  </a:extLst>
                </a:gridCol>
              </a:tblGrid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Prior to Class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Pre-Class Reading, Technology Check &amp; Participant Guide Review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903022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1</a:t>
                      </a:r>
                      <a:endParaRPr lang="en-US" sz="17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Setting the Stage &amp; Analysis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80646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2</a:t>
                      </a:r>
                      <a:endParaRPr lang="en-US" sz="17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Analysis, Part 2 &amp; Design, Part 1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04765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</a:t>
                      </a:r>
                      <a:r>
                        <a:rPr lang="en-US" sz="1700" b="1" kern="120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2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675422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4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3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643120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5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Development, Part 1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597920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6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Development, Part 2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63576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7</a:t>
                      </a:r>
                      <a:endParaRPr lang="en-US" sz="17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Implementation &amp; Evaluation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 </a:t>
                      </a:r>
                      <a:b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</a:br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(Remains Open for 8 Weeks)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764549"/>
                  </a:ext>
                </a:extLst>
              </a:tr>
            </a:tbl>
          </a:graphicData>
        </a:graphic>
      </p:graphicFrame>
      <p:sp>
        <p:nvSpPr>
          <p:cNvPr id="8" name="Pentagon 7">
            <a:extLst>
              <a:ext uri="{FF2B5EF4-FFF2-40B4-BE49-F238E27FC236}">
                <a16:creationId xmlns:a16="http://schemas.microsoft.com/office/drawing/2014/main" id="{E323F5CE-2E34-C749-8437-13B7DC31020A}"/>
              </a:ext>
            </a:extLst>
          </p:cNvPr>
          <p:cNvSpPr/>
          <p:nvPr userDrawn="1"/>
        </p:nvSpPr>
        <p:spPr>
          <a:xfrm>
            <a:off x="741914" y="3111468"/>
            <a:ext cx="1048244" cy="430092"/>
          </a:xfrm>
          <a:prstGeom prst="homePlate">
            <a:avLst/>
          </a:prstGeom>
          <a:solidFill>
            <a:srgbClr val="E13000"/>
          </a:solidFill>
          <a:ln w="222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TODAY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FC0062F-7D65-ED47-97D8-03E6F09E667C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525090-5B26-DD86-AB92-5AFD674C3D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368903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26BD3C94-7737-E849-AAC9-C446C2209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FF43991E-36B7-9548-A17F-21F40D4F46A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04370338"/>
              </p:ext>
            </p:extLst>
          </p:nvPr>
        </p:nvGraphicFramePr>
        <p:xfrm>
          <a:off x="1302090" y="2435984"/>
          <a:ext cx="13048654" cy="510578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629165">
                  <a:extLst>
                    <a:ext uri="{9D8B030D-6E8A-4147-A177-3AD203B41FA5}">
                      <a16:colId xmlns:a16="http://schemas.microsoft.com/office/drawing/2014/main" val="2270185107"/>
                    </a:ext>
                  </a:extLst>
                </a:gridCol>
                <a:gridCol w="6208022">
                  <a:extLst>
                    <a:ext uri="{9D8B030D-6E8A-4147-A177-3AD203B41FA5}">
                      <a16:colId xmlns:a16="http://schemas.microsoft.com/office/drawing/2014/main" val="4190020005"/>
                    </a:ext>
                  </a:extLst>
                </a:gridCol>
                <a:gridCol w="4211468">
                  <a:extLst>
                    <a:ext uri="{9D8B030D-6E8A-4147-A177-3AD203B41FA5}">
                      <a16:colId xmlns:a16="http://schemas.microsoft.com/office/drawing/2014/main" val="2205813613"/>
                    </a:ext>
                  </a:extLst>
                </a:gridCol>
              </a:tblGrid>
              <a:tr h="127644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Prior to Class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Pre-Class Reading, Technology Check &amp; Participant Guide Review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903022"/>
                  </a:ext>
                </a:extLst>
              </a:tr>
              <a:tr h="127644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Day 1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Setting the Stage &amp; Analysis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80646"/>
                  </a:ext>
                </a:extLst>
              </a:tr>
              <a:tr h="127644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Day 2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Analysis, Part 2 &amp; Design, Part 1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04765"/>
                  </a:ext>
                </a:extLst>
              </a:tr>
              <a:tr h="127644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Day </a:t>
                      </a:r>
                      <a:r>
                        <a:rPr lang="en-US" sz="2000" b="1" kern="12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2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675422"/>
                  </a:ext>
                </a:extLst>
              </a:tr>
            </a:tbl>
          </a:graphicData>
        </a:graphic>
      </p:graphicFrame>
      <p:sp>
        <p:nvSpPr>
          <p:cNvPr id="40" name="Pentagon 39">
            <a:extLst>
              <a:ext uri="{FF2B5EF4-FFF2-40B4-BE49-F238E27FC236}">
                <a16:creationId xmlns:a16="http://schemas.microsoft.com/office/drawing/2014/main" id="{8142D939-2541-9B40-8FA4-24688958A3B1}"/>
              </a:ext>
            </a:extLst>
          </p:cNvPr>
          <p:cNvSpPr/>
          <p:nvPr userDrawn="1"/>
        </p:nvSpPr>
        <p:spPr>
          <a:xfrm>
            <a:off x="677888" y="4112409"/>
            <a:ext cx="1230115" cy="504713"/>
          </a:xfrm>
          <a:prstGeom prst="homePlate">
            <a:avLst/>
          </a:prstGeom>
          <a:solidFill>
            <a:srgbClr val="E13000"/>
          </a:solidFill>
          <a:ln w="222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6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TODAY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18A138-B162-BB47-B51C-F767AF2E810C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D93DD0-F525-D29B-BB69-5567E1E675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5162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13D38-E59B-4CB4-BF11-5160C7638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A96480-7C32-4699-924F-04E6351700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BC612-618C-409E-941D-AEC588BC7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4A450-9736-44ED-85DD-C331F9D20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3EF47-51DD-493F-A527-42B13B78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2847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4ABF5B9-1618-4F4E-A562-E1F6061B25F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42490908"/>
              </p:ext>
            </p:extLst>
          </p:nvPr>
        </p:nvGraphicFramePr>
        <p:xfrm>
          <a:off x="1302089" y="2256724"/>
          <a:ext cx="12822255" cy="563926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300943">
                  <a:extLst>
                    <a:ext uri="{9D8B030D-6E8A-4147-A177-3AD203B41FA5}">
                      <a16:colId xmlns:a16="http://schemas.microsoft.com/office/drawing/2014/main" val="2270185107"/>
                    </a:ext>
                  </a:extLst>
                </a:gridCol>
                <a:gridCol w="9521312">
                  <a:extLst>
                    <a:ext uri="{9D8B030D-6E8A-4147-A177-3AD203B41FA5}">
                      <a16:colId xmlns:a16="http://schemas.microsoft.com/office/drawing/2014/main" val="4190020005"/>
                    </a:ext>
                  </a:extLst>
                </a:gridCol>
              </a:tblGrid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Prior to Class</a:t>
                      </a:r>
                      <a:endParaRPr lang="en-US" sz="17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Pre-Class Reading, Technology Check &amp; Participant Guide Review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903022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1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Setting the Stage &amp; Analysis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80646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2</a:t>
                      </a:r>
                      <a:endParaRPr lang="en-US" sz="17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Analysis, Part 2 &amp; Design, Part 1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04765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</a:t>
                      </a:r>
                      <a:r>
                        <a:rPr lang="en-US" sz="1700" b="1" kern="120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2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675422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4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3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643120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5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Development, Part 1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597920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6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Development, Part 2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63576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7</a:t>
                      </a:r>
                      <a:endParaRPr lang="en-US" sz="17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Implementation &amp; Evaluation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764549"/>
                  </a:ext>
                </a:extLst>
              </a:tr>
            </a:tbl>
          </a:graphicData>
        </a:graphic>
      </p:graphicFrame>
      <p:sp>
        <p:nvSpPr>
          <p:cNvPr id="32" name="Pentagon 31">
            <a:extLst>
              <a:ext uri="{FF2B5EF4-FFF2-40B4-BE49-F238E27FC236}">
                <a16:creationId xmlns:a16="http://schemas.microsoft.com/office/drawing/2014/main" id="{2ADEF99A-E720-1D45-9320-CC5157E66D7E}"/>
              </a:ext>
            </a:extLst>
          </p:cNvPr>
          <p:cNvSpPr/>
          <p:nvPr userDrawn="1"/>
        </p:nvSpPr>
        <p:spPr>
          <a:xfrm>
            <a:off x="741914" y="3111468"/>
            <a:ext cx="1048244" cy="430092"/>
          </a:xfrm>
          <a:prstGeom prst="homePlate">
            <a:avLst/>
          </a:prstGeom>
          <a:solidFill>
            <a:srgbClr val="E13000"/>
          </a:solidFill>
          <a:ln w="222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TODAY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B3823DD-0AA1-E242-8438-214C3BD75FB2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0B2604-FC71-E780-2E64-9A9D449ED7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374377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4ABF5B9-1618-4F4E-A562-E1F6061B25F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41269670"/>
              </p:ext>
            </p:extLst>
          </p:nvPr>
        </p:nvGraphicFramePr>
        <p:xfrm>
          <a:off x="1391727" y="2448787"/>
          <a:ext cx="12822255" cy="572600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300943">
                  <a:extLst>
                    <a:ext uri="{9D8B030D-6E8A-4147-A177-3AD203B41FA5}">
                      <a16:colId xmlns:a16="http://schemas.microsoft.com/office/drawing/2014/main" val="2270185107"/>
                    </a:ext>
                  </a:extLst>
                </a:gridCol>
                <a:gridCol w="9521312">
                  <a:extLst>
                    <a:ext uri="{9D8B030D-6E8A-4147-A177-3AD203B41FA5}">
                      <a16:colId xmlns:a16="http://schemas.microsoft.com/office/drawing/2014/main" val="4190020005"/>
                    </a:ext>
                  </a:extLst>
                </a:gridCol>
              </a:tblGrid>
              <a:tr h="114520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Prior to Class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Pre-Class Reading, Technology Check &amp; Participant Guide Review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903022"/>
                  </a:ext>
                </a:extLst>
              </a:tr>
              <a:tr h="114520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1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Introduction and Readiness to Learn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ROI Methodology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80646"/>
                  </a:ext>
                </a:extLst>
              </a:tr>
              <a:tr h="114520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2</a:t>
                      </a:r>
                      <a:endParaRPr lang="en-US" sz="20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Evaluation Planning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Data Collection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04765"/>
                  </a:ext>
                </a:extLst>
              </a:tr>
              <a:tr h="114520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</a:t>
                      </a:r>
                      <a:r>
                        <a:rPr lang="en-US" sz="2000" b="1" kern="12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Data Analysis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675422"/>
                  </a:ext>
                </a:extLst>
              </a:tr>
              <a:tr h="114520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Session 4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Data Analysis (continued)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Reporting and Optimizing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Implementation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028298"/>
                  </a:ext>
                </a:extLst>
              </a:tr>
            </a:tbl>
          </a:graphicData>
        </a:graphic>
      </p:graphicFrame>
      <p:sp>
        <p:nvSpPr>
          <p:cNvPr id="32" name="Pentagon 31">
            <a:extLst>
              <a:ext uri="{FF2B5EF4-FFF2-40B4-BE49-F238E27FC236}">
                <a16:creationId xmlns:a16="http://schemas.microsoft.com/office/drawing/2014/main" id="{2ADEF99A-E720-1D45-9320-CC5157E66D7E}"/>
              </a:ext>
            </a:extLst>
          </p:cNvPr>
          <p:cNvSpPr/>
          <p:nvPr userDrawn="1"/>
        </p:nvSpPr>
        <p:spPr>
          <a:xfrm>
            <a:off x="873034" y="7304548"/>
            <a:ext cx="1230115" cy="504713"/>
          </a:xfrm>
          <a:prstGeom prst="homePlate">
            <a:avLst/>
          </a:prstGeom>
          <a:solidFill>
            <a:srgbClr val="E13000"/>
          </a:solidFill>
          <a:ln w="222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6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TODAY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515B68-142C-0F42-90CE-5722B2F411C1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606A52-EE74-08D4-77B4-8CF87561FE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2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gratul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2640ED9-7181-8F4C-A7A8-8E729224DFF7}"/>
              </a:ext>
            </a:extLst>
          </p:cNvPr>
          <p:cNvSpPr/>
          <p:nvPr userDrawn="1"/>
        </p:nvSpPr>
        <p:spPr>
          <a:xfrm>
            <a:off x="0" y="521273"/>
            <a:ext cx="15238413" cy="8049641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/>
          </a:p>
        </p:txBody>
      </p:sp>
      <p:pic>
        <p:nvPicPr>
          <p:cNvPr id="4" name="Picture 3" descr="ATD_LOGO.png">
            <a:extLst>
              <a:ext uri="{FF2B5EF4-FFF2-40B4-BE49-F238E27FC236}">
                <a16:creationId xmlns:a16="http://schemas.microsoft.com/office/drawing/2014/main" id="{707287FB-B102-E64C-A920-B51B765DF3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43F965-8D38-A947-9F7E-2AC5719228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2869" y="2580603"/>
            <a:ext cx="13072675" cy="233806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331" b="1" i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02B9356-F4E7-4742-BE5C-6B970483B2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69502" y="4999842"/>
            <a:ext cx="13072675" cy="110839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999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EFFC10E-F470-9046-B489-F0ECCE1EB44F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591442-096C-71DD-E299-AA3ACC05F2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224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D_LOGO.png">
            <a:extLst>
              <a:ext uri="{FF2B5EF4-FFF2-40B4-BE49-F238E27FC236}">
                <a16:creationId xmlns:a16="http://schemas.microsoft.com/office/drawing/2014/main" id="{417D4C93-C2CD-E5BD-75A0-CAA310759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7092A60-C728-DDCA-D3A1-DCF8E6402943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FE5D8A-47B7-65CA-D903-89BF3E69B3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85379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5B855-D9D4-DF4C-A06D-3F839E3C4F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635304-D052-1E41-B7CD-539CA8A337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4802" y="4501713"/>
            <a:ext cx="11428810" cy="2069320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46753-8DA5-1442-AEB1-910FBD31A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A4C4-CAFD-1E4B-B9CF-D422A7B22628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DDDA3B-6C2E-8E4F-8E51-E2261E8CB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6AE6A-1214-D247-823B-482053527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71F66-97EC-FB43-9326-5DCC200CD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47224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Layout with Bra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8311518"/>
            <a:ext cx="15238413" cy="2720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8379948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_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576DA1D-DDF1-D145-AA76-DE7BBC612728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FE29D2-4AA0-3323-A836-F69EA10CAEB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06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A55A744-87AA-F309-5F18-C52879803827}"/>
              </a:ext>
            </a:extLst>
          </p:cNvPr>
          <p:cNvSpPr/>
          <p:nvPr userDrawn="1"/>
        </p:nvSpPr>
        <p:spPr>
          <a:xfrm>
            <a:off x="-190480" y="-24386"/>
            <a:ext cx="15714613" cy="8785764"/>
          </a:xfrm>
          <a:prstGeom prst="rect">
            <a:avLst/>
          </a:prstGeom>
          <a:gradFill>
            <a:gsLst>
              <a:gs pos="21000">
                <a:srgbClr val="7B2982">
                  <a:alpha val="0"/>
                </a:srgbClr>
              </a:gs>
              <a:gs pos="77000">
                <a:srgbClr val="2E194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63721-2387-CB4D-AD9C-A6364A4236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6681" y="7524156"/>
            <a:ext cx="1595273" cy="456322"/>
          </a:xfrm>
          <a:prstGeom prst="rect">
            <a:avLst/>
          </a:prstGeom>
        </p:spPr>
        <p:txBody>
          <a:bodyPr/>
          <a:lstStyle>
            <a:lvl1pPr>
              <a:defRPr sz="1750">
                <a:solidFill>
                  <a:srgbClr val="E5E4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8C5BFAF-B3C0-A348-B39D-4B9D5F5465F2}" type="datetime1">
              <a:rPr lang="en-US" smtClean="0"/>
              <a:pPr/>
              <a:t>1/26/2024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FB75C-1BA8-3C4F-ADFC-881BFED0E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6722" y="7491613"/>
            <a:ext cx="5142964" cy="456322"/>
          </a:xfrm>
          <a:prstGeom prst="rect">
            <a:avLst/>
          </a:prstGeom>
        </p:spPr>
        <p:txBody>
          <a:bodyPr/>
          <a:lstStyle>
            <a:lvl1pPr>
              <a:defRPr sz="1750">
                <a:solidFill>
                  <a:srgbClr val="E5E4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E90547-0ECB-0E43-DB4F-F36809A81A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92173" y="2571274"/>
            <a:ext cx="7654067" cy="284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04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350AAE74-521E-22E1-716E-EA9B74CFB3F4}"/>
              </a:ext>
            </a:extLst>
          </p:cNvPr>
          <p:cNvSpPr/>
          <p:nvPr userDrawn="1"/>
        </p:nvSpPr>
        <p:spPr>
          <a:xfrm>
            <a:off x="3809" y="0"/>
            <a:ext cx="15425084" cy="8570913"/>
          </a:xfrm>
          <a:custGeom>
            <a:avLst/>
            <a:gdLst>
              <a:gd name="connsiteX0" fmla="*/ 0 w 12188952"/>
              <a:gd name="connsiteY0" fmla="*/ 0 h 6858000"/>
              <a:gd name="connsiteX1" fmla="*/ 10836280 w 12188952"/>
              <a:gd name="connsiteY1" fmla="*/ 0 h 6858000"/>
              <a:gd name="connsiteX2" fmla="*/ 12188952 w 12188952"/>
              <a:gd name="connsiteY2" fmla="*/ 1352672 h 6858000"/>
              <a:gd name="connsiteX3" fmla="*/ 12188952 w 12188952"/>
              <a:gd name="connsiteY3" fmla="*/ 6858000 h 6858000"/>
              <a:gd name="connsiteX4" fmla="*/ 3330824 w 12188952"/>
              <a:gd name="connsiteY4" fmla="*/ 6858000 h 6858000"/>
              <a:gd name="connsiteX5" fmla="*/ 0 w 12188952"/>
              <a:gd name="connsiteY5" fmla="*/ 35271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0836280" y="0"/>
                </a:lnTo>
                <a:lnTo>
                  <a:pt x="12188952" y="1352672"/>
                </a:lnTo>
                <a:lnTo>
                  <a:pt x="12188952" y="6858000"/>
                </a:lnTo>
                <a:lnTo>
                  <a:pt x="3330824" y="6858000"/>
                </a:lnTo>
                <a:lnTo>
                  <a:pt x="0" y="352717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784183-D1CA-E341-9284-E6F2C5209D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2738" y="348132"/>
            <a:ext cx="13143131" cy="604192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3499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A60A9-5F40-D548-9C93-B5DFD977C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738" y="1883575"/>
            <a:ext cx="7102189" cy="54381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Wingdings" pitchFamily="2" charset="2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409" indent="0">
              <a:buFont typeface="Wingdings" pitchFamily="2" charset="2"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428521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99930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571339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E080D54-D6DE-FF4B-BC6F-6627CC98D63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8251873" y="1883575"/>
            <a:ext cx="5693997" cy="54381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Wingdings" pitchFamily="2" charset="2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409" indent="0">
              <a:buFont typeface="Wingdings" pitchFamily="2" charset="2"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428521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99930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571339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D2CD59F-C180-62C0-E60A-45FEC0F604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25433" y="6469537"/>
            <a:ext cx="2134219" cy="17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52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E9E6BBC4-D95F-537F-AB52-53EB2E77403C}"/>
              </a:ext>
            </a:extLst>
          </p:cNvPr>
          <p:cNvSpPr/>
          <p:nvPr userDrawn="1"/>
        </p:nvSpPr>
        <p:spPr>
          <a:xfrm>
            <a:off x="3809" y="0"/>
            <a:ext cx="15425084" cy="8570913"/>
          </a:xfrm>
          <a:custGeom>
            <a:avLst/>
            <a:gdLst>
              <a:gd name="connsiteX0" fmla="*/ 0 w 12188952"/>
              <a:gd name="connsiteY0" fmla="*/ 0 h 6858000"/>
              <a:gd name="connsiteX1" fmla="*/ 10836280 w 12188952"/>
              <a:gd name="connsiteY1" fmla="*/ 0 h 6858000"/>
              <a:gd name="connsiteX2" fmla="*/ 12188952 w 12188952"/>
              <a:gd name="connsiteY2" fmla="*/ 1352672 h 6858000"/>
              <a:gd name="connsiteX3" fmla="*/ 12188952 w 12188952"/>
              <a:gd name="connsiteY3" fmla="*/ 6858000 h 6858000"/>
              <a:gd name="connsiteX4" fmla="*/ 3330824 w 12188952"/>
              <a:gd name="connsiteY4" fmla="*/ 6858000 h 6858000"/>
              <a:gd name="connsiteX5" fmla="*/ 0 w 12188952"/>
              <a:gd name="connsiteY5" fmla="*/ 35271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0836280" y="0"/>
                </a:lnTo>
                <a:lnTo>
                  <a:pt x="12188952" y="1352672"/>
                </a:lnTo>
                <a:lnTo>
                  <a:pt x="12188952" y="6858000"/>
                </a:lnTo>
                <a:lnTo>
                  <a:pt x="3330824" y="6858000"/>
                </a:lnTo>
                <a:lnTo>
                  <a:pt x="0" y="352717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406" y="2140588"/>
            <a:ext cx="9436315" cy="5438166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409" indent="0">
              <a:buFont typeface="Wingdings" pitchFamily="2" charset="2"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428521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99930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571339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768979" y="1883575"/>
            <a:ext cx="1985966" cy="1985804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2738" y="348132"/>
            <a:ext cx="13143131" cy="604192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3499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00CFA4-5351-CD56-2232-4549A07024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25433" y="6469537"/>
            <a:ext cx="2134219" cy="17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926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12F6D-F43A-4B4F-84F7-143B963D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F94D2-82C1-46EF-A773-0D5884127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820E2E"/>
              </a:buClr>
              <a:defRPr/>
            </a:lvl1pPr>
            <a:lvl2pPr>
              <a:buClr>
                <a:srgbClr val="820E2E"/>
              </a:buClr>
              <a:defRPr/>
            </a:lvl2pPr>
            <a:lvl3pPr>
              <a:buClr>
                <a:srgbClr val="820E2E"/>
              </a:buClr>
              <a:defRPr/>
            </a:lvl3pPr>
            <a:lvl4pPr>
              <a:buClr>
                <a:srgbClr val="820E2E"/>
              </a:buClr>
              <a:defRPr/>
            </a:lvl4pPr>
            <a:lvl5pPr>
              <a:buClr>
                <a:srgbClr val="820E2E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E9994-2CA0-44D6-9A6B-DC39E99B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BEF13-2C78-4362-85F3-4DDDFFAF0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078CB-9D7A-4E47-993A-01A74979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09770" y="8114592"/>
            <a:ext cx="3428643" cy="456322"/>
          </a:xfrm>
        </p:spPr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5757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AFF38E2-C001-DE1E-F8FB-D596A6FD73F9}"/>
              </a:ext>
            </a:extLst>
          </p:cNvPr>
          <p:cNvSpPr/>
          <p:nvPr userDrawn="1"/>
        </p:nvSpPr>
        <p:spPr>
          <a:xfrm>
            <a:off x="1796993" y="0"/>
            <a:ext cx="13631900" cy="8570913"/>
          </a:xfrm>
          <a:custGeom>
            <a:avLst/>
            <a:gdLst>
              <a:gd name="connsiteX0" fmla="*/ 612823 w 10754257"/>
              <a:gd name="connsiteY0" fmla="*/ 0 h 6858000"/>
              <a:gd name="connsiteX1" fmla="*/ 10754257 w 10754257"/>
              <a:gd name="connsiteY1" fmla="*/ 0 h 6858000"/>
              <a:gd name="connsiteX2" fmla="*/ 10754257 w 10754257"/>
              <a:gd name="connsiteY2" fmla="*/ 6858000 h 6858000"/>
              <a:gd name="connsiteX3" fmla="*/ 1263450 w 10754257"/>
              <a:gd name="connsiteY3" fmla="*/ 6858000 h 6858000"/>
              <a:gd name="connsiteX4" fmla="*/ 1190760 w 10754257"/>
              <a:gd name="connsiteY4" fmla="*/ 6755779 h 6858000"/>
              <a:gd name="connsiteX5" fmla="*/ 0 w 10754257"/>
              <a:gd name="connsiteY5" fmla="*/ 2857500 h 6858000"/>
              <a:gd name="connsiteX6" fmla="*/ 547918 w 10754257"/>
              <a:gd name="connsiteY6" fmla="*/ 14356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54257" h="6858000">
                <a:moveTo>
                  <a:pt x="612823" y="0"/>
                </a:moveTo>
                <a:lnTo>
                  <a:pt x="10754257" y="0"/>
                </a:lnTo>
                <a:lnTo>
                  <a:pt x="10754257" y="6858000"/>
                </a:lnTo>
                <a:lnTo>
                  <a:pt x="1263450" y="6858000"/>
                </a:lnTo>
                <a:lnTo>
                  <a:pt x="1190760" y="6755779"/>
                </a:lnTo>
                <a:cubicBezTo>
                  <a:pt x="438976" y="5642993"/>
                  <a:pt x="0" y="4301511"/>
                  <a:pt x="0" y="2857500"/>
                </a:cubicBezTo>
                <a:cubicBezTo>
                  <a:pt x="0" y="1894826"/>
                  <a:pt x="195101" y="977721"/>
                  <a:pt x="547918" y="14356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2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427" y="2140588"/>
            <a:ext cx="9436315" cy="5438166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409" indent="0">
              <a:buFont typeface="Wingdings" pitchFamily="2" charset="2"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428521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99930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571339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258238" y="1883575"/>
            <a:ext cx="1985966" cy="1985804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2738" y="348132"/>
            <a:ext cx="13143131" cy="604192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3499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448740-7BB1-BB87-9B18-E9C9F29B5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25433" y="6469537"/>
            <a:ext cx="2134219" cy="17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1899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1BEB4B-4D5A-D4A3-CD95-FCB267751CA4}"/>
              </a:ext>
            </a:extLst>
          </p:cNvPr>
          <p:cNvSpPr/>
          <p:nvPr userDrawn="1"/>
        </p:nvSpPr>
        <p:spPr>
          <a:xfrm>
            <a:off x="-20623" y="-24386"/>
            <a:ext cx="15449516" cy="8785764"/>
          </a:xfrm>
          <a:prstGeom prst="rect">
            <a:avLst/>
          </a:prstGeom>
          <a:gradFill>
            <a:gsLst>
              <a:gs pos="21000">
                <a:srgbClr val="7B2982">
                  <a:alpha val="0"/>
                </a:srgbClr>
              </a:gs>
              <a:gs pos="77000">
                <a:srgbClr val="2E194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83E4754-BB94-2D4E-8493-D65FB8DFD9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2478" y="2527211"/>
            <a:ext cx="13143131" cy="356526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99" b="0" i="0">
                <a:solidFill>
                  <a:srgbClr val="E5E4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Divider Slide 1</a:t>
            </a:r>
          </a:p>
        </p:txBody>
      </p:sp>
    </p:spTree>
    <p:extLst>
      <p:ext uri="{BB962C8B-B14F-4D97-AF65-F5344CB8AC3E}">
        <p14:creationId xmlns:p14="http://schemas.microsoft.com/office/powerpoint/2010/main" val="1435079729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9" y="841219"/>
            <a:ext cx="1957713" cy="19575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89FF42-AF45-18D7-6968-8C4EDE14D95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927073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9" y="841219"/>
            <a:ext cx="1957713" cy="19575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8A44CE-B4F8-E74C-94A1-2B425B7935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91316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3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9" y="841219"/>
            <a:ext cx="1957713" cy="19575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6DE405-77D6-57CB-926A-AFC57EFEF4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445603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4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9" y="841219"/>
            <a:ext cx="1957713" cy="195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77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5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4" name="Picture 3" descr="ATD_EDU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9" y="841219"/>
            <a:ext cx="1957713" cy="19575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4BD162-F61C-F2A0-58CF-7DF8A8FF09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69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sic Slide"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815CF3-5FD4-0970-60CE-1C4FEF00D1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8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</p15:sldGuideLst>
    </p:ext>
  </p:extLst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995EA80-1879-444A-931E-467DF029D489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A54FE8-EE19-A1ED-9FBA-4103B2BCF0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874093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Capabili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 flipV="1">
            <a:off x="8891531" y="4125132"/>
            <a:ext cx="5595544" cy="2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891721" y="3467169"/>
            <a:ext cx="5698532" cy="5370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666" b="0" i="0" baseline="0">
                <a:solidFill>
                  <a:srgbClr val="000000"/>
                </a:solidFill>
                <a:latin typeface="Roboto Light"/>
              </a:defRPr>
            </a:lvl1pPr>
          </a:lstStyle>
          <a:p>
            <a:pPr lvl="0"/>
            <a:r>
              <a:rPr lang="en-US" dirty="0"/>
              <a:t>Building Personal Capability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891721" y="4285457"/>
            <a:ext cx="5698532" cy="13676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66" b="0" i="0">
                <a:solidFill>
                  <a:srgbClr val="000000"/>
                </a:solidFill>
                <a:latin typeface="Roboto Black"/>
                <a:cs typeface="Times New Roman"/>
              </a:defRPr>
            </a:lvl1pPr>
          </a:lstStyle>
          <a:p>
            <a:pPr lvl="0"/>
            <a:r>
              <a:rPr lang="en-US" dirty="0"/>
              <a:t>Emotional Intelligence &amp; Decision-Making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1CF241-0532-D64B-AECB-5F69714199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001" b="6047"/>
          <a:stretch/>
        </p:blipFill>
        <p:spPr>
          <a:xfrm>
            <a:off x="314444" y="816276"/>
            <a:ext cx="7889032" cy="743356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866C41F-C5B8-2A49-A26D-FD8A65381506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</p:spTree>
    <p:extLst>
      <p:ext uri="{BB962C8B-B14F-4D97-AF65-F5344CB8AC3E}">
        <p14:creationId xmlns:p14="http://schemas.microsoft.com/office/powerpoint/2010/main" val="21853607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2B87F-A50B-4283-BAE1-6F38D7BA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79DDE-7135-4C6E-89EC-56BB900C5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6D497-E39D-4152-8A9C-66D1E839E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064B8-7F80-48A5-92E3-D5EE1C2F9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5FF59-41C8-46BB-AD66-DC519108A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777638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 Capabili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 flipV="1">
            <a:off x="8891531" y="4125132"/>
            <a:ext cx="5595544" cy="2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891721" y="3467169"/>
            <a:ext cx="5698532" cy="5370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666" b="0" i="0" baseline="0">
                <a:solidFill>
                  <a:srgbClr val="000000"/>
                </a:solidFill>
                <a:latin typeface="Roboto Light"/>
              </a:defRPr>
            </a:lvl1pPr>
          </a:lstStyle>
          <a:p>
            <a:pPr lvl="0"/>
            <a:r>
              <a:rPr lang="en-US" dirty="0"/>
              <a:t>Developing Professional Capability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891721" y="4285457"/>
            <a:ext cx="5698532" cy="13676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66" b="0" i="0" baseline="0">
                <a:solidFill>
                  <a:srgbClr val="000000"/>
                </a:solidFill>
                <a:latin typeface="Roboto Black"/>
                <a:cs typeface="Times New Roman"/>
              </a:defRPr>
            </a:lvl1pPr>
          </a:lstStyle>
          <a:p>
            <a:pPr lvl="0"/>
            <a:r>
              <a:rPr lang="en-US" dirty="0"/>
              <a:t>Technology Selection &amp; Implementation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1B72845-C0BD-2549-A104-00C21E031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001" b="6047"/>
          <a:stretch/>
        </p:blipFill>
        <p:spPr>
          <a:xfrm>
            <a:off x="314444" y="816276"/>
            <a:ext cx="7889032" cy="743356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D3B0108-5F29-024C-B1B9-32DA7BAA3854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</p:spTree>
    <p:extLst>
      <p:ext uri="{BB962C8B-B14F-4D97-AF65-F5344CB8AC3E}">
        <p14:creationId xmlns:p14="http://schemas.microsoft.com/office/powerpoint/2010/main" val="1450865883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apabili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 flipV="1">
            <a:off x="8891531" y="4125132"/>
            <a:ext cx="5595544" cy="2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891721" y="3467169"/>
            <a:ext cx="5698532" cy="5370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666" b="0" i="0" baseline="0">
                <a:solidFill>
                  <a:srgbClr val="000000"/>
                </a:solidFill>
                <a:latin typeface="Roboto Light"/>
              </a:defRPr>
            </a:lvl1pPr>
          </a:lstStyle>
          <a:p>
            <a:pPr lvl="0"/>
            <a:r>
              <a:rPr lang="en-US" dirty="0"/>
              <a:t>Impacting Organizational Capability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891721" y="4285457"/>
            <a:ext cx="5698532" cy="13676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666" b="0" i="0">
                <a:solidFill>
                  <a:srgbClr val="000000"/>
                </a:solidFill>
                <a:latin typeface="Roboto Black"/>
                <a:cs typeface="Times New Roman"/>
              </a:defRPr>
            </a:lvl1pPr>
          </a:lstStyle>
          <a:p>
            <a:pPr lvl="0"/>
            <a:r>
              <a:rPr lang="en-US" dirty="0"/>
              <a:t>Organization Development &amp; Culture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4186DD9-0611-1547-93CD-533C28057E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001" b="6047"/>
          <a:stretch/>
        </p:blipFill>
        <p:spPr>
          <a:xfrm>
            <a:off x="314444" y="816276"/>
            <a:ext cx="7889032" cy="743356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210326B-6E7F-EB41-98AF-04E58FD0C872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</p:spTree>
    <p:extLst>
      <p:ext uri="{BB962C8B-B14F-4D97-AF65-F5344CB8AC3E}">
        <p14:creationId xmlns:p14="http://schemas.microsoft.com/office/powerpoint/2010/main" val="1897196279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Background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5D7A556-E058-C64B-BA79-4EA2BC04C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91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032C08B-75A0-6D41-A771-5720F43394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39"/>
            <a:ext cx="13714572" cy="52501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1F57711-4912-5042-8BB3-F038B7FB5641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F54118-78DF-9194-608C-3E3056BFBF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30462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90491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39"/>
            <a:ext cx="13714572" cy="23067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90491" y="4952083"/>
            <a:ext cx="13714572" cy="292045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8AA7E2E-383A-C94F-B725-CA531163AA10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AA91ED-3B19-D10A-AA8E-0A47CA89EC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19904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90491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90491" y="2306739"/>
            <a:ext cx="13714572" cy="5250165"/>
          </a:xfrm>
          <a:prstGeom prst="rect">
            <a:avLst/>
          </a:prstGeom>
        </p:spPr>
        <p:txBody>
          <a:bodyPr/>
          <a:lstStyle>
            <a:lvl1pPr marL="380939" indent="-380939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C2008E5-86DA-004F-917E-4F1D146FE65D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4B7CCD-7E34-6C96-D286-DA69C46570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70394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39"/>
            <a:ext cx="13714572" cy="52501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7936A6-B43C-D64C-B769-3ADBAA45C450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3E6D49-4D6F-4260-F9FB-18A09A12DB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10627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40"/>
            <a:ext cx="13714572" cy="740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list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90491" y="3047436"/>
            <a:ext cx="13714572" cy="1819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91370" y="5121385"/>
            <a:ext cx="13714572" cy="740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list title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91370" y="5862081"/>
            <a:ext cx="13714572" cy="1819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B14F29E-56EF-0940-BA66-E98564C7A0CC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484C7F-8D97-BA07-7484-680BFE3656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280908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40"/>
            <a:ext cx="13714572" cy="740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list title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90491" y="3047436"/>
            <a:ext cx="13714572" cy="1819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90491" y="5036734"/>
            <a:ext cx="13714572" cy="2476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F324D9-2A93-4946-BCBE-8771AB4029FB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357707-0F90-E0E3-777F-70ABB8C65F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06723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90492" y="2306740"/>
            <a:ext cx="6759399" cy="5438826"/>
          </a:xfrm>
          <a:prstGeom prst="rect">
            <a:avLst/>
          </a:prstGeom>
        </p:spPr>
        <p:txBody>
          <a:bodyPr/>
          <a:lstStyle>
            <a:lvl1pPr marL="380939" indent="-380939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646542" y="2306740"/>
            <a:ext cx="6759399" cy="5438826"/>
          </a:xfrm>
          <a:prstGeom prst="rect">
            <a:avLst/>
          </a:prstGeom>
        </p:spPr>
        <p:txBody>
          <a:bodyPr/>
          <a:lstStyle>
            <a:lvl1pPr marL="380939" indent="-380939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2A807E4-0B75-9C48-9C85-1B3150758640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DF6451-1F49-64AC-928C-2EC57B57D1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29020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7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0491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39"/>
            <a:ext cx="13714572" cy="3216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90491" y="5798593"/>
            <a:ext cx="13714572" cy="15237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call to action text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0A1D4CF-B8E3-3943-A69F-C9A2105A574E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B5F916-7197-62C0-10DE-AFC57C20924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047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7BC78-93ED-46AE-8010-3C6456A28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94657-99BE-4460-A46D-DEA7395B8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E7734-B315-4991-BCF9-E3D9E9EB2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4446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A8D7C9-D56E-4559-AFB8-3982882C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E1F375-6F0E-4C40-83E4-19ED5841A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7054C-81C7-40F7-A8CF-DB28A2BE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7516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Diagram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0"/>
          </p:nvPr>
        </p:nvSpPr>
        <p:spPr>
          <a:xfrm>
            <a:off x="690491" y="2476042"/>
            <a:ext cx="13714572" cy="55234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86A7F70-8568-5247-B225-5F5BCF46A8CA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09DC8-F1C2-36C4-46A3-34BFD49162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43273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 Slide PW Icon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707DF7D-6859-7E42-970C-10199EC8D3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3376467" y="992720"/>
            <a:ext cx="1042541" cy="113819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TD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2AAF467-B940-BF4C-B969-B3DE4F4C22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370" y="3161186"/>
            <a:ext cx="11286831" cy="1141905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write out instructions and goals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426FA7E-6C46-904B-A5C3-6C78D930BA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1370" y="4303976"/>
            <a:ext cx="11285950" cy="3949497"/>
          </a:xfrm>
          <a:prstGeom prst="rect">
            <a:avLst/>
          </a:prstGeom>
        </p:spPr>
        <p:txBody>
          <a:bodyPr/>
          <a:lstStyle>
            <a:lvl1pPr marL="380939" indent="-380939"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Instruction A</a:t>
            </a:r>
          </a:p>
          <a:p>
            <a:pPr lvl="0"/>
            <a:r>
              <a:rPr lang="en-US" dirty="0"/>
              <a:t>Instruction B</a:t>
            </a:r>
          </a:p>
          <a:p>
            <a:pPr lvl="0"/>
            <a:r>
              <a:rPr lang="en-US" dirty="0"/>
              <a:t>Instruction C</a:t>
            </a:r>
          </a:p>
          <a:p>
            <a:pPr lvl="0"/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67868FAA-B8CD-4447-B4C6-7D45C59781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1370" y="2295276"/>
            <a:ext cx="13741909" cy="864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99" b="1" i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92367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873197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2285634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3047512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activity 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D4861FF-C5C2-3147-B5A5-F788F6F20D29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F670E5-F340-EE18-CB48-827C930EF1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01323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 Slide RM Icon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728F58B-C07F-6E43-803B-1CAEA37600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360408" y="941480"/>
            <a:ext cx="1223904" cy="122380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TD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3E583B8-B6A2-714E-B056-59AA763D59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370" y="3161186"/>
            <a:ext cx="11286831" cy="1141905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write out instructions and goals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2956729-F6E2-2C4C-9E7C-AFBB28ABF1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1370" y="4303976"/>
            <a:ext cx="11285950" cy="3949497"/>
          </a:xfrm>
          <a:prstGeom prst="rect">
            <a:avLst/>
          </a:prstGeom>
        </p:spPr>
        <p:txBody>
          <a:bodyPr/>
          <a:lstStyle>
            <a:lvl1pPr marL="380939" indent="-380939"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Instruction A</a:t>
            </a:r>
          </a:p>
          <a:p>
            <a:pPr lvl="0"/>
            <a:r>
              <a:rPr lang="en-US" dirty="0"/>
              <a:t>Instruction B</a:t>
            </a:r>
          </a:p>
          <a:p>
            <a:pPr lvl="0"/>
            <a:r>
              <a:rPr lang="en-US" dirty="0"/>
              <a:t>Instruction C</a:t>
            </a:r>
          </a:p>
          <a:p>
            <a:pPr lvl="0"/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A59F4C49-9F45-9240-A921-63702A685E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1370" y="2295276"/>
            <a:ext cx="13741909" cy="864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99" b="1" i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92367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873197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2285634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3047512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activity 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202398-D7D7-0B47-9AC3-2F8C68CBAC0D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B4A755-B512-C8EA-C0CA-440FF2739F5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26640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 Slide LP Icon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68EE1A83-19D9-E54B-AE09-1BACB78B5A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2746716" y="1021579"/>
            <a:ext cx="1674481" cy="109027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TD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47DF717-42A5-A145-ACA3-FB2454E7E4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370" y="3161186"/>
            <a:ext cx="11286831" cy="1141905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write out instructions and goals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93B1BCA-18BE-5A41-9D08-DF5D132F9E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1370" y="4303976"/>
            <a:ext cx="11285950" cy="3949497"/>
          </a:xfrm>
          <a:prstGeom prst="rect">
            <a:avLst/>
          </a:prstGeom>
        </p:spPr>
        <p:txBody>
          <a:bodyPr/>
          <a:lstStyle>
            <a:lvl1pPr marL="380939" indent="-380939"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Instruction A</a:t>
            </a:r>
          </a:p>
          <a:p>
            <a:pPr lvl="0"/>
            <a:r>
              <a:rPr lang="en-US" dirty="0"/>
              <a:t>Instruction B</a:t>
            </a:r>
          </a:p>
          <a:p>
            <a:pPr lvl="0"/>
            <a:r>
              <a:rPr lang="en-US" dirty="0"/>
              <a:t>Instruction C</a:t>
            </a:r>
          </a:p>
          <a:p>
            <a:pPr lvl="0"/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9EC94BF1-DB97-454D-9813-21DC712594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1370" y="2295276"/>
            <a:ext cx="13741909" cy="864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99" b="1" i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92367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873197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2285634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3047512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activity title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9E7D09A-3A79-1744-AA4C-E2A76E194C72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81CD8B-6C17-FDF3-40F8-8AD85A7476F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38864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Activity Slide LP Icon f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A5A50018-4465-7940-85E8-636F62B5A0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2746716" y="1021579"/>
            <a:ext cx="1674481" cy="1090271"/>
          </a:xfrm>
          <a:prstGeom prst="rect">
            <a:avLst/>
          </a:prstGeom>
        </p:spPr>
      </p:pic>
      <p:pic>
        <p:nvPicPr>
          <p:cNvPr id="9" name="Picture 8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9F9B61-5F02-1448-AF9A-F355B74FB17F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31E9CE-FDD3-403F-28EC-1A51C198864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969256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1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680730" y="1014009"/>
            <a:ext cx="8725211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5680730" y="2134316"/>
            <a:ext cx="8690658" cy="45711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1" y="550234"/>
            <a:ext cx="5351964" cy="7941321"/>
          </a:xfrm>
          <a:prstGeom prst="rect">
            <a:avLst/>
          </a:prstGeom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A004AA7-4D67-B642-972D-E8EFFA08892A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ACD1BC-1A8D-E585-1E6E-03858A3C2B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178710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680730" y="1014009"/>
            <a:ext cx="8725211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5680730" y="2134317"/>
            <a:ext cx="8690658" cy="1175481"/>
          </a:xfrm>
          <a:prstGeom prst="rect">
            <a:avLst/>
          </a:prstGeom>
        </p:spPr>
        <p:txBody>
          <a:bodyPr/>
          <a:lstStyle>
            <a:lvl1pPr marL="0" marR="0" indent="0" algn="l" defTabSz="761878" rtl="0" eaLnBrk="1" fontAlgn="auto" latinLnBrk="0" hangingPunct="1">
              <a:lnSpc>
                <a:spcPts val="3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>
                <a:solidFill>
                  <a:srgbClr val="000000"/>
                </a:solidFill>
              </a:defRPr>
            </a:lvl1pPr>
          </a:lstStyle>
          <a:p>
            <a:pPr marL="0" marR="0" lvl="0" indent="0" algn="l" defTabSz="761878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Click to edit Master text styles</a:t>
            </a:r>
          </a:p>
        </p:txBody>
      </p:sp>
      <p:sp>
        <p:nvSpPr>
          <p:cNvPr id="31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1" y="550234"/>
            <a:ext cx="5351964" cy="7941321"/>
          </a:xfrm>
          <a:prstGeom prst="rect">
            <a:avLst/>
          </a:prstGeom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5194C0-796E-3346-ABAB-68E42276E8E6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2B282A-18ED-2148-B9A5-F64CFBC5B0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80730" y="3528481"/>
            <a:ext cx="8690658" cy="591572"/>
          </a:xfrm>
        </p:spPr>
        <p:txBody>
          <a:bodyPr/>
          <a:lstStyle>
            <a:lvl1pPr marL="0" marR="0" indent="0" algn="l" defTabSz="761878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1F9A69-816C-534D-ABBB-C2B48012F4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80729" y="4338735"/>
            <a:ext cx="8690657" cy="366115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8696AC-D4BC-3596-F5BE-3059C630E2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01639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2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89607" y="1014009"/>
            <a:ext cx="1385743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689606" y="2134316"/>
            <a:ext cx="6867705" cy="45711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8261760" y="2218564"/>
            <a:ext cx="6976652" cy="4373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0943B17-D069-A94F-88F4-D92390AD6CE3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74AFAB-893D-ED97-0310-0965E091BB7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34985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Your Peers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89607" y="1014009"/>
            <a:ext cx="1385743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689606" y="2134316"/>
            <a:ext cx="6867705" cy="45711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000"/>
              </a:lnSpc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8261760" y="2218564"/>
            <a:ext cx="6976652" cy="4373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4A89F66-E6D1-5F4E-9546-BF742B074967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855A84-9A75-A083-83E9-B86E5756BC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56231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Your Facilitator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89606" y="1014009"/>
            <a:ext cx="10023113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CD154A-4CE0-4D42-B7F8-0DE665D0B95A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2FAD5E-43DB-AE0C-28A5-9648604F00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37726" y="2272772"/>
            <a:ext cx="8162962" cy="5901206"/>
          </a:xfrm>
          <a:prstGeom prst="rect">
            <a:avLst/>
          </a:prstGeom>
          <a:ln w="19050">
            <a:solidFill>
              <a:srgbClr val="005B8E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DBC33B-EA0E-C11F-8D14-C3A804C618E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79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F83A4-7EF3-41CB-B53D-9A9ADA39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6" y="456322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22F71-25DA-4481-85EB-A8AC755DA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626" y="2101065"/>
            <a:ext cx="6446562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9B4806-2041-48F9-87D0-3E06CEA8E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9626" y="3130764"/>
            <a:ext cx="6446562" cy="4604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2F746-2496-4270-9CAC-FAE455F1D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310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8D7411-C1B9-4FA6-9838-4E5A9A0A56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310" cy="4604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B96038-4F98-4820-86B8-B32134CC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0568E9-37E6-4C63-9C7F-5C0D0A2C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B700A-4D69-493C-877B-0ABC4234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829562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8912C0E-0230-9D45-8B7A-42C0156D6699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EFB638-451D-E7A4-C3E3-57315DE8AA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107381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9457E98-333C-F047-A2D9-57952AD654D6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8FB692-D133-CB5D-A54E-4A1B9CDF00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72837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3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36F3921-B54F-B641-ADA3-41872DF0C7E9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99AC3F-3944-7685-1ABD-C1303F4B94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24062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4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E595539-92E4-7A4B-BEE6-AEF2D4A26044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40CD66-FF55-8B76-41C8-D674B8B9FCF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575039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5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DC94745-1E78-3F4F-82E4-7501D0FAAB6A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9211A4-94AE-1B83-AC9C-F4A81F1440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094002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6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6589678-1C5C-954A-9E88-48173FF4FBCF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CCB72E-DDDD-4476-EA3E-96EF7616D2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986864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7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4C8B695-1D30-EF4C-B064-FB43C565FBB2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048A03-7789-CEEA-2BD6-2632F70585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532049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8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3700" y="3512889"/>
            <a:ext cx="13714572" cy="1428486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  <p:pic>
        <p:nvPicPr>
          <p:cNvPr id="6" name="Picture 5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95AF28A-51DA-E04B-B5B9-B385CE322626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BFF02D-2D7D-50D4-C158-DB9213F31B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974729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sess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90491" y="2306740"/>
            <a:ext cx="13714572" cy="719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90491" y="3195575"/>
            <a:ext cx="13714572" cy="4549991"/>
          </a:xfrm>
          <a:prstGeom prst="rect">
            <a:avLst/>
          </a:prstGeom>
        </p:spPr>
        <p:txBody>
          <a:bodyPr/>
          <a:lstStyle>
            <a:lvl1pPr marL="380939" indent="-380939">
              <a:buFont typeface="Arial"/>
              <a:buChar char="•"/>
              <a:defRPr b="1" i="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761878" indent="-380939">
              <a:tabLst/>
              <a:defRPr baseline="0">
                <a:solidFill>
                  <a:schemeClr val="bg1"/>
                </a:solidFill>
              </a:defRPr>
            </a:lvl2pPr>
            <a:lvl3pPr marL="1142817" indent="-380939">
              <a:buClr>
                <a:schemeClr val="bg1"/>
              </a:buClr>
              <a:buFont typeface="System Font Regular"/>
              <a:buChar char="–"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section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Click to edit section 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576DA1D-DDF1-D145-AA76-DE7BBC612728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</p:spTree>
    <p:extLst>
      <p:ext uri="{BB962C8B-B14F-4D97-AF65-F5344CB8AC3E}">
        <p14:creationId xmlns:p14="http://schemas.microsoft.com/office/powerpoint/2010/main" val="1612856483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36" name="Title 1">
            <a:extLst>
              <a:ext uri="{FF2B5EF4-FFF2-40B4-BE49-F238E27FC236}">
                <a16:creationId xmlns:a16="http://schemas.microsoft.com/office/drawing/2014/main" id="{6346C562-9212-3F46-A305-821C72750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C2B8293F-773F-1B40-AEC6-8713953FB10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313717417"/>
              </p:ext>
            </p:extLst>
          </p:nvPr>
        </p:nvGraphicFramePr>
        <p:xfrm>
          <a:off x="1302090" y="2256724"/>
          <a:ext cx="13048654" cy="563926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275033">
                  <a:extLst>
                    <a:ext uri="{9D8B030D-6E8A-4147-A177-3AD203B41FA5}">
                      <a16:colId xmlns:a16="http://schemas.microsoft.com/office/drawing/2014/main" val="2270185107"/>
                    </a:ext>
                  </a:extLst>
                </a:gridCol>
                <a:gridCol w="6562153">
                  <a:extLst>
                    <a:ext uri="{9D8B030D-6E8A-4147-A177-3AD203B41FA5}">
                      <a16:colId xmlns:a16="http://schemas.microsoft.com/office/drawing/2014/main" val="4190020005"/>
                    </a:ext>
                  </a:extLst>
                </a:gridCol>
                <a:gridCol w="4211468">
                  <a:extLst>
                    <a:ext uri="{9D8B030D-6E8A-4147-A177-3AD203B41FA5}">
                      <a16:colId xmlns:a16="http://schemas.microsoft.com/office/drawing/2014/main" val="2205813613"/>
                    </a:ext>
                  </a:extLst>
                </a:gridCol>
              </a:tblGrid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Prior to Class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Pre-Class Reading, Technology Check &amp; Participant Guide Review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903022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1</a:t>
                      </a:r>
                      <a:endParaRPr lang="en-US" sz="17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Setting the Stage &amp; Analysis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80646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2</a:t>
                      </a:r>
                      <a:endParaRPr lang="en-US" sz="17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Analysis, Part 2 &amp; Design, Part 1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04765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</a:t>
                      </a:r>
                      <a:r>
                        <a:rPr lang="en-US" sz="1700" b="1" kern="120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2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675422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4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3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643120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5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Development, Part 1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597920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6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Development, Part 2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63576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7</a:t>
                      </a:r>
                      <a:endParaRPr lang="en-US" sz="17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Implementation &amp; Evaluation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 </a:t>
                      </a:r>
                      <a:b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</a:br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(Remains Open for 8 Weeks)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764549"/>
                  </a:ext>
                </a:extLst>
              </a:tr>
            </a:tbl>
          </a:graphicData>
        </a:graphic>
      </p:graphicFrame>
      <p:sp>
        <p:nvSpPr>
          <p:cNvPr id="8" name="Pentagon 7">
            <a:extLst>
              <a:ext uri="{FF2B5EF4-FFF2-40B4-BE49-F238E27FC236}">
                <a16:creationId xmlns:a16="http://schemas.microsoft.com/office/drawing/2014/main" id="{E323F5CE-2E34-C749-8437-13B7DC31020A}"/>
              </a:ext>
            </a:extLst>
          </p:cNvPr>
          <p:cNvSpPr/>
          <p:nvPr userDrawn="1"/>
        </p:nvSpPr>
        <p:spPr>
          <a:xfrm>
            <a:off x="741914" y="3111468"/>
            <a:ext cx="1048244" cy="430092"/>
          </a:xfrm>
          <a:prstGeom prst="homePlate">
            <a:avLst/>
          </a:prstGeom>
          <a:solidFill>
            <a:srgbClr val="E13000"/>
          </a:solidFill>
          <a:ln w="222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TODAY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FC0062F-7D65-ED47-97D8-03E6F09E667C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525090-5B26-DD86-AB92-5AFD674C3D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1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88BA3-BB53-4A94-9904-ABBB6D3A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8F61C-D1F3-40C9-9063-E29498A59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28D079-3332-4F2F-BD37-C90806609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E6EF2-7856-4C17-A301-356EFF37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4AD9B-F3E6-4D96-8AEE-12FA8631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7007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6C4E-C539-4919-BEEB-0861CE156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39C433-5443-427D-A1F6-03818A28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25EBB-D03C-499A-B544-B2B528A6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F09940-D2D2-4343-9AAC-DFF78692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1879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26BD3C94-7737-E849-AAC9-C446C2209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FF43991E-36B7-9548-A17F-21F40D4F46A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04370338"/>
              </p:ext>
            </p:extLst>
          </p:nvPr>
        </p:nvGraphicFramePr>
        <p:xfrm>
          <a:off x="1302090" y="2435984"/>
          <a:ext cx="13048654" cy="510578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629165">
                  <a:extLst>
                    <a:ext uri="{9D8B030D-6E8A-4147-A177-3AD203B41FA5}">
                      <a16:colId xmlns:a16="http://schemas.microsoft.com/office/drawing/2014/main" val="2270185107"/>
                    </a:ext>
                  </a:extLst>
                </a:gridCol>
                <a:gridCol w="6208022">
                  <a:extLst>
                    <a:ext uri="{9D8B030D-6E8A-4147-A177-3AD203B41FA5}">
                      <a16:colId xmlns:a16="http://schemas.microsoft.com/office/drawing/2014/main" val="4190020005"/>
                    </a:ext>
                  </a:extLst>
                </a:gridCol>
                <a:gridCol w="4211468">
                  <a:extLst>
                    <a:ext uri="{9D8B030D-6E8A-4147-A177-3AD203B41FA5}">
                      <a16:colId xmlns:a16="http://schemas.microsoft.com/office/drawing/2014/main" val="2205813613"/>
                    </a:ext>
                  </a:extLst>
                </a:gridCol>
              </a:tblGrid>
              <a:tr h="127644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Prior to Class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Pre-Class Reading, Technology Check &amp; Participant Guide Review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903022"/>
                  </a:ext>
                </a:extLst>
              </a:tr>
              <a:tr h="127644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Day 1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Setting the Stage &amp; Analysis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80646"/>
                  </a:ext>
                </a:extLst>
              </a:tr>
              <a:tr h="127644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Day 2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Analysis, Part 2 &amp; Design, Part 1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04765"/>
                  </a:ext>
                </a:extLst>
              </a:tr>
              <a:tr h="127644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Day </a:t>
                      </a:r>
                      <a:r>
                        <a:rPr lang="en-US" sz="2000" b="1" kern="12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2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Assignment &amp; Reading</a:t>
                      </a:r>
                    </a:p>
                    <a:p>
                      <a:pPr algn="ctr"/>
                      <a:r>
                        <a:rPr lang="en-US" sz="17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Discussion Board</a:t>
                      </a:r>
                      <a:endParaRPr lang="en-US" sz="17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675422"/>
                  </a:ext>
                </a:extLst>
              </a:tr>
            </a:tbl>
          </a:graphicData>
        </a:graphic>
      </p:graphicFrame>
      <p:sp>
        <p:nvSpPr>
          <p:cNvPr id="40" name="Pentagon 39">
            <a:extLst>
              <a:ext uri="{FF2B5EF4-FFF2-40B4-BE49-F238E27FC236}">
                <a16:creationId xmlns:a16="http://schemas.microsoft.com/office/drawing/2014/main" id="{8142D939-2541-9B40-8FA4-24688958A3B1}"/>
              </a:ext>
            </a:extLst>
          </p:cNvPr>
          <p:cNvSpPr/>
          <p:nvPr userDrawn="1"/>
        </p:nvSpPr>
        <p:spPr>
          <a:xfrm>
            <a:off x="677888" y="4112409"/>
            <a:ext cx="1230115" cy="504713"/>
          </a:xfrm>
          <a:prstGeom prst="homePlate">
            <a:avLst/>
          </a:prstGeom>
          <a:solidFill>
            <a:srgbClr val="E13000"/>
          </a:solidFill>
          <a:ln w="222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6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TODAY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18A138-B162-BB47-B51C-F767AF2E810C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D93DD0-F525-D29B-BB69-5567E1E675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576841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Slide"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4ABF5B9-1618-4F4E-A562-E1F6061B25F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42490908"/>
              </p:ext>
            </p:extLst>
          </p:nvPr>
        </p:nvGraphicFramePr>
        <p:xfrm>
          <a:off x="1302089" y="2256724"/>
          <a:ext cx="12822255" cy="563926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300943">
                  <a:extLst>
                    <a:ext uri="{9D8B030D-6E8A-4147-A177-3AD203B41FA5}">
                      <a16:colId xmlns:a16="http://schemas.microsoft.com/office/drawing/2014/main" val="2270185107"/>
                    </a:ext>
                  </a:extLst>
                </a:gridCol>
                <a:gridCol w="9521312">
                  <a:extLst>
                    <a:ext uri="{9D8B030D-6E8A-4147-A177-3AD203B41FA5}">
                      <a16:colId xmlns:a16="http://schemas.microsoft.com/office/drawing/2014/main" val="4190020005"/>
                    </a:ext>
                  </a:extLst>
                </a:gridCol>
              </a:tblGrid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Prior to Class</a:t>
                      </a:r>
                      <a:endParaRPr lang="en-US" sz="17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Pre-Class Reading, Technology Check &amp; Participant Guide Review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903022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1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Setting the Stage &amp; Analysis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80646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2</a:t>
                      </a:r>
                      <a:endParaRPr lang="en-US" sz="17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Analysis, Part 2 &amp; Design, Part 1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04765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</a:t>
                      </a:r>
                      <a:r>
                        <a:rPr lang="en-US" sz="1700" b="1" kern="120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2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675422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4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Design, Part 3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643120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5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Development, Part 1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597920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6</a:t>
                      </a:r>
                      <a:endParaRPr lang="en-US" sz="17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Development, Part 2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63576"/>
                  </a:ext>
                </a:extLst>
              </a:tr>
              <a:tr h="70490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7</a:t>
                      </a:r>
                      <a:endParaRPr lang="en-US" sz="17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Implementation &amp; Evaluation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764549"/>
                  </a:ext>
                </a:extLst>
              </a:tr>
            </a:tbl>
          </a:graphicData>
        </a:graphic>
      </p:graphicFrame>
      <p:sp>
        <p:nvSpPr>
          <p:cNvPr id="32" name="Pentagon 31">
            <a:extLst>
              <a:ext uri="{FF2B5EF4-FFF2-40B4-BE49-F238E27FC236}">
                <a16:creationId xmlns:a16="http://schemas.microsoft.com/office/drawing/2014/main" id="{2ADEF99A-E720-1D45-9320-CC5157E66D7E}"/>
              </a:ext>
            </a:extLst>
          </p:cNvPr>
          <p:cNvSpPr/>
          <p:nvPr userDrawn="1"/>
        </p:nvSpPr>
        <p:spPr>
          <a:xfrm>
            <a:off x="741914" y="3111468"/>
            <a:ext cx="1048244" cy="430092"/>
          </a:xfrm>
          <a:prstGeom prst="homePlate">
            <a:avLst/>
          </a:prstGeom>
          <a:solidFill>
            <a:srgbClr val="E13000"/>
          </a:solidFill>
          <a:ln w="222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TODAY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B3823DD-0AA1-E242-8438-214C3BD75FB2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0B2604-FC71-E780-2E64-9A9D449ED7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407760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1370" y="1014009"/>
            <a:ext cx="13714572" cy="90162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4ABF5B9-1618-4F4E-A562-E1F6061B25F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77602213"/>
              </p:ext>
            </p:extLst>
          </p:nvPr>
        </p:nvGraphicFramePr>
        <p:xfrm>
          <a:off x="1391727" y="2448787"/>
          <a:ext cx="12822255" cy="572600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300943">
                  <a:extLst>
                    <a:ext uri="{9D8B030D-6E8A-4147-A177-3AD203B41FA5}">
                      <a16:colId xmlns:a16="http://schemas.microsoft.com/office/drawing/2014/main" val="2270185107"/>
                    </a:ext>
                  </a:extLst>
                </a:gridCol>
                <a:gridCol w="9521312">
                  <a:extLst>
                    <a:ext uri="{9D8B030D-6E8A-4147-A177-3AD203B41FA5}">
                      <a16:colId xmlns:a16="http://schemas.microsoft.com/office/drawing/2014/main" val="4190020005"/>
                    </a:ext>
                  </a:extLst>
                </a:gridCol>
              </a:tblGrid>
              <a:tr h="114520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Prior to Class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Pre-Class Reading, Technology Check &amp; Participant Guide Review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903022"/>
                  </a:ext>
                </a:extLst>
              </a:tr>
              <a:tr h="114520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1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Introduction and Readiness to Learn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ROI Methodology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80646"/>
                  </a:ext>
                </a:extLst>
              </a:tr>
              <a:tr h="114520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2</a:t>
                      </a:r>
                      <a:endParaRPr lang="en-US" sz="200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Evaluation Planning Overview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Data Collection Overview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04765"/>
                  </a:ext>
                </a:extLst>
              </a:tr>
              <a:tr h="114520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Session </a:t>
                      </a:r>
                      <a:r>
                        <a:rPr lang="en-US" sz="2000" b="1" kern="12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Data Collection Overview (continued)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Data Analysis Overview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675422"/>
                  </a:ext>
                </a:extLst>
              </a:tr>
              <a:tr h="114520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Session 4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B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Reporting and Optimizing Overview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Forecasting ROI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5B8E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Implementation Issues Overview</a:t>
                      </a:r>
                    </a:p>
                  </a:txBody>
                  <a:tcPr marL="152384" marR="152384" marT="76186" marB="7618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028298"/>
                  </a:ext>
                </a:extLst>
              </a:tr>
            </a:tbl>
          </a:graphicData>
        </a:graphic>
      </p:graphicFrame>
      <p:sp>
        <p:nvSpPr>
          <p:cNvPr id="32" name="Pentagon 31">
            <a:extLst>
              <a:ext uri="{FF2B5EF4-FFF2-40B4-BE49-F238E27FC236}">
                <a16:creationId xmlns:a16="http://schemas.microsoft.com/office/drawing/2014/main" id="{2ADEF99A-E720-1D45-9320-CC5157E66D7E}"/>
              </a:ext>
            </a:extLst>
          </p:cNvPr>
          <p:cNvSpPr/>
          <p:nvPr userDrawn="1"/>
        </p:nvSpPr>
        <p:spPr>
          <a:xfrm>
            <a:off x="805941" y="3920344"/>
            <a:ext cx="1230115" cy="504713"/>
          </a:xfrm>
          <a:prstGeom prst="homePlate">
            <a:avLst/>
          </a:prstGeom>
          <a:solidFill>
            <a:srgbClr val="E13000"/>
          </a:solidFill>
          <a:ln w="222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6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TODAY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515B68-142C-0F42-90CE-5722B2F411C1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606A52-EE74-08D4-77B4-8CF87561FE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54945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gratul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2640ED9-7181-8F4C-A7A8-8E729224DFF7}"/>
              </a:ext>
            </a:extLst>
          </p:cNvPr>
          <p:cNvSpPr/>
          <p:nvPr userDrawn="1"/>
        </p:nvSpPr>
        <p:spPr>
          <a:xfrm>
            <a:off x="0" y="521273"/>
            <a:ext cx="15238413" cy="8049641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/>
          </a:p>
        </p:txBody>
      </p:sp>
      <p:pic>
        <p:nvPicPr>
          <p:cNvPr id="4" name="Picture 3" descr="ATD_LOGO.png">
            <a:extLst>
              <a:ext uri="{FF2B5EF4-FFF2-40B4-BE49-F238E27FC236}">
                <a16:creationId xmlns:a16="http://schemas.microsoft.com/office/drawing/2014/main" id="{707287FB-B102-E64C-A920-B51B765DF3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35" y="82606"/>
            <a:ext cx="579715" cy="375081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43F965-8D38-A947-9F7E-2AC5719228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2869" y="2580603"/>
            <a:ext cx="13072675" cy="233806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331" b="1" i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02B9356-F4E7-4742-BE5C-6B970483B2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69502" y="4999842"/>
            <a:ext cx="13072675" cy="110839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5999" b="0" i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EFFC10E-F470-9046-B489-F0ECCE1EB44F}"/>
              </a:ext>
            </a:extLst>
          </p:cNvPr>
          <p:cNvSpPr txBox="1">
            <a:spLocks/>
          </p:cNvSpPr>
          <p:nvPr userDrawn="1"/>
        </p:nvSpPr>
        <p:spPr>
          <a:xfrm>
            <a:off x="2235709" y="95975"/>
            <a:ext cx="10766995" cy="348344"/>
          </a:xfrm>
          <a:prstGeom prst="rect">
            <a:avLst/>
          </a:prstGeom>
        </p:spPr>
        <p:txBody>
          <a:bodyPr vert="horz" lIns="152372" tIns="76186" rIns="152372" bIns="76186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66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591442-096C-71DD-E299-AA3ACC05F2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2751" y="166384"/>
            <a:ext cx="2032628" cy="2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34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0998580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12F6D-F43A-4B4F-84F7-143B963D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F94D2-82C1-46EF-A773-0D5884127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820E2E"/>
              </a:buClr>
              <a:defRPr/>
            </a:lvl1pPr>
            <a:lvl2pPr>
              <a:buClr>
                <a:srgbClr val="820E2E"/>
              </a:buClr>
              <a:defRPr/>
            </a:lvl2pPr>
            <a:lvl3pPr>
              <a:buClr>
                <a:srgbClr val="820E2E"/>
              </a:buClr>
              <a:defRPr/>
            </a:lvl3pPr>
            <a:lvl4pPr>
              <a:buClr>
                <a:srgbClr val="820E2E"/>
              </a:buClr>
              <a:defRPr/>
            </a:lvl4pPr>
            <a:lvl5pPr>
              <a:buClr>
                <a:srgbClr val="820E2E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E9994-2CA0-44D6-9A6B-DC39E99B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A1F6F-D437-F14A-A120-0817E7247F2F}" type="datetime1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BEF13-2C78-4362-85F3-4DDDFFAF0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078CB-9D7A-4E47-993A-01A74979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09770" y="8114593"/>
            <a:ext cx="3428643" cy="456322"/>
          </a:xfrm>
        </p:spPr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146335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29"/>
          <p:cNvSpPr txBox="1">
            <a:spLocks noGrp="1"/>
          </p:cNvSpPr>
          <p:nvPr>
            <p:ph type="ctrTitle"/>
          </p:nvPr>
        </p:nvSpPr>
        <p:spPr>
          <a:xfrm>
            <a:off x="1142881" y="1402694"/>
            <a:ext cx="12952651" cy="298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74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6" name="Google Shape;1006;p129"/>
          <p:cNvSpPr txBox="1"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/>
            </a:lvl1pPr>
            <a:lvl2pPr lvl="1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/>
            </a:lvl2pPr>
            <a:lvl3pPr lvl="2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/>
            </a:lvl3pPr>
            <a:lvl4pPr lvl="3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9pPr>
          </a:lstStyle>
          <a:p>
            <a:endParaRPr/>
          </a:p>
        </p:txBody>
      </p:sp>
      <p:sp>
        <p:nvSpPr>
          <p:cNvPr id="1007" name="Google Shape;1007;p129"/>
          <p:cNvSpPr txBox="1">
            <a:spLocks noGrp="1"/>
          </p:cNvSpPr>
          <p:nvPr>
            <p:ph type="dt" idx="10"/>
          </p:nvPr>
        </p:nvSpPr>
        <p:spPr>
          <a:xfrm>
            <a:off x="1047641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8" name="Google Shape;1008;p129"/>
          <p:cNvSpPr txBox="1">
            <a:spLocks noGrp="1"/>
          </p:cNvSpPr>
          <p:nvPr>
            <p:ph type="ftr" idx="11"/>
          </p:nvPr>
        </p:nvSpPr>
        <p:spPr>
          <a:xfrm>
            <a:off x="5047725" y="7943970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9" name="Google Shape;1009;p129"/>
          <p:cNvSpPr txBox="1">
            <a:spLocks noGrp="1"/>
          </p:cNvSpPr>
          <p:nvPr>
            <p:ph type="sldNum" idx="12"/>
          </p:nvPr>
        </p:nvSpPr>
        <p:spPr>
          <a:xfrm>
            <a:off x="10762129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38828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130"/>
          <p:cNvSpPr txBox="1">
            <a:spLocks noGrp="1"/>
          </p:cNvSpPr>
          <p:nvPr>
            <p:ph type="title"/>
          </p:nvPr>
        </p:nvSpPr>
        <p:spPr>
          <a:xfrm>
            <a:off x="1047641" y="456325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130"/>
          <p:cNvSpPr txBox="1"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3" name="Google Shape;1013;p130"/>
          <p:cNvSpPr txBox="1">
            <a:spLocks noGrp="1"/>
          </p:cNvSpPr>
          <p:nvPr>
            <p:ph type="dt" idx="10"/>
          </p:nvPr>
        </p:nvSpPr>
        <p:spPr>
          <a:xfrm>
            <a:off x="1047641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4" name="Google Shape;1014;p130"/>
          <p:cNvSpPr txBox="1">
            <a:spLocks noGrp="1"/>
          </p:cNvSpPr>
          <p:nvPr>
            <p:ph type="ftr" idx="11"/>
          </p:nvPr>
        </p:nvSpPr>
        <p:spPr>
          <a:xfrm>
            <a:off x="5047725" y="7943970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5" name="Google Shape;1015;p130"/>
          <p:cNvSpPr txBox="1">
            <a:spLocks noGrp="1"/>
          </p:cNvSpPr>
          <p:nvPr>
            <p:ph type="sldNum" idx="12"/>
          </p:nvPr>
        </p:nvSpPr>
        <p:spPr>
          <a:xfrm>
            <a:off x="10762129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80359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131"/>
          <p:cNvSpPr txBox="1">
            <a:spLocks noGrp="1"/>
          </p:cNvSpPr>
          <p:nvPr>
            <p:ph type="title"/>
          </p:nvPr>
        </p:nvSpPr>
        <p:spPr>
          <a:xfrm>
            <a:off x="1039706" y="2136780"/>
            <a:ext cx="13143131" cy="3565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74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8" name="Google Shape;1018;p131"/>
          <p:cNvSpPr txBox="1">
            <a:spLocks noGrp="1"/>
          </p:cNvSpPr>
          <p:nvPr>
            <p:ph type="body" idx="1"/>
          </p:nvPr>
        </p:nvSpPr>
        <p:spPr>
          <a:xfrm>
            <a:off x="1039706" y="5735770"/>
            <a:ext cx="13143131" cy="187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>
                <a:solidFill>
                  <a:schemeClr val="dk1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500">
                <a:solidFill>
                  <a:srgbClr val="888888"/>
                </a:solidFill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250">
                <a:solidFill>
                  <a:srgbClr val="888888"/>
                </a:solidFill>
              </a:defRPr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19" name="Google Shape;1019;p131"/>
          <p:cNvSpPr txBox="1">
            <a:spLocks noGrp="1"/>
          </p:cNvSpPr>
          <p:nvPr>
            <p:ph type="dt" idx="10"/>
          </p:nvPr>
        </p:nvSpPr>
        <p:spPr>
          <a:xfrm>
            <a:off x="1047641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0" name="Google Shape;1020;p131"/>
          <p:cNvSpPr txBox="1">
            <a:spLocks noGrp="1"/>
          </p:cNvSpPr>
          <p:nvPr>
            <p:ph type="ftr" idx="11"/>
          </p:nvPr>
        </p:nvSpPr>
        <p:spPr>
          <a:xfrm>
            <a:off x="5047725" y="7943970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1" name="Google Shape;1021;p131"/>
          <p:cNvSpPr txBox="1">
            <a:spLocks noGrp="1"/>
          </p:cNvSpPr>
          <p:nvPr>
            <p:ph type="sldNum" idx="12"/>
          </p:nvPr>
        </p:nvSpPr>
        <p:spPr>
          <a:xfrm>
            <a:off x="10762129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005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132"/>
          <p:cNvSpPr txBox="1">
            <a:spLocks noGrp="1"/>
          </p:cNvSpPr>
          <p:nvPr>
            <p:ph type="title"/>
          </p:nvPr>
        </p:nvSpPr>
        <p:spPr>
          <a:xfrm>
            <a:off x="1047641" y="456325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4" name="Google Shape;1024;p132"/>
          <p:cNvSpPr txBox="1">
            <a:spLocks noGrp="1"/>
          </p:cNvSpPr>
          <p:nvPr>
            <p:ph type="body" idx="1"/>
          </p:nvPr>
        </p:nvSpPr>
        <p:spPr>
          <a:xfrm>
            <a:off x="1047641" y="2281609"/>
            <a:ext cx="6476326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5" name="Google Shape;1025;p132"/>
          <p:cNvSpPr txBox="1">
            <a:spLocks noGrp="1"/>
          </p:cNvSpPr>
          <p:nvPr>
            <p:ph type="body" idx="2"/>
          </p:nvPr>
        </p:nvSpPr>
        <p:spPr>
          <a:xfrm>
            <a:off x="7714446" y="2281609"/>
            <a:ext cx="6476326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6" name="Google Shape;1026;p132"/>
          <p:cNvSpPr txBox="1">
            <a:spLocks noGrp="1"/>
          </p:cNvSpPr>
          <p:nvPr>
            <p:ph type="dt" idx="10"/>
          </p:nvPr>
        </p:nvSpPr>
        <p:spPr>
          <a:xfrm>
            <a:off x="1047641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7" name="Google Shape;1027;p132"/>
          <p:cNvSpPr txBox="1">
            <a:spLocks noGrp="1"/>
          </p:cNvSpPr>
          <p:nvPr>
            <p:ph type="ftr" idx="11"/>
          </p:nvPr>
        </p:nvSpPr>
        <p:spPr>
          <a:xfrm>
            <a:off x="5047725" y="7943970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8" name="Google Shape;1028;p132"/>
          <p:cNvSpPr txBox="1">
            <a:spLocks noGrp="1"/>
          </p:cNvSpPr>
          <p:nvPr>
            <p:ph type="sldNum" idx="12"/>
          </p:nvPr>
        </p:nvSpPr>
        <p:spPr>
          <a:xfrm>
            <a:off x="10762129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766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699D28-4B72-4196-A684-4ADD04BD3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B99E43-7F41-462E-BAAF-C51A92B8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7CDD2-E748-4CB4-A5C8-EC11F399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125723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133"/>
          <p:cNvSpPr txBox="1">
            <a:spLocks noGrp="1"/>
          </p:cNvSpPr>
          <p:nvPr>
            <p:ph type="title"/>
          </p:nvPr>
        </p:nvSpPr>
        <p:spPr>
          <a:xfrm>
            <a:off x="1049626" y="456325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1" name="Google Shape;1031;p133"/>
          <p:cNvSpPr txBox="1">
            <a:spLocks noGrp="1"/>
          </p:cNvSpPr>
          <p:nvPr>
            <p:ph type="body" idx="1"/>
          </p:nvPr>
        </p:nvSpPr>
        <p:spPr>
          <a:xfrm>
            <a:off x="1049628" y="2101065"/>
            <a:ext cx="6446562" cy="1029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1032" name="Google Shape;1032;p133"/>
          <p:cNvSpPr txBox="1">
            <a:spLocks noGrp="1"/>
          </p:cNvSpPr>
          <p:nvPr>
            <p:ph type="body" idx="2"/>
          </p:nvPr>
        </p:nvSpPr>
        <p:spPr>
          <a:xfrm>
            <a:off x="1049628" y="3130764"/>
            <a:ext cx="6446562" cy="460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3" name="Google Shape;1033;p133"/>
          <p:cNvSpPr txBox="1">
            <a:spLocks noGrp="1"/>
          </p:cNvSpPr>
          <p:nvPr>
            <p:ph type="body" idx="3"/>
          </p:nvPr>
        </p:nvSpPr>
        <p:spPr>
          <a:xfrm>
            <a:off x="7714448" y="2101065"/>
            <a:ext cx="6478310" cy="1029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1034" name="Google Shape;1034;p133"/>
          <p:cNvSpPr txBox="1">
            <a:spLocks noGrp="1"/>
          </p:cNvSpPr>
          <p:nvPr>
            <p:ph type="body" idx="4"/>
          </p:nvPr>
        </p:nvSpPr>
        <p:spPr>
          <a:xfrm>
            <a:off x="7714448" y="3130764"/>
            <a:ext cx="6478310" cy="460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5" name="Google Shape;1035;p133"/>
          <p:cNvSpPr txBox="1">
            <a:spLocks noGrp="1"/>
          </p:cNvSpPr>
          <p:nvPr>
            <p:ph type="dt" idx="10"/>
          </p:nvPr>
        </p:nvSpPr>
        <p:spPr>
          <a:xfrm>
            <a:off x="1047641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6" name="Google Shape;1036;p133"/>
          <p:cNvSpPr txBox="1">
            <a:spLocks noGrp="1"/>
          </p:cNvSpPr>
          <p:nvPr>
            <p:ph type="ftr" idx="11"/>
          </p:nvPr>
        </p:nvSpPr>
        <p:spPr>
          <a:xfrm>
            <a:off x="5047725" y="7943970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7" name="Google Shape;1037;p133"/>
          <p:cNvSpPr txBox="1">
            <a:spLocks noGrp="1"/>
          </p:cNvSpPr>
          <p:nvPr>
            <p:ph type="sldNum" idx="12"/>
          </p:nvPr>
        </p:nvSpPr>
        <p:spPr>
          <a:xfrm>
            <a:off x="10762129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124826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134"/>
          <p:cNvSpPr txBox="1">
            <a:spLocks noGrp="1"/>
          </p:cNvSpPr>
          <p:nvPr>
            <p:ph type="title"/>
          </p:nvPr>
        </p:nvSpPr>
        <p:spPr>
          <a:xfrm>
            <a:off x="1047641" y="456325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0" name="Google Shape;1040;p134"/>
          <p:cNvSpPr txBox="1">
            <a:spLocks noGrp="1"/>
          </p:cNvSpPr>
          <p:nvPr>
            <p:ph type="dt" idx="10"/>
          </p:nvPr>
        </p:nvSpPr>
        <p:spPr>
          <a:xfrm>
            <a:off x="1047641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1" name="Google Shape;1041;p134"/>
          <p:cNvSpPr txBox="1">
            <a:spLocks noGrp="1"/>
          </p:cNvSpPr>
          <p:nvPr>
            <p:ph type="ftr" idx="11"/>
          </p:nvPr>
        </p:nvSpPr>
        <p:spPr>
          <a:xfrm>
            <a:off x="5047725" y="7943970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2" name="Google Shape;1042;p134"/>
          <p:cNvSpPr txBox="1">
            <a:spLocks noGrp="1"/>
          </p:cNvSpPr>
          <p:nvPr>
            <p:ph type="sldNum" idx="12"/>
          </p:nvPr>
        </p:nvSpPr>
        <p:spPr>
          <a:xfrm>
            <a:off x="10762129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76904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135"/>
          <p:cNvSpPr txBox="1">
            <a:spLocks noGrp="1"/>
          </p:cNvSpPr>
          <p:nvPr>
            <p:ph type="dt" idx="10"/>
          </p:nvPr>
        </p:nvSpPr>
        <p:spPr>
          <a:xfrm>
            <a:off x="1047641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5" name="Google Shape;1045;p135"/>
          <p:cNvSpPr txBox="1">
            <a:spLocks noGrp="1"/>
          </p:cNvSpPr>
          <p:nvPr>
            <p:ph type="ftr" idx="11"/>
          </p:nvPr>
        </p:nvSpPr>
        <p:spPr>
          <a:xfrm>
            <a:off x="5047725" y="7943970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6" name="Google Shape;1046;p135"/>
          <p:cNvSpPr txBox="1">
            <a:spLocks noGrp="1"/>
          </p:cNvSpPr>
          <p:nvPr>
            <p:ph type="sldNum" idx="12"/>
          </p:nvPr>
        </p:nvSpPr>
        <p:spPr>
          <a:xfrm>
            <a:off x="10762129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663572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136"/>
          <p:cNvSpPr txBox="1"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9" name="Google Shape;1049;p136"/>
          <p:cNvSpPr txBox="1">
            <a:spLocks noGrp="1"/>
          </p:cNvSpPr>
          <p:nvPr>
            <p:ph type="body" idx="1"/>
          </p:nvPr>
        </p:nvSpPr>
        <p:spPr>
          <a:xfrm>
            <a:off x="6478310" y="1234056"/>
            <a:ext cx="7714447" cy="6090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53966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999"/>
            </a:lvl1pPr>
            <a:lvl2pPr marL="1142817" lvl="1" indent="-50791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499"/>
            </a:lvl2pPr>
            <a:lvl3pPr marL="1714226" lvl="2" indent="-47617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000"/>
            </a:lvl3pPr>
            <a:lvl4pPr marL="2285634" lvl="3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4pPr>
            <a:lvl5pPr marL="2857043" lvl="4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5pPr>
            <a:lvl6pPr marL="3428451" lvl="5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6pPr>
            <a:lvl7pPr marL="3999860" lvl="6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7pPr>
            <a:lvl8pPr marL="4571268" lvl="7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8pPr>
            <a:lvl9pPr marL="5142677" lvl="8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9pPr>
          </a:lstStyle>
          <a:p>
            <a:endParaRPr/>
          </a:p>
        </p:txBody>
      </p:sp>
      <p:sp>
        <p:nvSpPr>
          <p:cNvPr id="1050" name="Google Shape;1050;p136"/>
          <p:cNvSpPr txBox="1">
            <a:spLocks noGrp="1"/>
          </p:cNvSpPr>
          <p:nvPr>
            <p:ph type="body" idx="2"/>
          </p:nvPr>
        </p:nvSpPr>
        <p:spPr>
          <a:xfrm>
            <a:off x="1049627" y="2571274"/>
            <a:ext cx="4914784" cy="4763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1051" name="Google Shape;1051;p136"/>
          <p:cNvSpPr txBox="1">
            <a:spLocks noGrp="1"/>
          </p:cNvSpPr>
          <p:nvPr>
            <p:ph type="dt" idx="10"/>
          </p:nvPr>
        </p:nvSpPr>
        <p:spPr>
          <a:xfrm>
            <a:off x="1047641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2" name="Google Shape;1052;p136"/>
          <p:cNvSpPr txBox="1">
            <a:spLocks noGrp="1"/>
          </p:cNvSpPr>
          <p:nvPr>
            <p:ph type="ftr" idx="11"/>
          </p:nvPr>
        </p:nvSpPr>
        <p:spPr>
          <a:xfrm>
            <a:off x="5047725" y="7943970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3" name="Google Shape;1053;p136"/>
          <p:cNvSpPr txBox="1">
            <a:spLocks noGrp="1"/>
          </p:cNvSpPr>
          <p:nvPr>
            <p:ph type="sldNum" idx="12"/>
          </p:nvPr>
        </p:nvSpPr>
        <p:spPr>
          <a:xfrm>
            <a:off x="10762129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64638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37"/>
          <p:cNvSpPr txBox="1"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6" name="Google Shape;1056;p137"/>
          <p:cNvSpPr>
            <a:spLocks noGrp="1"/>
          </p:cNvSpPr>
          <p:nvPr>
            <p:ph type="pic" idx="2"/>
          </p:nvPr>
        </p:nvSpPr>
        <p:spPr>
          <a:xfrm>
            <a:off x="6478310" y="1234056"/>
            <a:ext cx="7714447" cy="6090903"/>
          </a:xfrm>
          <a:prstGeom prst="rect">
            <a:avLst/>
          </a:prstGeom>
          <a:noFill/>
          <a:ln>
            <a:noFill/>
          </a:ln>
        </p:spPr>
      </p:sp>
      <p:sp>
        <p:nvSpPr>
          <p:cNvPr id="1057" name="Google Shape;1057;p137"/>
          <p:cNvSpPr txBox="1">
            <a:spLocks noGrp="1"/>
          </p:cNvSpPr>
          <p:nvPr>
            <p:ph type="body" idx="1"/>
          </p:nvPr>
        </p:nvSpPr>
        <p:spPr>
          <a:xfrm>
            <a:off x="1049627" y="2571274"/>
            <a:ext cx="4914784" cy="4763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1058" name="Google Shape;1058;p137"/>
          <p:cNvSpPr txBox="1">
            <a:spLocks noGrp="1"/>
          </p:cNvSpPr>
          <p:nvPr>
            <p:ph type="dt" idx="10"/>
          </p:nvPr>
        </p:nvSpPr>
        <p:spPr>
          <a:xfrm>
            <a:off x="1047641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9" name="Google Shape;1059;p137"/>
          <p:cNvSpPr txBox="1">
            <a:spLocks noGrp="1"/>
          </p:cNvSpPr>
          <p:nvPr>
            <p:ph type="ftr" idx="11"/>
          </p:nvPr>
        </p:nvSpPr>
        <p:spPr>
          <a:xfrm>
            <a:off x="5047725" y="7943970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0" name="Google Shape;1060;p137"/>
          <p:cNvSpPr txBox="1">
            <a:spLocks noGrp="1"/>
          </p:cNvSpPr>
          <p:nvPr>
            <p:ph type="sldNum" idx="12"/>
          </p:nvPr>
        </p:nvSpPr>
        <p:spPr>
          <a:xfrm>
            <a:off x="10762129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054070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138"/>
          <p:cNvSpPr txBox="1">
            <a:spLocks noGrp="1"/>
          </p:cNvSpPr>
          <p:nvPr>
            <p:ph type="title"/>
          </p:nvPr>
        </p:nvSpPr>
        <p:spPr>
          <a:xfrm>
            <a:off x="1047641" y="456325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3" name="Google Shape;1063;p138"/>
          <p:cNvSpPr txBox="1">
            <a:spLocks noGrp="1"/>
          </p:cNvSpPr>
          <p:nvPr>
            <p:ph type="body" idx="1"/>
          </p:nvPr>
        </p:nvSpPr>
        <p:spPr>
          <a:xfrm rot="5400000">
            <a:off x="4900124" y="-1570874"/>
            <a:ext cx="5438166" cy="1314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4" name="Google Shape;1064;p138"/>
          <p:cNvSpPr txBox="1">
            <a:spLocks noGrp="1"/>
          </p:cNvSpPr>
          <p:nvPr>
            <p:ph type="dt" idx="10"/>
          </p:nvPr>
        </p:nvSpPr>
        <p:spPr>
          <a:xfrm>
            <a:off x="1047641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5" name="Google Shape;1065;p138"/>
          <p:cNvSpPr txBox="1">
            <a:spLocks noGrp="1"/>
          </p:cNvSpPr>
          <p:nvPr>
            <p:ph type="ftr" idx="11"/>
          </p:nvPr>
        </p:nvSpPr>
        <p:spPr>
          <a:xfrm>
            <a:off x="5047725" y="7943970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6" name="Google Shape;1066;p138"/>
          <p:cNvSpPr txBox="1">
            <a:spLocks noGrp="1"/>
          </p:cNvSpPr>
          <p:nvPr>
            <p:ph type="sldNum" idx="12"/>
          </p:nvPr>
        </p:nvSpPr>
        <p:spPr>
          <a:xfrm>
            <a:off x="10762129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99244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139"/>
          <p:cNvSpPr txBox="1">
            <a:spLocks noGrp="1"/>
          </p:cNvSpPr>
          <p:nvPr>
            <p:ph type="title"/>
          </p:nvPr>
        </p:nvSpPr>
        <p:spPr>
          <a:xfrm rot="5400000">
            <a:off x="8916155" y="2445157"/>
            <a:ext cx="7263453" cy="3285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9" name="Google Shape;1069;p139"/>
          <p:cNvSpPr txBox="1">
            <a:spLocks noGrp="1"/>
          </p:cNvSpPr>
          <p:nvPr>
            <p:ph type="body" idx="1"/>
          </p:nvPr>
        </p:nvSpPr>
        <p:spPr>
          <a:xfrm rot="5400000">
            <a:off x="2249350" y="-745386"/>
            <a:ext cx="7263453" cy="9666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0" name="Google Shape;1070;p139"/>
          <p:cNvSpPr txBox="1">
            <a:spLocks noGrp="1"/>
          </p:cNvSpPr>
          <p:nvPr>
            <p:ph type="dt" idx="10"/>
          </p:nvPr>
        </p:nvSpPr>
        <p:spPr>
          <a:xfrm>
            <a:off x="1047641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1" name="Google Shape;1071;p139"/>
          <p:cNvSpPr txBox="1">
            <a:spLocks noGrp="1"/>
          </p:cNvSpPr>
          <p:nvPr>
            <p:ph type="ftr" idx="11"/>
          </p:nvPr>
        </p:nvSpPr>
        <p:spPr>
          <a:xfrm>
            <a:off x="5047725" y="7943970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2" name="Google Shape;1072;p139"/>
          <p:cNvSpPr txBox="1">
            <a:spLocks noGrp="1"/>
          </p:cNvSpPr>
          <p:nvPr>
            <p:ph type="sldNum" idx="12"/>
          </p:nvPr>
        </p:nvSpPr>
        <p:spPr>
          <a:xfrm>
            <a:off x="10762129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17568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A55A744-87AA-F309-5F18-C52879803827}"/>
              </a:ext>
            </a:extLst>
          </p:cNvPr>
          <p:cNvSpPr/>
          <p:nvPr userDrawn="1"/>
        </p:nvSpPr>
        <p:spPr>
          <a:xfrm>
            <a:off x="-190480" y="-24386"/>
            <a:ext cx="15714613" cy="8785764"/>
          </a:xfrm>
          <a:prstGeom prst="rect">
            <a:avLst/>
          </a:prstGeom>
          <a:gradFill>
            <a:gsLst>
              <a:gs pos="21000">
                <a:srgbClr val="7B2982">
                  <a:alpha val="0"/>
                </a:srgbClr>
              </a:gs>
              <a:gs pos="77000">
                <a:srgbClr val="2E194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63721-2387-CB4D-AD9C-A6364A4236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6681" y="7524156"/>
            <a:ext cx="1595273" cy="456322"/>
          </a:xfrm>
          <a:prstGeom prst="rect">
            <a:avLst/>
          </a:prstGeom>
        </p:spPr>
        <p:txBody>
          <a:bodyPr/>
          <a:lstStyle>
            <a:lvl1pPr>
              <a:defRPr sz="1750">
                <a:solidFill>
                  <a:srgbClr val="E5E4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8C5BFAF-B3C0-A348-B39D-4B9D5F5465F2}" type="datetime1">
              <a:rPr lang="en-US" smtClean="0"/>
              <a:pPr/>
              <a:t>1/27/2024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FB75C-1BA8-3C4F-ADFC-881BFED0E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6722" y="7491613"/>
            <a:ext cx="5142964" cy="456322"/>
          </a:xfrm>
          <a:prstGeom prst="rect">
            <a:avLst/>
          </a:prstGeom>
        </p:spPr>
        <p:txBody>
          <a:bodyPr/>
          <a:lstStyle>
            <a:lvl1pPr>
              <a:defRPr sz="1750">
                <a:solidFill>
                  <a:srgbClr val="E5E4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E90547-0ECB-0E43-DB4F-F36809A81A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2173" y="2571274"/>
            <a:ext cx="7654067" cy="284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47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350AAE74-521E-22E1-716E-EA9B74CFB3F4}"/>
              </a:ext>
            </a:extLst>
          </p:cNvPr>
          <p:cNvSpPr/>
          <p:nvPr userDrawn="1"/>
        </p:nvSpPr>
        <p:spPr>
          <a:xfrm>
            <a:off x="3809" y="0"/>
            <a:ext cx="15425084" cy="8570913"/>
          </a:xfrm>
          <a:custGeom>
            <a:avLst/>
            <a:gdLst>
              <a:gd name="connsiteX0" fmla="*/ 0 w 12188952"/>
              <a:gd name="connsiteY0" fmla="*/ 0 h 6858000"/>
              <a:gd name="connsiteX1" fmla="*/ 10836280 w 12188952"/>
              <a:gd name="connsiteY1" fmla="*/ 0 h 6858000"/>
              <a:gd name="connsiteX2" fmla="*/ 12188952 w 12188952"/>
              <a:gd name="connsiteY2" fmla="*/ 1352672 h 6858000"/>
              <a:gd name="connsiteX3" fmla="*/ 12188952 w 12188952"/>
              <a:gd name="connsiteY3" fmla="*/ 6858000 h 6858000"/>
              <a:gd name="connsiteX4" fmla="*/ 3330824 w 12188952"/>
              <a:gd name="connsiteY4" fmla="*/ 6858000 h 6858000"/>
              <a:gd name="connsiteX5" fmla="*/ 0 w 12188952"/>
              <a:gd name="connsiteY5" fmla="*/ 35271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0836280" y="0"/>
                </a:lnTo>
                <a:lnTo>
                  <a:pt x="12188952" y="1352672"/>
                </a:lnTo>
                <a:lnTo>
                  <a:pt x="12188952" y="6858000"/>
                </a:lnTo>
                <a:lnTo>
                  <a:pt x="3330824" y="6858000"/>
                </a:lnTo>
                <a:lnTo>
                  <a:pt x="0" y="352717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784183-D1CA-E341-9284-E6F2C5209D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2738" y="348132"/>
            <a:ext cx="13143131" cy="604192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3499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A60A9-5F40-D548-9C93-B5DFD977C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738" y="1883575"/>
            <a:ext cx="7102189" cy="54381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Wingdings" pitchFamily="2" charset="2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409" indent="0">
              <a:buFont typeface="Wingdings" pitchFamily="2" charset="2"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428521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99930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571339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E080D54-D6DE-FF4B-BC6F-6627CC98D63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8251873" y="1883575"/>
            <a:ext cx="5693997" cy="54381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Wingdings" pitchFamily="2" charset="2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409" indent="0">
              <a:buFont typeface="Wingdings" pitchFamily="2" charset="2"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428521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99930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571339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D2CD59F-C180-62C0-E60A-45FEC0F604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433" y="6469537"/>
            <a:ext cx="2134219" cy="17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580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E9E6BBC4-D95F-537F-AB52-53EB2E77403C}"/>
              </a:ext>
            </a:extLst>
          </p:cNvPr>
          <p:cNvSpPr/>
          <p:nvPr userDrawn="1"/>
        </p:nvSpPr>
        <p:spPr>
          <a:xfrm>
            <a:off x="3809" y="0"/>
            <a:ext cx="15425084" cy="8570913"/>
          </a:xfrm>
          <a:custGeom>
            <a:avLst/>
            <a:gdLst>
              <a:gd name="connsiteX0" fmla="*/ 0 w 12188952"/>
              <a:gd name="connsiteY0" fmla="*/ 0 h 6858000"/>
              <a:gd name="connsiteX1" fmla="*/ 10836280 w 12188952"/>
              <a:gd name="connsiteY1" fmla="*/ 0 h 6858000"/>
              <a:gd name="connsiteX2" fmla="*/ 12188952 w 12188952"/>
              <a:gd name="connsiteY2" fmla="*/ 1352672 h 6858000"/>
              <a:gd name="connsiteX3" fmla="*/ 12188952 w 12188952"/>
              <a:gd name="connsiteY3" fmla="*/ 6858000 h 6858000"/>
              <a:gd name="connsiteX4" fmla="*/ 3330824 w 12188952"/>
              <a:gd name="connsiteY4" fmla="*/ 6858000 h 6858000"/>
              <a:gd name="connsiteX5" fmla="*/ 0 w 12188952"/>
              <a:gd name="connsiteY5" fmla="*/ 35271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0836280" y="0"/>
                </a:lnTo>
                <a:lnTo>
                  <a:pt x="12188952" y="1352672"/>
                </a:lnTo>
                <a:lnTo>
                  <a:pt x="12188952" y="6858000"/>
                </a:lnTo>
                <a:lnTo>
                  <a:pt x="3330824" y="6858000"/>
                </a:lnTo>
                <a:lnTo>
                  <a:pt x="0" y="352717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406" y="2140588"/>
            <a:ext cx="9436315" cy="5438166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409" indent="0">
              <a:buFont typeface="Wingdings" pitchFamily="2" charset="2"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428521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99930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571339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768979" y="1883575"/>
            <a:ext cx="1985966" cy="1985804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2738" y="348132"/>
            <a:ext cx="13143131" cy="604192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3499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00CFA4-5351-CD56-2232-4549A07024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433" y="6469537"/>
            <a:ext cx="2134219" cy="17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262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221EF-1A90-4CEB-86C8-14B3069AD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870B6-28AE-42A2-B10F-FD6FA524F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E29A9-DD75-4BBB-8D7D-4F06059D3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3640C-6DCA-4474-9D92-B077DA4AB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C8973D-ECDF-4DEA-8E1C-D4E4F42C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74EC9-3AA2-43FA-B522-51EDBC6C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87473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AFF38E2-C001-DE1E-F8FB-D596A6FD73F9}"/>
              </a:ext>
            </a:extLst>
          </p:cNvPr>
          <p:cNvSpPr/>
          <p:nvPr userDrawn="1"/>
        </p:nvSpPr>
        <p:spPr>
          <a:xfrm>
            <a:off x="1796993" y="0"/>
            <a:ext cx="13631900" cy="8570913"/>
          </a:xfrm>
          <a:custGeom>
            <a:avLst/>
            <a:gdLst>
              <a:gd name="connsiteX0" fmla="*/ 612823 w 10754257"/>
              <a:gd name="connsiteY0" fmla="*/ 0 h 6858000"/>
              <a:gd name="connsiteX1" fmla="*/ 10754257 w 10754257"/>
              <a:gd name="connsiteY1" fmla="*/ 0 h 6858000"/>
              <a:gd name="connsiteX2" fmla="*/ 10754257 w 10754257"/>
              <a:gd name="connsiteY2" fmla="*/ 6858000 h 6858000"/>
              <a:gd name="connsiteX3" fmla="*/ 1263450 w 10754257"/>
              <a:gd name="connsiteY3" fmla="*/ 6858000 h 6858000"/>
              <a:gd name="connsiteX4" fmla="*/ 1190760 w 10754257"/>
              <a:gd name="connsiteY4" fmla="*/ 6755779 h 6858000"/>
              <a:gd name="connsiteX5" fmla="*/ 0 w 10754257"/>
              <a:gd name="connsiteY5" fmla="*/ 2857500 h 6858000"/>
              <a:gd name="connsiteX6" fmla="*/ 547918 w 10754257"/>
              <a:gd name="connsiteY6" fmla="*/ 14356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54257" h="6858000">
                <a:moveTo>
                  <a:pt x="612823" y="0"/>
                </a:moveTo>
                <a:lnTo>
                  <a:pt x="10754257" y="0"/>
                </a:lnTo>
                <a:lnTo>
                  <a:pt x="10754257" y="6858000"/>
                </a:lnTo>
                <a:lnTo>
                  <a:pt x="1263450" y="6858000"/>
                </a:lnTo>
                <a:lnTo>
                  <a:pt x="1190760" y="6755779"/>
                </a:lnTo>
                <a:cubicBezTo>
                  <a:pt x="438976" y="5642993"/>
                  <a:pt x="0" y="4301511"/>
                  <a:pt x="0" y="2857500"/>
                </a:cubicBezTo>
                <a:cubicBezTo>
                  <a:pt x="0" y="1894826"/>
                  <a:pt x="195101" y="977721"/>
                  <a:pt x="547918" y="14356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2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427" y="2140588"/>
            <a:ext cx="9436315" cy="5438166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409" indent="0">
              <a:buFont typeface="Wingdings" pitchFamily="2" charset="2"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428521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99930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571339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258238" y="1883575"/>
            <a:ext cx="1985966" cy="1985804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2738" y="348132"/>
            <a:ext cx="13143131" cy="604192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3499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448740-7BB1-BB87-9B18-E9C9F29B55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433" y="6469537"/>
            <a:ext cx="2134219" cy="178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529704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1BEB4B-4D5A-D4A3-CD95-FCB267751CA4}"/>
              </a:ext>
            </a:extLst>
          </p:cNvPr>
          <p:cNvSpPr/>
          <p:nvPr userDrawn="1"/>
        </p:nvSpPr>
        <p:spPr>
          <a:xfrm>
            <a:off x="-20623" y="-24386"/>
            <a:ext cx="15449516" cy="8785764"/>
          </a:xfrm>
          <a:prstGeom prst="rect">
            <a:avLst/>
          </a:prstGeom>
          <a:gradFill>
            <a:gsLst>
              <a:gs pos="21000">
                <a:srgbClr val="7B2982">
                  <a:alpha val="0"/>
                </a:srgbClr>
              </a:gs>
              <a:gs pos="77000">
                <a:srgbClr val="2E194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83E4754-BB94-2D4E-8493-D65FB8DFD9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2478" y="2527211"/>
            <a:ext cx="13143131" cy="356526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99" b="0" i="0">
                <a:solidFill>
                  <a:srgbClr val="E5E4E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Divider Slide 1</a:t>
            </a:r>
          </a:p>
        </p:txBody>
      </p:sp>
    </p:spTree>
    <p:extLst>
      <p:ext uri="{BB962C8B-B14F-4D97-AF65-F5344CB8AC3E}">
        <p14:creationId xmlns:p14="http://schemas.microsoft.com/office/powerpoint/2010/main" val="1231895024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A73C8-B6C7-DD42-9908-6382AB5880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38A3DA-2064-F34B-92D6-8677530474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51163-6A39-FC47-8CEE-313CC8237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259F1-4361-2A47-BEFE-860D1D136750}" type="datetime1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90D2B-DD75-CE43-BAB6-833193B68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ACFAA-96F8-E04A-928B-08EC074F6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11300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B811-E244-FF40-86BF-29E0838A2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DF7CE-EB83-0748-854D-6F8E9B738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1944E-AD2E-B741-91E1-9322B187A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F92F-52E2-9940-9FE5-251321A57574}" type="datetime1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63780-3A10-8B4F-8E58-CC09139AA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9F432-B662-AE41-A98F-6359AD3AB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68263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0A376-A3C1-AB4D-AAD8-4ACBDA751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B9130-C111-F54A-8110-4B14023EC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7998D-F238-1546-AEB4-C935A0592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8687-730F-3845-B09F-169C510CE91B}" type="datetime1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33E7E-484A-3E44-A018-1CA08BFE7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EF783-EA80-4747-8C2E-B41B5318A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923895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E75E9-9F65-E74F-8578-69F791E24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4BDF1-38AD-004E-990C-0E2430B90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51C5D-2D96-2944-AD13-96EAAF16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4446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A906B9-D7CD-604A-B873-2F21EF61C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CE6F1-75D0-7D4B-BB96-FC85CFC113C5}" type="datetime1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F62AF-C153-FF46-89FD-F916F475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414689-A2C5-8A40-81E9-E630986C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894208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A389F-A4D5-3242-BB15-8410DD793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6" y="456322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F7E9C-FDA3-6945-872A-55BC44C7E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626" y="2101065"/>
            <a:ext cx="6446562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6B9FCE-804C-3249-B908-4D43125E0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9626" y="3130764"/>
            <a:ext cx="6446562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939CE0-53F8-844B-8D7D-CBBF41CB21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310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A85F87-D1E0-CD4C-82B5-DDCEC5ABA2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310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01B33-304E-BA4B-83D8-D41E0709D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36EF-5A1D-164A-8031-18AB93AAAABE}" type="datetime1">
              <a:rPr lang="en-US" smtClean="0"/>
              <a:t>1/27/2024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F09DA7-AB93-1049-84F3-3DC4D0A15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90E095-BB07-8A42-8E98-0C8088F12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099530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E0A37-4BC2-1F4C-9A05-1D9D957C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2848EA-4EBA-6E49-9437-FE8C71C74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5C75-D5CC-7D46-A989-9ACBB834BB66}" type="datetime1">
              <a:rPr lang="en-US" smtClean="0"/>
              <a:t>1/27/2024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70303-AB8A-0E40-B94F-4F6472B5F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F49012-F4DB-6D43-B938-AC24C917B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66760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8DD79E-BA15-8647-8908-1DBB713D0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EA4A-12B7-9747-B2ED-23715C3A1731}" type="datetime1">
              <a:rPr lang="en-US" smtClean="0"/>
              <a:t>1/27/2024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9B771F-7597-CC44-82FD-510D51608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B7DA1-C2E0-7540-95D2-36B07EA2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35246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6A5D-B9F1-8845-9204-332C4026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2D39A-C7EE-5043-B92A-D84A94119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175B0-D36A-CB4B-B1AB-7F7B9C377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1F257-139A-0B47-A49B-E4E16A448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0037-63F3-C043-89E0-769316003663}" type="datetime1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5FD772-B926-DF4D-B120-BE51130EB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564037-3875-B64A-A548-0E8238938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4587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5105B-5DB0-4DBF-8F91-38DDD4B3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AAB282-A978-4042-8178-F16CB74550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947E74-00FC-45A2-B908-7F4319727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CFF7B-069B-4A4A-B48B-B45B5BC8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06AC2-304E-4487-85A5-2DCE6F55C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FB8EF-4EE2-4F4D-8414-3A8B2566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475503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D88CB-D1B5-864C-992E-1201A30C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6F6BDF-870D-6E46-99A3-70CDCC35BD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EEE017-E298-B34D-A789-E42013C6E7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59A04-8B1E-8043-B152-27DC2090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434CE-C699-8F46-A171-B8552B76A554}" type="datetime1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24984-F5E8-D845-A020-D8F680ECC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53AD4-D150-9D40-9E0C-2485DB7B9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43551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D9BB6-BADA-6E43-BE56-5EFAA03A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B9A1CD-F61E-7948-A572-1DF6C594B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BFFC6-4C7D-DC41-A209-71477D10E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EFE-F91E-3848-9A99-C14420E9BDC1}" type="datetime1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BFC9D-1CD1-F642-838D-AFA179669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4532C-EC20-E94C-B4FD-9E902C3B4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789870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DB6737-B5E9-5345-A030-6D6B3CEA0C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904989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6F7FCA-861C-A446-96D9-445C16967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47641" y="456322"/>
            <a:ext cx="9666868" cy="72634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077F0-743F-8846-AC3C-E9DA8A405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2E3F-FE25-4D40-AC5C-55AA63E22236}" type="datetime1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3FCA2-FB6A-2F40-8203-B1DB6F2EE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7A473-D5BE-944F-8645-0EED3D590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183403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24353" y="1513120"/>
            <a:ext cx="13513510" cy="553407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43368444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5948324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peaker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653141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5B0AB-9D85-5041-9E47-089B467D2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4307B2-D3C2-CC47-A7C5-11F775794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870BE-C4CD-AA49-929F-72ECD6AB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0F3E8-44A1-B34D-AFC8-22A2D183E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5C6B4-65D3-7E4C-BAF2-E79E9157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09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1F86C-8344-1B43-A2A1-D499A15C4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75811-89A4-7641-A157-448F7CE58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C4609-C3A9-6D42-B585-C3319EE0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D2460-50D8-3E44-BB24-AE2639359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71630-124A-B745-9999-E8BFCBD5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7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1BD01-604A-3E48-A770-742BE3F73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9D435-F898-6041-86A7-F28833E18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2F941-E2C0-6D41-8717-239998269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2D32C-F938-C94D-BFA3-0471CE39A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182F8-B560-FC40-B2BC-4183696A6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0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F0F6F-9A28-D545-A1E5-3ECA5FC7A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FDB91-858D-AB4A-BF7C-15940642B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DB23D-02A8-E740-85D4-6DE867354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4446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6610FF-6883-2546-A290-1B178AC3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21CE6-8288-274C-A66C-7E001453B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88A08-E661-034F-9E73-E73455D2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19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A8FA-A99C-4FBE-83C3-8725E0844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B1067D-75BA-4D97-8B65-DE25FFCE8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83FA3-5E8F-48FE-B391-462D0FDA9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C10E0-F848-41C5-955B-CB5770A1C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363AA-BD01-463D-9859-71A6A080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96137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5A6BC-814B-F940-AF44-5A49584A7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6" y="456322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80CA3-819A-E549-8356-59722F193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626" y="2101065"/>
            <a:ext cx="6446562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5E5D80-89A3-724D-B3C0-57F11EB8A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9626" y="3130764"/>
            <a:ext cx="6446562" cy="4604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97C8D4-8224-E84D-BDF7-1FBD92D3C4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310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E82926-FC98-5540-AFAC-01E788364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310" cy="4604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6853A2-8506-8542-9360-328F706E7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A16F3F-0383-4C48-833E-DECB4C748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3B4F06-8C16-4045-8C5B-4B2A56C71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97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DBAE5-618B-4A40-888A-C21CAD90E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1A4690-A3F1-5F4A-9B06-F5AB66DC8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7AB880-AB3C-1145-A22C-F6190105F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0146E-BF35-2C47-9913-773B5C059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7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62B72A-C11E-F542-8786-CD7DE1788B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E5B739-19A0-C542-942F-125D8944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B484C-B4E7-9149-A13E-57B2059C5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34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F5938-CF5F-7A4A-AD20-846A59708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BAA7C-4517-C847-8341-3AABEAE49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7FB286-A071-FD47-9BB5-CDE3ACDE3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9A6114-7157-DF40-BB6A-042672FAEB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FF2F22-5FC9-464C-BAD5-CF58F5541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4051B-CBBA-5745-A733-1C28FFCE7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4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102C2-9F0E-994F-AA10-2A8CDC64B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DFE94-B20E-BB41-B25A-68B7813E99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D8DA9-3310-E545-96B3-3A6C6779D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7CE1D-6FFD-FB4E-901F-2D6E1BBB5D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6C9A03-AFCF-814E-AD4C-91F1A571E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F8BD8-7F4C-8349-92A0-6BDFEC4B3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79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925F1-A7B7-E848-BFE9-6DDB1DB0F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7C93A3-253F-5D4A-97D6-CE48F242B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E6E4C-8704-2146-AB49-EA4258C2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6299B-9CD6-C24B-94BB-0BBA11F56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9704A-8E26-3648-B869-5E2A36D2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5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BF7816-2AF7-E64D-9782-BA8A1D6DF3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904989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AC1048-2850-F040-AF6F-9E126106F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47641" y="456322"/>
            <a:ext cx="9666868" cy="726345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4A2BB-1C37-1045-ABF0-080353D1A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78BEB-0476-E446-9209-2F28E598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FB824-59BA-4F4C-80C6-42365DEA2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4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24353" y="1513120"/>
            <a:ext cx="13513510" cy="553407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5012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352" y="194001"/>
            <a:ext cx="13845407" cy="911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3844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457" y="948514"/>
            <a:ext cx="12571691" cy="4456875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9998" spc="-62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4920" y="5568495"/>
            <a:ext cx="12571691" cy="1428486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000" cap="all" spc="250" baseline="0">
                <a:solidFill>
                  <a:schemeClr val="tx2"/>
                </a:solidFill>
                <a:latin typeface="+mj-lt"/>
              </a:defRPr>
            </a:lvl1pPr>
            <a:lvl2pPr marL="571409" indent="0" algn="ctr">
              <a:buNone/>
              <a:defRPr sz="3000"/>
            </a:lvl2pPr>
            <a:lvl3pPr marL="1142817" indent="0" algn="ctr">
              <a:buNone/>
              <a:defRPr sz="3000"/>
            </a:lvl3pPr>
            <a:lvl4pPr marL="1714226" indent="0" algn="ctr">
              <a:buNone/>
              <a:defRPr sz="2500"/>
            </a:lvl4pPr>
            <a:lvl5pPr marL="2285634" indent="0" algn="ctr">
              <a:buNone/>
              <a:defRPr sz="2500"/>
            </a:lvl5pPr>
            <a:lvl6pPr marL="2857043" indent="0" algn="ctr">
              <a:buNone/>
              <a:defRPr sz="2500"/>
            </a:lvl6pPr>
            <a:lvl7pPr marL="3428451" indent="0" algn="ctr">
              <a:buNone/>
              <a:defRPr sz="2500"/>
            </a:lvl7pPr>
            <a:lvl8pPr marL="3999860" indent="0" algn="ctr">
              <a:buNone/>
              <a:defRPr sz="2500"/>
            </a:lvl8pPr>
            <a:lvl9pPr marL="4571268" indent="0" algn="ctr">
              <a:buNone/>
              <a:defRPr sz="2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09416" y="5428245"/>
            <a:ext cx="123431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3864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34E561-FB6E-4DDE-B5DF-AF8789503F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904989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562F7-4B20-4960-9BBB-4AF654032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47641" y="456322"/>
            <a:ext cx="9666868" cy="726345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78CD0-4987-46C5-9AD5-C31C4C01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D6434-841D-4447-847D-AFAA64634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B5F4E-758A-4D77-8B2F-FA9375A2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864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123" y="124515"/>
            <a:ext cx="12571691" cy="18131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3366" y="3044970"/>
            <a:ext cx="12571692" cy="50282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AC585310-9BDE-41B5-8771-90B81766C4B4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56146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2" y="7916429"/>
            <a:ext cx="15234445" cy="79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457" y="948514"/>
            <a:ext cx="12571691" cy="4456875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9998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457" y="5565379"/>
            <a:ext cx="12571691" cy="1428486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000" cap="all" spc="250" baseline="0">
                <a:solidFill>
                  <a:schemeClr val="tx2"/>
                </a:solidFill>
                <a:latin typeface="+mj-lt"/>
              </a:defRPr>
            </a:lvl1pPr>
            <a:lvl2pPr marL="571409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5D752ECC-15C6-4729-924D-8F8126EE104D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509416" y="5428245"/>
            <a:ext cx="123431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181252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71457" y="358190"/>
            <a:ext cx="12571691" cy="18131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457" y="2306740"/>
            <a:ext cx="6171557" cy="50282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1591" y="2306742"/>
            <a:ext cx="6171557" cy="50282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E1924746-7042-4FC6-A0AC-1AA04C4AA2CD}" type="datetime1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66385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371457" y="358190"/>
            <a:ext cx="12571691" cy="18131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457" y="2307138"/>
            <a:ext cx="6171557" cy="9201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500" b="0" cap="all" baseline="0">
                <a:solidFill>
                  <a:schemeClr val="tx2"/>
                </a:solidFill>
              </a:defRPr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457" y="3227320"/>
            <a:ext cx="6171557" cy="4221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71591" y="2307138"/>
            <a:ext cx="6171557" cy="9201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500" b="0" cap="all" baseline="0">
                <a:solidFill>
                  <a:schemeClr val="tx2"/>
                </a:solidFill>
              </a:defRPr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71591" y="3227320"/>
            <a:ext cx="6171557" cy="4221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39DD562F-7BCA-41EC-ACAF-AA585FE15779}" type="datetime1">
              <a:rPr lang="en-US" smtClean="0"/>
              <a:t>1/26/2024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62551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F06985F4-E7FB-4E10-A75A-84CCFB248263}" type="datetime1">
              <a:rPr lang="en-US" smtClean="0"/>
              <a:t>1/26/2024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015799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250" dirty="0"/>
          </a:p>
        </p:txBody>
      </p:sp>
    </p:spTree>
    <p:extLst>
      <p:ext uri="{BB962C8B-B14F-4D97-AF65-F5344CB8AC3E}">
        <p14:creationId xmlns:p14="http://schemas.microsoft.com/office/powerpoint/2010/main" val="72402583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3" y="0"/>
            <a:ext cx="5062961" cy="8570913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2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41" y="742811"/>
            <a:ext cx="4000083" cy="2856971"/>
          </a:xfrm>
        </p:spPr>
        <p:txBody>
          <a:bodyPr anchor="b">
            <a:normAutofit/>
          </a:bodyPr>
          <a:lstStyle>
            <a:lvl1pPr>
              <a:defRPr sz="4499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125" y="914231"/>
            <a:ext cx="8114455" cy="657103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441" y="3656923"/>
            <a:ext cx="4000083" cy="422312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75">
                <a:solidFill>
                  <a:srgbClr val="FFFFFF"/>
                </a:solidFill>
              </a:defRPr>
            </a:lvl1pPr>
            <a:lvl2pPr marL="571409" indent="0">
              <a:buNone/>
              <a:defRPr sz="1500"/>
            </a:lvl2pPr>
            <a:lvl3pPr marL="1142817" indent="0">
              <a:buNone/>
              <a:defRPr sz="1250"/>
            </a:lvl3pPr>
            <a:lvl4pPr marL="1714226" indent="0">
              <a:buNone/>
              <a:defRPr sz="1125"/>
            </a:lvl4pPr>
            <a:lvl5pPr marL="2285634" indent="0">
              <a:buNone/>
              <a:defRPr sz="1125"/>
            </a:lvl5pPr>
            <a:lvl6pPr marL="2857043" indent="0">
              <a:buNone/>
              <a:defRPr sz="1125"/>
            </a:lvl6pPr>
            <a:lvl7pPr marL="3428451" indent="0">
              <a:buNone/>
              <a:defRPr sz="1125"/>
            </a:lvl7pPr>
            <a:lvl8pPr marL="3999860" indent="0">
              <a:buNone/>
              <a:defRPr sz="1125"/>
            </a:lvl8pPr>
            <a:lvl9pPr marL="4571268" indent="0">
              <a:buNone/>
              <a:defRPr sz="112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7083174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6190104"/>
            <a:ext cx="15234445" cy="2380809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2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458" y="6342475"/>
            <a:ext cx="12640740" cy="1028510"/>
          </a:xfrm>
        </p:spPr>
        <p:txBody>
          <a:bodyPr tIns="0" bIns="0" anchor="b">
            <a:noAutofit/>
          </a:bodyPr>
          <a:lstStyle>
            <a:lvl1pPr>
              <a:defRPr sz="4499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457" y="7382413"/>
            <a:ext cx="12647883" cy="74281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875">
                <a:solidFill>
                  <a:srgbClr val="FFFFFF"/>
                </a:solidFill>
              </a:defRPr>
            </a:lvl1pPr>
            <a:lvl2pPr marL="571409" indent="0">
              <a:buNone/>
              <a:defRPr sz="1500"/>
            </a:lvl2pPr>
            <a:lvl3pPr marL="1142817" indent="0">
              <a:buNone/>
              <a:defRPr sz="1250"/>
            </a:lvl3pPr>
            <a:lvl4pPr marL="1714226" indent="0">
              <a:buNone/>
              <a:defRPr sz="1125"/>
            </a:lvl4pPr>
            <a:lvl5pPr marL="2285634" indent="0">
              <a:buNone/>
              <a:defRPr sz="1125"/>
            </a:lvl5pPr>
            <a:lvl6pPr marL="2857043" indent="0">
              <a:buNone/>
              <a:defRPr sz="1125"/>
            </a:lvl6pPr>
            <a:lvl7pPr marL="3428451" indent="0">
              <a:buNone/>
              <a:defRPr sz="1125"/>
            </a:lvl7pPr>
            <a:lvl8pPr marL="3999860" indent="0">
              <a:buNone/>
              <a:defRPr sz="1125"/>
            </a:lvl8pPr>
            <a:lvl9pPr marL="4571268" indent="0">
              <a:buNone/>
              <a:defRPr sz="112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AA2F3E30-EDA0-4FFD-8254-63A360EE3C9C}" type="datetime1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880385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B310DBC0-E657-46C2-9426-AD20B9169BBE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978999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2" y="7916429"/>
            <a:ext cx="15234445" cy="79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4990" y="515282"/>
            <a:ext cx="3285783" cy="719854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642" y="515282"/>
            <a:ext cx="9666868" cy="719854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43A2FADE-49E4-4E4A-8402-63DF07037C68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627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60" y="347204"/>
            <a:ext cx="14857453" cy="14245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61921" y="1999881"/>
            <a:ext cx="13714572" cy="5662358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61921" y="7809054"/>
            <a:ext cx="3555630" cy="57139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206458" y="7809054"/>
            <a:ext cx="4825497" cy="57139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E7534-8D79-4361-ABD1-EDB37AC994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205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21" y="343234"/>
            <a:ext cx="13714572" cy="14284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4574383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peaker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7980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8C8DF-CEE8-634F-AA52-F26C48011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721272-A197-BA4B-94F8-C832182E3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571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AFF38E2-C001-DE1E-F8FB-D596A6FD73F9}"/>
              </a:ext>
            </a:extLst>
          </p:cNvPr>
          <p:cNvSpPr/>
          <p:nvPr userDrawn="1"/>
        </p:nvSpPr>
        <p:spPr>
          <a:xfrm>
            <a:off x="1796994" y="-95233"/>
            <a:ext cx="13441421" cy="8761378"/>
          </a:xfrm>
          <a:custGeom>
            <a:avLst/>
            <a:gdLst>
              <a:gd name="connsiteX0" fmla="*/ 612823 w 10754257"/>
              <a:gd name="connsiteY0" fmla="*/ 0 h 6858000"/>
              <a:gd name="connsiteX1" fmla="*/ 10754257 w 10754257"/>
              <a:gd name="connsiteY1" fmla="*/ 0 h 6858000"/>
              <a:gd name="connsiteX2" fmla="*/ 10754257 w 10754257"/>
              <a:gd name="connsiteY2" fmla="*/ 6858000 h 6858000"/>
              <a:gd name="connsiteX3" fmla="*/ 1263450 w 10754257"/>
              <a:gd name="connsiteY3" fmla="*/ 6858000 h 6858000"/>
              <a:gd name="connsiteX4" fmla="*/ 1190760 w 10754257"/>
              <a:gd name="connsiteY4" fmla="*/ 6755779 h 6858000"/>
              <a:gd name="connsiteX5" fmla="*/ 0 w 10754257"/>
              <a:gd name="connsiteY5" fmla="*/ 2857500 h 6858000"/>
              <a:gd name="connsiteX6" fmla="*/ 547918 w 10754257"/>
              <a:gd name="connsiteY6" fmla="*/ 14356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54257" h="6858000">
                <a:moveTo>
                  <a:pt x="612823" y="0"/>
                </a:moveTo>
                <a:lnTo>
                  <a:pt x="10754257" y="0"/>
                </a:lnTo>
                <a:lnTo>
                  <a:pt x="10754257" y="6858000"/>
                </a:lnTo>
                <a:lnTo>
                  <a:pt x="1263450" y="6858000"/>
                </a:lnTo>
                <a:lnTo>
                  <a:pt x="1190760" y="6755779"/>
                </a:lnTo>
                <a:cubicBezTo>
                  <a:pt x="438976" y="5642993"/>
                  <a:pt x="0" y="4301511"/>
                  <a:pt x="0" y="2857500"/>
                </a:cubicBezTo>
                <a:cubicBezTo>
                  <a:pt x="0" y="1894826"/>
                  <a:pt x="195101" y="977721"/>
                  <a:pt x="547918" y="14356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2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427" y="2140588"/>
            <a:ext cx="9436315" cy="5438166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409" indent="0">
              <a:buFont typeface="Wingdings" pitchFamily="2" charset="2"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428521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99930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571339" indent="-285704">
              <a:buFont typeface="Wingdings" pitchFamily="2" charset="2"/>
              <a:buChar char="§"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258238" y="1883575"/>
            <a:ext cx="1985966" cy="1985804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7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78AC31A0-4A99-4AA5-5C6E-03819153CA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441" y="6687338"/>
            <a:ext cx="1746068" cy="136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409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252DC-C5C0-4542-804D-51A9D5AF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985CE-1D4E-4F3B-8EE0-D93BEB2F2A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EB90D9-7DC3-4E46-B277-186995496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4446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1985A8-FC24-485F-A28B-F19495175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1/26/2024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DB2279-CFB1-49E8-8BBC-56B4DEE9B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7443E3-226D-43E2-BDCD-C6F127469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6403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63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5" name="Google Shape;575;p63"/>
          <p:cNvSpPr txBox="1">
            <a:spLocks noGrp="1"/>
          </p:cNvSpPr>
          <p:nvPr>
            <p:ph type="body" idx="1"/>
          </p:nvPr>
        </p:nvSpPr>
        <p:spPr>
          <a:xfrm>
            <a:off x="1047641" y="3452757"/>
            <a:ext cx="13143131" cy="4345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6" name="Google Shape;576;p63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63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77298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27"/>
          <p:cNvSpPr/>
          <p:nvPr/>
        </p:nvSpPr>
        <p:spPr>
          <a:xfrm>
            <a:off x="0" y="-195906"/>
            <a:ext cx="15238413" cy="8766819"/>
          </a:xfrm>
          <a:prstGeom prst="rect">
            <a:avLst/>
          </a:prstGeom>
          <a:solidFill>
            <a:schemeClr val="dk2"/>
          </a:solidFill>
          <a:ln w="12700" cap="flat" cmpd="sng">
            <a:solidFill>
              <a:srgbClr val="1B5D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27"/>
          <p:cNvSpPr/>
          <p:nvPr/>
        </p:nvSpPr>
        <p:spPr>
          <a:xfrm>
            <a:off x="2513734" y="-195905"/>
            <a:ext cx="12741007" cy="87668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2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27"/>
          <p:cNvSpPr txBox="1">
            <a:spLocks noGrp="1"/>
          </p:cNvSpPr>
          <p:nvPr>
            <p:ph type="body" idx="1"/>
          </p:nvPr>
        </p:nvSpPr>
        <p:spPr>
          <a:xfrm>
            <a:off x="5539950" y="2345564"/>
            <a:ext cx="9436315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500" b="0" i="0">
                <a:latin typeface="Calibri"/>
                <a:ea typeface="Calibri"/>
                <a:cs typeface="Calibri"/>
                <a:sym typeface="Calibri"/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750">
                <a:latin typeface="Calibri"/>
                <a:ea typeface="Calibri"/>
                <a:cs typeface="Calibri"/>
                <a:sym typeface="Calibri"/>
              </a:defRPr>
            </a:lvl2pPr>
            <a:lvl3pPr marL="1714226" lvl="2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Calibri"/>
                <a:ea typeface="Calibri"/>
                <a:cs typeface="Calibri"/>
                <a:sym typeface="Calibri"/>
              </a:defRPr>
            </a:lvl3pPr>
            <a:lvl4pPr marL="2285634" lvl="3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Calibri"/>
                <a:ea typeface="Calibri"/>
                <a:cs typeface="Calibri"/>
                <a:sym typeface="Calibri"/>
              </a:defRPr>
            </a:lvl4pPr>
            <a:lvl5pPr marL="2857043" lvl="4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Calibri"/>
                <a:ea typeface="Calibri"/>
                <a:cs typeface="Calibri"/>
                <a:sym typeface="Calibri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7" name="Google Shape;587;p127"/>
          <p:cNvSpPr>
            <a:spLocks noGrp="1"/>
          </p:cNvSpPr>
          <p:nvPr>
            <p:ph type="pic" idx="2"/>
          </p:nvPr>
        </p:nvSpPr>
        <p:spPr>
          <a:xfrm>
            <a:off x="3180574" y="2088551"/>
            <a:ext cx="1985966" cy="1985804"/>
          </a:xfrm>
          <a:prstGeom prst="ellipse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8" name="Google Shape;588;p127"/>
          <p:cNvSpPr txBox="1">
            <a:spLocks noGrp="1"/>
          </p:cNvSpPr>
          <p:nvPr>
            <p:ph type="title"/>
          </p:nvPr>
        </p:nvSpPr>
        <p:spPr>
          <a:xfrm>
            <a:off x="2919341" y="455876"/>
            <a:ext cx="12057839" cy="1237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365750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4499" b="0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9" name="Google Shape;589;p127"/>
          <p:cNvSpPr txBox="1">
            <a:spLocks noGrp="1"/>
          </p:cNvSpPr>
          <p:nvPr>
            <p:ph type="dt" idx="10"/>
          </p:nvPr>
        </p:nvSpPr>
        <p:spPr>
          <a:xfrm>
            <a:off x="3147920" y="7943967"/>
            <a:ext cx="202770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0" name="Google Shape;590;p127"/>
          <p:cNvSpPr txBox="1">
            <a:spLocks noGrp="1"/>
          </p:cNvSpPr>
          <p:nvPr>
            <p:ph type="ftr" idx="11"/>
          </p:nvPr>
        </p:nvSpPr>
        <p:spPr>
          <a:xfrm>
            <a:off x="5831414" y="7943967"/>
            <a:ext cx="5270859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580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28"/>
          <p:cNvSpPr txBox="1">
            <a:spLocks noGrp="1"/>
          </p:cNvSpPr>
          <p:nvPr>
            <p:ph type="subTitle" idx="1"/>
          </p:nvPr>
        </p:nvSpPr>
        <p:spPr>
          <a:xfrm>
            <a:off x="1047641" y="3836504"/>
            <a:ext cx="13143131" cy="3623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/>
            </a:lvl1pPr>
            <a:lvl2pPr lvl="1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/>
            </a:lvl2pPr>
            <a:lvl3pPr lvl="2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/>
            </a:lvl3pPr>
            <a:lvl4pPr lvl="3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9pPr>
          </a:lstStyle>
          <a:p>
            <a:endParaRPr/>
          </a:p>
        </p:txBody>
      </p:sp>
      <p:sp>
        <p:nvSpPr>
          <p:cNvPr id="593" name="Google Shape;593;p128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128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5" name="Google Shape;595;p128"/>
          <p:cNvSpPr txBox="1">
            <a:spLocks noGrp="1"/>
          </p:cNvSpPr>
          <p:nvPr>
            <p:ph type="title"/>
          </p:nvPr>
        </p:nvSpPr>
        <p:spPr>
          <a:xfrm>
            <a:off x="983355" y="2128574"/>
            <a:ext cx="13207418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72802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29"/>
          <p:cNvSpPr txBox="1"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74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129"/>
          <p:cNvSpPr txBox="1"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3000">
                <a:solidFill>
                  <a:srgbClr val="888888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500">
                <a:solidFill>
                  <a:srgbClr val="888888"/>
                </a:solidFill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250">
                <a:solidFill>
                  <a:srgbClr val="888888"/>
                </a:solidFill>
              </a:defRPr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9" name="Google Shape;599;p129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129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7491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30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130"/>
          <p:cNvSpPr txBox="1">
            <a:spLocks noGrp="1"/>
          </p:cNvSpPr>
          <p:nvPr>
            <p:ph type="body" idx="1"/>
          </p:nvPr>
        </p:nvSpPr>
        <p:spPr>
          <a:xfrm>
            <a:off x="1047641" y="3337668"/>
            <a:ext cx="6476326" cy="4382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4" name="Google Shape;604;p130"/>
          <p:cNvSpPr txBox="1">
            <a:spLocks noGrp="1"/>
          </p:cNvSpPr>
          <p:nvPr>
            <p:ph type="body" idx="2"/>
          </p:nvPr>
        </p:nvSpPr>
        <p:spPr>
          <a:xfrm>
            <a:off x="7714446" y="3337668"/>
            <a:ext cx="6476326" cy="4382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5" name="Google Shape;605;p130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130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46757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31"/>
          <p:cNvSpPr txBox="1">
            <a:spLocks noGrp="1"/>
          </p:cNvSpPr>
          <p:nvPr>
            <p:ph type="title"/>
          </p:nvPr>
        </p:nvSpPr>
        <p:spPr>
          <a:xfrm>
            <a:off x="1049626" y="2013485"/>
            <a:ext cx="13143131" cy="1043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131"/>
          <p:cNvSpPr txBox="1">
            <a:spLocks noGrp="1"/>
          </p:cNvSpPr>
          <p:nvPr>
            <p:ph type="body" idx="1"/>
          </p:nvPr>
        </p:nvSpPr>
        <p:spPr>
          <a:xfrm>
            <a:off x="1049626" y="3265109"/>
            <a:ext cx="6446562" cy="680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610" name="Google Shape;610;p131"/>
          <p:cNvSpPr txBox="1">
            <a:spLocks noGrp="1"/>
          </p:cNvSpPr>
          <p:nvPr>
            <p:ph type="body" idx="2"/>
          </p:nvPr>
        </p:nvSpPr>
        <p:spPr>
          <a:xfrm>
            <a:off x="1049626" y="4153945"/>
            <a:ext cx="6446562" cy="358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1" name="Google Shape;611;p131"/>
          <p:cNvSpPr txBox="1">
            <a:spLocks noGrp="1"/>
          </p:cNvSpPr>
          <p:nvPr>
            <p:ph type="body" idx="3"/>
          </p:nvPr>
        </p:nvSpPr>
        <p:spPr>
          <a:xfrm>
            <a:off x="7714447" y="3265109"/>
            <a:ext cx="6478310" cy="680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612" name="Google Shape;612;p131"/>
          <p:cNvSpPr txBox="1">
            <a:spLocks noGrp="1"/>
          </p:cNvSpPr>
          <p:nvPr>
            <p:ph type="body" idx="4"/>
          </p:nvPr>
        </p:nvSpPr>
        <p:spPr>
          <a:xfrm>
            <a:off x="7714447" y="4153945"/>
            <a:ext cx="6478310" cy="358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3" name="Google Shape;613;p131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4" name="Google Shape;614;p131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68605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7" name="Google Shape;617;p132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132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02862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133"/>
          <p:cNvSpPr txBox="1">
            <a:spLocks noGrp="1"/>
          </p:cNvSpPr>
          <p:nvPr>
            <p:ph type="title"/>
          </p:nvPr>
        </p:nvSpPr>
        <p:spPr>
          <a:xfrm>
            <a:off x="1049627" y="2049763"/>
            <a:ext cx="4914784" cy="1664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1" name="Google Shape;621;p133"/>
          <p:cNvSpPr txBox="1">
            <a:spLocks noGrp="1"/>
          </p:cNvSpPr>
          <p:nvPr>
            <p:ph type="body" idx="1"/>
          </p:nvPr>
        </p:nvSpPr>
        <p:spPr>
          <a:xfrm>
            <a:off x="6478310" y="2049763"/>
            <a:ext cx="7714447" cy="5275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53966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999"/>
            </a:lvl1pPr>
            <a:lvl2pPr marL="1142817" lvl="1" indent="-50791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499"/>
            </a:lvl2pPr>
            <a:lvl3pPr marL="1714226" lvl="2" indent="-47617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000"/>
            </a:lvl3pPr>
            <a:lvl4pPr marL="2285634" lvl="3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4pPr>
            <a:lvl5pPr marL="2857043" lvl="4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5pPr>
            <a:lvl6pPr marL="3428451" lvl="5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6pPr>
            <a:lvl7pPr marL="3999860" lvl="6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7pPr>
            <a:lvl8pPr marL="4571268" lvl="7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8pPr>
            <a:lvl9pPr marL="5142677" lvl="8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9pPr>
          </a:lstStyle>
          <a:p>
            <a:endParaRPr/>
          </a:p>
        </p:txBody>
      </p:sp>
      <p:sp>
        <p:nvSpPr>
          <p:cNvPr id="622" name="Google Shape;622;p133"/>
          <p:cNvSpPr txBox="1">
            <a:spLocks noGrp="1"/>
          </p:cNvSpPr>
          <p:nvPr>
            <p:ph type="body" idx="2"/>
          </p:nvPr>
        </p:nvSpPr>
        <p:spPr>
          <a:xfrm>
            <a:off x="1049627" y="3863712"/>
            <a:ext cx="4914784" cy="347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623" name="Google Shape;623;p133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133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40013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34"/>
          <p:cNvSpPr txBox="1">
            <a:spLocks noGrp="1"/>
          </p:cNvSpPr>
          <p:nvPr>
            <p:ph type="title"/>
          </p:nvPr>
        </p:nvSpPr>
        <p:spPr>
          <a:xfrm>
            <a:off x="1049627" y="2013485"/>
            <a:ext cx="4914784" cy="1410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134"/>
          <p:cNvSpPr>
            <a:spLocks noGrp="1"/>
          </p:cNvSpPr>
          <p:nvPr>
            <p:ph type="pic" idx="2"/>
          </p:nvPr>
        </p:nvSpPr>
        <p:spPr>
          <a:xfrm>
            <a:off x="6478310" y="2013484"/>
            <a:ext cx="7714447" cy="5311472"/>
          </a:xfrm>
          <a:prstGeom prst="rect">
            <a:avLst/>
          </a:prstGeom>
          <a:noFill/>
          <a:ln>
            <a:noFill/>
          </a:ln>
        </p:spPr>
      </p:sp>
      <p:sp>
        <p:nvSpPr>
          <p:cNvPr id="628" name="Google Shape;628;p134"/>
          <p:cNvSpPr txBox="1">
            <a:spLocks noGrp="1"/>
          </p:cNvSpPr>
          <p:nvPr>
            <p:ph type="body" idx="1"/>
          </p:nvPr>
        </p:nvSpPr>
        <p:spPr>
          <a:xfrm>
            <a:off x="1049627" y="3573481"/>
            <a:ext cx="4914784" cy="3761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629" name="Google Shape;629;p134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134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85056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35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3" name="Google Shape;633;p135"/>
          <p:cNvSpPr txBox="1">
            <a:spLocks noGrp="1"/>
          </p:cNvSpPr>
          <p:nvPr>
            <p:ph type="body" idx="1"/>
          </p:nvPr>
        </p:nvSpPr>
        <p:spPr>
          <a:xfrm rot="5400000">
            <a:off x="5446293" y="-945895"/>
            <a:ext cx="4345828" cy="1314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4" name="Google Shape;634;p135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135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2357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195C9-F328-4B52-A10E-8858E8B2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6" y="456322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39A26-A02A-4437-AEBC-F73AA4052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626" y="2101065"/>
            <a:ext cx="6446562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4A9E2-0769-40EA-A55F-DC3D6DCCE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9626" y="3130764"/>
            <a:ext cx="6446562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DADA3C-4C3C-464F-9642-B557901A3E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310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7ECAB6-D287-4CA5-BC51-36C2952716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310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30EE5A-E6D1-4A11-A0CB-74317DA51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1/26/2024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0DAD6E-89BC-45D7-879D-1DF0B5B7D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73F831-5D57-4091-A7E5-FDBBEFB3F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8708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36"/>
          <p:cNvSpPr txBox="1">
            <a:spLocks noGrp="1"/>
          </p:cNvSpPr>
          <p:nvPr>
            <p:ph type="title"/>
          </p:nvPr>
        </p:nvSpPr>
        <p:spPr>
          <a:xfrm rot="5400000">
            <a:off x="9767293" y="3296295"/>
            <a:ext cx="5561175" cy="3285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136"/>
          <p:cNvSpPr txBox="1">
            <a:spLocks noGrp="1"/>
          </p:cNvSpPr>
          <p:nvPr>
            <p:ph type="body" idx="1"/>
          </p:nvPr>
        </p:nvSpPr>
        <p:spPr>
          <a:xfrm rot="5400000">
            <a:off x="3100489" y="105753"/>
            <a:ext cx="5561174" cy="9666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9" name="Google Shape;639;p136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136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98605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37"/>
          <p:cNvSpPr/>
          <p:nvPr/>
        </p:nvSpPr>
        <p:spPr>
          <a:xfrm rot="10800000" flipH="1">
            <a:off x="0" y="-8"/>
            <a:ext cx="13280277" cy="6753887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endParaRPr sz="624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3" name="Google Shape;643;p137"/>
          <p:cNvCxnSpPr/>
          <p:nvPr/>
        </p:nvCxnSpPr>
        <p:spPr>
          <a:xfrm rot="10800000" flipH="1">
            <a:off x="0" y="0"/>
            <a:ext cx="7537573" cy="3754875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44" name="Google Shape;644;p137"/>
          <p:cNvSpPr>
            <a:spLocks noGrp="1"/>
          </p:cNvSpPr>
          <p:nvPr>
            <p:ph type="pic" idx="2"/>
          </p:nvPr>
        </p:nvSpPr>
        <p:spPr>
          <a:xfrm>
            <a:off x="2104030" y="1075983"/>
            <a:ext cx="5535077" cy="6420172"/>
          </a:xfrm>
          <a:prstGeom prst="rect">
            <a:avLst/>
          </a:prstGeom>
          <a:noFill/>
          <a:ln>
            <a:noFill/>
          </a:ln>
        </p:spPr>
      </p:sp>
      <p:sp>
        <p:nvSpPr>
          <p:cNvPr id="645" name="Google Shape;645;p137" title="Title"/>
          <p:cNvSpPr txBox="1">
            <a:spLocks noGrp="1"/>
          </p:cNvSpPr>
          <p:nvPr>
            <p:ph type="ctrTitle"/>
          </p:nvPr>
        </p:nvSpPr>
        <p:spPr>
          <a:xfrm>
            <a:off x="7968823" y="2507141"/>
            <a:ext cx="6066334" cy="2019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Calibri"/>
              <a:buNone/>
              <a:defRPr sz="5374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137" title="Subtitle"/>
          <p:cNvSpPr txBox="1">
            <a:spLocks noGrp="1"/>
          </p:cNvSpPr>
          <p:nvPr>
            <p:ph type="subTitle" idx="1"/>
          </p:nvPr>
        </p:nvSpPr>
        <p:spPr>
          <a:xfrm>
            <a:off x="7968189" y="4550405"/>
            <a:ext cx="6067292" cy="1571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000" b="0" i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/>
            </a:lvl2pPr>
            <a:lvl3pPr lvl="2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/>
            </a:lvl3pPr>
            <a:lvl4pPr lvl="3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0128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38"/>
          <p:cNvSpPr txBox="1">
            <a:spLocks noGrp="1"/>
          </p:cNvSpPr>
          <p:nvPr>
            <p:ph type="title"/>
          </p:nvPr>
        </p:nvSpPr>
        <p:spPr>
          <a:xfrm>
            <a:off x="3130191" y="535112"/>
            <a:ext cx="11452971" cy="89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5428"/>
              </a:buClr>
              <a:buSzPts val="2400"/>
              <a:buFont typeface="Arial"/>
              <a:buNone/>
              <a:defRPr sz="3000">
                <a:solidFill>
                  <a:srgbClr val="ED542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138"/>
          <p:cNvSpPr txBox="1">
            <a:spLocks noGrp="1"/>
          </p:cNvSpPr>
          <p:nvPr>
            <p:ph type="body" idx="1"/>
          </p:nvPr>
        </p:nvSpPr>
        <p:spPr>
          <a:xfrm>
            <a:off x="810793" y="2279069"/>
            <a:ext cx="5783630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0" name="Google Shape;650;p138"/>
          <p:cNvSpPr txBox="1">
            <a:spLocks noGrp="1"/>
          </p:cNvSpPr>
          <p:nvPr>
            <p:ph type="sldNum" idx="12"/>
          </p:nvPr>
        </p:nvSpPr>
        <p:spPr>
          <a:xfrm>
            <a:off x="364418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51" name="Google Shape;651;p138"/>
          <p:cNvSpPr txBox="1">
            <a:spLocks noGrp="1"/>
          </p:cNvSpPr>
          <p:nvPr>
            <p:ph type="body" idx="2"/>
          </p:nvPr>
        </p:nvSpPr>
        <p:spPr>
          <a:xfrm>
            <a:off x="7062352" y="2279069"/>
            <a:ext cx="5783630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396812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1pPr>
            <a:lvl2pPr marL="1142817" lvl="1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2pPr>
            <a:lvl3pPr marL="1714226" lvl="2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3pPr>
            <a:lvl4pPr marL="2285634" lvl="3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4pPr>
            <a:lvl5pPr marL="2857043" lvl="4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652" name="Google Shape;652;p138"/>
          <p:cNvGrpSpPr/>
          <p:nvPr/>
        </p:nvGrpSpPr>
        <p:grpSpPr>
          <a:xfrm flipH="1">
            <a:off x="9450676" y="1"/>
            <a:ext cx="5954352" cy="4425439"/>
            <a:chOff x="-124265" y="-2"/>
            <a:chExt cx="4763978" cy="3367272"/>
          </a:xfrm>
        </p:grpSpPr>
        <p:sp>
          <p:nvSpPr>
            <p:cNvPr id="653" name="Google Shape;653;p138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54" name="Google Shape;654;p138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55" name="Google Shape;655;p138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2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6" name="Google Shape;656;p138"/>
          <p:cNvSpPr/>
          <p:nvPr/>
        </p:nvSpPr>
        <p:spPr>
          <a:xfrm flipH="1">
            <a:off x="8349015" y="1"/>
            <a:ext cx="1809562" cy="798682"/>
          </a:xfrm>
          <a:prstGeom prst="parallelogram">
            <a:avLst>
              <a:gd name="adj" fmla="val 135617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552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7623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5724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706" y="2136779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706" y="5735768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7240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44579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46193" y="2281609"/>
            <a:ext cx="6444579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3217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7" y="456324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0288" y="2101065"/>
            <a:ext cx="6447224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0288" y="3130764"/>
            <a:ext cx="6447224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971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971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9578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83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72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9F07C-C5CA-4BD0-805B-33E0D1F9B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CA3F10-642B-49D0-8EA6-561B1E94F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1/26/2024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F5DAF5-D4E3-4FAE-A41D-2AEBEC966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EAA265-C8D1-475E-8509-D5747F2C0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6856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971" y="1234055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0289" y="2571274"/>
            <a:ext cx="4915447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0868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78971" y="1234055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0289" y="2571274"/>
            <a:ext cx="4915447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958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9764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4990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642" y="456322"/>
            <a:ext cx="9603375" cy="72634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498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560BB41-D5FA-BE43-9ACE-C14CC15609BB}"/>
              </a:ext>
            </a:extLst>
          </p:cNvPr>
          <p:cNvSpPr/>
          <p:nvPr userDrawn="1"/>
        </p:nvSpPr>
        <p:spPr>
          <a:xfrm>
            <a:off x="-3877632" y="-3571213"/>
            <a:ext cx="20918804" cy="13529799"/>
          </a:xfrm>
          <a:prstGeom prst="rect">
            <a:avLst/>
          </a:prstGeom>
          <a:solidFill>
            <a:srgbClr val="FFC0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AF6DF92-7E38-C241-8CA4-7E17B7D1BFFF}"/>
              </a:ext>
            </a:extLst>
          </p:cNvPr>
          <p:cNvGrpSpPr/>
          <p:nvPr userDrawn="1"/>
        </p:nvGrpSpPr>
        <p:grpSpPr>
          <a:xfrm>
            <a:off x="-11297108" y="-8570913"/>
            <a:ext cx="18344793" cy="19759566"/>
            <a:chOff x="-8733763" y="-7225834"/>
            <a:chExt cx="13998523" cy="158105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5D38D6-8B98-2647-BB43-E6A074B8B51D}"/>
                </a:ext>
              </a:extLst>
            </p:cNvPr>
            <p:cNvSpPr/>
            <p:nvPr userDrawn="1"/>
          </p:nvSpPr>
          <p:spPr>
            <a:xfrm rot="18306427">
              <a:off x="-9639791" y="-6319806"/>
              <a:ext cx="15810580" cy="139985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3D0775-4768-0A48-9438-31DEABEA36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986" y="2029468"/>
              <a:ext cx="3025322" cy="1778020"/>
            </a:xfrm>
            <a:prstGeom prst="rect">
              <a:avLst/>
            </a:prstGeom>
          </p:spPr>
        </p:pic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A1903-AA69-7C48-8749-69B413B82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F4A58-96CB-0A4C-9C18-276101814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9EAE64-9EB1-6C4F-91F8-2BC4FB1FDCF9}"/>
              </a:ext>
            </a:extLst>
          </p:cNvPr>
          <p:cNvSpPr txBox="1"/>
          <p:nvPr userDrawn="1"/>
        </p:nvSpPr>
        <p:spPr>
          <a:xfrm>
            <a:off x="6624099" y="5019638"/>
            <a:ext cx="17060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000" b="1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SPEAKER: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E83184-F17B-D142-8B4E-249C3322F558}"/>
              </a:ext>
            </a:extLst>
          </p:cNvPr>
          <p:cNvSpPr txBox="1"/>
          <p:nvPr userDrawn="1"/>
        </p:nvSpPr>
        <p:spPr>
          <a:xfrm>
            <a:off x="7928534" y="3207936"/>
            <a:ext cx="163320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>
                <a:solidFill>
                  <a:schemeClr val="tx1"/>
                </a:solidFill>
                <a:latin typeface="Whitney HTF Book" pitchFamily="2" charset="77"/>
                <a:ea typeface="Calibri Light" charset="0"/>
                <a:cs typeface="Calibri Light" charset="0"/>
              </a:rPr>
              <a:t>SESSION: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48EAFDD-1637-3B4D-9DBD-6C24F12EE7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35048" y="4428961"/>
            <a:ext cx="5142966" cy="1787592"/>
          </a:xfrm>
        </p:spPr>
        <p:txBody>
          <a:bodyPr anchor="ctr">
            <a:normAutofit/>
          </a:bodyPr>
          <a:lstStyle>
            <a:lvl1pPr marL="0" indent="0">
              <a:buNone/>
              <a:defRPr sz="2500">
                <a:solidFill>
                  <a:schemeClr val="tx1"/>
                </a:solidFill>
                <a:latin typeface="Whitney HTF Book" pitchFamily="2" charset="77"/>
              </a:defRPr>
            </a:lvl1pPr>
            <a:lvl2pPr marL="571409" indent="0">
              <a:buNone/>
              <a:defRPr sz="2500">
                <a:solidFill>
                  <a:schemeClr val="tx1"/>
                </a:solidFill>
                <a:latin typeface="Whitney HTF Book" pitchFamily="2" charset="77"/>
              </a:defRPr>
            </a:lvl2pPr>
            <a:lvl3pPr marL="1142817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714226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2285634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2F94F97C-D670-574F-BFC8-A5C401206D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70911" y="2614366"/>
            <a:ext cx="5142966" cy="1787592"/>
          </a:xfrm>
        </p:spPr>
        <p:txBody>
          <a:bodyPr anchor="ctr">
            <a:normAutofit/>
          </a:bodyPr>
          <a:lstStyle>
            <a:lvl1pPr marL="0" indent="0">
              <a:buNone/>
              <a:defRPr sz="2500">
                <a:solidFill>
                  <a:schemeClr val="tx1"/>
                </a:solidFill>
                <a:latin typeface="Whitney HTF Book" pitchFamily="2" charset="77"/>
              </a:defRPr>
            </a:lvl1pPr>
            <a:lvl2pPr marL="571409" indent="0">
              <a:buNone/>
              <a:defRPr sz="2500">
                <a:solidFill>
                  <a:schemeClr val="tx1"/>
                </a:solidFill>
                <a:latin typeface="Whitney HTF Book" pitchFamily="2" charset="77"/>
              </a:defRPr>
            </a:lvl2pPr>
            <a:lvl3pPr marL="1142817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714226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2285634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577ABB2-FD14-5C4C-AE75-1BDA82A27BC3}"/>
              </a:ext>
            </a:extLst>
          </p:cNvPr>
          <p:cNvGrpSpPr/>
          <p:nvPr userDrawn="1"/>
        </p:nvGrpSpPr>
        <p:grpSpPr>
          <a:xfrm>
            <a:off x="13178409" y="-1935816"/>
            <a:ext cx="20340383" cy="19759566"/>
            <a:chOff x="10543825" y="-1548940"/>
            <a:chExt cx="16274001" cy="1581058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71A5F0-4F1D-374B-AA46-6076AF959F3F}"/>
                </a:ext>
              </a:extLst>
            </p:cNvPr>
            <p:cNvSpPr/>
            <p:nvPr userDrawn="1"/>
          </p:nvSpPr>
          <p:spPr>
            <a:xfrm rot="18306427">
              <a:off x="11573855" y="-982332"/>
              <a:ext cx="15810580" cy="14677363"/>
            </a:xfrm>
            <a:prstGeom prst="rect">
              <a:avLst/>
            </a:prstGeom>
            <a:solidFill>
              <a:srgbClr val="ED54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84CDCC-72B0-DC43-BAE8-B95C44CA5E8F}"/>
                </a:ext>
              </a:extLst>
            </p:cNvPr>
            <p:cNvSpPr txBox="1"/>
            <p:nvPr userDrawn="1"/>
          </p:nvSpPr>
          <p:spPr>
            <a:xfrm>
              <a:off x="10543825" y="6275363"/>
              <a:ext cx="1407045" cy="3817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indent="0" algn="l" defTabSz="1142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500" b="1" kern="1200">
                  <a:solidFill>
                    <a:schemeClr val="bg2"/>
                  </a:solidFill>
                  <a:effectLst/>
                  <a:latin typeface="Whitney HTF Book" pitchFamily="2" charset="77"/>
                  <a:ea typeface="+mn-ea"/>
                  <a:cs typeface="+mn-cs"/>
                </a:rPr>
                <a:t>#ATDCORE4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062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ac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/>
      <p:bldP spid="1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C0D716-8C80-7D45-98A1-E97876445EA9}"/>
              </a:ext>
            </a:extLst>
          </p:cNvPr>
          <p:cNvSpPr/>
          <p:nvPr userDrawn="1"/>
        </p:nvSpPr>
        <p:spPr>
          <a:xfrm>
            <a:off x="0" y="0"/>
            <a:ext cx="15238413" cy="8570913"/>
          </a:xfrm>
          <a:prstGeom prst="rect">
            <a:avLst/>
          </a:prstGeom>
          <a:solidFill>
            <a:srgbClr val="ED5428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2722" y="3840317"/>
            <a:ext cx="11452971" cy="890281"/>
          </a:xfrm>
        </p:spPr>
        <p:txBody>
          <a:bodyPr anchor="ctr">
            <a:normAutofit/>
          </a:bodyPr>
          <a:lstStyle>
            <a:lvl1pPr algn="ctr">
              <a:defRPr sz="5499">
                <a:solidFill>
                  <a:schemeClr val="bg1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62074-E0C6-2A45-9790-29F138C5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4418" y="7943967"/>
            <a:ext cx="3428643" cy="456322"/>
          </a:xfrm>
        </p:spPr>
        <p:txBody>
          <a:bodyPr/>
          <a:lstStyle>
            <a:lvl1pPr algn="l">
              <a:defRPr>
                <a:solidFill>
                  <a:srgbClr val="FFC000"/>
                </a:solidFill>
              </a:defRPr>
            </a:lvl1pPr>
          </a:lstStyle>
          <a:p>
            <a:fld id="{F8FAE547-70CE-0F40-8A9C-862AFD0C3D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7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0A58D-96B6-4344-AB48-27D3E6A6C04F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88336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AE67-0A74-DF40-80B2-585CD223B2EF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5125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706" y="2136779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706" y="5735768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E6A23-7BC6-5E4B-BFF5-596FC7520050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197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44579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46193" y="2281609"/>
            <a:ext cx="6444579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0918-45C9-4443-8E73-58D2DCFEF7AC}" type="datetime1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711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46FF48-D94E-4F37-96B1-4A1B8975D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1/26/2024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D45EE2-88FC-41D6-833A-F55CC5A6F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34E73-2D0D-46CD-8A47-3B8A1B89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3462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7" y="456324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0288" y="2101065"/>
            <a:ext cx="6447224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0288" y="3130764"/>
            <a:ext cx="6447224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971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971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10332-B8C8-F54A-9591-8C08C4CBE6A9}" type="datetime1">
              <a:rPr lang="en-US" smtClean="0"/>
              <a:t>1/26/2024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296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C21-A2FB-704C-8886-290B594048E3}" type="datetime1">
              <a:rPr lang="en-US" smtClean="0"/>
              <a:t>1/26/2024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1542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CA8A-EFE5-3D46-B923-E885D70CAD78}" type="datetime1">
              <a:rPr lang="en-US" smtClean="0"/>
              <a:t>1/26/2024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105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971" y="1234055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0289" y="2571274"/>
            <a:ext cx="4915447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5698-3556-034D-B118-F0AC9D012CD4}" type="datetime1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561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78971" y="1234055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0289" y="2571274"/>
            <a:ext cx="4915447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8E5B9-A32B-474B-BE9C-F46E14B85299}" type="datetime1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8242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189FB-507A-9A46-8073-148DACCBB86F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617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4990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642" y="456322"/>
            <a:ext cx="9603375" cy="72634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21E95-9384-7341-8CB4-824428A0CD64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31068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560BB41-D5FA-BE43-9ACE-C14CC15609BB}"/>
              </a:ext>
            </a:extLst>
          </p:cNvPr>
          <p:cNvSpPr/>
          <p:nvPr userDrawn="1"/>
        </p:nvSpPr>
        <p:spPr>
          <a:xfrm>
            <a:off x="-3877632" y="-3571213"/>
            <a:ext cx="20918804" cy="13529799"/>
          </a:xfrm>
          <a:prstGeom prst="rect">
            <a:avLst/>
          </a:prstGeom>
          <a:solidFill>
            <a:srgbClr val="FFC0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AF6DF92-7E38-C241-8CA4-7E17B7D1BFFF}"/>
              </a:ext>
            </a:extLst>
          </p:cNvPr>
          <p:cNvGrpSpPr/>
          <p:nvPr userDrawn="1"/>
        </p:nvGrpSpPr>
        <p:grpSpPr>
          <a:xfrm>
            <a:off x="-11297108" y="-8570913"/>
            <a:ext cx="18344793" cy="19759566"/>
            <a:chOff x="-8733763" y="-7225834"/>
            <a:chExt cx="13998523" cy="158105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5D38D6-8B98-2647-BB43-E6A074B8B51D}"/>
                </a:ext>
              </a:extLst>
            </p:cNvPr>
            <p:cNvSpPr/>
            <p:nvPr userDrawn="1"/>
          </p:nvSpPr>
          <p:spPr>
            <a:xfrm rot="18306427">
              <a:off x="-9639791" y="-6319806"/>
              <a:ext cx="15810580" cy="139985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C3D0775-4768-0A48-9438-31DEABEA36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986" y="2029468"/>
              <a:ext cx="3025322" cy="1778020"/>
            </a:xfrm>
            <a:prstGeom prst="rect">
              <a:avLst/>
            </a:prstGeom>
          </p:spPr>
        </p:pic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A1903-AA69-7C48-8749-69B413B82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099B9-42DC-054D-BD63-E903D534F7B1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F4A58-96CB-0A4C-9C18-276101814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9EAE64-9EB1-6C4F-91F8-2BC4FB1FDCF9}"/>
              </a:ext>
            </a:extLst>
          </p:cNvPr>
          <p:cNvSpPr txBox="1"/>
          <p:nvPr userDrawn="1"/>
        </p:nvSpPr>
        <p:spPr>
          <a:xfrm>
            <a:off x="6624099" y="5019638"/>
            <a:ext cx="17060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000" b="0" i="0" dirty="0">
                <a:solidFill>
                  <a:schemeClr val="tx1"/>
                </a:solidFill>
                <a:latin typeface="Calibri" panose="020F0502020204030204" pitchFamily="34" charset="0"/>
                <a:ea typeface="Calibri Light" charset="0"/>
                <a:cs typeface="Calibri Light" charset="0"/>
              </a:rPr>
              <a:t>SPEAKER: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E83184-F17B-D142-8B4E-249C3322F558}"/>
              </a:ext>
            </a:extLst>
          </p:cNvPr>
          <p:cNvSpPr txBox="1"/>
          <p:nvPr userDrawn="1"/>
        </p:nvSpPr>
        <p:spPr>
          <a:xfrm>
            <a:off x="7928534" y="3207936"/>
            <a:ext cx="163320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0" i="0" dirty="0">
                <a:solidFill>
                  <a:schemeClr val="tx1"/>
                </a:solidFill>
                <a:latin typeface="Calibri" panose="020F0502020204030204" pitchFamily="34" charset="0"/>
                <a:ea typeface="Calibri Light" charset="0"/>
                <a:cs typeface="Calibri Light" charset="0"/>
              </a:rPr>
              <a:t>SESSION: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48EAFDD-1637-3B4D-9DBD-6C24F12EE7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35048" y="4428961"/>
            <a:ext cx="5142966" cy="1787592"/>
          </a:xfrm>
        </p:spPr>
        <p:txBody>
          <a:bodyPr anchor="ctr">
            <a:normAutofit/>
          </a:bodyPr>
          <a:lstStyle>
            <a:lvl1pPr marL="0" indent="0">
              <a:buNone/>
              <a:defRPr sz="25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1409" indent="0">
              <a:buNone/>
              <a:defRPr sz="25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817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714226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2285634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2F94F97C-D670-574F-BFC8-A5C401206D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70911" y="2614366"/>
            <a:ext cx="5142966" cy="1787592"/>
          </a:xfrm>
        </p:spPr>
        <p:txBody>
          <a:bodyPr anchor="ctr">
            <a:normAutofit/>
          </a:bodyPr>
          <a:lstStyle>
            <a:lvl1pPr marL="0" indent="0">
              <a:buNone/>
              <a:defRPr sz="2500" b="0" i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71409" indent="0">
              <a:buNone/>
              <a:defRPr sz="25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817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3pPr>
            <a:lvl4pPr marL="1714226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4pPr>
            <a:lvl5pPr marL="2285634" indent="0">
              <a:buNone/>
              <a:defRPr>
                <a:solidFill>
                  <a:schemeClr val="bg2"/>
                </a:solidFill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577ABB2-FD14-5C4C-AE75-1BDA82A27BC3}"/>
              </a:ext>
            </a:extLst>
          </p:cNvPr>
          <p:cNvGrpSpPr/>
          <p:nvPr userDrawn="1"/>
        </p:nvGrpSpPr>
        <p:grpSpPr>
          <a:xfrm>
            <a:off x="13178409" y="-1935816"/>
            <a:ext cx="20340383" cy="19759566"/>
            <a:chOff x="10543825" y="-1548940"/>
            <a:chExt cx="16274001" cy="1581058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71A5F0-4F1D-374B-AA46-6076AF959F3F}"/>
                </a:ext>
              </a:extLst>
            </p:cNvPr>
            <p:cNvSpPr/>
            <p:nvPr userDrawn="1"/>
          </p:nvSpPr>
          <p:spPr>
            <a:xfrm rot="18306427">
              <a:off x="11573855" y="-982332"/>
              <a:ext cx="15810580" cy="14677363"/>
            </a:xfrm>
            <a:prstGeom prst="rect">
              <a:avLst/>
            </a:prstGeom>
            <a:solidFill>
              <a:srgbClr val="ED54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84CDCC-72B0-DC43-BAE8-B95C44CA5E8F}"/>
                </a:ext>
              </a:extLst>
            </p:cNvPr>
            <p:cNvSpPr txBox="1"/>
            <p:nvPr userDrawn="1"/>
          </p:nvSpPr>
          <p:spPr>
            <a:xfrm>
              <a:off x="10543825" y="6275363"/>
              <a:ext cx="1407045" cy="3817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indent="0" algn="l" defTabSz="1142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500" b="0" i="0" kern="1200" dirty="0">
                  <a:solidFill>
                    <a:schemeClr val="bg2"/>
                  </a:solidFill>
                  <a:effectLst/>
                  <a:latin typeface="Calibri" panose="020F0502020204030204" pitchFamily="34" charset="0"/>
                  <a:ea typeface="+mn-ea"/>
                  <a:cs typeface="+mn-cs"/>
                </a:rPr>
                <a:t>#ATDCORE4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119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ac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/>
      <p:bldP spid="12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C0D716-8C80-7D45-98A1-E97876445EA9}"/>
              </a:ext>
            </a:extLst>
          </p:cNvPr>
          <p:cNvSpPr/>
          <p:nvPr userDrawn="1"/>
        </p:nvSpPr>
        <p:spPr>
          <a:xfrm>
            <a:off x="0" y="0"/>
            <a:ext cx="15238413" cy="8570913"/>
          </a:xfrm>
          <a:prstGeom prst="rect">
            <a:avLst/>
          </a:prstGeom>
          <a:solidFill>
            <a:srgbClr val="ED5428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92722" y="3840317"/>
            <a:ext cx="11452971" cy="890281"/>
          </a:xfrm>
        </p:spPr>
        <p:txBody>
          <a:bodyPr anchor="ctr">
            <a:normAutofit/>
          </a:bodyPr>
          <a:lstStyle>
            <a:lvl1pPr algn="ctr">
              <a:defRPr sz="5499" b="0" i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62074-E0C6-2A45-9790-29F138C5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4418" y="7943967"/>
            <a:ext cx="3428643" cy="456322"/>
          </a:xfrm>
        </p:spPr>
        <p:txBody>
          <a:bodyPr/>
          <a:lstStyle>
            <a:lvl1pPr algn="l">
              <a:defRPr>
                <a:solidFill>
                  <a:srgbClr val="FFC000"/>
                </a:solidFill>
              </a:defRPr>
            </a:lvl1pPr>
          </a:lstStyle>
          <a:p>
            <a:fld id="{F8FAE547-70CE-0F40-8A9C-862AFD0C3D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8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456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212DA-972A-4991-B9D4-601BE4190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D35D4-94D9-4C9B-B187-D4EAAA46B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5E7E6E-9B66-45AD-A586-06D53AE88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7FA9D-6122-4CAB-AE57-0A97A9165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1/26/2024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538E8-FEA7-4CD4-B01A-4025FF5C7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5084A4-B55E-43D1-986D-0909C88AB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12890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69812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471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4446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854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6" y="456322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626" y="2101065"/>
            <a:ext cx="6446562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9626" y="3130764"/>
            <a:ext cx="6446562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310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310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9932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858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919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94407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4081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14449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904989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47641" y="456322"/>
            <a:ext cx="9666868" cy="72634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112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6A13E-1E42-46E5-859B-017081F33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886772-2C4E-4D13-8D61-91EAAD065D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462C60-B915-4D05-8ECD-13D0E37072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B68B1-6A4E-4E9E-830F-11A18C4AF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1/26/2024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14F159-C59C-4094-A292-4FF04E982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11F70C-77A9-489E-95BB-38712F2A3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0144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30191" y="535112"/>
            <a:ext cx="11452971" cy="890281"/>
          </a:xfrm>
        </p:spPr>
        <p:txBody>
          <a:bodyPr anchor="ctr">
            <a:normAutofit/>
          </a:bodyPr>
          <a:lstStyle>
            <a:lvl1pPr>
              <a:defRPr sz="3000" b="0" i="0">
                <a:solidFill>
                  <a:srgbClr val="ED5428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0793" y="2279069"/>
            <a:ext cx="5783630" cy="5438166"/>
          </a:xfrm>
        </p:spPr>
        <p:txBody>
          <a:bodyPr>
            <a:noAutofit/>
          </a:bodyPr>
          <a:lstStyle>
            <a:lvl1pPr marL="0" indent="0">
              <a:buNone/>
              <a:defRPr sz="2500" b="0" i="0">
                <a:latin typeface="Calibri" panose="020F0502020204030204" pitchFamily="34" charset="0"/>
              </a:defRPr>
            </a:lvl1pPr>
            <a:lvl2pPr marL="571409" indent="0">
              <a:buNone/>
              <a:defRPr sz="2500" b="0" i="0">
                <a:latin typeface="Calibri" panose="020F0502020204030204" pitchFamily="34" charset="0"/>
              </a:defRPr>
            </a:lvl2pPr>
            <a:lvl3pPr marL="1142817" indent="0">
              <a:buNone/>
              <a:defRPr sz="2500" b="0" i="0">
                <a:latin typeface="Calibri" panose="020F0502020204030204" pitchFamily="34" charset="0"/>
              </a:defRPr>
            </a:lvl3pPr>
            <a:lvl4pPr marL="1714226" indent="0">
              <a:buNone/>
              <a:defRPr sz="2500" b="0" i="0">
                <a:latin typeface="Calibri" panose="020F0502020204030204" pitchFamily="34" charset="0"/>
              </a:defRPr>
            </a:lvl4pPr>
            <a:lvl5pPr marL="2285634" indent="0">
              <a:buNone/>
              <a:defRPr sz="25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062352" y="2279069"/>
            <a:ext cx="5783630" cy="5438166"/>
          </a:xfrm>
        </p:spPr>
        <p:txBody>
          <a:bodyPr>
            <a:normAutofit/>
          </a:bodyPr>
          <a:lstStyle>
            <a:lvl1pPr marL="357130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1pPr>
            <a:lvl2pPr marL="928539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2pPr>
            <a:lvl3pPr marL="1499947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3pPr>
            <a:lvl4pPr marL="2071356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4pPr>
            <a:lvl5pPr marL="2642765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9450676" y="1"/>
            <a:ext cx="6039171" cy="4425439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20E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8349015" y="1"/>
            <a:ext cx="1809562" cy="798682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4279" tIns="57139" rIns="114279" bIns="5713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250" noProof="0" dirty="0"/>
          </a:p>
        </p:txBody>
      </p:sp>
    </p:spTree>
    <p:extLst>
      <p:ext uri="{BB962C8B-B14F-4D97-AF65-F5344CB8AC3E}">
        <p14:creationId xmlns:p14="http://schemas.microsoft.com/office/powerpoint/2010/main" val="293761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289337" y="265633"/>
            <a:ext cx="13280277" cy="6753887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49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04030" y="1075983"/>
            <a:ext cx="5535077" cy="6420172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8823" y="2507141"/>
            <a:ext cx="6066334" cy="20199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374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68189" y="4550405"/>
            <a:ext cx="6067292" cy="157167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000" b="0" i="0" spc="375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3435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457" y="948514"/>
            <a:ext cx="12571691" cy="4456875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9998" spc="-62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4920" y="5568495"/>
            <a:ext cx="12571691" cy="1428486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000" cap="all" spc="250" baseline="0">
                <a:solidFill>
                  <a:schemeClr val="tx2"/>
                </a:solidFill>
                <a:latin typeface="+mj-lt"/>
              </a:defRPr>
            </a:lvl1pPr>
            <a:lvl2pPr marL="571409" indent="0" algn="ctr">
              <a:buNone/>
              <a:defRPr sz="3000"/>
            </a:lvl2pPr>
            <a:lvl3pPr marL="1142817" indent="0" algn="ctr">
              <a:buNone/>
              <a:defRPr sz="3000"/>
            </a:lvl3pPr>
            <a:lvl4pPr marL="1714226" indent="0" algn="ctr">
              <a:buNone/>
              <a:defRPr sz="2500"/>
            </a:lvl4pPr>
            <a:lvl5pPr marL="2285634" indent="0" algn="ctr">
              <a:buNone/>
              <a:defRPr sz="2500"/>
            </a:lvl5pPr>
            <a:lvl6pPr marL="2857043" indent="0" algn="ctr">
              <a:buNone/>
              <a:defRPr sz="2500"/>
            </a:lvl6pPr>
            <a:lvl7pPr marL="3428451" indent="0" algn="ctr">
              <a:buNone/>
              <a:defRPr sz="2500"/>
            </a:lvl7pPr>
            <a:lvl8pPr marL="3999860" indent="0" algn="ctr">
              <a:buNone/>
              <a:defRPr sz="2500"/>
            </a:lvl8pPr>
            <a:lvl9pPr marL="4571268" indent="0" algn="ctr">
              <a:buNone/>
              <a:defRPr sz="2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09416" y="5428245"/>
            <a:ext cx="123431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32459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123" y="124515"/>
            <a:ext cx="12571691" cy="18131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3366" y="3044970"/>
            <a:ext cx="12571692" cy="50282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AC585310-9BDE-41B5-8771-90B81766C4B4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87430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2" y="7916429"/>
            <a:ext cx="15234445" cy="79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457" y="948514"/>
            <a:ext cx="12571691" cy="4456875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9998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457" y="5565379"/>
            <a:ext cx="12571691" cy="1428486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000" cap="all" spc="250" baseline="0">
                <a:solidFill>
                  <a:schemeClr val="tx2"/>
                </a:solidFill>
                <a:latin typeface="+mj-lt"/>
              </a:defRPr>
            </a:lvl1pPr>
            <a:lvl2pPr marL="571409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5D752ECC-15C6-4729-924D-8F8126EE104D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09416" y="5428245"/>
            <a:ext cx="123431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10972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71457" y="358190"/>
            <a:ext cx="12571691" cy="18131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457" y="2306740"/>
            <a:ext cx="6171557" cy="50282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1591" y="2306742"/>
            <a:ext cx="6171557" cy="50282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E1924746-7042-4FC6-A0AC-1AA04C4AA2CD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49527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371457" y="358190"/>
            <a:ext cx="12571691" cy="18131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457" y="2307138"/>
            <a:ext cx="6171557" cy="9201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500" b="0" cap="all" baseline="0">
                <a:solidFill>
                  <a:schemeClr val="tx2"/>
                </a:solidFill>
              </a:defRPr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457" y="3227320"/>
            <a:ext cx="6171557" cy="4221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71591" y="2307138"/>
            <a:ext cx="6171557" cy="9201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500" b="0" cap="all" baseline="0">
                <a:solidFill>
                  <a:schemeClr val="tx2"/>
                </a:solidFill>
              </a:defRPr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71591" y="3227320"/>
            <a:ext cx="6171557" cy="4221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39DD562F-7BCA-41EC-ACAF-AA585FE15779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2007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F06985F4-E7FB-4E10-A75A-84CCFB248263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84423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250" dirty="0"/>
          </a:p>
        </p:txBody>
      </p:sp>
    </p:spTree>
    <p:extLst>
      <p:ext uri="{BB962C8B-B14F-4D97-AF65-F5344CB8AC3E}">
        <p14:creationId xmlns:p14="http://schemas.microsoft.com/office/powerpoint/2010/main" val="178523088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3" y="0"/>
            <a:ext cx="5062961" cy="8570913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2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41" y="742811"/>
            <a:ext cx="4000083" cy="2856971"/>
          </a:xfrm>
        </p:spPr>
        <p:txBody>
          <a:bodyPr anchor="b">
            <a:normAutofit/>
          </a:bodyPr>
          <a:lstStyle>
            <a:lvl1pPr>
              <a:defRPr sz="4499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125" y="914231"/>
            <a:ext cx="8114455" cy="657103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441" y="3656923"/>
            <a:ext cx="4000083" cy="422312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75">
                <a:solidFill>
                  <a:srgbClr val="FFFFFF"/>
                </a:solidFill>
              </a:defRPr>
            </a:lvl1pPr>
            <a:lvl2pPr marL="571409" indent="0">
              <a:buNone/>
              <a:defRPr sz="1500"/>
            </a:lvl2pPr>
            <a:lvl3pPr marL="1142817" indent="0">
              <a:buNone/>
              <a:defRPr sz="1250"/>
            </a:lvl3pPr>
            <a:lvl4pPr marL="1714226" indent="0">
              <a:buNone/>
              <a:defRPr sz="1125"/>
            </a:lvl4pPr>
            <a:lvl5pPr marL="2285634" indent="0">
              <a:buNone/>
              <a:defRPr sz="1125"/>
            </a:lvl5pPr>
            <a:lvl6pPr marL="2857043" indent="0">
              <a:buNone/>
              <a:defRPr sz="1125"/>
            </a:lvl6pPr>
            <a:lvl7pPr marL="3428451" indent="0">
              <a:buNone/>
              <a:defRPr sz="1125"/>
            </a:lvl7pPr>
            <a:lvl8pPr marL="3999860" indent="0">
              <a:buNone/>
              <a:defRPr sz="1125"/>
            </a:lvl8pPr>
            <a:lvl9pPr marL="4571268" indent="0">
              <a:buNone/>
              <a:defRPr sz="112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3478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8.xml"/><Relationship Id="rId18" Type="http://schemas.openxmlformats.org/officeDocument/2006/relationships/slideLayout" Target="../slideLayouts/slideLayout153.xml"/><Relationship Id="rId26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38.xml"/><Relationship Id="rId21" Type="http://schemas.openxmlformats.org/officeDocument/2006/relationships/slideLayout" Target="../slideLayouts/slideLayout156.xml"/><Relationship Id="rId34" Type="http://schemas.openxmlformats.org/officeDocument/2006/relationships/image" Target="../media/image18.png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17" Type="http://schemas.openxmlformats.org/officeDocument/2006/relationships/slideLayout" Target="../slideLayouts/slideLayout152.xml"/><Relationship Id="rId25" Type="http://schemas.openxmlformats.org/officeDocument/2006/relationships/slideLayout" Target="../slideLayouts/slideLayout160.xml"/><Relationship Id="rId33" Type="http://schemas.openxmlformats.org/officeDocument/2006/relationships/theme" Target="../theme/theme10.xml"/><Relationship Id="rId2" Type="http://schemas.openxmlformats.org/officeDocument/2006/relationships/slideLayout" Target="../slideLayouts/slideLayout137.xml"/><Relationship Id="rId16" Type="http://schemas.openxmlformats.org/officeDocument/2006/relationships/slideLayout" Target="../slideLayouts/slideLayout151.xml"/><Relationship Id="rId20" Type="http://schemas.openxmlformats.org/officeDocument/2006/relationships/slideLayout" Target="../slideLayouts/slideLayout155.xml"/><Relationship Id="rId29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24" Type="http://schemas.openxmlformats.org/officeDocument/2006/relationships/slideLayout" Target="../slideLayouts/slideLayout159.xml"/><Relationship Id="rId32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40.xml"/><Relationship Id="rId15" Type="http://schemas.openxmlformats.org/officeDocument/2006/relationships/slideLayout" Target="../slideLayouts/slideLayout150.xml"/><Relationship Id="rId23" Type="http://schemas.openxmlformats.org/officeDocument/2006/relationships/slideLayout" Target="../slideLayouts/slideLayout158.xml"/><Relationship Id="rId28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45.xml"/><Relationship Id="rId19" Type="http://schemas.openxmlformats.org/officeDocument/2006/relationships/slideLayout" Target="../slideLayouts/slideLayout154.xml"/><Relationship Id="rId31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14" Type="http://schemas.openxmlformats.org/officeDocument/2006/relationships/slideLayout" Target="../slideLayouts/slideLayout149.xml"/><Relationship Id="rId22" Type="http://schemas.openxmlformats.org/officeDocument/2006/relationships/slideLayout" Target="../slideLayouts/slideLayout157.xml"/><Relationship Id="rId27" Type="http://schemas.openxmlformats.org/officeDocument/2006/relationships/slideLayout" Target="../slideLayouts/slideLayout162.xml"/><Relationship Id="rId30" Type="http://schemas.openxmlformats.org/officeDocument/2006/relationships/slideLayout" Target="../slideLayouts/slideLayout165.xml"/><Relationship Id="rId35" Type="http://schemas.openxmlformats.org/officeDocument/2006/relationships/image" Target="../media/image19.png"/><Relationship Id="rId8" Type="http://schemas.openxmlformats.org/officeDocument/2006/relationships/slideLayout" Target="../slideLayouts/slideLayout14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13" Type="http://schemas.openxmlformats.org/officeDocument/2006/relationships/slideLayout" Target="../slideLayouts/slideLayout192.xml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1.xml"/><Relationship Id="rId17" Type="http://schemas.openxmlformats.org/officeDocument/2006/relationships/theme" Target="../theme/theme12.xml"/><Relationship Id="rId2" Type="http://schemas.openxmlformats.org/officeDocument/2006/relationships/slideLayout" Target="../slideLayouts/slideLayout181.xml"/><Relationship Id="rId16" Type="http://schemas.openxmlformats.org/officeDocument/2006/relationships/slideLayout" Target="../slideLayouts/slideLayout195.xml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84.xml"/><Relationship Id="rId15" Type="http://schemas.openxmlformats.org/officeDocument/2006/relationships/slideLayout" Target="../slideLayouts/slideLayout194.xml"/><Relationship Id="rId10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Relationship Id="rId14" Type="http://schemas.openxmlformats.org/officeDocument/2006/relationships/slideLayout" Target="../slideLayouts/slideLayout19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3.xml"/><Relationship Id="rId13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198.xml"/><Relationship Id="rId7" Type="http://schemas.openxmlformats.org/officeDocument/2006/relationships/slideLayout" Target="../slideLayouts/slideLayout202.xml"/><Relationship Id="rId12" Type="http://schemas.openxmlformats.org/officeDocument/2006/relationships/slideLayout" Target="../slideLayouts/slideLayout207.xml"/><Relationship Id="rId2" Type="http://schemas.openxmlformats.org/officeDocument/2006/relationships/slideLayout" Target="../slideLayouts/slideLayout197.xml"/><Relationship Id="rId16" Type="http://schemas.openxmlformats.org/officeDocument/2006/relationships/theme" Target="../theme/theme13.xml"/><Relationship Id="rId1" Type="http://schemas.openxmlformats.org/officeDocument/2006/relationships/slideLayout" Target="../slideLayouts/slideLayout196.xml"/><Relationship Id="rId6" Type="http://schemas.openxmlformats.org/officeDocument/2006/relationships/slideLayout" Target="../slideLayouts/slideLayout201.xml"/><Relationship Id="rId11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0.xml"/><Relationship Id="rId15" Type="http://schemas.openxmlformats.org/officeDocument/2006/relationships/slideLayout" Target="../slideLayouts/slideLayout210.xml"/><Relationship Id="rId10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199.xml"/><Relationship Id="rId9" Type="http://schemas.openxmlformats.org/officeDocument/2006/relationships/slideLayout" Target="../slideLayouts/slideLayout204.xml"/><Relationship Id="rId14" Type="http://schemas.openxmlformats.org/officeDocument/2006/relationships/slideLayout" Target="../slideLayouts/slideLayout209.xml"/></Relationships>
</file>

<file path=ppt/slideMasters/_rels/slideMaster1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23.xml"/><Relationship Id="rId18" Type="http://schemas.openxmlformats.org/officeDocument/2006/relationships/slideLayout" Target="../slideLayouts/slideLayout228.xml"/><Relationship Id="rId26" Type="http://schemas.openxmlformats.org/officeDocument/2006/relationships/slideLayout" Target="../slideLayouts/slideLayout236.xml"/><Relationship Id="rId39" Type="http://schemas.openxmlformats.org/officeDocument/2006/relationships/slideLayout" Target="../slideLayouts/slideLayout249.xml"/><Relationship Id="rId21" Type="http://schemas.openxmlformats.org/officeDocument/2006/relationships/slideLayout" Target="../slideLayouts/slideLayout231.xml"/><Relationship Id="rId34" Type="http://schemas.openxmlformats.org/officeDocument/2006/relationships/slideLayout" Target="../slideLayouts/slideLayout244.xml"/><Relationship Id="rId42" Type="http://schemas.openxmlformats.org/officeDocument/2006/relationships/slideLayout" Target="../slideLayouts/slideLayout252.xml"/><Relationship Id="rId47" Type="http://schemas.openxmlformats.org/officeDocument/2006/relationships/theme" Target="../theme/theme14.xml"/><Relationship Id="rId7" Type="http://schemas.openxmlformats.org/officeDocument/2006/relationships/slideLayout" Target="../slideLayouts/slideLayout217.xml"/><Relationship Id="rId2" Type="http://schemas.openxmlformats.org/officeDocument/2006/relationships/slideLayout" Target="../slideLayouts/slideLayout212.xml"/><Relationship Id="rId16" Type="http://schemas.openxmlformats.org/officeDocument/2006/relationships/slideLayout" Target="../slideLayouts/slideLayout226.xml"/><Relationship Id="rId29" Type="http://schemas.openxmlformats.org/officeDocument/2006/relationships/slideLayout" Target="../slideLayouts/slideLayout239.xml"/><Relationship Id="rId1" Type="http://schemas.openxmlformats.org/officeDocument/2006/relationships/slideLayout" Target="../slideLayouts/slideLayout211.xml"/><Relationship Id="rId6" Type="http://schemas.openxmlformats.org/officeDocument/2006/relationships/slideLayout" Target="../slideLayouts/slideLayout216.xml"/><Relationship Id="rId11" Type="http://schemas.openxmlformats.org/officeDocument/2006/relationships/slideLayout" Target="../slideLayouts/slideLayout221.xml"/><Relationship Id="rId24" Type="http://schemas.openxmlformats.org/officeDocument/2006/relationships/slideLayout" Target="../slideLayouts/slideLayout234.xml"/><Relationship Id="rId32" Type="http://schemas.openxmlformats.org/officeDocument/2006/relationships/slideLayout" Target="../slideLayouts/slideLayout242.xml"/><Relationship Id="rId37" Type="http://schemas.openxmlformats.org/officeDocument/2006/relationships/slideLayout" Target="../slideLayouts/slideLayout247.xml"/><Relationship Id="rId40" Type="http://schemas.openxmlformats.org/officeDocument/2006/relationships/slideLayout" Target="../slideLayouts/slideLayout250.xml"/><Relationship Id="rId45" Type="http://schemas.openxmlformats.org/officeDocument/2006/relationships/slideLayout" Target="../slideLayouts/slideLayout255.xml"/><Relationship Id="rId5" Type="http://schemas.openxmlformats.org/officeDocument/2006/relationships/slideLayout" Target="../slideLayouts/slideLayout215.xml"/><Relationship Id="rId15" Type="http://schemas.openxmlformats.org/officeDocument/2006/relationships/slideLayout" Target="../slideLayouts/slideLayout225.xml"/><Relationship Id="rId23" Type="http://schemas.openxmlformats.org/officeDocument/2006/relationships/slideLayout" Target="../slideLayouts/slideLayout233.xml"/><Relationship Id="rId28" Type="http://schemas.openxmlformats.org/officeDocument/2006/relationships/slideLayout" Target="../slideLayouts/slideLayout238.xml"/><Relationship Id="rId36" Type="http://schemas.openxmlformats.org/officeDocument/2006/relationships/slideLayout" Target="../slideLayouts/slideLayout246.xml"/><Relationship Id="rId10" Type="http://schemas.openxmlformats.org/officeDocument/2006/relationships/slideLayout" Target="../slideLayouts/slideLayout220.xml"/><Relationship Id="rId19" Type="http://schemas.openxmlformats.org/officeDocument/2006/relationships/slideLayout" Target="../slideLayouts/slideLayout229.xml"/><Relationship Id="rId31" Type="http://schemas.openxmlformats.org/officeDocument/2006/relationships/slideLayout" Target="../slideLayouts/slideLayout241.xml"/><Relationship Id="rId44" Type="http://schemas.openxmlformats.org/officeDocument/2006/relationships/slideLayout" Target="../slideLayouts/slideLayout254.xml"/><Relationship Id="rId4" Type="http://schemas.openxmlformats.org/officeDocument/2006/relationships/slideLayout" Target="../slideLayouts/slideLayout214.xml"/><Relationship Id="rId9" Type="http://schemas.openxmlformats.org/officeDocument/2006/relationships/slideLayout" Target="../slideLayouts/slideLayout219.xml"/><Relationship Id="rId14" Type="http://schemas.openxmlformats.org/officeDocument/2006/relationships/slideLayout" Target="../slideLayouts/slideLayout224.xml"/><Relationship Id="rId22" Type="http://schemas.openxmlformats.org/officeDocument/2006/relationships/slideLayout" Target="../slideLayouts/slideLayout232.xml"/><Relationship Id="rId27" Type="http://schemas.openxmlformats.org/officeDocument/2006/relationships/slideLayout" Target="../slideLayouts/slideLayout237.xml"/><Relationship Id="rId30" Type="http://schemas.openxmlformats.org/officeDocument/2006/relationships/slideLayout" Target="../slideLayouts/slideLayout240.xml"/><Relationship Id="rId35" Type="http://schemas.openxmlformats.org/officeDocument/2006/relationships/slideLayout" Target="../slideLayouts/slideLayout245.xml"/><Relationship Id="rId43" Type="http://schemas.openxmlformats.org/officeDocument/2006/relationships/slideLayout" Target="../slideLayouts/slideLayout253.xml"/><Relationship Id="rId48" Type="http://schemas.openxmlformats.org/officeDocument/2006/relationships/image" Target="../media/image30.jpg"/><Relationship Id="rId8" Type="http://schemas.openxmlformats.org/officeDocument/2006/relationships/slideLayout" Target="../slideLayouts/slideLayout218.xml"/><Relationship Id="rId3" Type="http://schemas.openxmlformats.org/officeDocument/2006/relationships/slideLayout" Target="../slideLayouts/slideLayout213.xml"/><Relationship Id="rId12" Type="http://schemas.openxmlformats.org/officeDocument/2006/relationships/slideLayout" Target="../slideLayouts/slideLayout222.xml"/><Relationship Id="rId17" Type="http://schemas.openxmlformats.org/officeDocument/2006/relationships/slideLayout" Target="../slideLayouts/slideLayout227.xml"/><Relationship Id="rId25" Type="http://schemas.openxmlformats.org/officeDocument/2006/relationships/slideLayout" Target="../slideLayouts/slideLayout235.xml"/><Relationship Id="rId33" Type="http://schemas.openxmlformats.org/officeDocument/2006/relationships/slideLayout" Target="../slideLayouts/slideLayout243.xml"/><Relationship Id="rId38" Type="http://schemas.openxmlformats.org/officeDocument/2006/relationships/slideLayout" Target="../slideLayouts/slideLayout248.xml"/><Relationship Id="rId4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30.xml"/><Relationship Id="rId41" Type="http://schemas.openxmlformats.org/officeDocument/2006/relationships/slideLayout" Target="../slideLayouts/slideLayout251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9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258.xml"/><Relationship Id="rId1" Type="http://schemas.openxmlformats.org/officeDocument/2006/relationships/slideLayout" Target="../slideLayouts/slideLayout257.xml"/><Relationship Id="rId6" Type="http://schemas.openxmlformats.org/officeDocument/2006/relationships/theme" Target="../theme/theme15.xml"/><Relationship Id="rId5" Type="http://schemas.openxmlformats.org/officeDocument/2006/relationships/slideLayout" Target="../slideLayouts/slideLayout261.xml"/><Relationship Id="rId4" Type="http://schemas.openxmlformats.org/officeDocument/2006/relationships/slideLayout" Target="../slideLayouts/slideLayout260.xml"/></Relationships>
</file>

<file path=ppt/slideMasters/_rels/slideMaster1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4.xml"/><Relationship Id="rId18" Type="http://schemas.openxmlformats.org/officeDocument/2006/relationships/slideLayout" Target="../slideLayouts/slideLayout279.xml"/><Relationship Id="rId26" Type="http://schemas.openxmlformats.org/officeDocument/2006/relationships/slideLayout" Target="../slideLayouts/slideLayout287.xml"/><Relationship Id="rId39" Type="http://schemas.openxmlformats.org/officeDocument/2006/relationships/slideLayout" Target="../slideLayouts/slideLayout300.xml"/><Relationship Id="rId21" Type="http://schemas.openxmlformats.org/officeDocument/2006/relationships/slideLayout" Target="../slideLayouts/slideLayout282.xml"/><Relationship Id="rId34" Type="http://schemas.openxmlformats.org/officeDocument/2006/relationships/slideLayout" Target="../slideLayouts/slideLayout295.xml"/><Relationship Id="rId42" Type="http://schemas.openxmlformats.org/officeDocument/2006/relationships/slideLayout" Target="../slideLayouts/slideLayout303.xml"/><Relationship Id="rId7" Type="http://schemas.openxmlformats.org/officeDocument/2006/relationships/slideLayout" Target="../slideLayouts/slideLayout268.xml"/><Relationship Id="rId2" Type="http://schemas.openxmlformats.org/officeDocument/2006/relationships/slideLayout" Target="../slideLayouts/slideLayout263.xml"/><Relationship Id="rId16" Type="http://schemas.openxmlformats.org/officeDocument/2006/relationships/slideLayout" Target="../slideLayouts/slideLayout277.xml"/><Relationship Id="rId29" Type="http://schemas.openxmlformats.org/officeDocument/2006/relationships/slideLayout" Target="../slideLayouts/slideLayout290.xml"/><Relationship Id="rId1" Type="http://schemas.openxmlformats.org/officeDocument/2006/relationships/slideLayout" Target="../slideLayouts/slideLayout262.xml"/><Relationship Id="rId6" Type="http://schemas.openxmlformats.org/officeDocument/2006/relationships/slideLayout" Target="../slideLayouts/slideLayout267.xml"/><Relationship Id="rId11" Type="http://schemas.openxmlformats.org/officeDocument/2006/relationships/slideLayout" Target="../slideLayouts/slideLayout272.xml"/><Relationship Id="rId24" Type="http://schemas.openxmlformats.org/officeDocument/2006/relationships/slideLayout" Target="../slideLayouts/slideLayout285.xml"/><Relationship Id="rId32" Type="http://schemas.openxmlformats.org/officeDocument/2006/relationships/slideLayout" Target="../slideLayouts/slideLayout293.xml"/><Relationship Id="rId37" Type="http://schemas.openxmlformats.org/officeDocument/2006/relationships/slideLayout" Target="../slideLayouts/slideLayout298.xml"/><Relationship Id="rId40" Type="http://schemas.openxmlformats.org/officeDocument/2006/relationships/slideLayout" Target="../slideLayouts/slideLayout301.xml"/><Relationship Id="rId45" Type="http://schemas.openxmlformats.org/officeDocument/2006/relationships/theme" Target="../theme/theme16.xml"/><Relationship Id="rId5" Type="http://schemas.openxmlformats.org/officeDocument/2006/relationships/slideLayout" Target="../slideLayouts/slideLayout266.xml"/><Relationship Id="rId15" Type="http://schemas.openxmlformats.org/officeDocument/2006/relationships/slideLayout" Target="../slideLayouts/slideLayout276.xml"/><Relationship Id="rId23" Type="http://schemas.openxmlformats.org/officeDocument/2006/relationships/slideLayout" Target="../slideLayouts/slideLayout284.xml"/><Relationship Id="rId28" Type="http://schemas.openxmlformats.org/officeDocument/2006/relationships/slideLayout" Target="../slideLayouts/slideLayout289.xml"/><Relationship Id="rId36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71.xml"/><Relationship Id="rId19" Type="http://schemas.openxmlformats.org/officeDocument/2006/relationships/slideLayout" Target="../slideLayouts/slideLayout280.xml"/><Relationship Id="rId31" Type="http://schemas.openxmlformats.org/officeDocument/2006/relationships/slideLayout" Target="../slideLayouts/slideLayout292.xml"/><Relationship Id="rId44" Type="http://schemas.openxmlformats.org/officeDocument/2006/relationships/slideLayout" Target="../slideLayouts/slideLayout305.xml"/><Relationship Id="rId4" Type="http://schemas.openxmlformats.org/officeDocument/2006/relationships/slideLayout" Target="../slideLayouts/slideLayout265.xml"/><Relationship Id="rId9" Type="http://schemas.openxmlformats.org/officeDocument/2006/relationships/slideLayout" Target="../slideLayouts/slideLayout270.xml"/><Relationship Id="rId14" Type="http://schemas.openxmlformats.org/officeDocument/2006/relationships/slideLayout" Target="../slideLayouts/slideLayout275.xml"/><Relationship Id="rId22" Type="http://schemas.openxmlformats.org/officeDocument/2006/relationships/slideLayout" Target="../slideLayouts/slideLayout283.xml"/><Relationship Id="rId27" Type="http://schemas.openxmlformats.org/officeDocument/2006/relationships/slideLayout" Target="../slideLayouts/slideLayout288.xml"/><Relationship Id="rId30" Type="http://schemas.openxmlformats.org/officeDocument/2006/relationships/slideLayout" Target="../slideLayouts/slideLayout291.xml"/><Relationship Id="rId35" Type="http://schemas.openxmlformats.org/officeDocument/2006/relationships/slideLayout" Target="../slideLayouts/slideLayout296.xml"/><Relationship Id="rId43" Type="http://schemas.openxmlformats.org/officeDocument/2006/relationships/slideLayout" Target="../slideLayouts/slideLayout304.xml"/><Relationship Id="rId8" Type="http://schemas.openxmlformats.org/officeDocument/2006/relationships/slideLayout" Target="../slideLayouts/slideLayout269.xml"/><Relationship Id="rId3" Type="http://schemas.openxmlformats.org/officeDocument/2006/relationships/slideLayout" Target="../slideLayouts/slideLayout264.xml"/><Relationship Id="rId12" Type="http://schemas.openxmlformats.org/officeDocument/2006/relationships/slideLayout" Target="../slideLayouts/slideLayout273.xml"/><Relationship Id="rId17" Type="http://schemas.openxmlformats.org/officeDocument/2006/relationships/slideLayout" Target="../slideLayouts/slideLayout278.xml"/><Relationship Id="rId25" Type="http://schemas.openxmlformats.org/officeDocument/2006/relationships/slideLayout" Target="../slideLayouts/slideLayout286.xml"/><Relationship Id="rId33" Type="http://schemas.openxmlformats.org/officeDocument/2006/relationships/slideLayout" Target="../slideLayouts/slideLayout294.xml"/><Relationship Id="rId38" Type="http://schemas.openxmlformats.org/officeDocument/2006/relationships/slideLayout" Target="../slideLayouts/slideLayout299.xml"/><Relationship Id="rId46" Type="http://schemas.openxmlformats.org/officeDocument/2006/relationships/image" Target="../media/image30.jpg"/><Relationship Id="rId20" Type="http://schemas.openxmlformats.org/officeDocument/2006/relationships/slideLayout" Target="../slideLayouts/slideLayout281.xml"/><Relationship Id="rId41" Type="http://schemas.openxmlformats.org/officeDocument/2006/relationships/slideLayout" Target="../slideLayouts/slideLayout302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3.xml"/><Relationship Id="rId3" Type="http://schemas.openxmlformats.org/officeDocument/2006/relationships/slideLayout" Target="../slideLayouts/slideLayout308.xml"/><Relationship Id="rId7" Type="http://schemas.openxmlformats.org/officeDocument/2006/relationships/slideLayout" Target="../slideLayouts/slideLayout312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307.xml"/><Relationship Id="rId1" Type="http://schemas.openxmlformats.org/officeDocument/2006/relationships/slideLayout" Target="../slideLayouts/slideLayout306.xml"/><Relationship Id="rId6" Type="http://schemas.openxmlformats.org/officeDocument/2006/relationships/slideLayout" Target="../slideLayouts/slideLayout311.xml"/><Relationship Id="rId11" Type="http://schemas.openxmlformats.org/officeDocument/2006/relationships/slideLayout" Target="../slideLayouts/slideLayout316.xml"/><Relationship Id="rId5" Type="http://schemas.openxmlformats.org/officeDocument/2006/relationships/slideLayout" Target="../slideLayouts/slideLayout310.xml"/><Relationship Id="rId10" Type="http://schemas.openxmlformats.org/officeDocument/2006/relationships/slideLayout" Target="../slideLayouts/slideLayout315.xml"/><Relationship Id="rId4" Type="http://schemas.openxmlformats.org/officeDocument/2006/relationships/slideLayout" Target="../slideLayouts/slideLayout309.xml"/><Relationship Id="rId9" Type="http://schemas.openxmlformats.org/officeDocument/2006/relationships/slideLayout" Target="../slideLayouts/slideLayout314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9.xml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318.xml"/><Relationship Id="rId1" Type="http://schemas.openxmlformats.org/officeDocument/2006/relationships/slideLayout" Target="../slideLayouts/slideLayout317.xml"/><Relationship Id="rId6" Type="http://schemas.openxmlformats.org/officeDocument/2006/relationships/theme" Target="../theme/theme18.xml"/><Relationship Id="rId5" Type="http://schemas.openxmlformats.org/officeDocument/2006/relationships/slideLayout" Target="../slideLayouts/slideLayout321.xml"/><Relationship Id="rId4" Type="http://schemas.openxmlformats.org/officeDocument/2006/relationships/slideLayout" Target="../slideLayouts/slideLayout320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9.xml"/><Relationship Id="rId13" Type="http://schemas.openxmlformats.org/officeDocument/2006/relationships/slideLayout" Target="../slideLayouts/slideLayout334.xml"/><Relationship Id="rId3" Type="http://schemas.openxmlformats.org/officeDocument/2006/relationships/slideLayout" Target="../slideLayouts/slideLayout324.xml"/><Relationship Id="rId7" Type="http://schemas.openxmlformats.org/officeDocument/2006/relationships/slideLayout" Target="../slideLayouts/slideLayout328.xml"/><Relationship Id="rId12" Type="http://schemas.openxmlformats.org/officeDocument/2006/relationships/slideLayout" Target="../slideLayouts/slideLayout333.xml"/><Relationship Id="rId2" Type="http://schemas.openxmlformats.org/officeDocument/2006/relationships/slideLayout" Target="../slideLayouts/slideLayout323.xml"/><Relationship Id="rId1" Type="http://schemas.openxmlformats.org/officeDocument/2006/relationships/slideLayout" Target="../slideLayouts/slideLayout322.xml"/><Relationship Id="rId6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32.xml"/><Relationship Id="rId5" Type="http://schemas.openxmlformats.org/officeDocument/2006/relationships/slideLayout" Target="../slideLayouts/slideLayout326.xml"/><Relationship Id="rId15" Type="http://schemas.openxmlformats.org/officeDocument/2006/relationships/theme" Target="../theme/theme19.xml"/><Relationship Id="rId10" Type="http://schemas.openxmlformats.org/officeDocument/2006/relationships/slideLayout" Target="../slideLayouts/slideLayout331.xml"/><Relationship Id="rId4" Type="http://schemas.openxmlformats.org/officeDocument/2006/relationships/slideLayout" Target="../slideLayouts/slideLayout325.xml"/><Relationship Id="rId9" Type="http://schemas.openxmlformats.org/officeDocument/2006/relationships/slideLayout" Target="../slideLayouts/slideLayout330.xml"/><Relationship Id="rId14" Type="http://schemas.openxmlformats.org/officeDocument/2006/relationships/slideLayout" Target="../slideLayouts/slideLayout3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3.xml"/><Relationship Id="rId13" Type="http://schemas.openxmlformats.org/officeDocument/2006/relationships/slideLayout" Target="../slideLayouts/slideLayout348.xml"/><Relationship Id="rId3" Type="http://schemas.openxmlformats.org/officeDocument/2006/relationships/slideLayout" Target="../slideLayouts/slideLayout338.xml"/><Relationship Id="rId7" Type="http://schemas.openxmlformats.org/officeDocument/2006/relationships/slideLayout" Target="../slideLayouts/slideLayout342.xml"/><Relationship Id="rId12" Type="http://schemas.openxmlformats.org/officeDocument/2006/relationships/slideLayout" Target="../slideLayouts/slideLayout347.xml"/><Relationship Id="rId2" Type="http://schemas.openxmlformats.org/officeDocument/2006/relationships/slideLayout" Target="../slideLayouts/slideLayout337.xml"/><Relationship Id="rId1" Type="http://schemas.openxmlformats.org/officeDocument/2006/relationships/slideLayout" Target="../slideLayouts/slideLayout336.xml"/><Relationship Id="rId6" Type="http://schemas.openxmlformats.org/officeDocument/2006/relationships/slideLayout" Target="../slideLayouts/slideLayout341.xml"/><Relationship Id="rId11" Type="http://schemas.openxmlformats.org/officeDocument/2006/relationships/slideLayout" Target="../slideLayouts/slideLayout346.xml"/><Relationship Id="rId5" Type="http://schemas.openxmlformats.org/officeDocument/2006/relationships/slideLayout" Target="../slideLayouts/slideLayout340.xml"/><Relationship Id="rId10" Type="http://schemas.openxmlformats.org/officeDocument/2006/relationships/slideLayout" Target="../slideLayouts/slideLayout345.xml"/><Relationship Id="rId4" Type="http://schemas.openxmlformats.org/officeDocument/2006/relationships/slideLayout" Target="../slideLayouts/slideLayout339.xml"/><Relationship Id="rId9" Type="http://schemas.openxmlformats.org/officeDocument/2006/relationships/slideLayout" Target="../slideLayouts/slideLayout344.xml"/><Relationship Id="rId14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6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351.xml"/><Relationship Id="rId7" Type="http://schemas.openxmlformats.org/officeDocument/2006/relationships/slideLayout" Target="../slideLayouts/slideLayout355.xml"/><Relationship Id="rId12" Type="http://schemas.openxmlformats.org/officeDocument/2006/relationships/slideLayout" Target="../slideLayouts/slideLayout360.xml"/><Relationship Id="rId2" Type="http://schemas.openxmlformats.org/officeDocument/2006/relationships/slideLayout" Target="../slideLayouts/slideLayout350.xm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5" Type="http://schemas.openxmlformats.org/officeDocument/2006/relationships/slideLayout" Target="../slideLayouts/slideLayout353.xml"/><Relationship Id="rId10" Type="http://schemas.openxmlformats.org/officeDocument/2006/relationships/slideLayout" Target="../slideLayouts/slideLayout358.xm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6.xml"/><Relationship Id="rId18" Type="http://schemas.openxmlformats.org/officeDocument/2006/relationships/slideLayout" Target="../slideLayouts/slideLayout121.xml"/><Relationship Id="rId26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slideLayout" Target="../slideLayouts/slideLayout120.xml"/><Relationship Id="rId25" Type="http://schemas.openxmlformats.org/officeDocument/2006/relationships/slideLayout" Target="../slideLayouts/slideLayout128.xml"/><Relationship Id="rId33" Type="http://schemas.openxmlformats.org/officeDocument/2006/relationships/theme" Target="../theme/theme9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20" Type="http://schemas.openxmlformats.org/officeDocument/2006/relationships/slideLayout" Target="../slideLayouts/slideLayout123.xml"/><Relationship Id="rId29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24" Type="http://schemas.openxmlformats.org/officeDocument/2006/relationships/slideLayout" Target="../slideLayouts/slideLayout127.xml"/><Relationship Id="rId32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23" Type="http://schemas.openxmlformats.org/officeDocument/2006/relationships/slideLayout" Target="../slideLayouts/slideLayout126.xml"/><Relationship Id="rId28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13.xml"/><Relationship Id="rId19" Type="http://schemas.openxmlformats.org/officeDocument/2006/relationships/slideLayout" Target="../slideLayouts/slideLayout122.xml"/><Relationship Id="rId31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Relationship Id="rId22" Type="http://schemas.openxmlformats.org/officeDocument/2006/relationships/slideLayout" Target="../slideLayouts/slideLayout125.xml"/><Relationship Id="rId27" Type="http://schemas.openxmlformats.org/officeDocument/2006/relationships/slideLayout" Target="../slideLayouts/slideLayout130.xml"/><Relationship Id="rId30" Type="http://schemas.openxmlformats.org/officeDocument/2006/relationships/slideLayout" Target="../slideLayouts/slideLayout133.xml"/><Relationship Id="rId8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3A9195-456C-4A5E-B81D-58CA7C872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641" y="456322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CB5E5-BEE9-474A-B5EC-D2141A805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FDBBE-6276-42C6-B6CC-0BC0AB5BA5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554ED-E070-4F31-8089-22E638606020}" type="datetimeFigureOut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0982F-503D-4C31-8AD1-990E75C472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AF1F8-A3DD-40CE-A648-0F0D0F4BB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27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3" name="Google Shape;893;p185" descr="C0-HD-TOP.png"/>
          <p:cNvPicPr preferRelativeResize="0"/>
          <p:nvPr/>
        </p:nvPicPr>
        <p:blipFill rotWithShape="1">
          <a:blip r:embed="rId34">
            <a:alphaModFix/>
          </a:blip>
          <a:srcRect/>
          <a:stretch/>
        </p:blipFill>
        <p:spPr>
          <a:xfrm>
            <a:off x="0" y="1"/>
            <a:ext cx="15238413" cy="1801480"/>
          </a:xfrm>
          <a:prstGeom prst="rect">
            <a:avLst/>
          </a:prstGeom>
          <a:noFill/>
          <a:ln>
            <a:noFill/>
          </a:ln>
        </p:spPr>
      </p:pic>
      <p:sp>
        <p:nvSpPr>
          <p:cNvPr id="894" name="Google Shape;894;p185"/>
          <p:cNvSpPr txBox="1">
            <a:spLocks noGrp="1"/>
          </p:cNvSpPr>
          <p:nvPr>
            <p:ph type="title"/>
          </p:nvPr>
        </p:nvSpPr>
        <p:spPr>
          <a:xfrm>
            <a:off x="3619123" y="955291"/>
            <a:ext cx="10762129" cy="1615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95" name="Google Shape;895;p185"/>
          <p:cNvSpPr txBox="1">
            <a:spLocks noGrp="1"/>
          </p:cNvSpPr>
          <p:nvPr>
            <p:ph type="body" idx="1"/>
          </p:nvPr>
        </p:nvSpPr>
        <p:spPr>
          <a:xfrm>
            <a:off x="857161" y="2742693"/>
            <a:ext cx="13524092" cy="5029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96" name="Google Shape;896;p185"/>
          <p:cNvSpPr txBox="1">
            <a:spLocks noGrp="1"/>
          </p:cNvSpPr>
          <p:nvPr>
            <p:ph type="dt" idx="10"/>
          </p:nvPr>
        </p:nvSpPr>
        <p:spPr>
          <a:xfrm>
            <a:off x="10743081" y="7943968"/>
            <a:ext cx="363817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1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7" name="Google Shape;897;p185"/>
          <p:cNvSpPr txBox="1">
            <a:spLocks noGrp="1"/>
          </p:cNvSpPr>
          <p:nvPr>
            <p:ph type="ftr" idx="11"/>
          </p:nvPr>
        </p:nvSpPr>
        <p:spPr>
          <a:xfrm>
            <a:off x="857161" y="7943337"/>
            <a:ext cx="971448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1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8" name="Google Shape;898;p185"/>
          <p:cNvSpPr txBox="1">
            <a:spLocks noGrp="1"/>
          </p:cNvSpPr>
          <p:nvPr>
            <p:ph type="sldNum" idx="12"/>
          </p:nvPr>
        </p:nvSpPr>
        <p:spPr>
          <a:xfrm>
            <a:off x="10952609" y="476162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14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99" name="Google Shape;899;p185"/>
          <p:cNvPicPr preferRelativeResize="0"/>
          <p:nvPr/>
        </p:nvPicPr>
        <p:blipFill rotWithShape="1">
          <a:blip r:embed="rId35">
            <a:alphaModFix/>
          </a:blip>
          <a:srcRect/>
          <a:stretch/>
        </p:blipFill>
        <p:spPr>
          <a:xfrm>
            <a:off x="0" y="1"/>
            <a:ext cx="15238413" cy="85861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32805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  <p:sldLayoutId id="2147483966" r:id="rId18"/>
    <p:sldLayoutId id="2147483967" r:id="rId19"/>
    <p:sldLayoutId id="2147483968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4" r:id="rId26"/>
    <p:sldLayoutId id="2147483975" r:id="rId27"/>
    <p:sldLayoutId id="2147483976" r:id="rId28"/>
    <p:sldLayoutId id="2147483977" r:id="rId29"/>
    <p:sldLayoutId id="2147483978" r:id="rId30"/>
    <p:sldLayoutId id="2147483979" r:id="rId31"/>
    <p:sldLayoutId id="2147483980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">
          <p15:clr>
            <a:srgbClr val="F26B43"/>
          </p15:clr>
        </p15:guide>
        <p15:guide id="2" orient="horz" pos="732">
          <p15:clr>
            <a:srgbClr val="F26B43"/>
          </p15:clr>
        </p15:guide>
        <p15:guide id="3" orient="horz" pos="852">
          <p15:clr>
            <a:srgbClr val="F26B43"/>
          </p15:clr>
        </p15:guide>
        <p15:guide id="4" orient="horz" pos="3060">
          <p15:clr>
            <a:srgbClr val="F26B43"/>
          </p15:clr>
        </p15:guide>
        <p15:guide id="5" pos="2880">
          <p15:clr>
            <a:srgbClr val="F26B43"/>
          </p15:clr>
        </p15:guide>
        <p15:guide id="6" pos="5376">
          <p15:clr>
            <a:srgbClr val="F26B43"/>
          </p15:clr>
        </p15:guide>
        <p15:guide id="7" pos="336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641" y="456324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0981E-FFEB-4FF1-AE89-75323E11E059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4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  <p:sldLayoutId id="2147483993" r:id="rId12"/>
  </p:sldLayoutIdLst>
  <p:hf hdr="0" ft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59F84E-75D4-49D8-A542-B4059E22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641" y="456322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915D4-6294-45B0-94C2-762B32DCB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BF013-E7DB-4BE8-B755-79BFA5EE0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62657-01E6-6649-96AC-C577CEAA98CC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506C5-138A-48CF-8B29-3C9E6A95D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32B49-723B-4E61-8E7D-A6DE1E90B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A6E53CC-D93D-40BE-AABA-38C0DF47E13C}"/>
              </a:ext>
            </a:extLst>
          </p:cNvPr>
          <p:cNvGrpSpPr/>
          <p:nvPr userDrawn="1"/>
        </p:nvGrpSpPr>
        <p:grpSpPr>
          <a:xfrm>
            <a:off x="162167" y="232130"/>
            <a:ext cx="2942145" cy="1144162"/>
            <a:chOff x="1226248" y="431482"/>
            <a:chExt cx="3228975" cy="1415606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99F88D2D-9B08-493E-8D13-046D1F7172D3}"/>
                </a:ext>
              </a:extLst>
            </p:cNvPr>
            <p:cNvSpPr/>
            <p:nvPr/>
          </p:nvSpPr>
          <p:spPr>
            <a:xfrm rot="10800000">
              <a:off x="1306828" y="1183957"/>
              <a:ext cx="1064516" cy="663131"/>
            </a:xfrm>
            <a:prstGeom prst="triangle">
              <a:avLst/>
            </a:prstGeom>
            <a:solidFill>
              <a:srgbClr val="820E2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306BC39-1AB7-4D8F-92ED-202E41868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226248" y="431482"/>
              <a:ext cx="3228975" cy="75247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BF06D30-07E8-4652-B056-F7A2AE3103A1}"/>
              </a:ext>
            </a:extLst>
          </p:cNvPr>
          <p:cNvCxnSpPr>
            <a:cxnSpLocks/>
          </p:cNvCxnSpPr>
          <p:nvPr userDrawn="1"/>
        </p:nvCxnSpPr>
        <p:spPr>
          <a:xfrm>
            <a:off x="3104312" y="840317"/>
            <a:ext cx="1108646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35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  <p:sldLayoutId id="2147484051" r:id="rId12"/>
    <p:sldLayoutId id="2147484052" r:id="rId13"/>
    <p:sldLayoutId id="2147484053" r:id="rId14"/>
    <p:sldLayoutId id="2147484054" r:id="rId15"/>
    <p:sldLayoutId id="2147484055" r:id="rId16"/>
  </p:sldLayoutIdLst>
  <p:hf hdr="0" ft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641" y="3452757"/>
            <a:ext cx="13143131" cy="4345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95B30-1C99-49E0-B8B3-9CE5C658E2C3}" type="datetime1">
              <a:rPr lang="en-US" smtClean="0"/>
              <a:t>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D8136-19D0-0D47-AA01-79AB869C81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84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  <p:sldLayoutId id="2147484068" r:id="rId12"/>
    <p:sldLayoutId id="2147484069" r:id="rId13"/>
    <p:sldLayoutId id="2147484070" r:id="rId14"/>
    <p:sldLayoutId id="2147484071" r:id="rId15"/>
  </p:sldLayoutIdLst>
  <p:hf hdr="0" ft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4499" kern="1200" baseline="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8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61921" y="343235"/>
            <a:ext cx="13714572" cy="14284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8494730"/>
            <a:ext cx="15238413" cy="76184"/>
          </a:xfrm>
          <a:prstGeom prst="rect">
            <a:avLst/>
          </a:prstGeom>
          <a:solidFill>
            <a:srgbClr val="005B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>
              <a:solidFill>
                <a:srgbClr val="FF0000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8A7C81-1F33-9949-9080-B3FF47CFB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41" y="2282932"/>
            <a:ext cx="13143131" cy="5436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8831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  <p:sldLayoutId id="2147484084" r:id="rId12"/>
    <p:sldLayoutId id="2147484085" r:id="rId13"/>
    <p:sldLayoutId id="2147484086" r:id="rId14"/>
    <p:sldLayoutId id="2147484087" r:id="rId15"/>
    <p:sldLayoutId id="2147484088" r:id="rId16"/>
    <p:sldLayoutId id="2147484089" r:id="rId17"/>
    <p:sldLayoutId id="2147484090" r:id="rId18"/>
    <p:sldLayoutId id="2147484091" r:id="rId19"/>
    <p:sldLayoutId id="2147484092" r:id="rId20"/>
    <p:sldLayoutId id="2147484093" r:id="rId21"/>
    <p:sldLayoutId id="2147484094" r:id="rId22"/>
    <p:sldLayoutId id="2147484095" r:id="rId23"/>
    <p:sldLayoutId id="2147484096" r:id="rId24"/>
    <p:sldLayoutId id="2147484097" r:id="rId25"/>
    <p:sldLayoutId id="2147484098" r:id="rId26"/>
    <p:sldLayoutId id="2147484099" r:id="rId27"/>
    <p:sldLayoutId id="2147484100" r:id="rId28"/>
    <p:sldLayoutId id="2147484101" r:id="rId29"/>
    <p:sldLayoutId id="2147484102" r:id="rId30"/>
    <p:sldLayoutId id="2147484103" r:id="rId31"/>
    <p:sldLayoutId id="2147484104" r:id="rId32"/>
    <p:sldLayoutId id="2147484105" r:id="rId33"/>
    <p:sldLayoutId id="2147484106" r:id="rId34"/>
    <p:sldLayoutId id="2147484107" r:id="rId35"/>
    <p:sldLayoutId id="2147484108" r:id="rId36"/>
    <p:sldLayoutId id="2147484109" r:id="rId37"/>
    <p:sldLayoutId id="2147484110" r:id="rId38"/>
    <p:sldLayoutId id="2147484111" r:id="rId39"/>
    <p:sldLayoutId id="2147484112" r:id="rId40"/>
    <p:sldLayoutId id="2147484113" r:id="rId41"/>
    <p:sldLayoutId id="2147484114" r:id="rId42"/>
    <p:sldLayoutId id="2147484115" r:id="rId43"/>
    <p:sldLayoutId id="2147484116" r:id="rId44"/>
    <p:sldLayoutId id="2147484117" r:id="rId45"/>
    <p:sldLayoutId id="2147484118" r:id="rId46"/>
  </p:sldLayoutIdLst>
  <p:txStyles>
    <p:titleStyle>
      <a:lvl1pPr algn="l" defTabSz="761878" rtl="0" eaLnBrk="1" latinLnBrk="0" hangingPunct="1">
        <a:spcBef>
          <a:spcPct val="0"/>
        </a:spcBef>
        <a:buNone/>
        <a:defRPr sz="6332" b="0" i="0" kern="1200">
          <a:solidFill>
            <a:srgbClr val="005B8E"/>
          </a:solidFill>
          <a:latin typeface="Roboto Light"/>
          <a:ea typeface="+mj-ea"/>
          <a:cs typeface="Roboto Light"/>
        </a:defRPr>
      </a:lvl1pPr>
    </p:titleStyle>
    <p:bodyStyle>
      <a:lvl1pPr marL="380939" indent="-380939" algn="l" defTabSz="761878" rtl="0" eaLnBrk="1" latinLnBrk="0" hangingPunct="1">
        <a:lnSpc>
          <a:spcPts val="3000"/>
        </a:lnSpc>
        <a:spcBef>
          <a:spcPts val="1000"/>
        </a:spcBef>
        <a:spcAft>
          <a:spcPts val="1000"/>
        </a:spcAft>
        <a:buFont typeface="Arial"/>
        <a:buChar char="•"/>
        <a:tabLst/>
        <a:defRPr sz="2500" b="0" i="0" kern="1200">
          <a:solidFill>
            <a:srgbClr val="000000"/>
          </a:solidFill>
          <a:latin typeface="Roboto Light"/>
          <a:ea typeface="+mn-ea"/>
          <a:cs typeface="Roboto Light"/>
        </a:defRPr>
      </a:lvl1pPr>
      <a:lvl2pPr marL="761878" indent="-380939" algn="l" defTabSz="761878" rtl="0" eaLnBrk="1" latinLnBrk="0" hangingPunct="1">
        <a:lnSpc>
          <a:spcPts val="3000"/>
        </a:lnSpc>
        <a:spcBef>
          <a:spcPts val="1000"/>
        </a:spcBef>
        <a:spcAft>
          <a:spcPts val="1000"/>
        </a:spcAft>
        <a:buFont typeface="Courier New" panose="02070309020205020404" pitchFamily="49" charset="0"/>
        <a:buChar char="o"/>
        <a:tabLst/>
        <a:defRPr sz="2500" b="0" i="0" kern="1200">
          <a:solidFill>
            <a:srgbClr val="000000"/>
          </a:solidFill>
          <a:latin typeface="Roboto Light"/>
          <a:ea typeface="+mn-ea"/>
          <a:cs typeface="Roboto Light"/>
        </a:defRPr>
      </a:lvl2pPr>
      <a:lvl3pPr marL="1142817" indent="-380939" algn="l" defTabSz="761878" rtl="0" eaLnBrk="1" latinLnBrk="0" hangingPunct="1">
        <a:lnSpc>
          <a:spcPts val="3000"/>
        </a:lnSpc>
        <a:spcBef>
          <a:spcPts val="1000"/>
        </a:spcBef>
        <a:spcAft>
          <a:spcPts val="1000"/>
        </a:spcAft>
        <a:buClr>
          <a:srgbClr val="000000"/>
        </a:buClr>
        <a:buFont typeface="System Font Regular"/>
        <a:buChar char="–"/>
        <a:tabLst/>
        <a:defRPr sz="2500" b="0" i="0" kern="1200">
          <a:solidFill>
            <a:srgbClr val="000000"/>
          </a:solidFill>
          <a:latin typeface="Roboto Light"/>
          <a:ea typeface="+mn-ea"/>
          <a:cs typeface="Roboto Light"/>
        </a:defRPr>
      </a:lvl3pPr>
      <a:lvl4pPr marL="2666573" indent="-380939" algn="l" defTabSz="761878" rtl="0" eaLnBrk="1" latinLnBrk="0" hangingPunct="1">
        <a:spcBef>
          <a:spcPct val="20000"/>
        </a:spcBef>
        <a:buClr>
          <a:srgbClr val="1F7EB1"/>
        </a:buClr>
        <a:buFont typeface="Arial"/>
        <a:buChar char="–"/>
        <a:defRPr sz="2500" b="0" i="0" kern="1200">
          <a:solidFill>
            <a:srgbClr val="000000"/>
          </a:solidFill>
          <a:latin typeface="Roboto Light"/>
          <a:ea typeface="+mn-ea"/>
          <a:cs typeface="Roboto Light"/>
        </a:defRPr>
      </a:lvl4pPr>
      <a:lvl5pPr marL="3428451" indent="-380939" algn="l" defTabSz="761878" rtl="0" eaLnBrk="1" latinLnBrk="0" hangingPunct="1">
        <a:spcBef>
          <a:spcPct val="20000"/>
        </a:spcBef>
        <a:buFont typeface="Arial"/>
        <a:buChar char="»"/>
        <a:defRPr sz="2500" b="0" i="0" kern="1200">
          <a:solidFill>
            <a:srgbClr val="000000"/>
          </a:solidFill>
          <a:latin typeface="Roboto Light"/>
          <a:ea typeface="+mn-ea"/>
          <a:cs typeface="Roboto Light"/>
        </a:defRPr>
      </a:lvl5pPr>
      <a:lvl6pPr marL="4190329" indent="-380939" algn="l" defTabSz="761878" rtl="0" eaLnBrk="1" latinLnBrk="0" hangingPunct="1">
        <a:spcBef>
          <a:spcPct val="20000"/>
        </a:spcBef>
        <a:buFont typeface="Arial"/>
        <a:buChar char="•"/>
        <a:defRPr sz="3333" kern="1200">
          <a:solidFill>
            <a:schemeClr val="tx1"/>
          </a:solidFill>
          <a:latin typeface="+mn-lt"/>
          <a:ea typeface="+mn-ea"/>
          <a:cs typeface="+mn-cs"/>
        </a:defRPr>
      </a:lvl6pPr>
      <a:lvl7pPr marL="4952208" indent="-380939" algn="l" defTabSz="761878" rtl="0" eaLnBrk="1" latinLnBrk="0" hangingPunct="1">
        <a:spcBef>
          <a:spcPct val="20000"/>
        </a:spcBef>
        <a:buFont typeface="Arial"/>
        <a:buChar char="•"/>
        <a:defRPr sz="3333" kern="1200">
          <a:solidFill>
            <a:schemeClr val="tx1"/>
          </a:solidFill>
          <a:latin typeface="+mn-lt"/>
          <a:ea typeface="+mn-ea"/>
          <a:cs typeface="+mn-cs"/>
        </a:defRPr>
      </a:lvl7pPr>
      <a:lvl8pPr marL="5714086" indent="-380939" algn="l" defTabSz="761878" rtl="0" eaLnBrk="1" latinLnBrk="0" hangingPunct="1">
        <a:spcBef>
          <a:spcPct val="20000"/>
        </a:spcBef>
        <a:buFont typeface="Arial"/>
        <a:buChar char="•"/>
        <a:defRPr sz="3333" kern="1200">
          <a:solidFill>
            <a:schemeClr val="tx1"/>
          </a:solidFill>
          <a:latin typeface="+mn-lt"/>
          <a:ea typeface="+mn-ea"/>
          <a:cs typeface="+mn-cs"/>
        </a:defRPr>
      </a:lvl8pPr>
      <a:lvl9pPr marL="6475964" indent="-380939" algn="l" defTabSz="761878" rtl="0" eaLnBrk="1" latinLnBrk="0" hangingPunct="1">
        <a:spcBef>
          <a:spcPct val="20000"/>
        </a:spcBef>
        <a:buFont typeface="Arial"/>
        <a:buChar char="•"/>
        <a:defRPr sz="3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61878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756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634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47512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809390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571268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333147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6095025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BC2182C-FACE-D448-BE04-137EC72389FC}"/>
              </a:ext>
            </a:extLst>
          </p:cNvPr>
          <p:cNvSpPr/>
          <p:nvPr userDrawn="1"/>
        </p:nvSpPr>
        <p:spPr>
          <a:xfrm>
            <a:off x="-20623" y="-24386"/>
            <a:ext cx="15449516" cy="8619685"/>
          </a:xfrm>
          <a:prstGeom prst="rect">
            <a:avLst/>
          </a:prstGeom>
          <a:solidFill>
            <a:srgbClr val="4A1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005698-2D11-1CA3-1924-E9D693AF0C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364" t="14623" r="2630" b="3269"/>
          <a:stretch/>
        </p:blipFill>
        <p:spPr>
          <a:xfrm>
            <a:off x="2" y="15445"/>
            <a:ext cx="15428892" cy="855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15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0" r:id="rId1"/>
    <p:sldLayoutId id="2147484121" r:id="rId2"/>
    <p:sldLayoutId id="2147484122" r:id="rId3"/>
    <p:sldLayoutId id="2147484123" r:id="rId4"/>
    <p:sldLayoutId id="2147484124" r:id="rId5"/>
  </p:sldLayoutIdLst>
  <p:hf sldNum="0" hdr="0" ft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3499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1142817" rtl="0" eaLnBrk="1" latinLnBrk="0" hangingPunct="1">
        <a:lnSpc>
          <a:spcPct val="90000"/>
        </a:lnSpc>
        <a:spcBef>
          <a:spcPts val="1250"/>
        </a:spcBef>
        <a:buFont typeface="Wingdings" pitchFamily="2" charset="2"/>
        <a:buNone/>
        <a:defRPr sz="2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1409" indent="0" algn="l" defTabSz="1142817" rtl="0" eaLnBrk="1" latinLnBrk="0" hangingPunct="1">
        <a:lnSpc>
          <a:spcPct val="90000"/>
        </a:lnSpc>
        <a:spcBef>
          <a:spcPts val="625"/>
        </a:spcBef>
        <a:buFont typeface="Wingdings" pitchFamily="2" charset="2"/>
        <a:buNone/>
        <a:defRPr sz="17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Wingdings" pitchFamily="2" charset="2"/>
        <a:buChar char="§"/>
        <a:defRPr sz="17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Wingdings" pitchFamily="2" charset="2"/>
        <a:buChar char="§"/>
        <a:defRPr sz="17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Wingdings" pitchFamily="2" charset="2"/>
        <a:buChar char="§"/>
        <a:defRPr sz="17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6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61921" y="343235"/>
            <a:ext cx="13714572" cy="14284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8494730"/>
            <a:ext cx="15238413" cy="76184"/>
          </a:xfrm>
          <a:prstGeom prst="rect">
            <a:avLst/>
          </a:prstGeom>
          <a:solidFill>
            <a:srgbClr val="005B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>
              <a:solidFill>
                <a:srgbClr val="FF0000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8A7C81-1F33-9949-9080-B3FF47CFB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41" y="2282932"/>
            <a:ext cx="13143131" cy="5436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44025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  <p:sldLayoutId id="2147484139" r:id="rId14"/>
    <p:sldLayoutId id="2147484140" r:id="rId15"/>
    <p:sldLayoutId id="2147484141" r:id="rId16"/>
    <p:sldLayoutId id="2147484142" r:id="rId17"/>
    <p:sldLayoutId id="2147484143" r:id="rId18"/>
    <p:sldLayoutId id="2147484144" r:id="rId19"/>
    <p:sldLayoutId id="2147484145" r:id="rId20"/>
    <p:sldLayoutId id="2147484146" r:id="rId21"/>
    <p:sldLayoutId id="2147484147" r:id="rId22"/>
    <p:sldLayoutId id="2147484148" r:id="rId23"/>
    <p:sldLayoutId id="2147484149" r:id="rId24"/>
    <p:sldLayoutId id="2147484150" r:id="rId25"/>
    <p:sldLayoutId id="2147484151" r:id="rId26"/>
    <p:sldLayoutId id="2147484152" r:id="rId27"/>
    <p:sldLayoutId id="2147484153" r:id="rId28"/>
    <p:sldLayoutId id="2147484154" r:id="rId29"/>
    <p:sldLayoutId id="2147484155" r:id="rId30"/>
    <p:sldLayoutId id="2147484156" r:id="rId31"/>
    <p:sldLayoutId id="2147484157" r:id="rId32"/>
    <p:sldLayoutId id="2147484158" r:id="rId33"/>
    <p:sldLayoutId id="2147484159" r:id="rId34"/>
    <p:sldLayoutId id="2147484160" r:id="rId35"/>
    <p:sldLayoutId id="2147484161" r:id="rId36"/>
    <p:sldLayoutId id="2147484162" r:id="rId37"/>
    <p:sldLayoutId id="2147484163" r:id="rId38"/>
    <p:sldLayoutId id="2147484164" r:id="rId39"/>
    <p:sldLayoutId id="2147484165" r:id="rId40"/>
    <p:sldLayoutId id="2147484166" r:id="rId41"/>
    <p:sldLayoutId id="2147484167" r:id="rId42"/>
    <p:sldLayoutId id="2147484168" r:id="rId43"/>
    <p:sldLayoutId id="2147484169" r:id="rId44"/>
  </p:sldLayoutIdLst>
  <p:txStyles>
    <p:titleStyle>
      <a:lvl1pPr algn="l" defTabSz="761878" rtl="0" eaLnBrk="1" latinLnBrk="0" hangingPunct="1">
        <a:spcBef>
          <a:spcPct val="0"/>
        </a:spcBef>
        <a:buNone/>
        <a:defRPr sz="6332" b="0" i="0" kern="1200">
          <a:solidFill>
            <a:srgbClr val="005B8E"/>
          </a:solidFill>
          <a:latin typeface="Roboto Light"/>
          <a:ea typeface="+mj-ea"/>
          <a:cs typeface="Roboto Light"/>
        </a:defRPr>
      </a:lvl1pPr>
    </p:titleStyle>
    <p:bodyStyle>
      <a:lvl1pPr marL="380939" indent="-380939" algn="l" defTabSz="761878" rtl="0" eaLnBrk="1" latinLnBrk="0" hangingPunct="1">
        <a:lnSpc>
          <a:spcPts val="3000"/>
        </a:lnSpc>
        <a:spcBef>
          <a:spcPts val="1000"/>
        </a:spcBef>
        <a:spcAft>
          <a:spcPts val="1000"/>
        </a:spcAft>
        <a:buFont typeface="Arial"/>
        <a:buChar char="•"/>
        <a:tabLst/>
        <a:defRPr sz="2500" b="0" i="0" kern="1200">
          <a:solidFill>
            <a:srgbClr val="000000"/>
          </a:solidFill>
          <a:latin typeface="Roboto Light"/>
          <a:ea typeface="+mn-ea"/>
          <a:cs typeface="Roboto Light"/>
        </a:defRPr>
      </a:lvl1pPr>
      <a:lvl2pPr marL="761878" indent="-380939" algn="l" defTabSz="761878" rtl="0" eaLnBrk="1" latinLnBrk="0" hangingPunct="1">
        <a:lnSpc>
          <a:spcPts val="3000"/>
        </a:lnSpc>
        <a:spcBef>
          <a:spcPts val="1000"/>
        </a:spcBef>
        <a:spcAft>
          <a:spcPts val="1000"/>
        </a:spcAft>
        <a:buFont typeface="Courier New" panose="02070309020205020404" pitchFamily="49" charset="0"/>
        <a:buChar char="o"/>
        <a:tabLst/>
        <a:defRPr sz="2500" b="0" i="0" kern="1200">
          <a:solidFill>
            <a:srgbClr val="000000"/>
          </a:solidFill>
          <a:latin typeface="Roboto Light"/>
          <a:ea typeface="+mn-ea"/>
          <a:cs typeface="Roboto Light"/>
        </a:defRPr>
      </a:lvl2pPr>
      <a:lvl3pPr marL="1142817" indent="-380939" algn="l" defTabSz="761878" rtl="0" eaLnBrk="1" latinLnBrk="0" hangingPunct="1">
        <a:lnSpc>
          <a:spcPts val="3000"/>
        </a:lnSpc>
        <a:spcBef>
          <a:spcPts val="1000"/>
        </a:spcBef>
        <a:spcAft>
          <a:spcPts val="1000"/>
        </a:spcAft>
        <a:buClr>
          <a:srgbClr val="000000"/>
        </a:buClr>
        <a:buFont typeface="System Font Regular"/>
        <a:buChar char="–"/>
        <a:tabLst/>
        <a:defRPr sz="2500" b="0" i="0" kern="1200">
          <a:solidFill>
            <a:srgbClr val="000000"/>
          </a:solidFill>
          <a:latin typeface="Roboto Light"/>
          <a:ea typeface="+mn-ea"/>
          <a:cs typeface="Roboto Light"/>
        </a:defRPr>
      </a:lvl3pPr>
      <a:lvl4pPr marL="2666573" indent="-380939" algn="l" defTabSz="761878" rtl="0" eaLnBrk="1" latinLnBrk="0" hangingPunct="1">
        <a:spcBef>
          <a:spcPct val="20000"/>
        </a:spcBef>
        <a:buClr>
          <a:srgbClr val="1F7EB1"/>
        </a:buClr>
        <a:buFont typeface="Arial"/>
        <a:buChar char="–"/>
        <a:defRPr sz="2500" b="0" i="0" kern="1200">
          <a:solidFill>
            <a:srgbClr val="000000"/>
          </a:solidFill>
          <a:latin typeface="Roboto Light"/>
          <a:ea typeface="+mn-ea"/>
          <a:cs typeface="Roboto Light"/>
        </a:defRPr>
      </a:lvl4pPr>
      <a:lvl5pPr marL="3428451" indent="-380939" algn="l" defTabSz="761878" rtl="0" eaLnBrk="1" latinLnBrk="0" hangingPunct="1">
        <a:spcBef>
          <a:spcPct val="20000"/>
        </a:spcBef>
        <a:buFont typeface="Arial"/>
        <a:buChar char="»"/>
        <a:defRPr sz="2500" b="0" i="0" kern="1200">
          <a:solidFill>
            <a:srgbClr val="000000"/>
          </a:solidFill>
          <a:latin typeface="Roboto Light"/>
          <a:ea typeface="+mn-ea"/>
          <a:cs typeface="Roboto Light"/>
        </a:defRPr>
      </a:lvl5pPr>
      <a:lvl6pPr marL="4190329" indent="-380939" algn="l" defTabSz="761878" rtl="0" eaLnBrk="1" latinLnBrk="0" hangingPunct="1">
        <a:spcBef>
          <a:spcPct val="20000"/>
        </a:spcBef>
        <a:buFont typeface="Arial"/>
        <a:buChar char="•"/>
        <a:defRPr sz="3333" kern="1200">
          <a:solidFill>
            <a:schemeClr val="tx1"/>
          </a:solidFill>
          <a:latin typeface="+mn-lt"/>
          <a:ea typeface="+mn-ea"/>
          <a:cs typeface="+mn-cs"/>
        </a:defRPr>
      </a:lvl6pPr>
      <a:lvl7pPr marL="4952208" indent="-380939" algn="l" defTabSz="761878" rtl="0" eaLnBrk="1" latinLnBrk="0" hangingPunct="1">
        <a:spcBef>
          <a:spcPct val="20000"/>
        </a:spcBef>
        <a:buFont typeface="Arial"/>
        <a:buChar char="•"/>
        <a:defRPr sz="3333" kern="1200">
          <a:solidFill>
            <a:schemeClr val="tx1"/>
          </a:solidFill>
          <a:latin typeface="+mn-lt"/>
          <a:ea typeface="+mn-ea"/>
          <a:cs typeface="+mn-cs"/>
        </a:defRPr>
      </a:lvl7pPr>
      <a:lvl8pPr marL="5714086" indent="-380939" algn="l" defTabSz="761878" rtl="0" eaLnBrk="1" latinLnBrk="0" hangingPunct="1">
        <a:spcBef>
          <a:spcPct val="20000"/>
        </a:spcBef>
        <a:buFont typeface="Arial"/>
        <a:buChar char="•"/>
        <a:defRPr sz="3333" kern="1200">
          <a:solidFill>
            <a:schemeClr val="tx1"/>
          </a:solidFill>
          <a:latin typeface="+mn-lt"/>
          <a:ea typeface="+mn-ea"/>
          <a:cs typeface="+mn-cs"/>
        </a:defRPr>
      </a:lvl8pPr>
      <a:lvl9pPr marL="6475964" indent="-380939" algn="l" defTabSz="761878" rtl="0" eaLnBrk="1" latinLnBrk="0" hangingPunct="1">
        <a:spcBef>
          <a:spcPct val="20000"/>
        </a:spcBef>
        <a:buFont typeface="Arial"/>
        <a:buChar char="•"/>
        <a:defRPr sz="3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61878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756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634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47512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809390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571268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333147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6095025" algn="l" defTabSz="76187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254"/>
          <p:cNvSpPr txBox="1">
            <a:spLocks noGrp="1"/>
          </p:cNvSpPr>
          <p:nvPr>
            <p:ph type="title"/>
          </p:nvPr>
        </p:nvSpPr>
        <p:spPr>
          <a:xfrm>
            <a:off x="1047641" y="456325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00" name="Google Shape;1000;p254"/>
          <p:cNvSpPr txBox="1"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1" name="Google Shape;1001;p254"/>
          <p:cNvSpPr txBox="1">
            <a:spLocks noGrp="1"/>
          </p:cNvSpPr>
          <p:nvPr>
            <p:ph type="dt" idx="10"/>
          </p:nvPr>
        </p:nvSpPr>
        <p:spPr>
          <a:xfrm>
            <a:off x="1047641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2" name="Google Shape;1002;p254"/>
          <p:cNvSpPr txBox="1">
            <a:spLocks noGrp="1"/>
          </p:cNvSpPr>
          <p:nvPr>
            <p:ph type="ftr" idx="11"/>
          </p:nvPr>
        </p:nvSpPr>
        <p:spPr>
          <a:xfrm>
            <a:off x="5047725" y="7943970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3" name="Google Shape;1003;p254"/>
          <p:cNvSpPr txBox="1">
            <a:spLocks noGrp="1"/>
          </p:cNvSpPr>
          <p:nvPr>
            <p:ph type="sldNum" idx="12"/>
          </p:nvPr>
        </p:nvSpPr>
        <p:spPr>
          <a:xfrm>
            <a:off x="10762129" y="7943970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702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172" r:id="rId1"/>
    <p:sldLayoutId id="2147484173" r:id="rId2"/>
    <p:sldLayoutId id="2147484174" r:id="rId3"/>
    <p:sldLayoutId id="2147484175" r:id="rId4"/>
    <p:sldLayoutId id="2147484176" r:id="rId5"/>
    <p:sldLayoutId id="2147484177" r:id="rId6"/>
    <p:sldLayoutId id="2147484178" r:id="rId7"/>
    <p:sldLayoutId id="2147484179" r:id="rId8"/>
    <p:sldLayoutId id="2147484180" r:id="rId9"/>
    <p:sldLayoutId id="2147484181" r:id="rId10"/>
    <p:sldLayoutId id="214748418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BC2182C-FACE-D448-BE04-137EC72389FC}"/>
              </a:ext>
            </a:extLst>
          </p:cNvPr>
          <p:cNvSpPr/>
          <p:nvPr userDrawn="1"/>
        </p:nvSpPr>
        <p:spPr>
          <a:xfrm>
            <a:off x="-20623" y="-24386"/>
            <a:ext cx="15449516" cy="8619685"/>
          </a:xfrm>
          <a:prstGeom prst="rect">
            <a:avLst/>
          </a:prstGeom>
          <a:solidFill>
            <a:srgbClr val="4A1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005698-2D11-1CA3-1924-E9D693AF0C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15445"/>
            <a:ext cx="15428892" cy="855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02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4" r:id="rId1"/>
    <p:sldLayoutId id="2147484185" r:id="rId2"/>
    <p:sldLayoutId id="2147484186" r:id="rId3"/>
    <p:sldLayoutId id="2147484187" r:id="rId4"/>
    <p:sldLayoutId id="2147484188" r:id="rId5"/>
  </p:sldLayoutIdLst>
  <p:hf sldNum="0" hdr="0" ft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3499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1142817" rtl="0" eaLnBrk="1" latinLnBrk="0" hangingPunct="1">
        <a:lnSpc>
          <a:spcPct val="90000"/>
        </a:lnSpc>
        <a:spcBef>
          <a:spcPts val="1250"/>
        </a:spcBef>
        <a:buFont typeface="Wingdings" pitchFamily="2" charset="2"/>
        <a:buNone/>
        <a:defRPr sz="2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1409" indent="0" algn="l" defTabSz="1142817" rtl="0" eaLnBrk="1" latinLnBrk="0" hangingPunct="1">
        <a:lnSpc>
          <a:spcPct val="90000"/>
        </a:lnSpc>
        <a:spcBef>
          <a:spcPts val="625"/>
        </a:spcBef>
        <a:buFont typeface="Wingdings" pitchFamily="2" charset="2"/>
        <a:buNone/>
        <a:defRPr sz="17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Wingdings" pitchFamily="2" charset="2"/>
        <a:buChar char="§"/>
        <a:defRPr sz="17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Wingdings" pitchFamily="2" charset="2"/>
        <a:buChar char="§"/>
        <a:defRPr sz="17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Wingdings" pitchFamily="2" charset="2"/>
        <a:buChar char="§"/>
        <a:defRPr sz="17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00DF17-666B-0D44-9E46-4E803FE03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641" y="456322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5F951-797D-3248-B1D1-D2F68DAC6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EB988-0B84-C840-8A62-E27FE14340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2A985-6960-3841-BE00-A1C44C22EC6E}" type="datetime1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4C59C-6291-B54E-B920-72F538E92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3BACC-316C-E345-92F3-80C5AA5B19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824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  <p:sldLayoutId id="2147484191" r:id="rId2"/>
    <p:sldLayoutId id="2147484192" r:id="rId3"/>
    <p:sldLayoutId id="2147484193" r:id="rId4"/>
    <p:sldLayoutId id="2147484194" r:id="rId5"/>
    <p:sldLayoutId id="2147484195" r:id="rId6"/>
    <p:sldLayoutId id="2147484196" r:id="rId7"/>
    <p:sldLayoutId id="2147484197" r:id="rId8"/>
    <p:sldLayoutId id="2147484198" r:id="rId9"/>
    <p:sldLayoutId id="2147484199" r:id="rId10"/>
    <p:sldLayoutId id="2147484200" r:id="rId11"/>
    <p:sldLayoutId id="2147484201" r:id="rId12"/>
    <p:sldLayoutId id="2147484202" r:id="rId13"/>
    <p:sldLayoutId id="2147484203" r:id="rId14"/>
  </p:sldLayoutIdLst>
  <p:hf hdr="0" ft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641" y="456324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2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4170" r:id="rId13"/>
  </p:sldLayoutIdLst>
  <p:hf hdr="0" ft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6272AB-EE93-4C40-943A-015A3047C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641" y="456322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7097D-F157-6A48-994A-84EA1D7E8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A9918-AEFF-A549-A3BD-E9553DB19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458" y="7910078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  <p:sldLayoutId id="2147484206" r:id="rId2"/>
    <p:sldLayoutId id="2147484207" r:id="rId3"/>
    <p:sldLayoutId id="2147484208" r:id="rId4"/>
    <p:sldLayoutId id="2147484209" r:id="rId5"/>
    <p:sldLayoutId id="2147484210" r:id="rId6"/>
    <p:sldLayoutId id="2147484211" r:id="rId7"/>
    <p:sldLayoutId id="2147484212" r:id="rId8"/>
    <p:sldLayoutId id="2147484213" r:id="rId9"/>
    <p:sldLayoutId id="2147484214" r:id="rId10"/>
    <p:sldLayoutId id="2147484215" r:id="rId11"/>
    <p:sldLayoutId id="2147484216" r:id="rId12"/>
    <p:sldLayoutId id="2147484217" r:id="rId13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hf hdr="0" ft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7999519"/>
            <a:ext cx="15238414" cy="571394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6202" y="358191"/>
            <a:ext cx="14497270" cy="15464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0572" y="2396404"/>
            <a:ext cx="14497270" cy="502826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8658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228" r:id="rId10"/>
    <p:sldLayoutId id="2147484229" r:id="rId11"/>
    <p:sldLayoutId id="2147484230" r:id="rId12"/>
  </p:sldLayoutIdLst>
  <p:hf hdr="0" ftr="0" dt="0"/>
  <p:txStyles>
    <p:titleStyle>
      <a:lvl1pPr algn="l" defTabSz="1142817" rtl="0" eaLnBrk="1" latinLnBrk="0" hangingPunct="1">
        <a:lnSpc>
          <a:spcPct val="85000"/>
        </a:lnSpc>
        <a:spcBef>
          <a:spcPct val="0"/>
        </a:spcBef>
        <a:buNone/>
        <a:defRPr sz="6749" b="1" kern="1200" spc="-62" baseline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14282" indent="-114282" algn="l" defTabSz="1142817" rtl="0" eaLnBrk="1" latinLnBrk="0" hangingPunct="1">
        <a:lnSpc>
          <a:spcPct val="90000"/>
        </a:lnSpc>
        <a:spcBef>
          <a:spcPts val="1500"/>
        </a:spcBef>
        <a:spcAft>
          <a:spcPts val="2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79983" indent="-228563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08547" indent="-228563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937110" indent="-228563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165673" indent="-228563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374780" indent="-285704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17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24740" indent="-285704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17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74700" indent="-285704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17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24660" indent="-285704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17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59F84E-75D4-49D8-A542-B4059E22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641" y="456322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915D4-6294-45B0-94C2-762B32DCB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BF013-E7DB-4BE8-B755-79BFA5EE0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506C5-138A-48CF-8B29-3C9E6A95D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Copyright 2019 ROI Institute Inc. – No part of this document can be reproduced, stored in a retrieval system, or transmitted in any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32B49-723B-4E61-8E7D-A6DE1E90B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9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7" r:id="rId13"/>
    <p:sldLayoutId id="2147483768" r:id="rId14"/>
    <p:sldLayoutId id="2147483889" r:id="rId15"/>
  </p:sldLayoutIdLst>
  <p:hf hd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62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8" name="Google Shape;568;p62"/>
          <p:cNvSpPr txBox="1">
            <a:spLocks noGrp="1"/>
          </p:cNvSpPr>
          <p:nvPr>
            <p:ph type="body" idx="1"/>
          </p:nvPr>
        </p:nvSpPr>
        <p:spPr>
          <a:xfrm>
            <a:off x="1047641" y="3452757"/>
            <a:ext cx="13143131" cy="4345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9" name="Google Shape;569;p62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0" name="Google Shape;570;p62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1" name="Google Shape;571;p62"/>
          <p:cNvSpPr txBox="1">
            <a:spLocks noGrp="1"/>
          </p:cNvSpPr>
          <p:nvPr>
            <p:ph type="sldNum" idx="12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72" name="Google Shape;572;p62"/>
          <p:cNvSpPr/>
          <p:nvPr/>
        </p:nvSpPr>
        <p:spPr>
          <a:xfrm>
            <a:off x="0" y="0"/>
            <a:ext cx="15238413" cy="21285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45752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6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641" y="456324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18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</p:sldLayoutIdLst>
  <p:hf hdr="0" ft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641" y="456324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954C7-1E64-3342-B8BF-72EC3087A620}" type="datetime1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14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</p:sldLayoutIdLst>
  <p:hf hdr="0" ft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641" y="456322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AA082-96F7-A949-AD86-5DF28E0DB784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148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</p:sldLayoutIdLst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7999519"/>
            <a:ext cx="15238414" cy="571394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6202" y="358191"/>
            <a:ext cx="14497270" cy="15464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0572" y="2396404"/>
            <a:ext cx="14497270" cy="502826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15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  <p:sldLayoutId id="2147483902" r:id="rId12"/>
  </p:sldLayoutIdLst>
  <p:hf hdr="0" ftr="0" dt="0"/>
  <p:txStyles>
    <p:titleStyle>
      <a:lvl1pPr algn="l" defTabSz="1142817" rtl="0" eaLnBrk="1" latinLnBrk="0" hangingPunct="1">
        <a:lnSpc>
          <a:spcPct val="85000"/>
        </a:lnSpc>
        <a:spcBef>
          <a:spcPct val="0"/>
        </a:spcBef>
        <a:buNone/>
        <a:defRPr sz="6749" b="1" kern="1200" spc="-62" baseline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14282" indent="-114282" algn="l" defTabSz="1142817" rtl="0" eaLnBrk="1" latinLnBrk="0" hangingPunct="1">
        <a:lnSpc>
          <a:spcPct val="90000"/>
        </a:lnSpc>
        <a:spcBef>
          <a:spcPts val="1500"/>
        </a:spcBef>
        <a:spcAft>
          <a:spcPts val="2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79983" indent="-228563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08547" indent="-228563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937110" indent="-228563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165673" indent="-228563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374780" indent="-285704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17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24740" indent="-285704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17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74700" indent="-285704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17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24660" indent="-285704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17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19446" y="741572"/>
            <a:ext cx="14199521" cy="954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2400"/>
              <a:buFont typeface="Playfair Display"/>
              <a:buNone/>
              <a:defRPr sz="2400" b="0" i="0" u="none" strike="noStrike" cap="none">
                <a:solidFill>
                  <a:srgbClr val="2D2D2D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19446" y="1920436"/>
            <a:ext cx="14199521" cy="5692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2D2D"/>
              </a:buClr>
              <a:buSzPts val="1200"/>
              <a:buFont typeface="Open Sans"/>
              <a:buChar char="●"/>
              <a:defRPr sz="1200" b="0" i="0" u="none" strike="noStrike" cap="none">
                <a:solidFill>
                  <a:srgbClr val="2D2D2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921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D2D2D"/>
              </a:buClr>
              <a:buSzPts val="1000"/>
              <a:buFont typeface="Open Sans"/>
              <a:buChar char="○"/>
              <a:defRPr sz="1000" b="0" i="0" u="none" strike="noStrike" cap="none">
                <a:solidFill>
                  <a:srgbClr val="2D2D2D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D2D2D"/>
              </a:buClr>
              <a:buSzPts val="800"/>
              <a:buFont typeface="Open Sans"/>
              <a:buChar char="■"/>
              <a:defRPr sz="800" b="0" i="0" u="none" strike="noStrike" cap="none">
                <a:solidFill>
                  <a:srgbClr val="2D2D2D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D2D2D"/>
              </a:buClr>
              <a:buSzPts val="800"/>
              <a:buFont typeface="Open Sans"/>
              <a:buChar char="●"/>
              <a:defRPr sz="800" b="0" i="0" u="none" strike="noStrike" cap="none">
                <a:solidFill>
                  <a:srgbClr val="2D2D2D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794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D2D2D"/>
              </a:buClr>
              <a:buSzPts val="800"/>
              <a:buFont typeface="Open Sans"/>
              <a:buChar char="○"/>
              <a:defRPr sz="800" b="0" i="0" u="none" strike="noStrike" cap="none">
                <a:solidFill>
                  <a:srgbClr val="2D2D2D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794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D2D2D"/>
              </a:buClr>
              <a:buSzPts val="800"/>
              <a:buFont typeface="Open Sans"/>
              <a:buChar char="■"/>
              <a:defRPr sz="800" b="0" i="0" u="none" strike="noStrike" cap="none">
                <a:solidFill>
                  <a:srgbClr val="2D2D2D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794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D2D2D"/>
              </a:buClr>
              <a:buSzPts val="800"/>
              <a:buFont typeface="Open Sans"/>
              <a:buChar char="●"/>
              <a:defRPr sz="800" b="0" i="0" u="none" strike="noStrike" cap="none">
                <a:solidFill>
                  <a:srgbClr val="2D2D2D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794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D2D2D"/>
              </a:buClr>
              <a:buSzPts val="800"/>
              <a:buFont typeface="Open Sans"/>
              <a:buChar char="○"/>
              <a:defRPr sz="800" b="0" i="0" u="none" strike="noStrike" cap="none">
                <a:solidFill>
                  <a:srgbClr val="2D2D2D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794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2D2D2D"/>
              </a:buClr>
              <a:buSzPts val="800"/>
              <a:buFont typeface="Open Sans"/>
              <a:buChar char="■"/>
              <a:defRPr sz="800" b="0" i="0" u="none" strike="noStrike" cap="none">
                <a:solidFill>
                  <a:srgbClr val="2D2D2D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4119293" y="7770590"/>
            <a:ext cx="914405" cy="655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66" b="0" i="0" u="none" strike="noStrike" cap="none">
                <a:solidFill>
                  <a:schemeClr val="dk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66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66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66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66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66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66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66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66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6644246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29" r:id="rId14"/>
    <p:sldLayoutId id="2147483930" r:id="rId15"/>
    <p:sldLayoutId id="2147483931" r:id="rId16"/>
    <p:sldLayoutId id="2147483932" r:id="rId17"/>
    <p:sldLayoutId id="2147483933" r:id="rId18"/>
    <p:sldLayoutId id="2147483934" r:id="rId19"/>
    <p:sldLayoutId id="2147483935" r:id="rId20"/>
    <p:sldLayoutId id="2147483936" r:id="rId21"/>
    <p:sldLayoutId id="2147483937" r:id="rId22"/>
    <p:sldLayoutId id="2147483938" r:id="rId23"/>
    <p:sldLayoutId id="2147483939" r:id="rId24"/>
    <p:sldLayoutId id="2147483940" r:id="rId25"/>
    <p:sldLayoutId id="2147483941" r:id="rId26"/>
    <p:sldLayoutId id="2147483942" r:id="rId27"/>
    <p:sldLayoutId id="2147483943" r:id="rId28"/>
    <p:sldLayoutId id="2147483944" r:id="rId29"/>
    <p:sldLayoutId id="2147483945" r:id="rId30"/>
    <p:sldLayoutId id="2147483946" r:id="rId31"/>
    <p:sldLayoutId id="2147483947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slideLayout" Target="../slideLayouts/slideLayout103.xml"/><Relationship Id="rId1" Type="http://schemas.openxmlformats.org/officeDocument/2006/relationships/tags" Target="../tags/tag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16.xml"/><Relationship Id="rId1" Type="http://schemas.openxmlformats.org/officeDocument/2006/relationships/tags" Target="../tags/tag5.xml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6.xml"/><Relationship Id="rId4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13" Type="http://schemas.openxmlformats.org/officeDocument/2006/relationships/slideLayout" Target="../slideLayouts/slideLayout134.xml"/><Relationship Id="rId18" Type="http://schemas.openxmlformats.org/officeDocument/2006/relationships/image" Target="../media/image77.png"/><Relationship Id="rId26" Type="http://schemas.microsoft.com/office/2007/relationships/hdphoto" Target="../media/hdphoto5.wdp"/><Relationship Id="rId3" Type="http://schemas.openxmlformats.org/officeDocument/2006/relationships/tags" Target="../tags/tag8.xml"/><Relationship Id="rId21" Type="http://schemas.microsoft.com/office/2007/relationships/hdphoto" Target="../media/hdphoto2.wdp"/><Relationship Id="rId7" Type="http://schemas.openxmlformats.org/officeDocument/2006/relationships/tags" Target="../tags/tag12.xml"/><Relationship Id="rId12" Type="http://schemas.openxmlformats.org/officeDocument/2006/relationships/tags" Target="../tags/tag17.xml"/><Relationship Id="rId17" Type="http://schemas.openxmlformats.org/officeDocument/2006/relationships/image" Target="../media/image76.png"/><Relationship Id="rId25" Type="http://schemas.microsoft.com/office/2007/relationships/hdphoto" Target="../media/hdphoto4.wdp"/><Relationship Id="rId2" Type="http://schemas.openxmlformats.org/officeDocument/2006/relationships/tags" Target="../tags/tag7.xml"/><Relationship Id="rId16" Type="http://schemas.openxmlformats.org/officeDocument/2006/relationships/image" Target="../media/image75.png"/><Relationship Id="rId20" Type="http://schemas.openxmlformats.org/officeDocument/2006/relationships/image" Target="../media/image78.png"/><Relationship Id="rId29" Type="http://schemas.openxmlformats.org/officeDocument/2006/relationships/image" Target="../media/image83.png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tags" Target="../tags/tag16.xml"/><Relationship Id="rId24" Type="http://schemas.openxmlformats.org/officeDocument/2006/relationships/image" Target="../media/image80.png"/><Relationship Id="rId5" Type="http://schemas.openxmlformats.org/officeDocument/2006/relationships/tags" Target="../tags/tag10.xml"/><Relationship Id="rId15" Type="http://schemas.openxmlformats.org/officeDocument/2006/relationships/image" Target="../media/image74.png"/><Relationship Id="rId23" Type="http://schemas.microsoft.com/office/2007/relationships/hdphoto" Target="../media/hdphoto3.wdp"/><Relationship Id="rId28" Type="http://schemas.openxmlformats.org/officeDocument/2006/relationships/image" Target="../media/image82.png"/><Relationship Id="rId10" Type="http://schemas.openxmlformats.org/officeDocument/2006/relationships/tags" Target="../tags/tag15.xml"/><Relationship Id="rId19" Type="http://schemas.microsoft.com/office/2007/relationships/hdphoto" Target="../media/hdphoto1.wdp"/><Relationship Id="rId4" Type="http://schemas.openxmlformats.org/officeDocument/2006/relationships/tags" Target="../tags/tag9.xml"/><Relationship Id="rId9" Type="http://schemas.openxmlformats.org/officeDocument/2006/relationships/tags" Target="../tags/tag14.xml"/><Relationship Id="rId14" Type="http://schemas.openxmlformats.org/officeDocument/2006/relationships/notesSlide" Target="../notesSlides/notesSlide7.xml"/><Relationship Id="rId22" Type="http://schemas.openxmlformats.org/officeDocument/2006/relationships/image" Target="../media/image79.png"/><Relationship Id="rId27" Type="http://schemas.openxmlformats.org/officeDocument/2006/relationships/image" Target="../media/image81.png"/><Relationship Id="rId30" Type="http://schemas.openxmlformats.org/officeDocument/2006/relationships/image" Target="../media/image8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6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67.xml"/><Relationship Id="rId1" Type="http://schemas.openxmlformats.org/officeDocument/2006/relationships/tags" Target="../tags/tag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0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microsoft.com/office/2007/relationships/hdphoto" Target="../media/hdphoto7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2.xml"/><Relationship Id="rId6" Type="http://schemas.openxmlformats.org/officeDocument/2006/relationships/image" Target="../media/image89.png"/><Relationship Id="rId5" Type="http://schemas.microsoft.com/office/2007/relationships/hdphoto" Target="../media/hdphoto6.wdp"/><Relationship Id="rId4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9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jpe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4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techknowledge.td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8.xml"/><Relationship Id="rId5" Type="http://schemas.openxmlformats.org/officeDocument/2006/relationships/image" Target="../media/image102.png"/><Relationship Id="rId4" Type="http://schemas.openxmlformats.org/officeDocument/2006/relationships/hyperlink" Target="http://www.atdconference.org/attendee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9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9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3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795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47">
            <a:extLst>
              <a:ext uri="{FF2B5EF4-FFF2-40B4-BE49-F238E27FC236}">
                <a16:creationId xmlns:a16="http://schemas.microsoft.com/office/drawing/2014/main" id="{98E165BD-75DE-A349-ACFF-62828A826223}"/>
              </a:ext>
            </a:extLst>
          </p:cNvPr>
          <p:cNvGrpSpPr>
            <a:grpSpLocks/>
          </p:cNvGrpSpPr>
          <p:nvPr/>
        </p:nvGrpSpPr>
        <p:grpSpPr bwMode="auto">
          <a:xfrm>
            <a:off x="1928950" y="198418"/>
            <a:ext cx="11427883" cy="8133061"/>
            <a:chOff x="-10306" y="121746"/>
            <a:chExt cx="9144000" cy="6507558"/>
          </a:xfrm>
        </p:grpSpPr>
        <p:sp>
          <p:nvSpPr>
            <p:cNvPr id="20494" name="Oval 3">
              <a:extLst>
                <a:ext uri="{FF2B5EF4-FFF2-40B4-BE49-F238E27FC236}">
                  <a16:creationId xmlns:a16="http://schemas.microsoft.com/office/drawing/2014/main" id="{1B2B61F8-E28F-F849-80EB-97EFDE1D5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3800" y="5625554"/>
              <a:ext cx="1720673" cy="100375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endParaRPr lang="en-US" altLang="en-US" sz="175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1142817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/>
              </a:pPr>
              <a:r>
                <a:rPr lang="en-US" altLang="en-US" sz="2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Program Process Initiative</a:t>
              </a:r>
            </a:p>
          </p:txBody>
        </p:sp>
        <p:sp>
          <p:nvSpPr>
            <p:cNvPr id="20495" name="Line 4">
              <a:extLst>
                <a:ext uri="{FF2B5EF4-FFF2-40B4-BE49-F238E27FC236}">
                  <a16:creationId xmlns:a16="http://schemas.microsoft.com/office/drawing/2014/main" id="{F8AA17EC-8BF2-4648-AFDD-17FFE2FCE9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694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00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496" name="Line 5">
              <a:extLst>
                <a:ext uri="{FF2B5EF4-FFF2-40B4-BE49-F238E27FC236}">
                  <a16:creationId xmlns:a16="http://schemas.microsoft.com/office/drawing/2014/main" id="{43952FD1-0BB4-B64F-9466-B0699D8EBC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42894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00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497" name="Text Box 6">
              <a:extLst>
                <a:ext uri="{FF2B5EF4-FFF2-40B4-BE49-F238E27FC236}">
                  <a16:creationId xmlns:a16="http://schemas.microsoft.com/office/drawing/2014/main" id="{160EC2DA-13FB-2B45-AA79-228DEE6966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259" y="6078262"/>
              <a:ext cx="3051068" cy="276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Alignment and Forecasting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498" name="Text Box 7">
              <a:extLst>
                <a:ext uri="{FF2B5EF4-FFF2-40B4-BE49-F238E27FC236}">
                  <a16:creationId xmlns:a16="http://schemas.microsoft.com/office/drawing/2014/main" id="{AFADF891-2734-924C-BBCA-80C007E8DA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95112" y="6099849"/>
              <a:ext cx="2286000" cy="331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 ROI Process Model</a:t>
              </a:r>
              <a:endPara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499" name="Text Box 8">
              <a:extLst>
                <a:ext uri="{FF2B5EF4-FFF2-40B4-BE49-F238E27FC236}">
                  <a16:creationId xmlns:a16="http://schemas.microsoft.com/office/drawing/2014/main" id="{37DE1703-02CB-CA45-AA9F-396C2CF477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0306" y="121746"/>
              <a:ext cx="9144000" cy="53340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5499" b="1" dirty="0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</a:rPr>
                <a:t>Alignment Model</a:t>
              </a:r>
            </a:p>
          </p:txBody>
        </p:sp>
        <p:sp>
          <p:nvSpPr>
            <p:cNvPr id="20500" name="Text Box 9">
              <a:extLst>
                <a:ext uri="{FF2B5EF4-FFF2-40B4-BE49-F238E27FC236}">
                  <a16:creationId xmlns:a16="http://schemas.microsoft.com/office/drawing/2014/main" id="{CC31D7A6-946C-9148-AE24-B9EF5CABA8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5801" y="3609642"/>
              <a:ext cx="160458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Learning Needs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1" name="Text Box 10">
              <a:extLst>
                <a:ext uri="{FF2B5EF4-FFF2-40B4-BE49-F238E27FC236}">
                  <a16:creationId xmlns:a16="http://schemas.microsoft.com/office/drawing/2014/main" id="{70B780DD-B2F2-B143-A7BC-EAC090982D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460" y="4603947"/>
              <a:ext cx="1782382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Preference Needs</a:t>
              </a:r>
              <a:endPara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2" name="Text Box 12">
              <a:extLst>
                <a:ext uri="{FF2B5EF4-FFF2-40B4-BE49-F238E27FC236}">
                  <a16:creationId xmlns:a16="http://schemas.microsoft.com/office/drawing/2014/main" id="{C33792CA-4D13-7E49-A54C-4F5CD2195F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9952" y="4603947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Reaction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3" name="Text Box 13">
              <a:extLst>
                <a:ext uri="{FF2B5EF4-FFF2-40B4-BE49-F238E27FC236}">
                  <a16:creationId xmlns:a16="http://schemas.microsoft.com/office/drawing/2014/main" id="{5AF095C8-C03C-DE40-B195-FCF9B8C82F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9825" y="3625516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Learning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4" name="Text Box 14">
              <a:extLst>
                <a:ext uri="{FF2B5EF4-FFF2-40B4-BE49-F238E27FC236}">
                  <a16:creationId xmlns:a16="http://schemas.microsoft.com/office/drawing/2014/main" id="{602F40E7-9B3B-1944-AD32-60D7960824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9853" y="2704863"/>
              <a:ext cx="1501723" cy="342864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Application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5" name="Text Box 15">
              <a:extLst>
                <a:ext uri="{FF2B5EF4-FFF2-40B4-BE49-F238E27FC236}">
                  <a16:creationId xmlns:a16="http://schemas.microsoft.com/office/drawing/2014/main" id="{8ADDF47B-9141-7B4A-956F-5720696F53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8616" y="1946118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Impact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6" name="Text Box 16">
              <a:extLst>
                <a:ext uri="{FF2B5EF4-FFF2-40B4-BE49-F238E27FC236}">
                  <a16:creationId xmlns:a16="http://schemas.microsoft.com/office/drawing/2014/main" id="{6E8B50F1-EF77-B842-92A0-862A7B8061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17208" y="1207056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ROI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7" name="Text Box 17">
              <a:extLst>
                <a:ext uri="{FF2B5EF4-FFF2-40B4-BE49-F238E27FC236}">
                  <a16:creationId xmlns:a16="http://schemas.microsoft.com/office/drawing/2014/main" id="{A1F2F947-5B6C-FD42-B618-8C1FA783A6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5581" y="4603947"/>
              <a:ext cx="182048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Reaction Objectives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8" name="Text Box 18">
              <a:extLst>
                <a:ext uri="{FF2B5EF4-FFF2-40B4-BE49-F238E27FC236}">
                  <a16:creationId xmlns:a16="http://schemas.microsoft.com/office/drawing/2014/main" id="{56BC1812-5E44-654A-964A-DAD791897C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0494" y="3625516"/>
              <a:ext cx="1924618" cy="318101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Learning Objectives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9" name="Text Box 19">
              <a:extLst>
                <a:ext uri="{FF2B5EF4-FFF2-40B4-BE49-F238E27FC236}">
                  <a16:creationId xmlns:a16="http://schemas.microsoft.com/office/drawing/2014/main" id="{0D92099F-4AC1-A34C-8B02-5FBDCD86BC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5606" y="2744864"/>
              <a:ext cx="2034274" cy="302863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Application Objectives</a:t>
              </a:r>
              <a:endPara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0" name="Text Box 20">
              <a:extLst>
                <a:ext uri="{FF2B5EF4-FFF2-40B4-BE49-F238E27FC236}">
                  <a16:creationId xmlns:a16="http://schemas.microsoft.com/office/drawing/2014/main" id="{36BB031C-7155-5646-96E2-3A5DB88057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633" y="2769943"/>
              <a:ext cx="1917633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Performance Needs</a:t>
              </a:r>
              <a:endPara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1" name="Text Box 21">
              <a:extLst>
                <a:ext uri="{FF2B5EF4-FFF2-40B4-BE49-F238E27FC236}">
                  <a16:creationId xmlns:a16="http://schemas.microsoft.com/office/drawing/2014/main" id="{0B0637AB-9EF4-5E43-9B6E-9E54B2C3CF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5581" y="1946118"/>
              <a:ext cx="1812227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Impact Objectives</a:t>
              </a:r>
              <a:endPara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2" name="Text Box 22">
              <a:extLst>
                <a:ext uri="{FF2B5EF4-FFF2-40B4-BE49-F238E27FC236}">
                  <a16:creationId xmlns:a16="http://schemas.microsoft.com/office/drawing/2014/main" id="{6DDB57B0-F0AF-164A-9FC6-E6AD84335E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359" y="1946118"/>
              <a:ext cx="1562680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Business Needs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3" name="Text Box 23">
              <a:extLst>
                <a:ext uri="{FF2B5EF4-FFF2-40B4-BE49-F238E27FC236}">
                  <a16:creationId xmlns:a16="http://schemas.microsoft.com/office/drawing/2014/main" id="{5DAB46D5-6D6A-2D42-B713-8F5543FF26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75" y="1191183"/>
              <a:ext cx="1438224" cy="319371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Payoff Needs</a:t>
              </a:r>
              <a:endPara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4" name="Text Box 24">
              <a:extLst>
                <a:ext uri="{FF2B5EF4-FFF2-40B4-BE49-F238E27FC236}">
                  <a16:creationId xmlns:a16="http://schemas.microsoft.com/office/drawing/2014/main" id="{08E5C134-8214-6541-8080-48DD4CD8AB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7235" y="1207056"/>
              <a:ext cx="149214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ROI Objectives</a:t>
              </a:r>
              <a:endPara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5" name="Text Box 25">
              <a:extLst>
                <a:ext uri="{FF2B5EF4-FFF2-40B4-BE49-F238E27FC236}">
                  <a16:creationId xmlns:a16="http://schemas.microsoft.com/office/drawing/2014/main" id="{46FFC744-D423-6442-8458-DB4AADD6BB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2863" y="874020"/>
              <a:ext cx="116835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End Here</a:t>
              </a:r>
              <a:endParaRPr lang="en-US" alt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6" name="Text Box 26">
              <a:extLst>
                <a:ext uri="{FF2B5EF4-FFF2-40B4-BE49-F238E27FC236}">
                  <a16:creationId xmlns:a16="http://schemas.microsoft.com/office/drawing/2014/main" id="{56D39A50-3739-3043-A10F-86750DF858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135" y="839107"/>
              <a:ext cx="126805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0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Start Here</a:t>
              </a:r>
              <a:endParaRPr lang="en-US" alt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7" name="Text Box 27">
              <a:extLst>
                <a:ext uri="{FF2B5EF4-FFF2-40B4-BE49-F238E27FC236}">
                  <a16:creationId xmlns:a16="http://schemas.microsoft.com/office/drawing/2014/main" id="{B08901F2-CB51-9848-BD63-4ABBC65E42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0786" y="1191183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5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8" name="Text Box 28">
              <a:extLst>
                <a:ext uri="{FF2B5EF4-FFF2-40B4-BE49-F238E27FC236}">
                  <a16:creationId xmlns:a16="http://schemas.microsoft.com/office/drawing/2014/main" id="{FD204173-2C5B-5D4E-81B5-EEC61CD217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98704" y="1930245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5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9" name="Text Box 29">
              <a:extLst>
                <a:ext uri="{FF2B5EF4-FFF2-40B4-BE49-F238E27FC236}">
                  <a16:creationId xmlns:a16="http://schemas.microsoft.com/office/drawing/2014/main" id="{1B3E4150-CF58-A346-B7D8-E4AFC1B64D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4865" y="2744864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5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20" name="Text Box 30">
              <a:extLst>
                <a:ext uri="{FF2B5EF4-FFF2-40B4-BE49-F238E27FC236}">
                  <a16:creationId xmlns:a16="http://schemas.microsoft.com/office/drawing/2014/main" id="{D1EBE336-3A0E-C94C-83FA-AC9DE6BA85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1023" y="3566467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5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21" name="Line 31">
              <a:extLst>
                <a:ext uri="{FF2B5EF4-FFF2-40B4-BE49-F238E27FC236}">
                  <a16:creationId xmlns:a16="http://schemas.microsoft.com/office/drawing/2014/main" id="{65CA78DE-52B8-FC42-80C1-FBD6222C67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5342" y="2094057"/>
              <a:ext cx="116327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00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2" name="Line 32">
              <a:extLst>
                <a:ext uri="{FF2B5EF4-FFF2-40B4-BE49-F238E27FC236}">
                  <a16:creationId xmlns:a16="http://schemas.microsoft.com/office/drawing/2014/main" id="{55AB3418-1F6B-1647-A51E-6D13E61749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95112" y="2094057"/>
              <a:ext cx="11429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00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3" name="Line 33">
              <a:extLst>
                <a:ext uri="{FF2B5EF4-FFF2-40B4-BE49-F238E27FC236}">
                  <a16:creationId xmlns:a16="http://schemas.microsoft.com/office/drawing/2014/main" id="{E7ED0653-6718-AA44-ACC7-350746E052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13942" y="2924545"/>
              <a:ext cx="82121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00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4" name="Line 34">
              <a:extLst>
                <a:ext uri="{FF2B5EF4-FFF2-40B4-BE49-F238E27FC236}">
                  <a16:creationId xmlns:a16="http://schemas.microsoft.com/office/drawing/2014/main" id="{A42818B8-BD04-6345-968B-3C5542AAAC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9880" y="2915026"/>
              <a:ext cx="8870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00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5" name="Line 35">
              <a:extLst>
                <a:ext uri="{FF2B5EF4-FFF2-40B4-BE49-F238E27FC236}">
                  <a16:creationId xmlns:a16="http://schemas.microsoft.com/office/drawing/2014/main" id="{F000BDA7-B788-3240-A038-8021DF4D61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54473" y="3778532"/>
              <a:ext cx="562591" cy="114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00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6" name="Text Box 36">
              <a:extLst>
                <a:ext uri="{FF2B5EF4-FFF2-40B4-BE49-F238E27FC236}">
                  <a16:creationId xmlns:a16="http://schemas.microsoft.com/office/drawing/2014/main" id="{A9A564E1-8CAB-F143-AA17-24D561093A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2074" y="1191183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5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27" name="Text Box 37">
              <a:extLst>
                <a:ext uri="{FF2B5EF4-FFF2-40B4-BE49-F238E27FC236}">
                  <a16:creationId xmlns:a16="http://schemas.microsoft.com/office/drawing/2014/main" id="{EE6A07A4-AE28-8E47-BF03-DDC28347FD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8130" y="1833735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5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28" name="Text Box 38">
              <a:extLst>
                <a:ext uri="{FF2B5EF4-FFF2-40B4-BE49-F238E27FC236}">
                  <a16:creationId xmlns:a16="http://schemas.microsoft.com/office/drawing/2014/main" id="{9ED46D8F-3DFF-4840-8BC3-7DA6AA4BE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2128" y="2744864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5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29" name="Text Box 39">
              <a:extLst>
                <a:ext uri="{FF2B5EF4-FFF2-40B4-BE49-F238E27FC236}">
                  <a16:creationId xmlns:a16="http://schemas.microsoft.com/office/drawing/2014/main" id="{765D3061-6999-774C-A77A-DD61FFE0E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4697" y="3609642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5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30" name="Text Box 40">
              <a:extLst>
                <a:ext uri="{FF2B5EF4-FFF2-40B4-BE49-F238E27FC236}">
                  <a16:creationId xmlns:a16="http://schemas.microsoft.com/office/drawing/2014/main" id="{4D637B5B-AEF9-9B41-AD15-C92C7FE8A6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600" y="4572000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5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0531" name="AutoShape 41">
              <a:extLst>
                <a:ext uri="{FF2B5EF4-FFF2-40B4-BE49-F238E27FC236}">
                  <a16:creationId xmlns:a16="http://schemas.microsoft.com/office/drawing/2014/main" id="{71F92259-C376-0640-95F7-D8831B07A88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62488" y="1235297"/>
              <a:ext cx="1782383" cy="4702949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532" name="Line 42">
              <a:extLst>
                <a:ext uri="{FF2B5EF4-FFF2-40B4-BE49-F238E27FC236}">
                  <a16:creationId xmlns:a16="http://schemas.microsoft.com/office/drawing/2014/main" id="{72A70D04-9408-1D46-BAEE-8C5E881866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4660" y="4743633"/>
              <a:ext cx="300282" cy="845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00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33" name="Text Box 43">
              <a:extLst>
                <a:ext uri="{FF2B5EF4-FFF2-40B4-BE49-F238E27FC236}">
                  <a16:creationId xmlns:a16="http://schemas.microsoft.com/office/drawing/2014/main" id="{2CCB8635-600A-974F-9E00-3796137395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4572000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1142817" eaLnBrk="1" fontAlgn="base" hangingPunct="1">
                <a:spcBef>
                  <a:spcPct val="0"/>
                </a:spcBef>
                <a:spcAft>
                  <a:spcPts val="1250"/>
                </a:spcAft>
                <a:buClrTx/>
                <a:buSzTx/>
                <a:buNone/>
                <a:defRPr/>
              </a:pPr>
              <a:r>
                <a:rPr lang="en-US" altLang="en-US" sz="250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en-US" altLang="en-US" sz="3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34" name="Line 44">
              <a:extLst>
                <a:ext uri="{FF2B5EF4-FFF2-40B4-BE49-F238E27FC236}">
                  <a16:creationId xmlns:a16="http://schemas.microsoft.com/office/drawing/2014/main" id="{6213C319-DA3C-E043-BC52-BC673D6FEE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45668" y="4752085"/>
              <a:ext cx="353786" cy="114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00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cxnSp>
          <p:nvCxnSpPr>
            <p:cNvPr id="20535" name="AutoShape 45">
              <a:extLst>
                <a:ext uri="{FF2B5EF4-FFF2-40B4-BE49-F238E27FC236}">
                  <a16:creationId xmlns:a16="http://schemas.microsoft.com/office/drawing/2014/main" id="{7024779D-C197-9040-91D2-8799F5B435E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791200" y="1207057"/>
              <a:ext cx="1785369" cy="4702948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536" name="Line 47">
              <a:extLst>
                <a:ext uri="{FF2B5EF4-FFF2-40B4-BE49-F238E27FC236}">
                  <a16:creationId xmlns:a16="http://schemas.microsoft.com/office/drawing/2014/main" id="{C4EC49AB-8E00-E249-8358-FF7884B87C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5368" y="3772928"/>
              <a:ext cx="6292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00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20483" name="Text Box 43">
            <a:extLst>
              <a:ext uri="{FF2B5EF4-FFF2-40B4-BE49-F238E27FC236}">
                <a16:creationId xmlns:a16="http://schemas.microsoft.com/office/drawing/2014/main" id="{35A02082-5F14-9C44-A87B-6F9614D7E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33" y="5428244"/>
            <a:ext cx="2478365" cy="57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1142817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250" b="1" dirty="0">
                <a:solidFill>
                  <a:srgbClr val="9F29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Initial </a:t>
            </a:r>
          </a:p>
          <a:p>
            <a:pPr defTabSz="1142817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250" b="1" dirty="0">
                <a:solidFill>
                  <a:srgbClr val="9F29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Analysis</a:t>
            </a:r>
          </a:p>
        </p:txBody>
      </p:sp>
      <p:sp>
        <p:nvSpPr>
          <p:cNvPr id="20484" name="Text Box 43">
            <a:extLst>
              <a:ext uri="{FF2B5EF4-FFF2-40B4-BE49-F238E27FC236}">
                <a16:creationId xmlns:a16="http://schemas.microsoft.com/office/drawing/2014/main" id="{7ED7E971-2455-694F-83C7-3FFBE148B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3203" y="5428244"/>
            <a:ext cx="2017736" cy="47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defTabSz="1142817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250" b="1" dirty="0">
                <a:solidFill>
                  <a:srgbClr val="9F293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Measurement and Evaluation</a:t>
            </a:r>
          </a:p>
        </p:txBody>
      </p:sp>
      <p:sp>
        <p:nvSpPr>
          <p:cNvPr id="20486" name="Text Box 10">
            <a:extLst>
              <a:ext uri="{FF2B5EF4-FFF2-40B4-BE49-F238E27FC236}">
                <a16:creationId xmlns:a16="http://schemas.microsoft.com/office/drawing/2014/main" id="{2E6F9D7A-A7F4-0441-890F-58567731F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891" y="6475801"/>
            <a:ext cx="3110924" cy="380929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1142817" eaLnBrk="1" fontAlgn="base" hangingPunct="1">
              <a:spcBef>
                <a:spcPct val="0"/>
              </a:spcBef>
              <a:spcAft>
                <a:spcPts val="1250"/>
              </a:spcAft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 Needs</a:t>
            </a:r>
            <a:endParaRPr lang="en-US" altLang="en-US" sz="3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87" name="Text Box 10">
            <a:extLst>
              <a:ext uri="{FF2B5EF4-FFF2-40B4-BE49-F238E27FC236}">
                <a16:creationId xmlns:a16="http://schemas.microsoft.com/office/drawing/2014/main" id="{209628BE-7719-AF49-9DFE-0F5960D03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5953" y="6475801"/>
            <a:ext cx="2856971" cy="380929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1142817" eaLnBrk="1" fontAlgn="base" hangingPunct="1">
              <a:spcBef>
                <a:spcPct val="0"/>
              </a:spcBef>
              <a:spcAft>
                <a:spcPts val="1250"/>
              </a:spcAft>
              <a:buClrTx/>
              <a:buSzTx/>
              <a:buNone/>
              <a:defRPr/>
            </a:pPr>
            <a:r>
              <a:rPr lang="en-US" altLang="en-US"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 Objectives</a:t>
            </a:r>
            <a:endParaRPr lang="en-US" altLang="en-US" sz="300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88" name="Text Box 10">
            <a:extLst>
              <a:ext uri="{FF2B5EF4-FFF2-40B4-BE49-F238E27FC236}">
                <a16:creationId xmlns:a16="http://schemas.microsoft.com/office/drawing/2014/main" id="{FCC64BB4-66E8-4042-9127-17B090205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4318" y="6475801"/>
            <a:ext cx="3110924" cy="380929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1142817" eaLnBrk="1" fontAlgn="base" hangingPunct="1">
              <a:spcBef>
                <a:spcPct val="0"/>
              </a:spcBef>
              <a:spcAft>
                <a:spcPts val="1250"/>
              </a:spcAft>
              <a:buClrTx/>
              <a:buSzTx/>
              <a:buNone/>
              <a:defRPr/>
            </a:pPr>
            <a:r>
              <a:rPr lang="en-US" altLang="en-US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</a:t>
            </a:r>
            <a:endParaRPr lang="en-US" altLang="en-US" sz="3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89" name="Text Box 40">
            <a:extLst>
              <a:ext uri="{FF2B5EF4-FFF2-40B4-BE49-F238E27FC236}">
                <a16:creationId xmlns:a16="http://schemas.microsoft.com/office/drawing/2014/main" id="{A89A41FA-32FE-F746-8FF9-3BCB21FB9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4560" y="6475802"/>
            <a:ext cx="670595" cy="47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1142817" eaLnBrk="1" fontAlgn="base" hangingPunct="1">
              <a:spcBef>
                <a:spcPct val="0"/>
              </a:spcBef>
              <a:spcAft>
                <a:spcPts val="1250"/>
              </a:spcAft>
              <a:buClrTx/>
              <a:buSzTx/>
              <a:buNone/>
              <a:defRPr/>
            </a:pPr>
            <a:r>
              <a:rPr lang="en-US" altLang="en-US" sz="25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en-US" altLang="en-US" sz="300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90" name="Text Box 40">
            <a:extLst>
              <a:ext uri="{FF2B5EF4-FFF2-40B4-BE49-F238E27FC236}">
                <a16:creationId xmlns:a16="http://schemas.microsoft.com/office/drawing/2014/main" id="{7E6EB98C-2121-0A42-9998-118F27432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7228" y="6475802"/>
            <a:ext cx="670595" cy="47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1142817" eaLnBrk="1" fontAlgn="base" hangingPunct="1">
              <a:spcBef>
                <a:spcPct val="0"/>
              </a:spcBef>
              <a:spcAft>
                <a:spcPts val="1250"/>
              </a:spcAft>
              <a:buClrTx/>
              <a:buSzTx/>
              <a:buNone/>
              <a:defRPr/>
            </a:pPr>
            <a:r>
              <a:rPr lang="en-US" altLang="en-US" sz="25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en-US" altLang="en-US" sz="300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91" name="Line 42">
            <a:extLst>
              <a:ext uri="{FF2B5EF4-FFF2-40B4-BE49-F238E27FC236}">
                <a16:creationId xmlns:a16="http://schemas.microsoft.com/office/drawing/2014/main" id="{A3159C21-38E6-DF4D-B3A2-1CA51C679508}"/>
              </a:ext>
            </a:extLst>
          </p:cNvPr>
          <p:cNvSpPr>
            <a:spLocks noChangeShapeType="1"/>
          </p:cNvSpPr>
          <p:nvPr/>
        </p:nvSpPr>
        <p:spPr bwMode="auto">
          <a:xfrm>
            <a:off x="6230438" y="6666265"/>
            <a:ext cx="35311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11428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black"/>
              </a:solidFill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0492" name="Line 42">
            <a:extLst>
              <a:ext uri="{FF2B5EF4-FFF2-40B4-BE49-F238E27FC236}">
                <a16:creationId xmlns:a16="http://schemas.microsoft.com/office/drawing/2014/main" id="{4ADD624E-5DD1-2241-B6A0-55EFBF905047}"/>
              </a:ext>
            </a:extLst>
          </p:cNvPr>
          <p:cNvSpPr>
            <a:spLocks noChangeShapeType="1"/>
          </p:cNvSpPr>
          <p:nvPr/>
        </p:nvSpPr>
        <p:spPr bwMode="auto">
          <a:xfrm>
            <a:off x="8602326" y="6666265"/>
            <a:ext cx="362039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11428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black"/>
              </a:solidFill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32057FC-45CD-1743-A084-33B7476D93E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381426" y="6380568"/>
            <a:ext cx="10475560" cy="0"/>
          </a:xfrm>
          <a:prstGeom prst="line">
            <a:avLst/>
          </a:prstGeom>
          <a:noFill/>
          <a:ln w="3175">
            <a:solidFill>
              <a:srgbClr val="7F7F7F"/>
            </a:solidFill>
            <a:prstDash val="dash"/>
            <a:round/>
            <a:headEnd/>
            <a:tailEnd/>
          </a:ln>
          <a:effectLst>
            <a:outerShdw blurRad="38100" dist="25400" dir="5400000" algn="t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1" name="Picture 2" descr="INSTITI ">
            <a:extLst>
              <a:ext uri="{FF2B5EF4-FFF2-40B4-BE49-F238E27FC236}">
                <a16:creationId xmlns:a16="http://schemas.microsoft.com/office/drawing/2014/main" id="{DF67234F-84A9-F14C-B958-BC5FAF8EA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382" y="198418"/>
            <a:ext cx="2889071" cy="41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99191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8CEAF92-D7DB-432B-AA9A-384387CE8F8E}"/>
              </a:ext>
            </a:extLst>
          </p:cNvPr>
          <p:cNvSpPr txBox="1">
            <a:spLocks/>
          </p:cNvSpPr>
          <p:nvPr/>
        </p:nvSpPr>
        <p:spPr>
          <a:xfrm>
            <a:off x="619627" y="341663"/>
            <a:ext cx="13856309" cy="994823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14281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 panose="020F0502020204030204" pitchFamily="34" charset="0"/>
              </a:rPr>
              <a:t>Matching Evaluation Levels with Objectives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FA7E62B-245C-46C9-980B-5532B748B0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134271"/>
              </p:ext>
            </p:extLst>
          </p:nvPr>
        </p:nvGraphicFramePr>
        <p:xfrm>
          <a:off x="754921" y="1565419"/>
          <a:ext cx="13982200" cy="6889824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15539">
                  <a:extLst>
                    <a:ext uri="{9D8B030D-6E8A-4147-A177-3AD203B41FA5}">
                      <a16:colId xmlns:a16="http://schemas.microsoft.com/office/drawing/2014/main" val="2347065706"/>
                    </a:ext>
                  </a:extLst>
                </a:gridCol>
                <a:gridCol w="12457001">
                  <a:extLst>
                    <a:ext uri="{9D8B030D-6E8A-4147-A177-3AD203B41FA5}">
                      <a16:colId xmlns:a16="http://schemas.microsoft.com/office/drawing/2014/main" val="475469835"/>
                    </a:ext>
                  </a:extLst>
                </a:gridCol>
                <a:gridCol w="909660">
                  <a:extLst>
                    <a:ext uri="{9D8B030D-6E8A-4147-A177-3AD203B41FA5}">
                      <a16:colId xmlns:a16="http://schemas.microsoft.com/office/drawing/2014/main" val="3915000920"/>
                    </a:ext>
                  </a:extLst>
                </a:gridCol>
              </a:tblGrid>
              <a:tr h="57415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</a:p>
                  </a:txBody>
                  <a:tcPr marL="114279" marR="114279" marT="57139" marB="57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Decrease citizen complaints by 20% in one year. </a:t>
                      </a:r>
                    </a:p>
                  </a:txBody>
                  <a:tcPr marL="114279" marR="114279" marT="57139" marB="571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820E2E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279" marR="114279" marT="57139" marB="571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052065"/>
                  </a:ext>
                </a:extLst>
              </a:tr>
              <a:tr h="57415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</a:p>
                  </a:txBody>
                  <a:tcPr marL="114279" marR="114279" marT="57139" marB="57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Explain rationale for system upgrade to customers using the five-step process.</a:t>
                      </a:r>
                    </a:p>
                  </a:txBody>
                  <a:tcPr marL="114279" marR="114279" marT="57139" marB="5713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14279" marR="114279" marT="57139" marB="571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2596547"/>
                  </a:ext>
                </a:extLst>
              </a:tr>
              <a:tr h="57415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</a:p>
                  </a:txBody>
                  <a:tcPr marL="114279" marR="114279" marT="57139" marB="57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 able to demonstrate the five steps to calm an upset customer. </a:t>
                      </a:r>
                    </a:p>
                  </a:txBody>
                  <a:tcPr marL="114279" marR="114279" marT="57139" marB="57139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14279" marR="114279" marT="57139" marB="571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633750"/>
                  </a:ext>
                </a:extLst>
              </a:tr>
              <a:tr h="57415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</a:p>
                  </a:txBody>
                  <a:tcPr marL="114279" marR="114279" marT="57139" marB="57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Rate the facilitator 4 out of 5 on presentation skills. </a:t>
                      </a:r>
                    </a:p>
                  </a:txBody>
                  <a:tcPr marL="114279" marR="114279" marT="57139" marB="5713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14279" marR="114279" marT="57139" marB="571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154931"/>
                  </a:ext>
                </a:extLst>
              </a:tr>
              <a:tr h="57415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</a:p>
                  </a:txBody>
                  <a:tcPr marL="114279" marR="114279" marT="57139" marB="57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Decrease the amount of time required to develop a proposal. </a:t>
                      </a:r>
                    </a:p>
                  </a:txBody>
                  <a:tcPr marL="114279" marR="114279" marT="57139" marB="57139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14279" marR="114279" marT="57139" marB="571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993937"/>
                  </a:ext>
                </a:extLst>
              </a:tr>
              <a:tr h="57415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</a:p>
                  </a:txBody>
                  <a:tcPr marL="114279" marR="114279" marT="57139" marB="57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Achieve a 20% ROI one year after program implementation of a sales incentive system.</a:t>
                      </a:r>
                    </a:p>
                  </a:txBody>
                  <a:tcPr marL="114279" marR="114279" marT="57139" marB="5713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14279" marR="114279" marT="57139" marB="571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128447"/>
                  </a:ext>
                </a:extLst>
              </a:tr>
              <a:tr h="57415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</a:p>
                  </a:txBody>
                  <a:tcPr marL="114279" marR="114279" marT="57139" marB="57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Perceive the content to be relevant to their actual situations (4.5 out of 5). </a:t>
                      </a:r>
                    </a:p>
                  </a:txBody>
                  <a:tcPr marL="114279" marR="114279" marT="57139" marB="57139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14279" marR="114279" marT="57139" marB="571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956408"/>
                  </a:ext>
                </a:extLst>
              </a:tr>
              <a:tr h="57415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</a:p>
                  </a:txBody>
                  <a:tcPr marL="114279" marR="114279" marT="57139" marB="57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Decrease security breaches by 25% in six months. </a:t>
                      </a:r>
                    </a:p>
                  </a:txBody>
                  <a:tcPr marL="114279" marR="114279" marT="57139" marB="5713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14279" marR="114279" marT="57139" marB="571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256689"/>
                  </a:ext>
                </a:extLst>
              </a:tr>
              <a:tr h="57415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</a:p>
                  </a:txBody>
                  <a:tcPr marL="114279" marR="114279" marT="57139" marB="57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Make the first sales call in five days after the training.</a:t>
                      </a:r>
                    </a:p>
                  </a:txBody>
                  <a:tcPr marL="114279" marR="114279" marT="57139" marB="57139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14279" marR="114279" marT="57139" marB="571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245596"/>
                  </a:ext>
                </a:extLst>
              </a:tr>
              <a:tr h="57415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</a:t>
                      </a:r>
                    </a:p>
                  </a:txBody>
                  <a:tcPr marL="114279" marR="114279" marT="57139" marB="57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Score an average of 75 or better on new strategy quiz. </a:t>
                      </a:r>
                    </a:p>
                  </a:txBody>
                  <a:tcPr marL="114279" marR="114279" marT="57139" marB="5713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14279" marR="114279" marT="57139" marB="571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921657"/>
                  </a:ext>
                </a:extLst>
              </a:tr>
              <a:tr h="57415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</a:t>
                      </a:r>
                    </a:p>
                  </a:txBody>
                  <a:tcPr marL="114279" marR="114279" marT="57139" marB="57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Demonstrate key features of system upgrade to customers during sales meetings.</a:t>
                      </a:r>
                    </a:p>
                  </a:txBody>
                  <a:tcPr marL="114279" marR="114279" marT="57139" marB="5713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14279" marR="114279" marT="57139" marB="571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839963"/>
                  </a:ext>
                </a:extLst>
              </a:tr>
              <a:tr h="57415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</a:t>
                      </a:r>
                    </a:p>
                  </a:txBody>
                  <a:tcPr marL="114279" marR="114279" marT="57139" marB="571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Use all 10 negotiation skills in at least 50% of negotiation situations.</a:t>
                      </a:r>
                    </a:p>
                  </a:txBody>
                  <a:tcPr marL="114279" marR="114279" marT="57139" marB="5713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20E2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14279" marR="114279" marT="57139" marB="571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802851"/>
                  </a:ext>
                </a:extLst>
              </a:tr>
            </a:tbl>
          </a:graphicData>
        </a:graphic>
      </p:graphicFrame>
      <p:sp>
        <p:nvSpPr>
          <p:cNvPr id="11" name="Title 4">
            <a:extLst>
              <a:ext uri="{FF2B5EF4-FFF2-40B4-BE49-F238E27FC236}">
                <a16:creationId xmlns:a16="http://schemas.microsoft.com/office/drawing/2014/main" id="{54822F22-3E1B-479A-8803-0FA2565AFB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453" y="1116507"/>
            <a:ext cx="13713460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50" b="1" dirty="0">
                <a:latin typeface="Calibri" panose="020F0502020204030204" pitchFamily="34" charset="0"/>
                <a:cs typeface="Calibri" panose="020F0502020204030204" pitchFamily="34" charset="0"/>
              </a:rPr>
              <a:t>After completing this program, participants should: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B20043F8-FA13-8241-9B3B-859D38B20664}"/>
              </a:ext>
            </a:extLst>
          </p:cNvPr>
          <p:cNvSpPr txBox="1">
            <a:spLocks/>
          </p:cNvSpPr>
          <p:nvPr/>
        </p:nvSpPr>
        <p:spPr>
          <a:xfrm>
            <a:off x="11809430" y="8227082"/>
            <a:ext cx="3428365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142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75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164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5238411" cy="857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651948" cy="285696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D22EDF-1E02-5DDB-8A29-DB052A421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54" y="847481"/>
            <a:ext cx="5808025" cy="8196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5000" b="1" dirty="0"/>
              <a:t>Rules for Objectives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0D2BCEB-76A7-606A-4CF4-113D22B2ED2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038" y="2017513"/>
            <a:ext cx="9602547" cy="5038364"/>
          </a:xfr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548552" indent="-228600" defTabSz="914400">
              <a:spcBef>
                <a:spcPts val="500"/>
              </a:spcBef>
              <a:spcAft>
                <a:spcPts val="500"/>
              </a:spcAft>
            </a:pPr>
            <a:r>
              <a:rPr lang="en-US" sz="2400" dirty="0"/>
              <a:t>Must be measurable and represent minimum acceptable performance.</a:t>
            </a:r>
          </a:p>
          <a:p>
            <a:pPr marL="548552" indent="-228600" defTabSz="914400">
              <a:spcBef>
                <a:spcPts val="500"/>
              </a:spcBef>
              <a:spcAft>
                <a:spcPts val="500"/>
              </a:spcAft>
            </a:pPr>
            <a:r>
              <a:rPr lang="en-US" sz="2400" dirty="0"/>
              <a:t>Fewer objectives are better than many objectives.</a:t>
            </a:r>
          </a:p>
          <a:p>
            <a:pPr marL="548552" indent="-228600" defTabSz="914400">
              <a:spcBef>
                <a:spcPts val="500"/>
              </a:spcBef>
              <a:spcAft>
                <a:spcPts val="500"/>
              </a:spcAft>
            </a:pPr>
            <a:r>
              <a:rPr lang="en-US" sz="2400" dirty="0"/>
              <a:t>Involve subject-matter experts and key stakeholders.</a:t>
            </a:r>
          </a:p>
          <a:p>
            <a:pPr marL="548552" indent="-228600" defTabSz="914400">
              <a:spcBef>
                <a:spcPts val="500"/>
              </a:spcBef>
              <a:spcAft>
                <a:spcPts val="500"/>
              </a:spcAft>
            </a:pPr>
            <a:r>
              <a:rPr lang="en-US" sz="2400" dirty="0"/>
              <a:t>Keep objectives relevant to the situation, program, and key stakeholders.</a:t>
            </a:r>
          </a:p>
          <a:p>
            <a:pPr marL="548552" indent="-228600" defTabSz="914400">
              <a:spcBef>
                <a:spcPts val="500"/>
              </a:spcBef>
              <a:spcAft>
                <a:spcPts val="500"/>
              </a:spcAft>
            </a:pPr>
            <a:r>
              <a:rPr lang="en-US" sz="2400" dirty="0"/>
              <a:t>Create stretch objectives, but make sure they are achievable.</a:t>
            </a:r>
          </a:p>
          <a:p>
            <a:pPr marL="548552" indent="-228600" defTabSz="914400">
              <a:spcBef>
                <a:spcPts val="500"/>
              </a:spcBef>
              <a:spcAft>
                <a:spcPts val="500"/>
              </a:spcAft>
            </a:pPr>
            <a:r>
              <a:rPr lang="en-US" sz="2400" dirty="0"/>
              <a:t>Allow for the flexibility to change as conditions change.</a:t>
            </a:r>
          </a:p>
          <a:p>
            <a:pPr marL="548552" indent="-228600" defTabSz="914400">
              <a:spcBef>
                <a:spcPts val="500"/>
              </a:spcBef>
              <a:spcAft>
                <a:spcPts val="500"/>
              </a:spcAft>
            </a:pPr>
            <a:r>
              <a:rPr lang="en-US" sz="2400" dirty="0"/>
              <a:t>Failure is OK; process improvement is the key.</a:t>
            </a:r>
          </a:p>
          <a:p>
            <a:pPr marL="548552" indent="-228600" defTabSz="914400">
              <a:spcBef>
                <a:spcPts val="500"/>
              </a:spcBef>
              <a:spcAft>
                <a:spcPts val="500"/>
              </a:spcAft>
            </a:pPr>
            <a:r>
              <a:rPr lang="en-US" sz="2400" dirty="0"/>
              <a:t>Objectives are tools for progress, not weapons for performance review.</a:t>
            </a:r>
          </a:p>
          <a:p>
            <a:pPr marL="548552" indent="-228600" defTabSz="914400">
              <a:spcBef>
                <a:spcPts val="500"/>
              </a:spcBef>
              <a:spcAft>
                <a:spcPts val="500"/>
              </a:spcAft>
            </a:pPr>
            <a:r>
              <a:rPr lang="en-US" sz="2400" dirty="0"/>
              <a:t>Most objectives should be time-bound.</a:t>
            </a:r>
          </a:p>
          <a:p>
            <a:pPr marL="380939" indent="-228600" defTabSz="914400">
              <a:spcBef>
                <a:spcPts val="500"/>
              </a:spcBef>
              <a:spcAft>
                <a:spcPts val="500"/>
              </a:spcAft>
            </a:pPr>
            <a:r>
              <a:rPr lang="en-US" sz="2400" dirty="0"/>
              <a:t> Objectives provide the focus for design, development, implementation, and evaluation.</a:t>
            </a:r>
          </a:p>
        </p:txBody>
      </p:sp>
      <p:pic>
        <p:nvPicPr>
          <p:cNvPr id="11" name="Picture 10" descr="Red dot with arrows pointing to it">
            <a:extLst>
              <a:ext uri="{FF2B5EF4-FFF2-40B4-BE49-F238E27FC236}">
                <a16:creationId xmlns:a16="http://schemas.microsoft.com/office/drawing/2014/main" id="{F2C4EF6F-4509-5A3F-0A55-F30567C65F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34" r="13262" b="1"/>
          <a:stretch/>
        </p:blipFill>
        <p:spPr>
          <a:xfrm>
            <a:off x="9925586" y="2030132"/>
            <a:ext cx="4813356" cy="5408532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CA575B2A-2990-3272-D842-EE37766CCB85}"/>
              </a:ext>
            </a:extLst>
          </p:cNvPr>
          <p:cNvSpPr txBox="1"/>
          <p:nvPr/>
        </p:nvSpPr>
        <p:spPr>
          <a:xfrm>
            <a:off x="691053" y="7344969"/>
            <a:ext cx="1249154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23756">
              <a:spcAft>
                <a:spcPts val="600"/>
              </a:spcAft>
            </a:pPr>
            <a:r>
              <a:rPr lang="en-US" sz="10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These rules are from a combination of publications:</a:t>
            </a:r>
          </a:p>
          <a:p>
            <a:pPr defTabSz="1523756">
              <a:spcAft>
                <a:spcPts val="600"/>
              </a:spcAft>
            </a:pPr>
            <a:r>
              <a:rPr lang="en-US" sz="10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J. J. Phillips and P. P. Phillips. </a:t>
            </a:r>
            <a:r>
              <a:rPr lang="en-US" sz="1000" i="1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Beyond Learning Objectives: Develop Measurable Objectives that Link to the Bottom Line</a:t>
            </a:r>
            <a:r>
              <a:rPr lang="en-US" sz="10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Alexandria, VA: ASTD Press. 2008. </a:t>
            </a:r>
          </a:p>
          <a:p>
            <a:pPr defTabSz="1523756">
              <a:spcAft>
                <a:spcPts val="600"/>
              </a:spcAft>
            </a:pPr>
            <a:r>
              <a:rPr lang="en-US" sz="10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P. P. Phillips and J. J. Phillips. </a:t>
            </a:r>
            <a:r>
              <a:rPr lang="en-US" sz="1000" i="1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10 Steps to Successful Business Alignment</a:t>
            </a:r>
            <a:r>
              <a:rPr lang="en-US" sz="10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Alexandria, VA: ASTD Press. 2012.</a:t>
            </a:r>
          </a:p>
          <a:p>
            <a:pPr defTabSz="1523756">
              <a:spcAft>
                <a:spcPts val="600"/>
              </a:spcAft>
            </a:pPr>
            <a:r>
              <a:rPr lang="en-US" sz="10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J. </a:t>
            </a:r>
            <a:r>
              <a:rPr lang="en-US" sz="1000" dirty="0" err="1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Doerr</a:t>
            </a:r>
            <a:r>
              <a:rPr lang="en-US" sz="10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</a:t>
            </a:r>
            <a:r>
              <a:rPr lang="en-US" sz="1000" i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Measure What Matters: How Google, Bono, and the Gates Foundation Rock the World with OKRs</a:t>
            </a:r>
            <a:r>
              <a:rPr lang="en-US" sz="10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New York: Penguin. 2018.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7208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DF7C36B-2A95-4DB1-A402-5367DFD51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999518"/>
            <a:ext cx="15238412" cy="5713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CA75FA-F681-4B5D-93C7-49F3DDA1D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" y="7916428"/>
            <a:ext cx="15238394" cy="830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34E074C-27C4-4E38-B099-012123B75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91759" y="2171903"/>
            <a:ext cx="1245740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5238412" cy="85709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238413" cy="79164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B3E40E2-D6FE-0E6A-4FB4-FC9E3D770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326" y="793535"/>
            <a:ext cx="7959348" cy="18131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800" b="1" spc="-50" dirty="0">
                <a:latin typeface="+mj-lt"/>
                <a:cs typeface="+mj-cs"/>
              </a:rPr>
              <a:t>ROI Objectives</a:t>
            </a:r>
          </a:p>
        </p:txBody>
      </p:sp>
      <p:pic>
        <p:nvPicPr>
          <p:cNvPr id="9" name="Picture 8" descr="Calculator, pen, compass, money and a paper with graphs printed on it">
            <a:extLst>
              <a:ext uri="{FF2B5EF4-FFF2-40B4-BE49-F238E27FC236}">
                <a16:creationId xmlns:a16="http://schemas.microsoft.com/office/drawing/2014/main" id="{1E17C425-6158-642F-E98B-9890349D4B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00" r="27479"/>
          <a:stretch/>
        </p:blipFill>
        <p:spPr>
          <a:xfrm>
            <a:off x="20" y="-15157"/>
            <a:ext cx="5817243" cy="8586068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08832" y="2606645"/>
            <a:ext cx="771255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95989D-EF3C-6BC4-71D9-CEBA1352CB0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476326" y="2748133"/>
            <a:ext cx="7959348" cy="4586875"/>
          </a:xfrm>
        </p:spPr>
        <p:txBody>
          <a:bodyPr vert="horz" lIns="0" tIns="45720" rIns="0" bIns="45720" rtlCol="0">
            <a:normAutofit/>
          </a:bodyPr>
          <a:lstStyle/>
          <a:p>
            <a:pPr lvl="1" defTabSz="914400">
              <a:buClrTx/>
              <a:buFont typeface="Arial" panose="020B0604020202020204" pitchFamily="34" charset="0"/>
              <a:buChar char="•"/>
            </a:pPr>
            <a:r>
              <a:rPr lang="en-US" sz="3100" dirty="0">
                <a:latin typeface="+mn-lt"/>
                <a:cs typeface="+mn-cs"/>
              </a:rPr>
              <a:t>Set the value at the same level as other investments: 15 percent.</a:t>
            </a:r>
          </a:p>
          <a:p>
            <a:pPr lvl="1" defTabSz="914400">
              <a:buClrTx/>
              <a:buFont typeface="Arial" panose="020B0604020202020204" pitchFamily="34" charset="0"/>
              <a:buChar char="•"/>
            </a:pPr>
            <a:r>
              <a:rPr lang="en-US" sz="3100" dirty="0">
                <a:latin typeface="+mn-lt"/>
                <a:cs typeface="+mn-cs"/>
              </a:rPr>
              <a:t>Set slightly above other estimates: 25 percent.</a:t>
            </a:r>
          </a:p>
          <a:p>
            <a:pPr lvl="1" defTabSz="914400">
              <a:buClrTx/>
              <a:buFont typeface="Arial" panose="020B0604020202020204" pitchFamily="34" charset="0"/>
              <a:buChar char="•"/>
            </a:pPr>
            <a:r>
              <a:rPr lang="en-US" sz="3100" dirty="0">
                <a:latin typeface="+mn-lt"/>
                <a:cs typeface="+mn-cs"/>
              </a:rPr>
              <a:t>Set at breakeven: 0 percent.</a:t>
            </a:r>
          </a:p>
          <a:p>
            <a:pPr lvl="1" defTabSz="914400">
              <a:buClrTx/>
              <a:buFont typeface="Arial" panose="020B0604020202020204" pitchFamily="34" charset="0"/>
              <a:buChar char="•"/>
            </a:pPr>
            <a:r>
              <a:rPr lang="en-US" sz="3100" dirty="0">
                <a:latin typeface="+mn-lt"/>
                <a:cs typeface="+mn-cs"/>
              </a:rPr>
              <a:t>Set at client expectations.</a:t>
            </a:r>
          </a:p>
          <a:p>
            <a:pPr marL="0" indent="0" defTabSz="914400">
              <a:buFont typeface="Calibri" panose="020F0502020204030204" pitchFamily="34" charset="0"/>
              <a:buNone/>
            </a:pPr>
            <a:endParaRPr lang="en-US" sz="3100" i="1" dirty="0">
              <a:latin typeface="+mn-lt"/>
              <a:cs typeface="+mn-cs"/>
            </a:endParaRPr>
          </a:p>
          <a:p>
            <a:pPr marL="0" indent="0" defTabSz="914400">
              <a:buFont typeface="Calibri" panose="020F0502020204030204" pitchFamily="34" charset="0"/>
              <a:buNone/>
            </a:pPr>
            <a:r>
              <a:rPr lang="en-US" sz="3100" b="1" i="1" dirty="0">
                <a:latin typeface="+mn-lt"/>
                <a:cs typeface="+mn-cs"/>
              </a:rPr>
              <a:t>Private sector organizations usually go with option #2; public sector organizations prefer #3.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C142E8-E10F-814A-83E1-3785FE597321}"/>
              </a:ext>
            </a:extLst>
          </p:cNvPr>
          <p:cNvSpPr txBox="1">
            <a:spLocks/>
          </p:cNvSpPr>
          <p:nvPr/>
        </p:nvSpPr>
        <p:spPr>
          <a:xfrm>
            <a:off x="618" y="8114268"/>
            <a:ext cx="2063086" cy="456287"/>
          </a:xfrm>
          <a:prstGeom prst="rect">
            <a:avLst/>
          </a:prstGeom>
        </p:spPr>
        <p:txBody>
          <a:bodyPr vert="horz" lIns="152372" tIns="76186" rIns="152372" bIns="76186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rgbClr val="005B8E"/>
                </a:solidFill>
                <a:latin typeface="Roboto Light"/>
                <a:ea typeface="+mj-ea"/>
                <a:cs typeface="Roboto Light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800"/>
              <a:t>PW 62 / PDF 68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832219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88516-807B-19D5-B51E-C39BA4374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76" y="347083"/>
            <a:ext cx="13713460" cy="901623"/>
          </a:xfrm>
        </p:spPr>
        <p:txBody>
          <a:bodyPr/>
          <a:lstStyle/>
          <a:p>
            <a:r>
              <a:rPr lang="en-US" b="1" dirty="0"/>
              <a:t>Examples: Broad Objectives versus Measures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C3B8BBD-95E8-BAC5-A9D9-F35334F2EC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150040"/>
              </p:ext>
            </p:extLst>
          </p:nvPr>
        </p:nvGraphicFramePr>
        <p:xfrm>
          <a:off x="762477" y="1071567"/>
          <a:ext cx="13362369" cy="185916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66323">
                  <a:extLst>
                    <a:ext uri="{9D8B030D-6E8A-4147-A177-3AD203B41FA5}">
                      <a16:colId xmlns:a16="http://schemas.microsoft.com/office/drawing/2014/main" val="3451396305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1205531225"/>
                    </a:ext>
                  </a:extLst>
                </a:gridCol>
                <a:gridCol w="6962046">
                  <a:extLst>
                    <a:ext uri="{9D8B030D-6E8A-4147-A177-3AD203B41FA5}">
                      <a16:colId xmlns:a16="http://schemas.microsoft.com/office/drawing/2014/main" val="332195101"/>
                    </a:ext>
                  </a:extLst>
                </a:gridCol>
              </a:tblGrid>
              <a:tr h="65658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52372" marR="152372" marT="152372" marB="1523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Broad Objective</a:t>
                      </a:r>
                      <a:endParaRPr lang="en-US" sz="27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52372" marR="152372" marT="152372" marB="1523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Measure</a:t>
                      </a:r>
                      <a:endParaRPr lang="en-US" sz="27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52372" marR="152372" marT="152372" marB="1523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015662"/>
                  </a:ext>
                </a:extLst>
              </a:tr>
              <a:tr h="104776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</a:t>
                      </a:r>
                    </a:p>
                  </a:txBody>
                  <a:tcPr marL="152372" marR="152372" marT="152372" marB="15237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Participants will perceive program content as relevant to  their jobs.</a:t>
                      </a:r>
                      <a:endParaRPr lang="en-US" sz="1700" dirty="0">
                        <a:solidFill>
                          <a:srgbClr val="000000"/>
                        </a:solidFill>
                        <a:latin typeface="+mn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52372" marR="152372" marT="152372" marB="1523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80% of participants rate </a:t>
                      </a:r>
                      <a:r>
                        <a:rPr lang="en-US" sz="1700" b="0" i="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program </a:t>
                      </a:r>
                      <a:r>
                        <a:rPr lang="en-US" sz="1700" b="1" i="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relevance</a:t>
                      </a:r>
                      <a:r>
                        <a:rPr lang="en-US" sz="1700" b="0" i="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a 4.5 out of 5 on agreement scale. </a:t>
                      </a:r>
                    </a:p>
                    <a:p>
                      <a:pPr marL="285750" indent="-28575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80% of participants rate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intent to use</a:t>
                      </a: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 4.5 out of 5 on agreement scale.</a:t>
                      </a:r>
                    </a:p>
                  </a:txBody>
                  <a:tcPr marL="152372" marR="152372" marT="152372" marB="1523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861132"/>
                  </a:ext>
                </a:extLst>
              </a:tr>
            </a:tbl>
          </a:graphicData>
        </a:graphic>
      </p:graphicFrame>
      <p:graphicFrame>
        <p:nvGraphicFramePr>
          <p:cNvPr id="8" name="Table Placeholder 6">
            <a:extLst>
              <a:ext uri="{FF2B5EF4-FFF2-40B4-BE49-F238E27FC236}">
                <a16:creationId xmlns:a16="http://schemas.microsoft.com/office/drawing/2014/main" id="{61A30BCE-0794-9E00-0D0F-EE1024BB6E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0427"/>
              </p:ext>
            </p:extLst>
          </p:nvPr>
        </p:nvGraphicFramePr>
        <p:xfrm>
          <a:off x="762477" y="2775915"/>
          <a:ext cx="13362369" cy="2011680"/>
        </p:xfrm>
        <a:graphic>
          <a:graphicData uri="http://schemas.openxmlformats.org/drawingml/2006/table">
            <a:tbl>
              <a:tblPr firstRow="1" bandRow="1"/>
              <a:tblGrid>
                <a:gridCol w="1053623">
                  <a:extLst>
                    <a:ext uri="{9D8B030D-6E8A-4147-A177-3AD203B41FA5}">
                      <a16:colId xmlns:a16="http://schemas.microsoft.com/office/drawing/2014/main" val="1393144760"/>
                    </a:ext>
                  </a:extLst>
                </a:gridCol>
                <a:gridCol w="5346700">
                  <a:extLst>
                    <a:ext uri="{9D8B030D-6E8A-4147-A177-3AD203B41FA5}">
                      <a16:colId xmlns:a16="http://schemas.microsoft.com/office/drawing/2014/main" val="1819378842"/>
                    </a:ext>
                  </a:extLst>
                </a:gridCol>
                <a:gridCol w="6962046">
                  <a:extLst>
                    <a:ext uri="{9D8B030D-6E8A-4147-A177-3AD203B41FA5}">
                      <a16:colId xmlns:a16="http://schemas.microsoft.com/office/drawing/2014/main" val="3483610999"/>
                    </a:ext>
                  </a:extLst>
                </a:gridCol>
              </a:tblGrid>
              <a:tr h="859142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71409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142817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714226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285634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857043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428451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999860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571268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Participants will be able to:</a:t>
                      </a:r>
                    </a:p>
                    <a:p>
                      <a:pPr marL="285750" indent="-285750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Identify the extent and cost of meetings</a:t>
                      </a:r>
                    </a:p>
                    <a:p>
                      <a:pPr marL="285750" indent="-285750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Identity positives, negatives, and implications of basic meeting issues and dynamics</a:t>
                      </a:r>
                    </a:p>
                    <a:p>
                      <a:pPr marL="285750" indent="-285750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Demonstrate use of effective meeting skills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71409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142817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714226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285634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857043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428451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999860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571268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 </a:t>
                      </a:r>
                    </a:p>
                    <a:p>
                      <a:pPr marL="285750" indent="-28575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Given cost guidelines, determine the cost of last three meetings</a:t>
                      </a:r>
                    </a:p>
                    <a:p>
                      <a:pPr marL="285750" indent="-28575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From a list of 30 positive and negative meeting behaviors, correctly identify the implications of each behavior.</a:t>
                      </a:r>
                    </a:p>
                    <a:p>
                      <a:pPr marL="285750" indent="-28575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Demonstrate appropriate responses to eight of ten active role play scenarios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105262"/>
                  </a:ext>
                </a:extLst>
              </a:tr>
            </a:tbl>
          </a:graphicData>
        </a:graphic>
      </p:graphicFrame>
      <p:graphicFrame>
        <p:nvGraphicFramePr>
          <p:cNvPr id="9" name="Table Placeholder 5">
            <a:extLst>
              <a:ext uri="{FF2B5EF4-FFF2-40B4-BE49-F238E27FC236}">
                <a16:creationId xmlns:a16="http://schemas.microsoft.com/office/drawing/2014/main" id="{BD330F3D-E932-F0B8-2490-F9B7707A5D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7757"/>
              </p:ext>
            </p:extLst>
          </p:nvPr>
        </p:nvGraphicFramePr>
        <p:xfrm>
          <a:off x="762477" y="4788497"/>
          <a:ext cx="13362369" cy="1402080"/>
        </p:xfrm>
        <a:graphic>
          <a:graphicData uri="http://schemas.openxmlformats.org/drawingml/2006/table">
            <a:tbl>
              <a:tblPr firstRow="1" bandRow="1"/>
              <a:tblGrid>
                <a:gridCol w="1040923">
                  <a:extLst>
                    <a:ext uri="{9D8B030D-6E8A-4147-A177-3AD203B41FA5}">
                      <a16:colId xmlns:a16="http://schemas.microsoft.com/office/drawing/2014/main" val="2174495347"/>
                    </a:ext>
                  </a:extLst>
                </a:gridCol>
                <a:gridCol w="5359400">
                  <a:extLst>
                    <a:ext uri="{9D8B030D-6E8A-4147-A177-3AD203B41FA5}">
                      <a16:colId xmlns:a16="http://schemas.microsoft.com/office/drawing/2014/main" val="3289973626"/>
                    </a:ext>
                  </a:extLst>
                </a:gridCol>
                <a:gridCol w="6962046">
                  <a:extLst>
                    <a:ext uri="{9D8B030D-6E8A-4147-A177-3AD203B41FA5}">
                      <a16:colId xmlns:a16="http://schemas.microsoft.com/office/drawing/2014/main" val="3791832660"/>
                    </a:ext>
                  </a:extLst>
                </a:gridCol>
              </a:tblGrid>
              <a:tr h="299283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71409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142817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714226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285634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857043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428451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999860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571268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Participants will use effective </a:t>
                      </a:r>
                      <a:b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</a:b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meeting behaviors.</a:t>
                      </a:r>
                    </a:p>
                    <a:p>
                      <a:pPr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700" dirty="0">
                        <a:solidFill>
                          <a:srgbClr val="000000"/>
                        </a:solidFill>
                        <a:latin typeface="+mn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285750" indent="-285750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Barriers to using effective meeting skills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71409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142817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714226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285634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857043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428451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999860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571268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80% of participants indicate significant change or greater with the use of meeting behaviors.</a:t>
                      </a:r>
                    </a:p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Five most frequently used meeting behaviors as identified by participants</a:t>
                      </a:r>
                    </a:p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Top five barriers to using effective meeting skills as planned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982941"/>
                  </a:ext>
                </a:extLst>
              </a:tr>
            </a:tbl>
          </a:graphicData>
        </a:graphic>
      </p:graphicFrame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9B01B0CE-EFC4-EB7B-5DEB-9B8A02DF05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4463705"/>
              </p:ext>
            </p:extLst>
          </p:nvPr>
        </p:nvGraphicFramePr>
        <p:xfrm>
          <a:off x="762476" y="6182441"/>
          <a:ext cx="13362369" cy="2343546"/>
        </p:xfrm>
        <a:graphic>
          <a:graphicData uri="http://schemas.openxmlformats.org/drawingml/2006/table">
            <a:tbl>
              <a:tblPr firstRow="1" bandRow="1"/>
              <a:tblGrid>
                <a:gridCol w="1040924">
                  <a:extLst>
                    <a:ext uri="{9D8B030D-6E8A-4147-A177-3AD203B41FA5}">
                      <a16:colId xmlns:a16="http://schemas.microsoft.com/office/drawing/2014/main" val="2496740591"/>
                    </a:ext>
                  </a:extLst>
                </a:gridCol>
                <a:gridCol w="535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2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856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71409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142817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714226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285634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857043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428451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999860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571268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Shorter meetings</a:t>
                      </a:r>
                    </a:p>
                    <a:p>
                      <a:pPr marL="285750" indent="-285750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Fewer meetings</a:t>
                      </a:r>
                    </a:p>
                    <a:p>
                      <a:pPr marL="285750" indent="-285750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Few meeting participants</a:t>
                      </a:r>
                    </a:p>
                    <a:p>
                      <a:pPr marL="285750" indent="-285750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Other benefits related to improvement in productivity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71409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142817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714226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285634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857043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428451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999860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571268" algn="l" defTabSz="1142817" rtl="0" eaLnBrk="1" latinLnBrk="0" hangingPunct="1">
                        <a:defRPr sz="22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Reported difference time spent in meetings pre-post</a:t>
                      </a:r>
                    </a:p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Reported difference in the number of meeting chaired pre-post</a:t>
                      </a:r>
                    </a:p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Reported difference in the number of people in meetings</a:t>
                      </a:r>
                    </a:p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Reported time savings, cost savings, output improvement, quality improvement, project turnaround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56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latin typeface="+mn-lt"/>
                          <a:ea typeface="Roboto" panose="02000000000000000000" pitchFamily="2" charset="0"/>
                        </a:rPr>
                        <a:t>ROI Target of 25% (based on conversation with client, Al Hudson)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US" sz="1700" dirty="0">
                        <a:solidFill>
                          <a:srgbClr val="000000"/>
                        </a:solidFill>
                        <a:latin typeface="+mn-lt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03473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864531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4"/>
          <p:cNvSpPr>
            <a:spLocks noChangeArrowheads="1"/>
          </p:cNvSpPr>
          <p:nvPr/>
        </p:nvSpPr>
        <p:spPr bwMode="auto">
          <a:xfrm>
            <a:off x="317016" y="2065141"/>
            <a:ext cx="142026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defTabSz="761878">
              <a:tabLst>
                <a:tab pos="571409" algn="l"/>
                <a:tab pos="1142817" algn="l"/>
                <a:tab pos="1785653" algn="l"/>
                <a:tab pos="2285634" algn="l"/>
                <a:tab pos="2857043" algn="l"/>
                <a:tab pos="3428451" algn="l"/>
                <a:tab pos="3999860" algn="l"/>
                <a:tab pos="11356746" algn="r"/>
              </a:tabLst>
              <a:defRPr/>
            </a:pPr>
            <a:r>
              <a:rPr lang="en-US" sz="20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5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</a:t>
            </a:r>
            <a:r>
              <a:rPr lang="en-US" sz="15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:___________________________________________________   </a:t>
            </a:r>
            <a:r>
              <a:rPr lang="en-US" sz="15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Responsibility: </a:t>
            </a:r>
            <a:r>
              <a:rPr lang="en-US" sz="15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________________________________________________________   </a:t>
            </a:r>
            <a:r>
              <a:rPr lang="en-US" sz="1500" b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Date</a:t>
            </a:r>
            <a:r>
              <a:rPr lang="en-US" sz="15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:_____________________</a:t>
            </a:r>
            <a:endParaRPr lang="en-US" sz="225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560374" name="Group 2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365818"/>
              </p:ext>
            </p:extLst>
          </p:nvPr>
        </p:nvGraphicFramePr>
        <p:xfrm>
          <a:off x="517879" y="2599280"/>
          <a:ext cx="14202649" cy="5485557"/>
        </p:xfrm>
        <a:graphic>
          <a:graphicData uri="http://schemas.openxmlformats.org/drawingml/2006/table">
            <a:tbl>
              <a:tblPr/>
              <a:tblGrid>
                <a:gridCol w="842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1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1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18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18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18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2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Level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Broad Program Objective(s)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Measures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Data Collection Method/ Instruments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Data Sources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Timing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Responsibilities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02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6063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Reaction/Satisfaction and Planned Actions</a:t>
                      </a: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02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6063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6063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Learning</a:t>
                      </a: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92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6063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Application/ Implementation</a:t>
                      </a: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02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Business Impact</a:t>
                      </a: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6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ROI</a:t>
                      </a: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Comments:</a:t>
                      </a:r>
                    </a:p>
                  </a:txBody>
                  <a:tcPr marL="114279" marR="114279" marT="57143" marB="5714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947074C-CBB4-2C11-0EB6-40847197C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31" y="1014009"/>
            <a:ext cx="13713460" cy="901623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Data Collection Plan</a:t>
            </a:r>
          </a:p>
        </p:txBody>
      </p:sp>
      <p:pic>
        <p:nvPicPr>
          <p:cNvPr id="3" name="Graphic 2" descr="Arrow: Clockwise curve">
            <a:extLst>
              <a:ext uri="{FF2B5EF4-FFF2-40B4-BE49-F238E27FC236}">
                <a16:creationId xmlns:a16="http://schemas.microsoft.com/office/drawing/2014/main" id="{14B064F6-F169-41F2-8926-2BCF3A9838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4358281" flipH="1">
            <a:off x="3067195" y="1570385"/>
            <a:ext cx="789175" cy="1565728"/>
          </a:xfrm>
          <a:prstGeom prst="rect">
            <a:avLst/>
          </a:prstGeom>
        </p:spPr>
      </p:pic>
      <p:pic>
        <p:nvPicPr>
          <p:cNvPr id="4" name="Graphic 3" descr="Arrow: Clockwise curve">
            <a:extLst>
              <a:ext uri="{FF2B5EF4-FFF2-40B4-BE49-F238E27FC236}">
                <a16:creationId xmlns:a16="http://schemas.microsoft.com/office/drawing/2014/main" id="{945A137D-242F-BF2F-7B2E-9251861494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4358281" flipH="1">
            <a:off x="5433953" y="1570385"/>
            <a:ext cx="789175" cy="1565728"/>
          </a:xfrm>
          <a:prstGeom prst="rect">
            <a:avLst/>
          </a:prstGeom>
        </p:spPr>
      </p:pic>
      <p:sp>
        <p:nvSpPr>
          <p:cNvPr id="7" name="Google Shape;1573;p25">
            <a:extLst>
              <a:ext uri="{FF2B5EF4-FFF2-40B4-BE49-F238E27FC236}">
                <a16:creationId xmlns:a16="http://schemas.microsoft.com/office/drawing/2014/main" id="{365492E8-8840-4541-A05C-09595E2EF531}"/>
              </a:ext>
            </a:extLst>
          </p:cNvPr>
          <p:cNvSpPr txBox="1"/>
          <p:nvPr/>
        </p:nvSpPr>
        <p:spPr>
          <a:xfrm>
            <a:off x="11809067" y="8114269"/>
            <a:ext cx="3428088" cy="456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2" tIns="57109" rIns="114252" bIns="57109" anchor="ctr" anchorCtr="0">
            <a:normAutofit/>
          </a:bodyPr>
          <a:lstStyle/>
          <a:p>
            <a:pPr algn="r" defTabSz="1142777">
              <a:buClr>
                <a:srgbClr val="7F7F7F"/>
              </a:buClr>
              <a:buSzPts val="1200"/>
              <a:defRPr/>
            </a:pPr>
            <a:fld id="{00000000-1234-1234-1234-123412341234}" type="slidenum">
              <a:rPr lang="en-US" sz="1500" kern="0" smtClea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algn="r" defTabSz="1142777">
                <a:buClr>
                  <a:srgbClr val="7F7F7F"/>
                </a:buClr>
                <a:buSzPts val="1200"/>
                <a:defRPr/>
              </a:pPr>
              <a:t>15</a:t>
            </a:fld>
            <a:endParaRPr lang="en-US" sz="1500" kern="0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8799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F748-BD73-8843-A3F8-7257CE27B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352" y="22810"/>
            <a:ext cx="11175408" cy="973808"/>
          </a:xfrm>
        </p:spPr>
        <p:txBody>
          <a:bodyPr>
            <a:normAutofit/>
          </a:bodyPr>
          <a:lstStyle/>
          <a:p>
            <a:pPr algn="ctr"/>
            <a:r>
              <a:rPr lang="en-US" sz="5499" b="1" dirty="0"/>
              <a:t>Methods for Collecting Program Data</a:t>
            </a:r>
            <a:endParaRPr lang="en-US" sz="5499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8E3803-5865-3344-85FB-1F398906F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10210" y="8091781"/>
            <a:ext cx="3428365" cy="456322"/>
          </a:xfrm>
        </p:spPr>
        <p:txBody>
          <a:bodyPr>
            <a:normAutofit/>
          </a:bodyPr>
          <a:lstStyle/>
          <a:p>
            <a:pPr defTabSz="1142817">
              <a:spcAft>
                <a:spcPts val="750"/>
              </a:spcAft>
            </a:pPr>
            <a:fld id="{F66EDC32-54A6-47F9-995D-CF87818BE538}" type="slidenum">
              <a:rPr lang="en-US">
                <a:solidFill>
                  <a:srgbClr val="171616">
                    <a:tint val="75000"/>
                  </a:srgbClr>
                </a:solidFill>
                <a:latin typeface="Calibri" panose="020F0502020204030204"/>
              </a:rPr>
              <a:pPr defTabSz="1142817">
                <a:spcAft>
                  <a:spcPts val="750"/>
                </a:spcAft>
              </a:pPr>
              <a:t>16</a:t>
            </a:fld>
            <a:endParaRPr lang="en-US">
              <a:solidFill>
                <a:srgbClr val="171616">
                  <a:tint val="75000"/>
                </a:srgbClr>
              </a:solidFill>
              <a:latin typeface="Calibri" panose="020F0502020204030204"/>
            </a:endParaRPr>
          </a:p>
        </p:txBody>
      </p:sp>
      <p:graphicFrame>
        <p:nvGraphicFramePr>
          <p:cNvPr id="19" name="Content Placeholder 4">
            <a:extLst>
              <a:ext uri="{FF2B5EF4-FFF2-40B4-BE49-F238E27FC236}">
                <a16:creationId xmlns:a16="http://schemas.microsoft.com/office/drawing/2014/main" id="{DA889E25-C883-4C70-8F97-E59231782B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835527"/>
              </p:ext>
            </p:extLst>
          </p:nvPr>
        </p:nvGraphicFramePr>
        <p:xfrm>
          <a:off x="1305881" y="1737917"/>
          <a:ext cx="12626649" cy="5862950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7077338">
                  <a:extLst>
                    <a:ext uri="{9D8B030D-6E8A-4147-A177-3AD203B41FA5}">
                      <a16:colId xmlns:a16="http://schemas.microsoft.com/office/drawing/2014/main" val="4156046324"/>
                    </a:ext>
                  </a:extLst>
                </a:gridCol>
                <a:gridCol w="1387564">
                  <a:extLst>
                    <a:ext uri="{9D8B030D-6E8A-4147-A177-3AD203B41FA5}">
                      <a16:colId xmlns:a16="http://schemas.microsoft.com/office/drawing/2014/main" val="4056604273"/>
                    </a:ext>
                  </a:extLst>
                </a:gridCol>
                <a:gridCol w="1387249">
                  <a:extLst>
                    <a:ext uri="{9D8B030D-6E8A-4147-A177-3AD203B41FA5}">
                      <a16:colId xmlns:a16="http://schemas.microsoft.com/office/drawing/2014/main" val="4037341994"/>
                    </a:ext>
                  </a:extLst>
                </a:gridCol>
                <a:gridCol w="1387249">
                  <a:extLst>
                    <a:ext uri="{9D8B030D-6E8A-4147-A177-3AD203B41FA5}">
                      <a16:colId xmlns:a16="http://schemas.microsoft.com/office/drawing/2014/main" val="3859298061"/>
                    </a:ext>
                  </a:extLst>
                </a:gridCol>
                <a:gridCol w="1387249">
                  <a:extLst>
                    <a:ext uri="{9D8B030D-6E8A-4147-A177-3AD203B41FA5}">
                      <a16:colId xmlns:a16="http://schemas.microsoft.com/office/drawing/2014/main" val="2094268223"/>
                    </a:ext>
                  </a:extLst>
                </a:gridCol>
              </a:tblGrid>
              <a:tr h="589036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 dirty="0">
                          <a:effectLst/>
                        </a:rPr>
                        <a:t>Method</a:t>
                      </a:r>
                      <a:endParaRPr lang="en-US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 anchor="ctr"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 dirty="0">
                          <a:effectLst/>
                        </a:rPr>
                        <a:t>Typical Levels</a:t>
                      </a:r>
                      <a:endParaRPr lang="en-US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042604"/>
                  </a:ext>
                </a:extLst>
              </a:tr>
              <a:tr h="5890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 b="1" dirty="0">
                          <a:effectLst/>
                        </a:rPr>
                        <a:t>1</a:t>
                      </a:r>
                      <a:endParaRPr lang="en-US" sz="2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 b="1" dirty="0">
                          <a:effectLst/>
                        </a:rPr>
                        <a:t>2</a:t>
                      </a:r>
                      <a:endParaRPr lang="en-US" sz="2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 b="1" dirty="0">
                          <a:effectLst/>
                        </a:rPr>
                        <a:t>3</a:t>
                      </a:r>
                      <a:endParaRPr lang="en-US" sz="2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400" b="1" dirty="0">
                          <a:effectLst/>
                        </a:rPr>
                        <a:t>4</a:t>
                      </a:r>
                      <a:endParaRPr lang="en-US" sz="2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extLst>
                  <a:ext uri="{0D108BD9-81ED-4DB2-BD59-A6C34878D82A}">
                    <a16:rowId xmlns:a16="http://schemas.microsoft.com/office/drawing/2014/main" val="943656540"/>
                  </a:ext>
                </a:extLst>
              </a:tr>
              <a:tr h="5205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b="0" dirty="0">
                          <a:effectLst/>
                        </a:rPr>
                        <a:t>Surveys  </a:t>
                      </a:r>
                      <a:endParaRPr lang="en-US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dirty="0">
                          <a:effectLst/>
                        </a:rPr>
                        <a:t>✓</a:t>
                      </a:r>
                      <a:endParaRPr lang="en-US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dirty="0">
                          <a:effectLst/>
                        </a:rPr>
                        <a:t> </a:t>
                      </a:r>
                      <a:endParaRPr lang="en-US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extLst>
                  <a:ext uri="{0D108BD9-81ED-4DB2-BD59-A6C34878D82A}">
                    <a16:rowId xmlns:a16="http://schemas.microsoft.com/office/drawing/2014/main" val="963822573"/>
                  </a:ext>
                </a:extLst>
              </a:tr>
              <a:tr h="5205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b="0">
                          <a:effectLst/>
                        </a:rPr>
                        <a:t>Questionnaires</a:t>
                      </a:r>
                      <a:endParaRPr lang="en-US" sz="29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dirty="0">
                          <a:effectLst/>
                        </a:rPr>
                        <a:t>✓</a:t>
                      </a:r>
                      <a:endParaRPr lang="en-US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extLst>
                  <a:ext uri="{0D108BD9-81ED-4DB2-BD59-A6C34878D82A}">
                    <a16:rowId xmlns:a16="http://schemas.microsoft.com/office/drawing/2014/main" val="976991401"/>
                  </a:ext>
                </a:extLst>
              </a:tr>
              <a:tr h="5205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b="0" dirty="0">
                          <a:effectLst/>
                        </a:rPr>
                        <a:t>Observation</a:t>
                      </a:r>
                      <a:endParaRPr lang="en-US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dirty="0">
                          <a:effectLst/>
                        </a:rPr>
                        <a:t> </a:t>
                      </a:r>
                      <a:endParaRPr lang="en-US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dirty="0">
                          <a:effectLst/>
                        </a:rPr>
                        <a:t>✓</a:t>
                      </a:r>
                      <a:endParaRPr lang="en-US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 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extLst>
                  <a:ext uri="{0D108BD9-81ED-4DB2-BD59-A6C34878D82A}">
                    <a16:rowId xmlns:a16="http://schemas.microsoft.com/office/drawing/2014/main" val="1254966892"/>
                  </a:ext>
                </a:extLst>
              </a:tr>
              <a:tr h="5205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b="0" dirty="0">
                          <a:effectLst/>
                        </a:rPr>
                        <a:t>Interviews </a:t>
                      </a:r>
                      <a:endParaRPr lang="en-US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dirty="0">
                          <a:effectLst/>
                        </a:rPr>
                        <a:t>✓</a:t>
                      </a:r>
                      <a:endParaRPr lang="en-US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 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extLst>
                  <a:ext uri="{0D108BD9-81ED-4DB2-BD59-A6C34878D82A}">
                    <a16:rowId xmlns:a16="http://schemas.microsoft.com/office/drawing/2014/main" val="3035015301"/>
                  </a:ext>
                </a:extLst>
              </a:tr>
              <a:tr h="5205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b="0" dirty="0">
                          <a:effectLst/>
                        </a:rPr>
                        <a:t>Focus Groups</a:t>
                      </a:r>
                      <a:endParaRPr lang="en-US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dirty="0">
                          <a:effectLst/>
                        </a:rPr>
                        <a:t>✓</a:t>
                      </a:r>
                      <a:endParaRPr lang="en-US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 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extLst>
                  <a:ext uri="{0D108BD9-81ED-4DB2-BD59-A6C34878D82A}">
                    <a16:rowId xmlns:a16="http://schemas.microsoft.com/office/drawing/2014/main" val="3885051210"/>
                  </a:ext>
                </a:extLst>
              </a:tr>
              <a:tr h="5205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b="0" dirty="0">
                          <a:effectLst/>
                        </a:rPr>
                        <a:t>Tests</a:t>
                      </a:r>
                      <a:endParaRPr lang="en-US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 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 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 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extLst>
                  <a:ext uri="{0D108BD9-81ED-4DB2-BD59-A6C34878D82A}">
                    <a16:rowId xmlns:a16="http://schemas.microsoft.com/office/drawing/2014/main" val="3051741937"/>
                  </a:ext>
                </a:extLst>
              </a:tr>
              <a:tr h="5205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b="0" dirty="0">
                          <a:effectLst/>
                        </a:rPr>
                        <a:t>Action Planning</a:t>
                      </a:r>
                      <a:endParaRPr lang="en-US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 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 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extLst>
                  <a:ext uri="{0D108BD9-81ED-4DB2-BD59-A6C34878D82A}">
                    <a16:rowId xmlns:a16="http://schemas.microsoft.com/office/drawing/2014/main" val="2757420538"/>
                  </a:ext>
                </a:extLst>
              </a:tr>
              <a:tr h="5205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b="0" dirty="0">
                          <a:effectLst/>
                        </a:rPr>
                        <a:t>Performance Contracting</a:t>
                      </a:r>
                      <a:endParaRPr lang="en-US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 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 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✓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extLst>
                  <a:ext uri="{0D108BD9-81ED-4DB2-BD59-A6C34878D82A}">
                    <a16:rowId xmlns:a16="http://schemas.microsoft.com/office/drawing/2014/main" val="79082683"/>
                  </a:ext>
                </a:extLst>
              </a:tr>
              <a:tr h="5205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b="0" dirty="0">
                          <a:effectLst/>
                        </a:rPr>
                        <a:t>Performance Monitoring</a:t>
                      </a:r>
                      <a:endParaRPr lang="en-US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 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 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>
                          <a:effectLst/>
                        </a:rPr>
                        <a:t> </a:t>
                      </a:r>
                      <a:endParaRPr lang="en-US" sz="2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900" dirty="0">
                          <a:effectLst/>
                        </a:rPr>
                        <a:t>✓</a:t>
                      </a:r>
                      <a:endParaRPr lang="en-US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9648" marR="129648" marT="0" marB="0"/>
                </a:tc>
                <a:extLst>
                  <a:ext uri="{0D108BD9-81ED-4DB2-BD59-A6C34878D82A}">
                    <a16:rowId xmlns:a16="http://schemas.microsoft.com/office/drawing/2014/main" val="1382732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3331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Google Shape;1758;p234"/>
          <p:cNvSpPr/>
          <p:nvPr/>
        </p:nvSpPr>
        <p:spPr>
          <a:xfrm>
            <a:off x="6274050" y="-1"/>
            <a:ext cx="8963745" cy="8570913"/>
          </a:xfrm>
          <a:prstGeom prst="rect">
            <a:avLst/>
          </a:prstGeom>
          <a:solidFill>
            <a:schemeClr val="lt1">
              <a:alpha val="96862"/>
            </a:schemeClr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9" name="Google Shape;1759;p234"/>
          <p:cNvSpPr txBox="1"/>
          <p:nvPr/>
        </p:nvSpPr>
        <p:spPr>
          <a:xfrm>
            <a:off x="7851611" y="1504231"/>
            <a:ext cx="6719555" cy="2446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357130" marR="0" lvl="0" indent="-198406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None/>
              <a:tabLst/>
              <a:defRPr/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357130" marR="0" lvl="0" indent="-35713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12 months online</a:t>
            </a:r>
          </a:p>
          <a:p>
            <a:pPr marL="357130" marR="0" lvl="0" indent="-35713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Monthly skill-building (first six months)</a:t>
            </a:r>
          </a:p>
          <a:p>
            <a:pPr marL="357130" marR="0" lvl="0" indent="-35713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Special guest speakers (second six months)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57130" marR="0" lvl="0" indent="-198406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None/>
              <a:tabLst/>
              <a:defRPr/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357130" marR="0" lvl="0" indent="-198406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None/>
              <a:tabLst/>
              <a:defRPr/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0" name="Google Shape;1760;p234"/>
          <p:cNvSpPr txBox="1"/>
          <p:nvPr/>
        </p:nvSpPr>
        <p:spPr>
          <a:xfrm>
            <a:off x="7851611" y="1238421"/>
            <a:ext cx="671955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12-month open-enrollment virtual program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cxnSp>
        <p:nvCxnSpPr>
          <p:cNvPr id="1761" name="Google Shape;1761;p234"/>
          <p:cNvCxnSpPr/>
          <p:nvPr/>
        </p:nvCxnSpPr>
        <p:spPr>
          <a:xfrm>
            <a:off x="6361329" y="3476483"/>
            <a:ext cx="8832064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762" name="Google Shape;1762;p234"/>
          <p:cNvGrpSpPr/>
          <p:nvPr/>
        </p:nvGrpSpPr>
        <p:grpSpPr>
          <a:xfrm>
            <a:off x="6632950" y="1143078"/>
            <a:ext cx="701440" cy="701440"/>
            <a:chOff x="5308075" y="1784609"/>
            <a:chExt cx="561256" cy="561256"/>
          </a:xfrm>
        </p:grpSpPr>
        <p:sp>
          <p:nvSpPr>
            <p:cNvPr id="1763" name="Google Shape;1763;p234"/>
            <p:cNvSpPr/>
            <p:nvPr/>
          </p:nvSpPr>
          <p:spPr>
            <a:xfrm>
              <a:off x="5308075" y="1784609"/>
              <a:ext cx="561256" cy="5612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14260" tIns="57114" rIns="114260" bIns="57114" anchor="ctr" anchorCtr="0">
              <a:noAutofit/>
            </a:bodyPr>
            <a:lstStyle/>
            <a:p>
              <a:pPr marL="0" marR="0" lvl="0" indent="0" algn="ctr" defTabSz="1142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Tx/>
                <a:buNone/>
                <a:tabLst/>
                <a:defRPr/>
              </a:pPr>
              <a:endParaRPr kumimoji="0" sz="17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4" name="Google Shape;1764;p234"/>
            <p:cNvSpPr/>
            <p:nvPr/>
          </p:nvSpPr>
          <p:spPr>
            <a:xfrm>
              <a:off x="5483869" y="1925203"/>
              <a:ext cx="209668" cy="280069"/>
            </a:xfrm>
            <a:custGeom>
              <a:avLst/>
              <a:gdLst/>
              <a:ahLst/>
              <a:cxnLst/>
              <a:rect l="l" t="t" r="r" b="b"/>
              <a:pathLst>
                <a:path w="4908" h="6556" extrusionOk="0">
                  <a:moveTo>
                    <a:pt x="4016" y="2366"/>
                  </a:moveTo>
                  <a:lnTo>
                    <a:pt x="3406" y="3195"/>
                  </a:lnTo>
                  <a:lnTo>
                    <a:pt x="3697" y="3411"/>
                  </a:lnTo>
                  <a:lnTo>
                    <a:pt x="4022" y="2968"/>
                  </a:lnTo>
                  <a:lnTo>
                    <a:pt x="4022" y="2968"/>
                  </a:lnTo>
                  <a:lnTo>
                    <a:pt x="4306" y="2581"/>
                  </a:lnTo>
                  <a:lnTo>
                    <a:pt x="4016" y="2366"/>
                  </a:lnTo>
                  <a:close/>
                  <a:moveTo>
                    <a:pt x="3488" y="1627"/>
                  </a:moveTo>
                  <a:lnTo>
                    <a:pt x="3119" y="2129"/>
                  </a:lnTo>
                  <a:lnTo>
                    <a:pt x="3081" y="2179"/>
                  </a:lnTo>
                  <a:lnTo>
                    <a:pt x="2711" y="2683"/>
                  </a:lnTo>
                  <a:lnTo>
                    <a:pt x="3002" y="2896"/>
                  </a:lnTo>
                  <a:lnTo>
                    <a:pt x="3761" y="1868"/>
                  </a:lnTo>
                  <a:lnTo>
                    <a:pt x="3763" y="1866"/>
                  </a:lnTo>
                  <a:lnTo>
                    <a:pt x="3779" y="1842"/>
                  </a:lnTo>
                  <a:lnTo>
                    <a:pt x="3488" y="1627"/>
                  </a:lnTo>
                  <a:close/>
                  <a:moveTo>
                    <a:pt x="2982" y="859"/>
                  </a:moveTo>
                  <a:lnTo>
                    <a:pt x="2462" y="1563"/>
                  </a:lnTo>
                  <a:lnTo>
                    <a:pt x="2785" y="1736"/>
                  </a:lnTo>
                  <a:lnTo>
                    <a:pt x="3273" y="1074"/>
                  </a:lnTo>
                  <a:lnTo>
                    <a:pt x="2982" y="859"/>
                  </a:lnTo>
                  <a:close/>
                  <a:moveTo>
                    <a:pt x="2097" y="602"/>
                  </a:moveTo>
                  <a:lnTo>
                    <a:pt x="1693" y="1150"/>
                  </a:lnTo>
                  <a:lnTo>
                    <a:pt x="2016" y="1324"/>
                  </a:lnTo>
                  <a:lnTo>
                    <a:pt x="2388" y="817"/>
                  </a:lnTo>
                  <a:lnTo>
                    <a:pt x="2097" y="602"/>
                  </a:lnTo>
                  <a:close/>
                  <a:moveTo>
                    <a:pt x="2056" y="0"/>
                  </a:moveTo>
                  <a:lnTo>
                    <a:pt x="2103" y="8"/>
                  </a:lnTo>
                  <a:lnTo>
                    <a:pt x="2149" y="24"/>
                  </a:lnTo>
                  <a:lnTo>
                    <a:pt x="2193" y="50"/>
                  </a:lnTo>
                  <a:lnTo>
                    <a:pt x="2687" y="413"/>
                  </a:lnTo>
                  <a:lnTo>
                    <a:pt x="2727" y="359"/>
                  </a:lnTo>
                  <a:lnTo>
                    <a:pt x="2759" y="323"/>
                  </a:lnTo>
                  <a:lnTo>
                    <a:pt x="2799" y="293"/>
                  </a:lnTo>
                  <a:lnTo>
                    <a:pt x="2842" y="273"/>
                  </a:lnTo>
                  <a:lnTo>
                    <a:pt x="2890" y="259"/>
                  </a:lnTo>
                  <a:lnTo>
                    <a:pt x="2940" y="257"/>
                  </a:lnTo>
                  <a:lnTo>
                    <a:pt x="2988" y="265"/>
                  </a:lnTo>
                  <a:lnTo>
                    <a:pt x="3034" y="281"/>
                  </a:lnTo>
                  <a:lnTo>
                    <a:pt x="3077" y="307"/>
                  </a:lnTo>
                  <a:lnTo>
                    <a:pt x="3773" y="819"/>
                  </a:lnTo>
                  <a:lnTo>
                    <a:pt x="3808" y="853"/>
                  </a:lnTo>
                  <a:lnTo>
                    <a:pt x="3838" y="893"/>
                  </a:lnTo>
                  <a:lnTo>
                    <a:pt x="3858" y="937"/>
                  </a:lnTo>
                  <a:lnTo>
                    <a:pt x="3870" y="983"/>
                  </a:lnTo>
                  <a:lnTo>
                    <a:pt x="3874" y="1031"/>
                  </a:lnTo>
                  <a:lnTo>
                    <a:pt x="3866" y="1078"/>
                  </a:lnTo>
                  <a:lnTo>
                    <a:pt x="3850" y="1126"/>
                  </a:lnTo>
                  <a:lnTo>
                    <a:pt x="3824" y="1170"/>
                  </a:lnTo>
                  <a:lnTo>
                    <a:pt x="3785" y="1224"/>
                  </a:lnTo>
                  <a:lnTo>
                    <a:pt x="4279" y="1589"/>
                  </a:lnTo>
                  <a:lnTo>
                    <a:pt x="4316" y="1623"/>
                  </a:lnTo>
                  <a:lnTo>
                    <a:pt x="4344" y="1662"/>
                  </a:lnTo>
                  <a:lnTo>
                    <a:pt x="4366" y="1706"/>
                  </a:lnTo>
                  <a:lnTo>
                    <a:pt x="4378" y="1752"/>
                  </a:lnTo>
                  <a:lnTo>
                    <a:pt x="4380" y="1800"/>
                  </a:lnTo>
                  <a:lnTo>
                    <a:pt x="4372" y="1848"/>
                  </a:lnTo>
                  <a:lnTo>
                    <a:pt x="4356" y="1894"/>
                  </a:lnTo>
                  <a:lnTo>
                    <a:pt x="4330" y="1938"/>
                  </a:lnTo>
                  <a:lnTo>
                    <a:pt x="4312" y="1963"/>
                  </a:lnTo>
                  <a:lnTo>
                    <a:pt x="4806" y="2326"/>
                  </a:lnTo>
                  <a:lnTo>
                    <a:pt x="4844" y="2362"/>
                  </a:lnTo>
                  <a:lnTo>
                    <a:pt x="4872" y="2400"/>
                  </a:lnTo>
                  <a:lnTo>
                    <a:pt x="4894" y="2444"/>
                  </a:lnTo>
                  <a:lnTo>
                    <a:pt x="4906" y="2492"/>
                  </a:lnTo>
                  <a:lnTo>
                    <a:pt x="4908" y="2539"/>
                  </a:lnTo>
                  <a:lnTo>
                    <a:pt x="4902" y="2587"/>
                  </a:lnTo>
                  <a:lnTo>
                    <a:pt x="4886" y="2633"/>
                  </a:lnTo>
                  <a:lnTo>
                    <a:pt x="4860" y="2677"/>
                  </a:lnTo>
                  <a:lnTo>
                    <a:pt x="4468" y="3209"/>
                  </a:lnTo>
                  <a:lnTo>
                    <a:pt x="4322" y="4401"/>
                  </a:lnTo>
                  <a:lnTo>
                    <a:pt x="4312" y="4453"/>
                  </a:lnTo>
                  <a:lnTo>
                    <a:pt x="4291" y="4499"/>
                  </a:lnTo>
                  <a:lnTo>
                    <a:pt x="4259" y="4541"/>
                  </a:lnTo>
                  <a:lnTo>
                    <a:pt x="3795" y="5045"/>
                  </a:lnTo>
                  <a:lnTo>
                    <a:pt x="3862" y="6291"/>
                  </a:lnTo>
                  <a:lnTo>
                    <a:pt x="3860" y="6343"/>
                  </a:lnTo>
                  <a:lnTo>
                    <a:pt x="3848" y="6391"/>
                  </a:lnTo>
                  <a:lnTo>
                    <a:pt x="3826" y="6434"/>
                  </a:lnTo>
                  <a:lnTo>
                    <a:pt x="3799" y="6472"/>
                  </a:lnTo>
                  <a:lnTo>
                    <a:pt x="3763" y="6506"/>
                  </a:lnTo>
                  <a:lnTo>
                    <a:pt x="3721" y="6530"/>
                  </a:lnTo>
                  <a:lnTo>
                    <a:pt x="3675" y="6548"/>
                  </a:lnTo>
                  <a:lnTo>
                    <a:pt x="3625" y="6556"/>
                  </a:lnTo>
                  <a:lnTo>
                    <a:pt x="3611" y="6556"/>
                  </a:lnTo>
                  <a:lnTo>
                    <a:pt x="3563" y="6552"/>
                  </a:lnTo>
                  <a:lnTo>
                    <a:pt x="3518" y="6538"/>
                  </a:lnTo>
                  <a:lnTo>
                    <a:pt x="3476" y="6516"/>
                  </a:lnTo>
                  <a:lnTo>
                    <a:pt x="3440" y="6488"/>
                  </a:lnTo>
                  <a:lnTo>
                    <a:pt x="3410" y="6452"/>
                  </a:lnTo>
                  <a:lnTo>
                    <a:pt x="3386" y="6413"/>
                  </a:lnTo>
                  <a:lnTo>
                    <a:pt x="3368" y="6367"/>
                  </a:lnTo>
                  <a:lnTo>
                    <a:pt x="3362" y="6319"/>
                  </a:lnTo>
                  <a:lnTo>
                    <a:pt x="3289" y="4967"/>
                  </a:lnTo>
                  <a:lnTo>
                    <a:pt x="3291" y="4918"/>
                  </a:lnTo>
                  <a:lnTo>
                    <a:pt x="3303" y="4868"/>
                  </a:lnTo>
                  <a:lnTo>
                    <a:pt x="3324" y="4824"/>
                  </a:lnTo>
                  <a:lnTo>
                    <a:pt x="3354" y="4784"/>
                  </a:lnTo>
                  <a:lnTo>
                    <a:pt x="3836" y="4262"/>
                  </a:lnTo>
                  <a:lnTo>
                    <a:pt x="3870" y="3981"/>
                  </a:lnTo>
                  <a:lnTo>
                    <a:pt x="3830" y="3997"/>
                  </a:lnTo>
                  <a:lnTo>
                    <a:pt x="3791" y="4009"/>
                  </a:lnTo>
                  <a:lnTo>
                    <a:pt x="3751" y="4011"/>
                  </a:lnTo>
                  <a:lnTo>
                    <a:pt x="3711" y="4009"/>
                  </a:lnTo>
                  <a:lnTo>
                    <a:pt x="3673" y="3999"/>
                  </a:lnTo>
                  <a:lnTo>
                    <a:pt x="3637" y="3985"/>
                  </a:lnTo>
                  <a:lnTo>
                    <a:pt x="3601" y="3963"/>
                  </a:lnTo>
                  <a:lnTo>
                    <a:pt x="2906" y="3450"/>
                  </a:lnTo>
                  <a:lnTo>
                    <a:pt x="2906" y="3450"/>
                  </a:lnTo>
                  <a:lnTo>
                    <a:pt x="2211" y="2936"/>
                  </a:lnTo>
                  <a:lnTo>
                    <a:pt x="2211" y="2936"/>
                  </a:lnTo>
                  <a:lnTo>
                    <a:pt x="1516" y="2424"/>
                  </a:lnTo>
                  <a:lnTo>
                    <a:pt x="1478" y="2390"/>
                  </a:lnTo>
                  <a:lnTo>
                    <a:pt x="1450" y="2350"/>
                  </a:lnTo>
                  <a:lnTo>
                    <a:pt x="1428" y="2306"/>
                  </a:lnTo>
                  <a:lnTo>
                    <a:pt x="1418" y="2260"/>
                  </a:lnTo>
                  <a:lnTo>
                    <a:pt x="1414" y="2213"/>
                  </a:lnTo>
                  <a:lnTo>
                    <a:pt x="1422" y="2163"/>
                  </a:lnTo>
                  <a:lnTo>
                    <a:pt x="1438" y="2117"/>
                  </a:lnTo>
                  <a:lnTo>
                    <a:pt x="1464" y="2073"/>
                  </a:lnTo>
                  <a:lnTo>
                    <a:pt x="1498" y="2035"/>
                  </a:lnTo>
                  <a:lnTo>
                    <a:pt x="1538" y="2007"/>
                  </a:lnTo>
                  <a:lnTo>
                    <a:pt x="1582" y="1985"/>
                  </a:lnTo>
                  <a:lnTo>
                    <a:pt x="1627" y="1973"/>
                  </a:lnTo>
                  <a:lnTo>
                    <a:pt x="1675" y="1971"/>
                  </a:lnTo>
                  <a:lnTo>
                    <a:pt x="1723" y="1977"/>
                  </a:lnTo>
                  <a:lnTo>
                    <a:pt x="1771" y="1995"/>
                  </a:lnTo>
                  <a:lnTo>
                    <a:pt x="1815" y="2021"/>
                  </a:lnTo>
                  <a:lnTo>
                    <a:pt x="2307" y="2384"/>
                  </a:lnTo>
                  <a:lnTo>
                    <a:pt x="2484" y="2143"/>
                  </a:lnTo>
                  <a:lnTo>
                    <a:pt x="1080" y="1391"/>
                  </a:lnTo>
                  <a:lnTo>
                    <a:pt x="534" y="2677"/>
                  </a:lnTo>
                  <a:lnTo>
                    <a:pt x="1805" y="4537"/>
                  </a:lnTo>
                  <a:lnTo>
                    <a:pt x="1827" y="4577"/>
                  </a:lnTo>
                  <a:lnTo>
                    <a:pt x="1841" y="4621"/>
                  </a:lnTo>
                  <a:lnTo>
                    <a:pt x="1848" y="4666"/>
                  </a:lnTo>
                  <a:lnTo>
                    <a:pt x="1846" y="4712"/>
                  </a:lnTo>
                  <a:lnTo>
                    <a:pt x="1627" y="6335"/>
                  </a:lnTo>
                  <a:lnTo>
                    <a:pt x="1615" y="6387"/>
                  </a:lnTo>
                  <a:lnTo>
                    <a:pt x="1594" y="6434"/>
                  </a:lnTo>
                  <a:lnTo>
                    <a:pt x="1562" y="6474"/>
                  </a:lnTo>
                  <a:lnTo>
                    <a:pt x="1524" y="6506"/>
                  </a:lnTo>
                  <a:lnTo>
                    <a:pt x="1480" y="6532"/>
                  </a:lnTo>
                  <a:lnTo>
                    <a:pt x="1432" y="6548"/>
                  </a:lnTo>
                  <a:lnTo>
                    <a:pt x="1380" y="6552"/>
                  </a:lnTo>
                  <a:lnTo>
                    <a:pt x="1347" y="6550"/>
                  </a:lnTo>
                  <a:lnTo>
                    <a:pt x="1297" y="6538"/>
                  </a:lnTo>
                  <a:lnTo>
                    <a:pt x="1253" y="6518"/>
                  </a:lnTo>
                  <a:lnTo>
                    <a:pt x="1213" y="6488"/>
                  </a:lnTo>
                  <a:lnTo>
                    <a:pt x="1181" y="6454"/>
                  </a:lnTo>
                  <a:lnTo>
                    <a:pt x="1155" y="6413"/>
                  </a:lnTo>
                  <a:lnTo>
                    <a:pt x="1137" y="6369"/>
                  </a:lnTo>
                  <a:lnTo>
                    <a:pt x="1129" y="6319"/>
                  </a:lnTo>
                  <a:lnTo>
                    <a:pt x="1131" y="6269"/>
                  </a:lnTo>
                  <a:lnTo>
                    <a:pt x="1337" y="4740"/>
                  </a:lnTo>
                  <a:lnTo>
                    <a:pt x="42" y="2846"/>
                  </a:lnTo>
                  <a:lnTo>
                    <a:pt x="18" y="2803"/>
                  </a:lnTo>
                  <a:lnTo>
                    <a:pt x="4" y="2755"/>
                  </a:lnTo>
                  <a:lnTo>
                    <a:pt x="0" y="2705"/>
                  </a:lnTo>
                  <a:lnTo>
                    <a:pt x="4" y="2655"/>
                  </a:lnTo>
                  <a:lnTo>
                    <a:pt x="20" y="2607"/>
                  </a:lnTo>
                  <a:lnTo>
                    <a:pt x="725" y="943"/>
                  </a:lnTo>
                  <a:lnTo>
                    <a:pt x="751" y="897"/>
                  </a:lnTo>
                  <a:lnTo>
                    <a:pt x="785" y="857"/>
                  </a:lnTo>
                  <a:lnTo>
                    <a:pt x="825" y="827"/>
                  </a:lnTo>
                  <a:lnTo>
                    <a:pt x="872" y="803"/>
                  </a:lnTo>
                  <a:lnTo>
                    <a:pt x="922" y="791"/>
                  </a:lnTo>
                  <a:lnTo>
                    <a:pt x="974" y="791"/>
                  </a:lnTo>
                  <a:lnTo>
                    <a:pt x="1026" y="799"/>
                  </a:lnTo>
                  <a:lnTo>
                    <a:pt x="1074" y="819"/>
                  </a:lnTo>
                  <a:lnTo>
                    <a:pt x="1247" y="911"/>
                  </a:lnTo>
                  <a:lnTo>
                    <a:pt x="1842" y="102"/>
                  </a:lnTo>
                  <a:lnTo>
                    <a:pt x="1876" y="64"/>
                  </a:lnTo>
                  <a:lnTo>
                    <a:pt x="1916" y="36"/>
                  </a:lnTo>
                  <a:lnTo>
                    <a:pt x="1960" y="16"/>
                  </a:lnTo>
                  <a:lnTo>
                    <a:pt x="2008" y="4"/>
                  </a:lnTo>
                  <a:lnTo>
                    <a:pt x="20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85703" tIns="42836" rIns="85703" bIns="42836" anchor="t" anchorCtr="0">
              <a:noAutofit/>
            </a:bodyPr>
            <a:lstStyle/>
            <a:p>
              <a:pPr marL="0" marR="0" lvl="0" indent="0" algn="l" defTabSz="1142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Tx/>
                <a:buNone/>
                <a:tabLst/>
                <a:defRPr/>
              </a:pPr>
              <a:endParaRPr kumimoji="0" sz="17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65" name="Google Shape;1765;p234"/>
          <p:cNvPicPr preferRelativeResize="0"/>
          <p:nvPr/>
        </p:nvPicPr>
        <p:blipFill rotWithShape="1">
          <a:blip r:embed="rId4">
            <a:alphaModFix/>
          </a:blip>
          <a:srcRect l="26548" r="26830"/>
          <a:stretch/>
        </p:blipFill>
        <p:spPr>
          <a:xfrm>
            <a:off x="618" y="-1"/>
            <a:ext cx="6360713" cy="8570913"/>
          </a:xfrm>
          <a:prstGeom prst="rect">
            <a:avLst/>
          </a:prstGeom>
          <a:noFill/>
          <a:ln>
            <a:noFill/>
          </a:ln>
        </p:spPr>
      </p:pic>
      <p:sp>
        <p:nvSpPr>
          <p:cNvPr id="1766" name="Google Shape;1766;p234"/>
          <p:cNvSpPr/>
          <p:nvPr/>
        </p:nvSpPr>
        <p:spPr>
          <a:xfrm>
            <a:off x="617" y="-1"/>
            <a:ext cx="6360712" cy="8570913"/>
          </a:xfrm>
          <a:prstGeom prst="rect">
            <a:avLst/>
          </a:prstGeom>
          <a:solidFill>
            <a:srgbClr val="1F3864">
              <a:alpha val="80784"/>
            </a:srgbClr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7" name="Google Shape;1767;p234"/>
          <p:cNvSpPr txBox="1"/>
          <p:nvPr/>
        </p:nvSpPr>
        <p:spPr>
          <a:xfrm>
            <a:off x="759538" y="2315275"/>
            <a:ext cx="5293540" cy="4231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Tx/>
              <a:buNone/>
              <a:tabLst/>
              <a:defRPr/>
            </a:pPr>
            <a:r>
              <a:rPr kumimoji="0" lang="en-US" sz="2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Founder: General Wesley Clark</a:t>
            </a:r>
          </a:p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Tx/>
              <a:buNone/>
              <a:tabLst/>
              <a:defRPr/>
            </a:pPr>
            <a:r>
              <a:rPr kumimoji="0" lang="en-US" sz="2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Executive Director: Mary-Lee Smith</a:t>
            </a:r>
          </a:p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Tx/>
              <a:buNone/>
              <a:tabLst/>
              <a:defRPr/>
            </a:pPr>
            <a:r>
              <a:rPr kumimoji="0" lang="en-US" sz="2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Facilitator: Sharon Lovoy</a:t>
            </a:r>
          </a:p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Tx/>
              <a:buNone/>
              <a:tabLst/>
              <a:defRPr/>
            </a:pPr>
            <a:r>
              <a:rPr kumimoji="0" lang="en-US" sz="27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Evaluation Team: ROI Institute</a:t>
            </a:r>
          </a:p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Tx/>
              <a:buNone/>
              <a:tabLst/>
              <a:defRPr/>
            </a:pPr>
            <a:endParaRPr kumimoji="0" lang="en-US" sz="27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Tx/>
              <a:buNone/>
              <a:tabLst/>
              <a:defRPr/>
            </a:pPr>
            <a:r>
              <a:rPr kumimoji="0" lang="en-US" sz="275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Sometimes a project requires data collection at multiple times for a long period of time. This can seem overwhelming The key is to build it into the process.</a:t>
            </a:r>
            <a:endParaRPr kumimoji="0" sz="175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68" name="Google Shape;1768;p234"/>
          <p:cNvSpPr txBox="1"/>
          <p:nvPr/>
        </p:nvSpPr>
        <p:spPr>
          <a:xfrm>
            <a:off x="810917" y="784911"/>
            <a:ext cx="4650574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l" defTabSz="114281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Renew America Together: Civility  Leadership Institute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69" name="Google Shape;1769;p234"/>
          <p:cNvSpPr txBox="1"/>
          <p:nvPr/>
        </p:nvSpPr>
        <p:spPr>
          <a:xfrm>
            <a:off x="6632949" y="392835"/>
            <a:ext cx="7558904" cy="57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Tx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Program Design</a:t>
            </a:r>
            <a:endParaRPr kumimoji="0" sz="17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Google Shape;1760;p234">
            <a:extLst>
              <a:ext uri="{FF2B5EF4-FFF2-40B4-BE49-F238E27FC236}">
                <a16:creationId xmlns:a16="http://schemas.microsoft.com/office/drawing/2014/main" id="{9AB6D7C6-D940-F681-D08A-65604148B771}"/>
              </a:ext>
            </a:extLst>
          </p:cNvPr>
          <p:cNvSpPr txBox="1"/>
          <p:nvPr/>
        </p:nvSpPr>
        <p:spPr>
          <a:xfrm>
            <a:off x="7860840" y="3639900"/>
            <a:ext cx="671955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Data Collection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1759;p234">
            <a:extLst>
              <a:ext uri="{FF2B5EF4-FFF2-40B4-BE49-F238E27FC236}">
                <a16:creationId xmlns:a16="http://schemas.microsoft.com/office/drawing/2014/main" id="{5E426F0F-453D-8A09-376D-A14E338DD1B3}"/>
              </a:ext>
            </a:extLst>
          </p:cNvPr>
          <p:cNvSpPr txBox="1"/>
          <p:nvPr/>
        </p:nvSpPr>
        <p:spPr>
          <a:xfrm>
            <a:off x="7870069" y="3739927"/>
            <a:ext cx="6719555" cy="441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357130" marR="0" lvl="0" indent="-198406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None/>
              <a:tabLst/>
              <a:defRPr/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357130" marR="0" lvl="0" indent="-35713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Application Process (Business Alignment)</a:t>
            </a:r>
          </a:p>
          <a:p>
            <a:pPr marL="342900" marR="0" lvl="0" indent="-34290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Polling and chat each month during skill building</a:t>
            </a:r>
          </a:p>
          <a:p>
            <a:pPr marL="357130" marR="0" lvl="0" indent="-35713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Questionnaire</a:t>
            </a:r>
          </a:p>
          <a:p>
            <a:pPr marL="814330" marR="0" lvl="1" indent="-35713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Three months into program</a:t>
            </a:r>
          </a:p>
          <a:p>
            <a:pPr marL="814330" marR="0" lvl="1" indent="-35713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Six-month skill building completion</a:t>
            </a:r>
          </a:p>
          <a:p>
            <a:pPr marL="814330" marR="0" lvl="1" indent="-35713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12-month end of program</a:t>
            </a:r>
          </a:p>
          <a:p>
            <a:pPr marL="357130" marR="0" lvl="0" indent="-35713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Interviews  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57130" marR="0" lvl="0" indent="-198406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None/>
              <a:tabLst/>
              <a:defRPr/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357130" marR="0" lvl="0" indent="-198406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None/>
              <a:tabLst/>
              <a:defRPr/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oogle Shape;1762;p234">
            <a:extLst>
              <a:ext uri="{FF2B5EF4-FFF2-40B4-BE49-F238E27FC236}">
                <a16:creationId xmlns:a16="http://schemas.microsoft.com/office/drawing/2014/main" id="{1418CF12-218B-E7BE-18B5-030144FD3405}"/>
              </a:ext>
            </a:extLst>
          </p:cNvPr>
          <p:cNvGrpSpPr/>
          <p:nvPr/>
        </p:nvGrpSpPr>
        <p:grpSpPr>
          <a:xfrm>
            <a:off x="6726684" y="3600335"/>
            <a:ext cx="701440" cy="701440"/>
            <a:chOff x="5308075" y="1784609"/>
            <a:chExt cx="561256" cy="561256"/>
          </a:xfrm>
        </p:grpSpPr>
        <p:sp>
          <p:nvSpPr>
            <p:cNvPr id="5" name="Google Shape;1763;p234">
              <a:extLst>
                <a:ext uri="{FF2B5EF4-FFF2-40B4-BE49-F238E27FC236}">
                  <a16:creationId xmlns:a16="http://schemas.microsoft.com/office/drawing/2014/main" id="{CEA8C5BA-E5EF-681A-460B-AE5FBD2DEDB9}"/>
                </a:ext>
              </a:extLst>
            </p:cNvPr>
            <p:cNvSpPr/>
            <p:nvPr/>
          </p:nvSpPr>
          <p:spPr>
            <a:xfrm>
              <a:off x="5308075" y="1784609"/>
              <a:ext cx="561256" cy="5612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14260" tIns="57114" rIns="114260" bIns="57114" anchor="ctr" anchorCtr="0">
              <a:noAutofit/>
            </a:bodyPr>
            <a:lstStyle/>
            <a:p>
              <a:pPr marL="0" marR="0" lvl="0" indent="0" algn="ctr" defTabSz="1142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Tx/>
                <a:buNone/>
                <a:tabLst/>
                <a:defRPr/>
              </a:pPr>
              <a:endParaRPr kumimoji="0" sz="17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764;p234">
              <a:extLst>
                <a:ext uri="{FF2B5EF4-FFF2-40B4-BE49-F238E27FC236}">
                  <a16:creationId xmlns:a16="http://schemas.microsoft.com/office/drawing/2014/main" id="{D02EFE77-2D9B-9659-611D-6AD7D03FAF3C}"/>
                </a:ext>
              </a:extLst>
            </p:cNvPr>
            <p:cNvSpPr/>
            <p:nvPr/>
          </p:nvSpPr>
          <p:spPr>
            <a:xfrm>
              <a:off x="5483869" y="1925203"/>
              <a:ext cx="209668" cy="280069"/>
            </a:xfrm>
            <a:custGeom>
              <a:avLst/>
              <a:gdLst/>
              <a:ahLst/>
              <a:cxnLst/>
              <a:rect l="l" t="t" r="r" b="b"/>
              <a:pathLst>
                <a:path w="4908" h="6556" extrusionOk="0">
                  <a:moveTo>
                    <a:pt x="4016" y="2366"/>
                  </a:moveTo>
                  <a:lnTo>
                    <a:pt x="3406" y="3195"/>
                  </a:lnTo>
                  <a:lnTo>
                    <a:pt x="3697" y="3411"/>
                  </a:lnTo>
                  <a:lnTo>
                    <a:pt x="4022" y="2968"/>
                  </a:lnTo>
                  <a:lnTo>
                    <a:pt x="4022" y="2968"/>
                  </a:lnTo>
                  <a:lnTo>
                    <a:pt x="4306" y="2581"/>
                  </a:lnTo>
                  <a:lnTo>
                    <a:pt x="4016" y="2366"/>
                  </a:lnTo>
                  <a:close/>
                  <a:moveTo>
                    <a:pt x="3488" y="1627"/>
                  </a:moveTo>
                  <a:lnTo>
                    <a:pt x="3119" y="2129"/>
                  </a:lnTo>
                  <a:lnTo>
                    <a:pt x="3081" y="2179"/>
                  </a:lnTo>
                  <a:lnTo>
                    <a:pt x="2711" y="2683"/>
                  </a:lnTo>
                  <a:lnTo>
                    <a:pt x="3002" y="2896"/>
                  </a:lnTo>
                  <a:lnTo>
                    <a:pt x="3761" y="1868"/>
                  </a:lnTo>
                  <a:lnTo>
                    <a:pt x="3763" y="1866"/>
                  </a:lnTo>
                  <a:lnTo>
                    <a:pt x="3779" y="1842"/>
                  </a:lnTo>
                  <a:lnTo>
                    <a:pt x="3488" y="1627"/>
                  </a:lnTo>
                  <a:close/>
                  <a:moveTo>
                    <a:pt x="2982" y="859"/>
                  </a:moveTo>
                  <a:lnTo>
                    <a:pt x="2462" y="1563"/>
                  </a:lnTo>
                  <a:lnTo>
                    <a:pt x="2785" y="1736"/>
                  </a:lnTo>
                  <a:lnTo>
                    <a:pt x="3273" y="1074"/>
                  </a:lnTo>
                  <a:lnTo>
                    <a:pt x="2982" y="859"/>
                  </a:lnTo>
                  <a:close/>
                  <a:moveTo>
                    <a:pt x="2097" y="602"/>
                  </a:moveTo>
                  <a:lnTo>
                    <a:pt x="1693" y="1150"/>
                  </a:lnTo>
                  <a:lnTo>
                    <a:pt x="2016" y="1324"/>
                  </a:lnTo>
                  <a:lnTo>
                    <a:pt x="2388" y="817"/>
                  </a:lnTo>
                  <a:lnTo>
                    <a:pt x="2097" y="602"/>
                  </a:lnTo>
                  <a:close/>
                  <a:moveTo>
                    <a:pt x="2056" y="0"/>
                  </a:moveTo>
                  <a:lnTo>
                    <a:pt x="2103" y="8"/>
                  </a:lnTo>
                  <a:lnTo>
                    <a:pt x="2149" y="24"/>
                  </a:lnTo>
                  <a:lnTo>
                    <a:pt x="2193" y="50"/>
                  </a:lnTo>
                  <a:lnTo>
                    <a:pt x="2687" y="413"/>
                  </a:lnTo>
                  <a:lnTo>
                    <a:pt x="2727" y="359"/>
                  </a:lnTo>
                  <a:lnTo>
                    <a:pt x="2759" y="323"/>
                  </a:lnTo>
                  <a:lnTo>
                    <a:pt x="2799" y="293"/>
                  </a:lnTo>
                  <a:lnTo>
                    <a:pt x="2842" y="273"/>
                  </a:lnTo>
                  <a:lnTo>
                    <a:pt x="2890" y="259"/>
                  </a:lnTo>
                  <a:lnTo>
                    <a:pt x="2940" y="257"/>
                  </a:lnTo>
                  <a:lnTo>
                    <a:pt x="2988" y="265"/>
                  </a:lnTo>
                  <a:lnTo>
                    <a:pt x="3034" y="281"/>
                  </a:lnTo>
                  <a:lnTo>
                    <a:pt x="3077" y="307"/>
                  </a:lnTo>
                  <a:lnTo>
                    <a:pt x="3773" y="819"/>
                  </a:lnTo>
                  <a:lnTo>
                    <a:pt x="3808" y="853"/>
                  </a:lnTo>
                  <a:lnTo>
                    <a:pt x="3838" y="893"/>
                  </a:lnTo>
                  <a:lnTo>
                    <a:pt x="3858" y="937"/>
                  </a:lnTo>
                  <a:lnTo>
                    <a:pt x="3870" y="983"/>
                  </a:lnTo>
                  <a:lnTo>
                    <a:pt x="3874" y="1031"/>
                  </a:lnTo>
                  <a:lnTo>
                    <a:pt x="3866" y="1078"/>
                  </a:lnTo>
                  <a:lnTo>
                    <a:pt x="3850" y="1126"/>
                  </a:lnTo>
                  <a:lnTo>
                    <a:pt x="3824" y="1170"/>
                  </a:lnTo>
                  <a:lnTo>
                    <a:pt x="3785" y="1224"/>
                  </a:lnTo>
                  <a:lnTo>
                    <a:pt x="4279" y="1589"/>
                  </a:lnTo>
                  <a:lnTo>
                    <a:pt x="4316" y="1623"/>
                  </a:lnTo>
                  <a:lnTo>
                    <a:pt x="4344" y="1662"/>
                  </a:lnTo>
                  <a:lnTo>
                    <a:pt x="4366" y="1706"/>
                  </a:lnTo>
                  <a:lnTo>
                    <a:pt x="4378" y="1752"/>
                  </a:lnTo>
                  <a:lnTo>
                    <a:pt x="4380" y="1800"/>
                  </a:lnTo>
                  <a:lnTo>
                    <a:pt x="4372" y="1848"/>
                  </a:lnTo>
                  <a:lnTo>
                    <a:pt x="4356" y="1894"/>
                  </a:lnTo>
                  <a:lnTo>
                    <a:pt x="4330" y="1938"/>
                  </a:lnTo>
                  <a:lnTo>
                    <a:pt x="4312" y="1963"/>
                  </a:lnTo>
                  <a:lnTo>
                    <a:pt x="4806" y="2326"/>
                  </a:lnTo>
                  <a:lnTo>
                    <a:pt x="4844" y="2362"/>
                  </a:lnTo>
                  <a:lnTo>
                    <a:pt x="4872" y="2400"/>
                  </a:lnTo>
                  <a:lnTo>
                    <a:pt x="4894" y="2444"/>
                  </a:lnTo>
                  <a:lnTo>
                    <a:pt x="4906" y="2492"/>
                  </a:lnTo>
                  <a:lnTo>
                    <a:pt x="4908" y="2539"/>
                  </a:lnTo>
                  <a:lnTo>
                    <a:pt x="4902" y="2587"/>
                  </a:lnTo>
                  <a:lnTo>
                    <a:pt x="4886" y="2633"/>
                  </a:lnTo>
                  <a:lnTo>
                    <a:pt x="4860" y="2677"/>
                  </a:lnTo>
                  <a:lnTo>
                    <a:pt x="4468" y="3209"/>
                  </a:lnTo>
                  <a:lnTo>
                    <a:pt x="4322" y="4401"/>
                  </a:lnTo>
                  <a:lnTo>
                    <a:pt x="4312" y="4453"/>
                  </a:lnTo>
                  <a:lnTo>
                    <a:pt x="4291" y="4499"/>
                  </a:lnTo>
                  <a:lnTo>
                    <a:pt x="4259" y="4541"/>
                  </a:lnTo>
                  <a:lnTo>
                    <a:pt x="3795" y="5045"/>
                  </a:lnTo>
                  <a:lnTo>
                    <a:pt x="3862" y="6291"/>
                  </a:lnTo>
                  <a:lnTo>
                    <a:pt x="3860" y="6343"/>
                  </a:lnTo>
                  <a:lnTo>
                    <a:pt x="3848" y="6391"/>
                  </a:lnTo>
                  <a:lnTo>
                    <a:pt x="3826" y="6434"/>
                  </a:lnTo>
                  <a:lnTo>
                    <a:pt x="3799" y="6472"/>
                  </a:lnTo>
                  <a:lnTo>
                    <a:pt x="3763" y="6506"/>
                  </a:lnTo>
                  <a:lnTo>
                    <a:pt x="3721" y="6530"/>
                  </a:lnTo>
                  <a:lnTo>
                    <a:pt x="3675" y="6548"/>
                  </a:lnTo>
                  <a:lnTo>
                    <a:pt x="3625" y="6556"/>
                  </a:lnTo>
                  <a:lnTo>
                    <a:pt x="3611" y="6556"/>
                  </a:lnTo>
                  <a:lnTo>
                    <a:pt x="3563" y="6552"/>
                  </a:lnTo>
                  <a:lnTo>
                    <a:pt x="3518" y="6538"/>
                  </a:lnTo>
                  <a:lnTo>
                    <a:pt x="3476" y="6516"/>
                  </a:lnTo>
                  <a:lnTo>
                    <a:pt x="3440" y="6488"/>
                  </a:lnTo>
                  <a:lnTo>
                    <a:pt x="3410" y="6452"/>
                  </a:lnTo>
                  <a:lnTo>
                    <a:pt x="3386" y="6413"/>
                  </a:lnTo>
                  <a:lnTo>
                    <a:pt x="3368" y="6367"/>
                  </a:lnTo>
                  <a:lnTo>
                    <a:pt x="3362" y="6319"/>
                  </a:lnTo>
                  <a:lnTo>
                    <a:pt x="3289" y="4967"/>
                  </a:lnTo>
                  <a:lnTo>
                    <a:pt x="3291" y="4918"/>
                  </a:lnTo>
                  <a:lnTo>
                    <a:pt x="3303" y="4868"/>
                  </a:lnTo>
                  <a:lnTo>
                    <a:pt x="3324" y="4824"/>
                  </a:lnTo>
                  <a:lnTo>
                    <a:pt x="3354" y="4784"/>
                  </a:lnTo>
                  <a:lnTo>
                    <a:pt x="3836" y="4262"/>
                  </a:lnTo>
                  <a:lnTo>
                    <a:pt x="3870" y="3981"/>
                  </a:lnTo>
                  <a:lnTo>
                    <a:pt x="3830" y="3997"/>
                  </a:lnTo>
                  <a:lnTo>
                    <a:pt x="3791" y="4009"/>
                  </a:lnTo>
                  <a:lnTo>
                    <a:pt x="3751" y="4011"/>
                  </a:lnTo>
                  <a:lnTo>
                    <a:pt x="3711" y="4009"/>
                  </a:lnTo>
                  <a:lnTo>
                    <a:pt x="3673" y="3999"/>
                  </a:lnTo>
                  <a:lnTo>
                    <a:pt x="3637" y="3985"/>
                  </a:lnTo>
                  <a:lnTo>
                    <a:pt x="3601" y="3963"/>
                  </a:lnTo>
                  <a:lnTo>
                    <a:pt x="2906" y="3450"/>
                  </a:lnTo>
                  <a:lnTo>
                    <a:pt x="2906" y="3450"/>
                  </a:lnTo>
                  <a:lnTo>
                    <a:pt x="2211" y="2936"/>
                  </a:lnTo>
                  <a:lnTo>
                    <a:pt x="2211" y="2936"/>
                  </a:lnTo>
                  <a:lnTo>
                    <a:pt x="1516" y="2424"/>
                  </a:lnTo>
                  <a:lnTo>
                    <a:pt x="1478" y="2390"/>
                  </a:lnTo>
                  <a:lnTo>
                    <a:pt x="1450" y="2350"/>
                  </a:lnTo>
                  <a:lnTo>
                    <a:pt x="1428" y="2306"/>
                  </a:lnTo>
                  <a:lnTo>
                    <a:pt x="1418" y="2260"/>
                  </a:lnTo>
                  <a:lnTo>
                    <a:pt x="1414" y="2213"/>
                  </a:lnTo>
                  <a:lnTo>
                    <a:pt x="1422" y="2163"/>
                  </a:lnTo>
                  <a:lnTo>
                    <a:pt x="1438" y="2117"/>
                  </a:lnTo>
                  <a:lnTo>
                    <a:pt x="1464" y="2073"/>
                  </a:lnTo>
                  <a:lnTo>
                    <a:pt x="1498" y="2035"/>
                  </a:lnTo>
                  <a:lnTo>
                    <a:pt x="1538" y="2007"/>
                  </a:lnTo>
                  <a:lnTo>
                    <a:pt x="1582" y="1985"/>
                  </a:lnTo>
                  <a:lnTo>
                    <a:pt x="1627" y="1973"/>
                  </a:lnTo>
                  <a:lnTo>
                    <a:pt x="1675" y="1971"/>
                  </a:lnTo>
                  <a:lnTo>
                    <a:pt x="1723" y="1977"/>
                  </a:lnTo>
                  <a:lnTo>
                    <a:pt x="1771" y="1995"/>
                  </a:lnTo>
                  <a:lnTo>
                    <a:pt x="1815" y="2021"/>
                  </a:lnTo>
                  <a:lnTo>
                    <a:pt x="2307" y="2384"/>
                  </a:lnTo>
                  <a:lnTo>
                    <a:pt x="2484" y="2143"/>
                  </a:lnTo>
                  <a:lnTo>
                    <a:pt x="1080" y="1391"/>
                  </a:lnTo>
                  <a:lnTo>
                    <a:pt x="534" y="2677"/>
                  </a:lnTo>
                  <a:lnTo>
                    <a:pt x="1805" y="4537"/>
                  </a:lnTo>
                  <a:lnTo>
                    <a:pt x="1827" y="4577"/>
                  </a:lnTo>
                  <a:lnTo>
                    <a:pt x="1841" y="4621"/>
                  </a:lnTo>
                  <a:lnTo>
                    <a:pt x="1848" y="4666"/>
                  </a:lnTo>
                  <a:lnTo>
                    <a:pt x="1846" y="4712"/>
                  </a:lnTo>
                  <a:lnTo>
                    <a:pt x="1627" y="6335"/>
                  </a:lnTo>
                  <a:lnTo>
                    <a:pt x="1615" y="6387"/>
                  </a:lnTo>
                  <a:lnTo>
                    <a:pt x="1594" y="6434"/>
                  </a:lnTo>
                  <a:lnTo>
                    <a:pt x="1562" y="6474"/>
                  </a:lnTo>
                  <a:lnTo>
                    <a:pt x="1524" y="6506"/>
                  </a:lnTo>
                  <a:lnTo>
                    <a:pt x="1480" y="6532"/>
                  </a:lnTo>
                  <a:lnTo>
                    <a:pt x="1432" y="6548"/>
                  </a:lnTo>
                  <a:lnTo>
                    <a:pt x="1380" y="6552"/>
                  </a:lnTo>
                  <a:lnTo>
                    <a:pt x="1347" y="6550"/>
                  </a:lnTo>
                  <a:lnTo>
                    <a:pt x="1297" y="6538"/>
                  </a:lnTo>
                  <a:lnTo>
                    <a:pt x="1253" y="6518"/>
                  </a:lnTo>
                  <a:lnTo>
                    <a:pt x="1213" y="6488"/>
                  </a:lnTo>
                  <a:lnTo>
                    <a:pt x="1181" y="6454"/>
                  </a:lnTo>
                  <a:lnTo>
                    <a:pt x="1155" y="6413"/>
                  </a:lnTo>
                  <a:lnTo>
                    <a:pt x="1137" y="6369"/>
                  </a:lnTo>
                  <a:lnTo>
                    <a:pt x="1129" y="6319"/>
                  </a:lnTo>
                  <a:lnTo>
                    <a:pt x="1131" y="6269"/>
                  </a:lnTo>
                  <a:lnTo>
                    <a:pt x="1337" y="4740"/>
                  </a:lnTo>
                  <a:lnTo>
                    <a:pt x="42" y="2846"/>
                  </a:lnTo>
                  <a:lnTo>
                    <a:pt x="18" y="2803"/>
                  </a:lnTo>
                  <a:lnTo>
                    <a:pt x="4" y="2755"/>
                  </a:lnTo>
                  <a:lnTo>
                    <a:pt x="0" y="2705"/>
                  </a:lnTo>
                  <a:lnTo>
                    <a:pt x="4" y="2655"/>
                  </a:lnTo>
                  <a:lnTo>
                    <a:pt x="20" y="2607"/>
                  </a:lnTo>
                  <a:lnTo>
                    <a:pt x="725" y="943"/>
                  </a:lnTo>
                  <a:lnTo>
                    <a:pt x="751" y="897"/>
                  </a:lnTo>
                  <a:lnTo>
                    <a:pt x="785" y="857"/>
                  </a:lnTo>
                  <a:lnTo>
                    <a:pt x="825" y="827"/>
                  </a:lnTo>
                  <a:lnTo>
                    <a:pt x="872" y="803"/>
                  </a:lnTo>
                  <a:lnTo>
                    <a:pt x="922" y="791"/>
                  </a:lnTo>
                  <a:lnTo>
                    <a:pt x="974" y="791"/>
                  </a:lnTo>
                  <a:lnTo>
                    <a:pt x="1026" y="799"/>
                  </a:lnTo>
                  <a:lnTo>
                    <a:pt x="1074" y="819"/>
                  </a:lnTo>
                  <a:lnTo>
                    <a:pt x="1247" y="911"/>
                  </a:lnTo>
                  <a:lnTo>
                    <a:pt x="1842" y="102"/>
                  </a:lnTo>
                  <a:lnTo>
                    <a:pt x="1876" y="64"/>
                  </a:lnTo>
                  <a:lnTo>
                    <a:pt x="1916" y="36"/>
                  </a:lnTo>
                  <a:lnTo>
                    <a:pt x="1960" y="16"/>
                  </a:lnTo>
                  <a:lnTo>
                    <a:pt x="2008" y="4"/>
                  </a:lnTo>
                  <a:lnTo>
                    <a:pt x="20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85703" tIns="42836" rIns="85703" bIns="42836" anchor="t" anchorCtr="0">
              <a:noAutofit/>
            </a:bodyPr>
            <a:lstStyle/>
            <a:p>
              <a:pPr marL="0" marR="0" lvl="0" indent="0" algn="l" defTabSz="1142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Tx/>
                <a:buNone/>
                <a:tabLst/>
                <a:defRPr/>
              </a:pPr>
              <a:endParaRPr kumimoji="0" sz="17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27CEADD-F037-81CB-B876-582BD9479F6E}"/>
              </a:ext>
            </a:extLst>
          </p:cNvPr>
          <p:cNvSpPr/>
          <p:nvPr/>
        </p:nvSpPr>
        <p:spPr>
          <a:xfrm>
            <a:off x="1189326" y="7908472"/>
            <a:ext cx="3253012" cy="3958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endParaRPr lang="en-US" sz="2333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7337733-656C-A7E5-4C7D-903892B974F1}"/>
              </a:ext>
            </a:extLst>
          </p:cNvPr>
          <p:cNvSpPr txBox="1"/>
          <p:nvPr/>
        </p:nvSpPr>
        <p:spPr>
          <a:xfrm>
            <a:off x="264340" y="278372"/>
            <a:ext cx="8419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2000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Leading in a Hybrid Work Environment: Program at A Glance</a:t>
            </a:r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83FFAF8D-F74B-3F25-FF75-3B68CB8BD154}"/>
              </a:ext>
            </a:extLst>
          </p:cNvPr>
          <p:cNvGrpSpPr/>
          <p:nvPr/>
        </p:nvGrpSpPr>
        <p:grpSpPr>
          <a:xfrm>
            <a:off x="9639075" y="307044"/>
            <a:ext cx="6063086" cy="236980"/>
            <a:chOff x="4987734" y="4538114"/>
            <a:chExt cx="3638525" cy="142214"/>
          </a:xfrm>
        </p:grpSpPr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FD6B37DA-FA05-4339-55E1-E6C3406FD3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87734" y="4549219"/>
              <a:ext cx="137160" cy="13110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23719">
                <a:buClr>
                  <a:srgbClr val="000000"/>
                </a:buClr>
                <a:defRPr/>
              </a:pPr>
              <a:endParaRPr lang="en-US" sz="17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272" name="object 13">
              <a:extLst>
                <a:ext uri="{FF2B5EF4-FFF2-40B4-BE49-F238E27FC236}">
                  <a16:creationId xmlns:a16="http://schemas.microsoft.com/office/drawing/2014/main" id="{95F54FAB-495B-FD58-3FDE-E06E3F8B90E7}"/>
                </a:ext>
              </a:extLst>
            </p:cNvPr>
            <p:cNvSpPr txBox="1"/>
            <p:nvPr/>
          </p:nvSpPr>
          <p:spPr>
            <a:xfrm>
              <a:off x="5136112" y="4569064"/>
              <a:ext cx="612679" cy="74313"/>
            </a:xfrm>
            <a:prstGeom prst="rect">
              <a:avLst/>
            </a:prstGeom>
          </p:spPr>
          <p:txBody>
            <a:bodyPr vert="horz" wrap="square" lIns="0" tIns="21162" rIns="0" bIns="0" rtlCol="0">
              <a:spAutoFit/>
            </a:bodyPr>
            <a:lstStyle/>
            <a:p>
              <a:pPr marL="21163" defTabSz="1523719">
                <a:spcBef>
                  <a:spcPts val="166"/>
                </a:spcBef>
                <a:buClr>
                  <a:srgbClr val="000000"/>
                </a:buClr>
                <a:defRPr/>
              </a:pPr>
              <a:r>
                <a:rPr lang="en-US" sz="666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Assessment</a:t>
              </a:r>
              <a:endParaRPr sz="666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</p:txBody>
        </p:sp>
        <p:pic>
          <p:nvPicPr>
            <p:cNvPr id="273" name="object 14">
              <a:extLst>
                <a:ext uri="{FF2B5EF4-FFF2-40B4-BE49-F238E27FC236}">
                  <a16:creationId xmlns:a16="http://schemas.microsoft.com/office/drawing/2014/main" id="{6D55BE32-40DD-84C2-571D-5E2CD77AB327}"/>
                </a:ext>
              </a:extLst>
            </p:cNvPr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8327" y="4557959"/>
              <a:ext cx="114754" cy="113630"/>
            </a:xfrm>
            <a:prstGeom prst="rect">
              <a:avLst/>
            </a:prstGeom>
          </p:spPr>
        </p:pic>
        <p:sp>
          <p:nvSpPr>
            <p:cNvPr id="276" name="object 51">
              <a:extLst>
                <a:ext uri="{FF2B5EF4-FFF2-40B4-BE49-F238E27FC236}">
                  <a16:creationId xmlns:a16="http://schemas.microsoft.com/office/drawing/2014/main" id="{E2118B4F-BEC3-7011-AB7B-F00C61C9785D}"/>
                </a:ext>
              </a:extLst>
            </p:cNvPr>
            <p:cNvSpPr txBox="1"/>
            <p:nvPr/>
          </p:nvSpPr>
          <p:spPr>
            <a:xfrm>
              <a:off x="7647940" y="4565219"/>
              <a:ext cx="978319" cy="74313"/>
            </a:xfrm>
            <a:prstGeom prst="rect">
              <a:avLst/>
            </a:prstGeom>
          </p:spPr>
          <p:txBody>
            <a:bodyPr vert="horz" wrap="square" lIns="0" tIns="21162" rIns="0" bIns="0" rtlCol="0">
              <a:spAutoFit/>
            </a:bodyPr>
            <a:lstStyle/>
            <a:p>
              <a:pPr marL="21163" defTabSz="1523719">
                <a:spcBef>
                  <a:spcPts val="166"/>
                </a:spcBef>
                <a:buClr>
                  <a:srgbClr val="000000"/>
                </a:buClr>
                <a:defRPr/>
              </a:pPr>
              <a:r>
                <a:rPr lang="en-US" sz="666" kern="0" spc="-9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On-the-Job Application</a:t>
              </a:r>
              <a:endParaRPr sz="666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</p:txBody>
        </p:sp>
        <p:pic>
          <p:nvPicPr>
            <p:cNvPr id="278" name="object 73">
              <a:extLst>
                <a:ext uri="{FF2B5EF4-FFF2-40B4-BE49-F238E27FC236}">
                  <a16:creationId xmlns:a16="http://schemas.microsoft.com/office/drawing/2014/main" id="{0A0F4876-2828-E400-32FB-83CE8A98BAC9}"/>
                </a:ext>
              </a:extLst>
            </p:cNvPr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51674" y="4557959"/>
              <a:ext cx="121504" cy="113630"/>
            </a:xfrm>
            <a:prstGeom prst="rect">
              <a:avLst/>
            </a:prstGeom>
          </p:spPr>
        </p:pic>
        <p:pic>
          <p:nvPicPr>
            <p:cNvPr id="280" name="object 12">
              <a:extLst>
                <a:ext uri="{FF2B5EF4-FFF2-40B4-BE49-F238E27FC236}">
                  <a16:creationId xmlns:a16="http://schemas.microsoft.com/office/drawing/2014/main" id="{78E3EB1B-5FEA-4021-63D1-458FDB22A171}"/>
                </a:ext>
              </a:extLst>
            </p:cNvPr>
            <p:cNvPicPr/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5247" y="4549220"/>
              <a:ext cx="114754" cy="113630"/>
            </a:xfrm>
            <a:prstGeom prst="rect">
              <a:avLst/>
            </a:prstGeom>
          </p:spPr>
        </p:pic>
        <p:sp>
          <p:nvSpPr>
            <p:cNvPr id="281" name="object 13">
              <a:extLst>
                <a:ext uri="{FF2B5EF4-FFF2-40B4-BE49-F238E27FC236}">
                  <a16:creationId xmlns:a16="http://schemas.microsoft.com/office/drawing/2014/main" id="{0CAB679C-8448-AD1B-51E8-ABA7863053AF}"/>
                </a:ext>
              </a:extLst>
            </p:cNvPr>
            <p:cNvSpPr txBox="1"/>
            <p:nvPr/>
          </p:nvSpPr>
          <p:spPr>
            <a:xfrm>
              <a:off x="5939676" y="4565219"/>
              <a:ext cx="612679" cy="74313"/>
            </a:xfrm>
            <a:prstGeom prst="rect">
              <a:avLst/>
            </a:prstGeom>
          </p:spPr>
          <p:txBody>
            <a:bodyPr vert="horz" wrap="square" lIns="0" tIns="21162" rIns="0" bIns="0" rtlCol="0">
              <a:spAutoFit/>
            </a:bodyPr>
            <a:lstStyle/>
            <a:p>
              <a:pPr marL="21163" defTabSz="1523719">
                <a:spcBef>
                  <a:spcPts val="166"/>
                </a:spcBef>
                <a:buClr>
                  <a:srgbClr val="000000"/>
                </a:buClr>
                <a:defRPr/>
              </a:pPr>
              <a:r>
                <a:rPr lang="en-US" sz="666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Virtual Synchronous</a:t>
              </a:r>
              <a:endParaRPr sz="666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87151DCD-3A0E-B89C-3CCB-1C2D9F3AD8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85685" y="4540480"/>
              <a:ext cx="137160" cy="131109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23719">
                <a:buClr>
                  <a:srgbClr val="000000"/>
                </a:buClr>
                <a:defRPr/>
              </a:pPr>
              <a:endParaRPr lang="en-US" sz="17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283" name="object 14">
              <a:extLst>
                <a:ext uri="{FF2B5EF4-FFF2-40B4-BE49-F238E27FC236}">
                  <a16:creationId xmlns:a16="http://schemas.microsoft.com/office/drawing/2014/main" id="{0B7A18A1-AB42-AE6A-84B9-BEADB4861C25}"/>
                </a:ext>
              </a:extLst>
            </p:cNvPr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52794" y="4562854"/>
              <a:ext cx="114754" cy="113630"/>
            </a:xfrm>
            <a:prstGeom prst="rect">
              <a:avLst/>
            </a:prstGeom>
          </p:spPr>
        </p:pic>
        <p:pic>
          <p:nvPicPr>
            <p:cNvPr id="284" name="object 12">
              <a:extLst>
                <a:ext uri="{FF2B5EF4-FFF2-40B4-BE49-F238E27FC236}">
                  <a16:creationId xmlns:a16="http://schemas.microsoft.com/office/drawing/2014/main" id="{9FEACACD-5F9B-97D2-1FB0-B76C096DCBE8}"/>
                </a:ext>
              </a:extLst>
            </p:cNvPr>
            <p:cNvPicPr/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9714" y="4554115"/>
              <a:ext cx="114754" cy="113630"/>
            </a:xfrm>
            <a:prstGeom prst="rect">
              <a:avLst/>
            </a:prstGeom>
          </p:spPr>
        </p:pic>
        <p:sp>
          <p:nvSpPr>
            <p:cNvPr id="285" name="object 13">
              <a:extLst>
                <a:ext uri="{FF2B5EF4-FFF2-40B4-BE49-F238E27FC236}">
                  <a16:creationId xmlns:a16="http://schemas.microsoft.com/office/drawing/2014/main" id="{D8854B6A-8F64-5DCE-919B-1655C9ACF738}"/>
                </a:ext>
              </a:extLst>
            </p:cNvPr>
            <p:cNvSpPr txBox="1"/>
            <p:nvPr/>
          </p:nvSpPr>
          <p:spPr>
            <a:xfrm>
              <a:off x="6788530" y="4565220"/>
              <a:ext cx="612679" cy="74313"/>
            </a:xfrm>
            <a:prstGeom prst="rect">
              <a:avLst/>
            </a:prstGeom>
          </p:spPr>
          <p:txBody>
            <a:bodyPr vert="horz" wrap="square" lIns="0" tIns="21162" rIns="0" bIns="0" rtlCol="0">
              <a:spAutoFit/>
            </a:bodyPr>
            <a:lstStyle/>
            <a:p>
              <a:pPr marL="21163" defTabSz="1523719">
                <a:spcBef>
                  <a:spcPts val="166"/>
                </a:spcBef>
                <a:buClr>
                  <a:srgbClr val="000000"/>
                </a:buClr>
                <a:defRPr/>
              </a:pPr>
              <a:r>
                <a:rPr lang="en-US" sz="666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Virtual Asynchronous</a:t>
              </a:r>
              <a:endParaRPr sz="666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82A45DBC-0147-54EF-D742-05F62ACA9F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0152" y="4545375"/>
              <a:ext cx="137160" cy="13110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23719">
                <a:buClr>
                  <a:srgbClr val="000000"/>
                </a:buClr>
                <a:defRPr/>
              </a:pPr>
              <a:endParaRPr lang="en-US" sz="17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8DEEF273-6EBC-53D1-287B-52C9871132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88441" y="4538114"/>
              <a:ext cx="137160" cy="13110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23719">
                <a:buClr>
                  <a:srgbClr val="000000"/>
                </a:buClr>
                <a:defRPr/>
              </a:pPr>
              <a:endParaRPr lang="en-US" sz="17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86475D23-5EAC-9F86-0330-BDAC6D384187}"/>
              </a:ext>
            </a:extLst>
          </p:cNvPr>
          <p:cNvSpPr>
            <a:spLocks noChangeAspect="1"/>
          </p:cNvSpPr>
          <p:nvPr/>
        </p:nvSpPr>
        <p:spPr>
          <a:xfrm>
            <a:off x="3056364" y="1991632"/>
            <a:ext cx="1300690" cy="22251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Welcome</a:t>
            </a:r>
          </a:p>
          <a:p>
            <a:pPr algn="ctr"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Module</a:t>
            </a:r>
          </a:p>
          <a:p>
            <a:pPr algn="ctr" defTabSz="1523719">
              <a:buClr>
                <a:srgbClr val="000000"/>
              </a:buClr>
              <a:defRPr/>
            </a:pPr>
            <a:endParaRPr lang="en-US" sz="1334" kern="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100520" indent="-100520" defTabSz="1523719">
              <a:spcBef>
                <a:spcPts val="500"/>
              </a:spcBef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166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Ice Breaker</a:t>
            </a:r>
          </a:p>
          <a:p>
            <a:pPr marL="100520" indent="-100520" defTabSz="1523719">
              <a:spcBef>
                <a:spcPts val="500"/>
              </a:spcBef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166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Set up profiles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522C6FB7-F30A-E193-F234-31CD4C68F3B3}"/>
              </a:ext>
            </a:extLst>
          </p:cNvPr>
          <p:cNvSpPr>
            <a:spLocks noChangeAspect="1"/>
          </p:cNvSpPr>
          <p:nvPr/>
        </p:nvSpPr>
        <p:spPr>
          <a:xfrm>
            <a:off x="5869709" y="1991634"/>
            <a:ext cx="1666606" cy="22168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Week 1</a:t>
            </a:r>
          </a:p>
          <a:p>
            <a:pPr algn="ctr" defTabSz="1523719">
              <a:buClr>
                <a:srgbClr val="000000"/>
              </a:buClr>
              <a:defRPr/>
            </a:pPr>
            <a:r>
              <a:rPr lang="en-US" sz="1166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Coaching &amp; Caring for a Hybrid Team</a:t>
            </a:r>
          </a:p>
          <a:p>
            <a:pPr algn="ctr" defTabSz="1523719">
              <a:buClr>
                <a:srgbClr val="000000"/>
              </a:buClr>
              <a:defRPr/>
            </a:pPr>
            <a:endParaRPr lang="en-US" sz="1334" kern="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E60AB776-EDA3-CDA1-F070-4FC66182EFAB}"/>
              </a:ext>
            </a:extLst>
          </p:cNvPr>
          <p:cNvSpPr>
            <a:spLocks noChangeAspect="1"/>
          </p:cNvSpPr>
          <p:nvPr/>
        </p:nvSpPr>
        <p:spPr>
          <a:xfrm>
            <a:off x="545188" y="1991634"/>
            <a:ext cx="927427" cy="218509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Cohort Formed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D5DDD498-A787-532B-3523-E2492B3515E3}"/>
              </a:ext>
            </a:extLst>
          </p:cNvPr>
          <p:cNvSpPr>
            <a:spLocks noChangeAspect="1"/>
          </p:cNvSpPr>
          <p:nvPr/>
        </p:nvSpPr>
        <p:spPr>
          <a:xfrm>
            <a:off x="4447216" y="1991634"/>
            <a:ext cx="1300690" cy="221290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Program Kickoff</a:t>
            </a:r>
          </a:p>
          <a:p>
            <a:pPr algn="ctr" defTabSz="1523719">
              <a:buClr>
                <a:srgbClr val="000000"/>
              </a:buClr>
              <a:defRPr/>
            </a:pPr>
            <a:endParaRPr lang="en-US" sz="1334" kern="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  <a:p>
            <a:pPr marL="100520" indent="-100520" defTabSz="1523719">
              <a:spcBef>
                <a:spcPts val="500"/>
              </a:spcBef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166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Program Overview</a:t>
            </a:r>
          </a:p>
          <a:p>
            <a:pPr marL="100520" indent="-100520" defTabSz="1523719">
              <a:spcBef>
                <a:spcPts val="500"/>
              </a:spcBef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166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Set Intentions</a:t>
            </a:r>
          </a:p>
          <a:p>
            <a:pPr algn="ctr" defTabSz="1523719">
              <a:buClr>
                <a:srgbClr val="000000"/>
              </a:buClr>
              <a:defRPr/>
            </a:pPr>
            <a:endParaRPr lang="en-US" sz="1334" kern="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06AADC48-1C0A-507F-2B23-FD37AE04178E}"/>
              </a:ext>
            </a:extLst>
          </p:cNvPr>
          <p:cNvSpPr>
            <a:spLocks noChangeAspect="1"/>
          </p:cNvSpPr>
          <p:nvPr/>
        </p:nvSpPr>
        <p:spPr>
          <a:xfrm>
            <a:off x="7671510" y="1979564"/>
            <a:ext cx="1666606" cy="22249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Week 2</a:t>
            </a:r>
          </a:p>
          <a:p>
            <a:pPr algn="ctr" defTabSz="1523719">
              <a:buClr>
                <a:srgbClr val="000000"/>
              </a:buClr>
              <a:defRPr/>
            </a:pPr>
            <a:r>
              <a:rPr lang="en-US" sz="1166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Application</a:t>
            </a:r>
          </a:p>
          <a:p>
            <a:pPr algn="ctr" defTabSz="1523719">
              <a:buClr>
                <a:srgbClr val="000000"/>
              </a:buClr>
              <a:defRPr/>
            </a:pPr>
            <a:endParaRPr lang="en-US" sz="1334" kern="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BB97199D-3D43-56FB-AE38-8175DC30DFA7}"/>
              </a:ext>
            </a:extLst>
          </p:cNvPr>
          <p:cNvGrpSpPr/>
          <p:nvPr/>
        </p:nvGrpSpPr>
        <p:grpSpPr>
          <a:xfrm>
            <a:off x="7682558" y="3639646"/>
            <a:ext cx="1144393" cy="303756"/>
            <a:chOff x="4610017" y="1812167"/>
            <a:chExt cx="686763" cy="182287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986F6602-AFC1-A091-F12B-AB9606B6A7AB}"/>
                </a:ext>
              </a:extLst>
            </p:cNvPr>
            <p:cNvSpPr txBox="1"/>
            <p:nvPr/>
          </p:nvSpPr>
          <p:spPr>
            <a:xfrm>
              <a:off x="4610017" y="1815833"/>
              <a:ext cx="290146" cy="178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0060F507-FFED-C209-E62E-09B74B4D26D2}"/>
                </a:ext>
              </a:extLst>
            </p:cNvPr>
            <p:cNvSpPr txBox="1"/>
            <p:nvPr/>
          </p:nvSpPr>
          <p:spPr>
            <a:xfrm>
              <a:off x="5006634" y="1812167"/>
              <a:ext cx="290146" cy="1786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4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E53574DF-DD55-9EB1-2920-1CF85850B5DF}"/>
                </a:ext>
              </a:extLst>
            </p:cNvPr>
            <p:cNvSpPr/>
            <p:nvPr/>
          </p:nvSpPr>
          <p:spPr>
            <a:xfrm>
              <a:off x="4661352" y="1847921"/>
              <a:ext cx="565070" cy="137777"/>
            </a:xfrm>
            <a:prstGeom prst="rect">
              <a:avLst/>
            </a:pr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23719">
                <a:buClr>
                  <a:srgbClr val="000000"/>
                </a:buClr>
                <a:defRPr/>
              </a:pPr>
              <a:endParaRPr lang="en-US" sz="1750" kern="0">
                <a:solidFill>
                  <a:srgbClr val="000000"/>
                </a:solidFill>
                <a:latin typeface="Arial"/>
                <a:sym typeface="Arial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816CD02F-8240-74A1-865D-79851404AF9A}"/>
                </a:ext>
              </a:extLst>
            </p:cNvPr>
            <p:cNvSpPr txBox="1"/>
            <p:nvPr/>
          </p:nvSpPr>
          <p:spPr>
            <a:xfrm>
              <a:off x="4733063" y="1815061"/>
              <a:ext cx="290146" cy="1786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2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0D621B84-E648-859C-C17E-F02A3BA54E64}"/>
                </a:ext>
              </a:extLst>
            </p:cNvPr>
            <p:cNvSpPr txBox="1"/>
            <p:nvPr/>
          </p:nvSpPr>
          <p:spPr>
            <a:xfrm>
              <a:off x="4878961" y="1815061"/>
              <a:ext cx="290146" cy="1786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3</a:t>
              </a: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56967A3A-4954-1B10-D018-C226E7C2C56D}"/>
              </a:ext>
            </a:extLst>
          </p:cNvPr>
          <p:cNvSpPr txBox="1"/>
          <p:nvPr/>
        </p:nvSpPr>
        <p:spPr>
          <a:xfrm>
            <a:off x="5790833" y="2591581"/>
            <a:ext cx="182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3167" indent="-103167" defTabSz="1523719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Understand the talent responsibilities of leaders</a:t>
            </a:r>
          </a:p>
          <a:p>
            <a:pPr marL="103167" indent="-103167" defTabSz="1523719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Show empathy, coach to build trust and rapport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79413C3-44F9-4676-01C3-FB236CA3BC9B}"/>
              </a:ext>
            </a:extLst>
          </p:cNvPr>
          <p:cNvSpPr txBox="1"/>
          <p:nvPr/>
        </p:nvSpPr>
        <p:spPr>
          <a:xfrm>
            <a:off x="7641053" y="2582696"/>
            <a:ext cx="1679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3167" indent="-103167" defTabSz="1523719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Conduct results-based coaching session</a:t>
            </a:r>
          </a:p>
          <a:p>
            <a:pPr marL="103167" indent="-103167" defTabSz="1523719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Coach by checking in</a:t>
            </a:r>
          </a:p>
          <a:p>
            <a:pPr marL="103167" indent="-103167" defTabSz="1523719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Use 4-step empathy in team member </a:t>
            </a:r>
            <a:b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</a:b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conversation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2381782B-491C-2F49-14AC-9C4795839C75}"/>
              </a:ext>
            </a:extLst>
          </p:cNvPr>
          <p:cNvSpPr>
            <a:spLocks noChangeAspect="1"/>
          </p:cNvSpPr>
          <p:nvPr/>
        </p:nvSpPr>
        <p:spPr>
          <a:xfrm>
            <a:off x="1580050" y="1992928"/>
            <a:ext cx="1352336" cy="22052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Pre-Program Assessment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D66C7AE1-18F2-984C-1765-B4C13E060ED3}"/>
              </a:ext>
            </a:extLst>
          </p:cNvPr>
          <p:cNvSpPr txBox="1"/>
          <p:nvPr/>
        </p:nvSpPr>
        <p:spPr>
          <a:xfrm>
            <a:off x="7096027" y="3692428"/>
            <a:ext cx="653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Live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802DCCAD-B815-62FC-1D59-8390043E3FC0}"/>
              </a:ext>
            </a:extLst>
          </p:cNvPr>
          <p:cNvGrpSpPr/>
          <p:nvPr/>
        </p:nvGrpSpPr>
        <p:grpSpPr>
          <a:xfrm>
            <a:off x="6188407" y="3291434"/>
            <a:ext cx="975179" cy="696130"/>
            <a:chOff x="2998175" y="1177125"/>
            <a:chExt cx="589080" cy="873371"/>
          </a:xfrm>
        </p:grpSpPr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F2703E52-D2B9-7EAD-F3A2-6C9625929443}"/>
                </a:ext>
              </a:extLst>
            </p:cNvPr>
            <p:cNvCxnSpPr/>
            <p:nvPr/>
          </p:nvCxnSpPr>
          <p:spPr>
            <a:xfrm>
              <a:off x="2998175" y="1177125"/>
              <a:ext cx="0" cy="8616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10599278-88E3-7531-85E4-0DA81070E2F3}"/>
                </a:ext>
              </a:extLst>
            </p:cNvPr>
            <p:cNvCxnSpPr/>
            <p:nvPr/>
          </p:nvCxnSpPr>
          <p:spPr>
            <a:xfrm>
              <a:off x="3194535" y="1188850"/>
              <a:ext cx="0" cy="8616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41C10656-B831-191B-5BE6-79DF9078AF88}"/>
                </a:ext>
              </a:extLst>
            </p:cNvPr>
            <p:cNvCxnSpPr/>
            <p:nvPr/>
          </p:nvCxnSpPr>
          <p:spPr>
            <a:xfrm>
              <a:off x="3390895" y="1182991"/>
              <a:ext cx="0" cy="8616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C9B3610E-3D37-ED16-E328-7AB061EDC3FD}"/>
                </a:ext>
              </a:extLst>
            </p:cNvPr>
            <p:cNvCxnSpPr/>
            <p:nvPr/>
          </p:nvCxnSpPr>
          <p:spPr>
            <a:xfrm>
              <a:off x="3587255" y="1185924"/>
              <a:ext cx="0" cy="8616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1F9B8AF2-9846-0E8D-961E-ECB0044711CE}"/>
              </a:ext>
            </a:extLst>
          </p:cNvPr>
          <p:cNvSpPr txBox="1"/>
          <p:nvPr/>
        </p:nvSpPr>
        <p:spPr>
          <a:xfrm>
            <a:off x="5833366" y="3646163"/>
            <a:ext cx="48348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1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48287A7-F12C-8AD5-54F4-A9D694891045}"/>
              </a:ext>
            </a:extLst>
          </p:cNvPr>
          <p:cNvSpPr txBox="1"/>
          <p:nvPr/>
        </p:nvSpPr>
        <p:spPr>
          <a:xfrm>
            <a:off x="6189136" y="3646163"/>
            <a:ext cx="48348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2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AD6BC47-6D27-6175-E778-CE23B3CA17A0}"/>
              </a:ext>
            </a:extLst>
          </p:cNvPr>
          <p:cNvSpPr txBox="1"/>
          <p:nvPr/>
        </p:nvSpPr>
        <p:spPr>
          <a:xfrm>
            <a:off x="6544905" y="3646163"/>
            <a:ext cx="48348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3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3548C66-9745-B8E8-0367-73579C4B2C86}"/>
              </a:ext>
            </a:extLst>
          </p:cNvPr>
          <p:cNvSpPr txBox="1"/>
          <p:nvPr/>
        </p:nvSpPr>
        <p:spPr>
          <a:xfrm>
            <a:off x="6842075" y="3646163"/>
            <a:ext cx="48348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4</a:t>
            </a: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E5C7A176-E9E2-868D-D46B-D3555A7AD23F}"/>
              </a:ext>
            </a:extLst>
          </p:cNvPr>
          <p:cNvSpPr/>
          <p:nvPr/>
        </p:nvSpPr>
        <p:spPr>
          <a:xfrm>
            <a:off x="7174637" y="3291431"/>
            <a:ext cx="351606" cy="91310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endParaRPr lang="en-US" sz="1750" kern="0">
              <a:solidFill>
                <a:srgbClr val="000000"/>
              </a:solidFill>
              <a:latin typeface="Arial"/>
              <a:sym typeface="Arial"/>
            </a:endParaRPr>
          </a:p>
        </p:txBody>
      </p:sp>
      <p:pic>
        <p:nvPicPr>
          <p:cNvPr id="143" name="Picture 4" descr="Онлайн-курси – Аспірантура і Докторантура">
            <a:extLst>
              <a:ext uri="{FF2B5EF4-FFF2-40B4-BE49-F238E27FC236}">
                <a16:creationId xmlns:a16="http://schemas.microsoft.com/office/drawing/2014/main" id="{73078520-3053-DA30-89A0-829609201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email">
            <a:biLevel thresh="75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3745" y="2012221"/>
            <a:ext cx="304744" cy="30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2" descr="office work Icon - Download office work Icon 94973 | Noun Project">
            <a:extLst>
              <a:ext uri="{FF2B5EF4-FFF2-40B4-BE49-F238E27FC236}">
                <a16:creationId xmlns:a16="http://schemas.microsoft.com/office/drawing/2014/main" id="{A42E5858-CD52-8A9D-2F72-BF44CB8FC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email">
            <a:biLevel thresh="75000"/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3485" y="2002295"/>
            <a:ext cx="304744" cy="30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2" descr="Assessment Icons - SVG and PNG Assessment Icons | Noun Project">
            <a:extLst>
              <a:ext uri="{FF2B5EF4-FFF2-40B4-BE49-F238E27FC236}">
                <a16:creationId xmlns:a16="http://schemas.microsoft.com/office/drawing/2014/main" id="{27E91176-42B8-741E-21A5-1427819B4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email">
            <a:biLevel thresh="75000"/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955" y="3532017"/>
            <a:ext cx="304744" cy="30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Meeting Icon - Free PNG &amp; SVG 6775 - Noun Project">
            <a:extLst>
              <a:ext uri="{FF2B5EF4-FFF2-40B4-BE49-F238E27FC236}">
                <a16:creationId xmlns:a16="http://schemas.microsoft.com/office/drawing/2014/main" id="{487962F1-3B4B-0B53-2336-80D2E9F93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4102" y="3535216"/>
            <a:ext cx="304744" cy="30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" name="Rectangle 149">
            <a:extLst>
              <a:ext uri="{FF2B5EF4-FFF2-40B4-BE49-F238E27FC236}">
                <a16:creationId xmlns:a16="http://schemas.microsoft.com/office/drawing/2014/main" id="{8B677964-21E4-6F52-85B0-D85EE24844D1}"/>
              </a:ext>
            </a:extLst>
          </p:cNvPr>
          <p:cNvSpPr>
            <a:spLocks noChangeAspect="1"/>
          </p:cNvSpPr>
          <p:nvPr/>
        </p:nvSpPr>
        <p:spPr>
          <a:xfrm>
            <a:off x="9500701" y="1991633"/>
            <a:ext cx="1666606" cy="2234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Week 3</a:t>
            </a:r>
          </a:p>
          <a:p>
            <a:pPr algn="ctr" defTabSz="1523719">
              <a:buClr>
                <a:srgbClr val="000000"/>
              </a:buClr>
              <a:defRPr/>
            </a:pPr>
            <a:r>
              <a:rPr lang="en-US" sz="1166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Developing a Hybrid Team</a:t>
            </a:r>
            <a:br>
              <a:rPr lang="en-US" sz="1166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</a:br>
            <a:endParaRPr lang="en-US" sz="1334" kern="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DF67AAD4-E455-C9C1-D0E7-084D6F15CC38}"/>
              </a:ext>
            </a:extLst>
          </p:cNvPr>
          <p:cNvGrpSpPr/>
          <p:nvPr/>
        </p:nvGrpSpPr>
        <p:grpSpPr>
          <a:xfrm>
            <a:off x="9819400" y="3291434"/>
            <a:ext cx="975179" cy="696130"/>
            <a:chOff x="2998175" y="1177125"/>
            <a:chExt cx="589080" cy="873371"/>
          </a:xfrm>
        </p:grpSpPr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56614CD6-E518-E129-EC6D-FF4FC15C1AA2}"/>
                </a:ext>
              </a:extLst>
            </p:cNvPr>
            <p:cNvCxnSpPr/>
            <p:nvPr/>
          </p:nvCxnSpPr>
          <p:spPr>
            <a:xfrm>
              <a:off x="2998175" y="1177125"/>
              <a:ext cx="0" cy="8616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B49AF6DC-263C-913B-81A4-A2D748B4011C}"/>
                </a:ext>
              </a:extLst>
            </p:cNvPr>
            <p:cNvCxnSpPr/>
            <p:nvPr/>
          </p:nvCxnSpPr>
          <p:spPr>
            <a:xfrm>
              <a:off x="3194535" y="1188850"/>
              <a:ext cx="0" cy="8616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EE8FED38-554A-95F1-37A0-CF6E4886533A}"/>
                </a:ext>
              </a:extLst>
            </p:cNvPr>
            <p:cNvCxnSpPr/>
            <p:nvPr/>
          </p:nvCxnSpPr>
          <p:spPr>
            <a:xfrm>
              <a:off x="3390895" y="1182991"/>
              <a:ext cx="0" cy="8616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25310A5C-1B36-B0E0-85E8-FDFC0540CC5E}"/>
                </a:ext>
              </a:extLst>
            </p:cNvPr>
            <p:cNvCxnSpPr/>
            <p:nvPr/>
          </p:nvCxnSpPr>
          <p:spPr>
            <a:xfrm>
              <a:off x="3587255" y="1185924"/>
              <a:ext cx="0" cy="86164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69C76941-93F8-EE30-D3B6-51A9BB1E6BC5}"/>
              </a:ext>
            </a:extLst>
          </p:cNvPr>
          <p:cNvSpPr txBox="1"/>
          <p:nvPr/>
        </p:nvSpPr>
        <p:spPr>
          <a:xfrm>
            <a:off x="9464358" y="3646163"/>
            <a:ext cx="48348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1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FAA2FB8E-FD4E-B08C-3C9F-38C1E25C250F}"/>
              </a:ext>
            </a:extLst>
          </p:cNvPr>
          <p:cNvSpPr txBox="1"/>
          <p:nvPr/>
        </p:nvSpPr>
        <p:spPr>
          <a:xfrm>
            <a:off x="9820129" y="3646163"/>
            <a:ext cx="48348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2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75AE8178-720D-7A27-4724-0A4ADDE49E6B}"/>
              </a:ext>
            </a:extLst>
          </p:cNvPr>
          <p:cNvSpPr txBox="1"/>
          <p:nvPr/>
        </p:nvSpPr>
        <p:spPr>
          <a:xfrm>
            <a:off x="10175898" y="3646163"/>
            <a:ext cx="48348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3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B18F7451-B176-2C22-5062-25975461FE22}"/>
              </a:ext>
            </a:extLst>
          </p:cNvPr>
          <p:cNvSpPr txBox="1"/>
          <p:nvPr/>
        </p:nvSpPr>
        <p:spPr>
          <a:xfrm>
            <a:off x="10473068" y="3646163"/>
            <a:ext cx="48348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4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7DFAD4CF-168D-27FD-5BA3-A7175987C8DE}"/>
              </a:ext>
            </a:extLst>
          </p:cNvPr>
          <p:cNvSpPr/>
          <p:nvPr/>
        </p:nvSpPr>
        <p:spPr>
          <a:xfrm>
            <a:off x="10805629" y="3291433"/>
            <a:ext cx="351606" cy="93465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endParaRPr lang="en-US" sz="1750" kern="0">
              <a:solidFill>
                <a:srgbClr val="000000"/>
              </a:solidFill>
              <a:latin typeface="Arial"/>
              <a:sym typeface="Arial"/>
            </a:endParaRPr>
          </a:p>
        </p:txBody>
      </p:sp>
      <p:pic>
        <p:nvPicPr>
          <p:cNvPr id="157" name="Picture 4" descr="Онлайн-курси – Аспірантура і Докторантура">
            <a:extLst>
              <a:ext uri="{FF2B5EF4-FFF2-40B4-BE49-F238E27FC236}">
                <a16:creationId xmlns:a16="http://schemas.microsoft.com/office/drawing/2014/main" id="{34517BD3-340C-CC46-3A34-10AA6CCCC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email">
            <a:biLevel thresh="75000"/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23141" y="1995416"/>
            <a:ext cx="304744" cy="30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2" name="TextBox 161">
            <a:extLst>
              <a:ext uri="{FF2B5EF4-FFF2-40B4-BE49-F238E27FC236}">
                <a16:creationId xmlns:a16="http://schemas.microsoft.com/office/drawing/2014/main" id="{83F48E53-B15C-4C1E-2F5B-710344F52113}"/>
              </a:ext>
            </a:extLst>
          </p:cNvPr>
          <p:cNvSpPr txBox="1"/>
          <p:nvPr/>
        </p:nvSpPr>
        <p:spPr>
          <a:xfrm>
            <a:off x="7103511" y="3750448"/>
            <a:ext cx="645757" cy="271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166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Live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424D2D4D-CA8D-A008-580E-BBDE89D205E8}"/>
              </a:ext>
            </a:extLst>
          </p:cNvPr>
          <p:cNvSpPr txBox="1"/>
          <p:nvPr/>
        </p:nvSpPr>
        <p:spPr>
          <a:xfrm>
            <a:off x="10725891" y="3657146"/>
            <a:ext cx="645757" cy="271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166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Live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116ED7B-4FC5-4E2A-A291-BD09E71C656C}"/>
              </a:ext>
            </a:extLst>
          </p:cNvPr>
          <p:cNvSpPr txBox="1"/>
          <p:nvPr/>
        </p:nvSpPr>
        <p:spPr>
          <a:xfrm>
            <a:off x="9398463" y="2632530"/>
            <a:ext cx="1953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3167" indent="-103167" defTabSz="1523719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Clarify expectations and  manage accountability</a:t>
            </a:r>
          </a:p>
          <a:p>
            <a:pPr marL="103167" indent="-103167" defTabSz="1523719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Conduct positive performance conversations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61221796-6428-3D6D-A2C6-A44C0B028FA9}"/>
              </a:ext>
            </a:extLst>
          </p:cNvPr>
          <p:cNvSpPr>
            <a:spLocks noChangeAspect="1"/>
          </p:cNvSpPr>
          <p:nvPr/>
        </p:nvSpPr>
        <p:spPr>
          <a:xfrm>
            <a:off x="11318430" y="1979342"/>
            <a:ext cx="1666606" cy="22776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Week 4</a:t>
            </a:r>
          </a:p>
          <a:p>
            <a:pPr algn="ctr" defTabSz="1523719">
              <a:buClr>
                <a:srgbClr val="000000"/>
              </a:buClr>
              <a:defRPr/>
            </a:pPr>
            <a:r>
              <a:rPr lang="en-US" sz="1166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Application</a:t>
            </a:r>
          </a:p>
          <a:p>
            <a:pPr algn="ctr" defTabSz="1523719">
              <a:buClr>
                <a:srgbClr val="000000"/>
              </a:buClr>
              <a:defRPr/>
            </a:pPr>
            <a:endParaRPr lang="en-US" sz="1334" kern="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174" name="Picture 12" descr="office work Icon - Download office work Icon 94973 | Noun Project">
            <a:extLst>
              <a:ext uri="{FF2B5EF4-FFF2-40B4-BE49-F238E27FC236}">
                <a16:creationId xmlns:a16="http://schemas.microsoft.com/office/drawing/2014/main" id="{B4915090-5185-2DBB-D0AD-04461B320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email">
            <a:biLevel thresh="75000"/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00403" y="2002075"/>
            <a:ext cx="304744" cy="30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F0AAEA97-2B86-2E1E-2E8D-4B676AADDE2B}"/>
              </a:ext>
            </a:extLst>
          </p:cNvPr>
          <p:cNvCxnSpPr/>
          <p:nvPr/>
        </p:nvCxnSpPr>
        <p:spPr>
          <a:xfrm>
            <a:off x="5869709" y="1689192"/>
            <a:ext cx="3468408" cy="0"/>
          </a:xfrm>
          <a:prstGeom prst="line">
            <a:avLst/>
          </a:prstGeom>
          <a:ln w="31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4537F281-98A5-0396-630D-175C5CBBC022}"/>
              </a:ext>
            </a:extLst>
          </p:cNvPr>
          <p:cNvCxnSpPr/>
          <p:nvPr/>
        </p:nvCxnSpPr>
        <p:spPr>
          <a:xfrm>
            <a:off x="9426801" y="1689192"/>
            <a:ext cx="3468408" cy="0"/>
          </a:xfrm>
          <a:prstGeom prst="line">
            <a:avLst/>
          </a:prstGeom>
          <a:ln w="31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8" name="Picture 4" descr="Plan - Free business icons">
            <a:extLst>
              <a:ext uri="{FF2B5EF4-FFF2-40B4-BE49-F238E27FC236}">
                <a16:creationId xmlns:a16="http://schemas.microsoft.com/office/drawing/2014/main" id="{777D527C-1975-1E40-A043-5F1D6EEE0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7349" y="3560206"/>
            <a:ext cx="304744" cy="30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0" name="Group 249">
            <a:extLst>
              <a:ext uri="{FF2B5EF4-FFF2-40B4-BE49-F238E27FC236}">
                <a16:creationId xmlns:a16="http://schemas.microsoft.com/office/drawing/2014/main" id="{47B0F3F1-C6F2-8FCC-04B0-CEEB80A0840E}"/>
              </a:ext>
            </a:extLst>
          </p:cNvPr>
          <p:cNvGrpSpPr/>
          <p:nvPr/>
        </p:nvGrpSpPr>
        <p:grpSpPr>
          <a:xfrm>
            <a:off x="8694104" y="3355057"/>
            <a:ext cx="660779" cy="835141"/>
            <a:chOff x="5217059" y="1641390"/>
            <a:chExt cx="396541" cy="501177"/>
          </a:xfrm>
        </p:grpSpPr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C82E2DAB-FCC3-FE4A-E1BA-6A974C73D51E}"/>
                </a:ext>
              </a:extLst>
            </p:cNvPr>
            <p:cNvSpPr/>
            <p:nvPr/>
          </p:nvSpPr>
          <p:spPr>
            <a:xfrm>
              <a:off x="5264238" y="1641390"/>
              <a:ext cx="298733" cy="4850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23719">
                <a:buClr>
                  <a:srgbClr val="000000"/>
                </a:buClr>
                <a:defRPr/>
              </a:pPr>
              <a:endParaRPr lang="en-US" sz="500" kern="0" dirty="0">
                <a:solidFill>
                  <a:srgbClr val="000000"/>
                </a:solidFill>
                <a:latin typeface="Arial"/>
                <a:sym typeface="Arial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899F5AE8-3FED-C24F-1871-224738FEF3D9}"/>
                </a:ext>
              </a:extLst>
            </p:cNvPr>
            <p:cNvSpPr txBox="1"/>
            <p:nvPr/>
          </p:nvSpPr>
          <p:spPr>
            <a:xfrm>
              <a:off x="5217059" y="1902457"/>
              <a:ext cx="396541" cy="24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000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Debrief</a:t>
              </a:r>
            </a:p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000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1 Hr.</a:t>
              </a:r>
            </a:p>
          </p:txBody>
        </p:sp>
        <p:pic>
          <p:nvPicPr>
            <p:cNvPr id="6150" name="Picture 6" descr="Debrief Icons - SVG and PNG Debrief Icons | Noun Project">
              <a:extLst>
                <a:ext uri="{FF2B5EF4-FFF2-40B4-BE49-F238E27FC236}">
                  <a16:creationId xmlns:a16="http://schemas.microsoft.com/office/drawing/2014/main" id="{46777464-8648-819E-FE73-DDA9FBAD35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2353" y="1697040"/>
              <a:ext cx="182880" cy="182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6" name="TextBox 165">
            <a:extLst>
              <a:ext uri="{FF2B5EF4-FFF2-40B4-BE49-F238E27FC236}">
                <a16:creationId xmlns:a16="http://schemas.microsoft.com/office/drawing/2014/main" id="{511450E9-E30B-D0CF-42BB-9DCD80F0D42B}"/>
              </a:ext>
            </a:extLst>
          </p:cNvPr>
          <p:cNvSpPr txBox="1"/>
          <p:nvPr/>
        </p:nvSpPr>
        <p:spPr>
          <a:xfrm>
            <a:off x="11317187" y="3645997"/>
            <a:ext cx="48348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1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8461886D-E085-2976-73CC-B1FC200C0070}"/>
              </a:ext>
            </a:extLst>
          </p:cNvPr>
          <p:cNvSpPr txBox="1"/>
          <p:nvPr/>
        </p:nvSpPr>
        <p:spPr>
          <a:xfrm>
            <a:off x="11978093" y="3639888"/>
            <a:ext cx="48348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4</a:t>
            </a: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226E4F58-1FC0-1513-7B9D-DCDB051F91E7}"/>
              </a:ext>
            </a:extLst>
          </p:cNvPr>
          <p:cNvSpPr/>
          <p:nvPr/>
        </p:nvSpPr>
        <p:spPr>
          <a:xfrm>
            <a:off x="11402727" y="3699468"/>
            <a:ext cx="941609" cy="229586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endParaRPr lang="en-US" sz="1750" kern="0">
              <a:solidFill>
                <a:srgbClr val="000000"/>
              </a:solidFill>
              <a:latin typeface="Arial"/>
              <a:sym typeface="Arial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2CCCE54-32B2-C80C-7E47-35E62CE28338}"/>
              </a:ext>
            </a:extLst>
          </p:cNvPr>
          <p:cNvSpPr txBox="1"/>
          <p:nvPr/>
        </p:nvSpPr>
        <p:spPr>
          <a:xfrm>
            <a:off x="11522224" y="3644708"/>
            <a:ext cx="48348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2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0C3FD573-73AD-FC20-2442-638C6552F35F}"/>
              </a:ext>
            </a:extLst>
          </p:cNvPr>
          <p:cNvSpPr txBox="1"/>
          <p:nvPr/>
        </p:nvSpPr>
        <p:spPr>
          <a:xfrm>
            <a:off x="11765344" y="3644708"/>
            <a:ext cx="483487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334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3</a:t>
            </a:r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5A33ABF8-52BB-3651-248E-52B223BF2CC8}"/>
              </a:ext>
            </a:extLst>
          </p:cNvPr>
          <p:cNvSpPr/>
          <p:nvPr/>
        </p:nvSpPr>
        <p:spPr>
          <a:xfrm>
            <a:off x="3056364" y="3990509"/>
            <a:ext cx="1300690" cy="226317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sym typeface="Arial"/>
              </a:rPr>
              <a:t>1 Hour</a:t>
            </a: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0E169A0C-BD1E-16E4-7FB9-D463F5E2B79C}"/>
              </a:ext>
            </a:extLst>
          </p:cNvPr>
          <p:cNvSpPr/>
          <p:nvPr/>
        </p:nvSpPr>
        <p:spPr>
          <a:xfrm>
            <a:off x="4442340" y="3986249"/>
            <a:ext cx="1300690" cy="226317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sym typeface="Arial"/>
              </a:rPr>
              <a:t>1 Hour</a:t>
            </a: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995F665C-F668-021C-9927-64A28BEFCBDD}"/>
              </a:ext>
            </a:extLst>
          </p:cNvPr>
          <p:cNvSpPr/>
          <p:nvPr/>
        </p:nvSpPr>
        <p:spPr>
          <a:xfrm>
            <a:off x="5868122" y="3978220"/>
            <a:ext cx="1300690" cy="226317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sym typeface="Arial"/>
              </a:rPr>
              <a:t>2 Hours</a:t>
            </a:r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8868B557-ACD3-AD30-9EEE-F5F49338FA65}"/>
              </a:ext>
            </a:extLst>
          </p:cNvPr>
          <p:cNvSpPr/>
          <p:nvPr/>
        </p:nvSpPr>
        <p:spPr>
          <a:xfrm>
            <a:off x="7174006" y="3984901"/>
            <a:ext cx="357433" cy="226317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endParaRPr lang="en-US" sz="500" kern="0" dirty="0">
              <a:solidFill>
                <a:srgbClr val="000000"/>
              </a:solidFill>
              <a:latin typeface="Arial"/>
              <a:sym typeface="Arial"/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9BCC2BBF-F570-D428-38C9-8B676021A76D}"/>
              </a:ext>
            </a:extLst>
          </p:cNvPr>
          <p:cNvSpPr txBox="1"/>
          <p:nvPr/>
        </p:nvSpPr>
        <p:spPr>
          <a:xfrm>
            <a:off x="7094348" y="3925857"/>
            <a:ext cx="6094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1 Hr.</a:t>
            </a:r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F02D97CF-EF94-5297-1A75-04EF25A3C69A}"/>
              </a:ext>
            </a:extLst>
          </p:cNvPr>
          <p:cNvSpPr/>
          <p:nvPr/>
        </p:nvSpPr>
        <p:spPr>
          <a:xfrm>
            <a:off x="9516018" y="4226086"/>
            <a:ext cx="1303307" cy="2263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834" kern="0" dirty="0">
                <a:solidFill>
                  <a:srgbClr val="000000"/>
                </a:solidFill>
                <a:latin typeface="Arial"/>
                <a:sym typeface="Arial"/>
              </a:rPr>
              <a:t>Analytics Dashboard</a:t>
            </a:r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69860648-46A5-A880-2760-CD1EADA65D83}"/>
              </a:ext>
            </a:extLst>
          </p:cNvPr>
          <p:cNvSpPr/>
          <p:nvPr/>
        </p:nvSpPr>
        <p:spPr>
          <a:xfrm>
            <a:off x="9511751" y="3992405"/>
            <a:ext cx="1300690" cy="226317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sym typeface="Arial"/>
              </a:rPr>
              <a:t>2 Hours</a:t>
            </a:r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EAD6274D-77A2-DECA-E2A0-9B5600326BC7}"/>
              </a:ext>
            </a:extLst>
          </p:cNvPr>
          <p:cNvSpPr/>
          <p:nvPr/>
        </p:nvSpPr>
        <p:spPr>
          <a:xfrm>
            <a:off x="10807053" y="3993797"/>
            <a:ext cx="357433" cy="226317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endParaRPr lang="en-US" sz="500" kern="0" dirty="0">
              <a:solidFill>
                <a:srgbClr val="000000"/>
              </a:solidFill>
              <a:latin typeface="Arial"/>
              <a:sym typeface="Arial"/>
            </a:endParaRP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F28FB245-6498-45B5-B12A-56DB7BA519A0}"/>
              </a:ext>
            </a:extLst>
          </p:cNvPr>
          <p:cNvSpPr txBox="1"/>
          <p:nvPr/>
        </p:nvSpPr>
        <p:spPr>
          <a:xfrm>
            <a:off x="10707105" y="3954648"/>
            <a:ext cx="6094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1 Hr.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2E44CD72-AF54-951A-55C3-9A1ABC3FA3C9}"/>
              </a:ext>
            </a:extLst>
          </p:cNvPr>
          <p:cNvSpPr/>
          <p:nvPr/>
        </p:nvSpPr>
        <p:spPr>
          <a:xfrm>
            <a:off x="5872389" y="4198174"/>
            <a:ext cx="1303307" cy="2263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834" kern="0" dirty="0">
                <a:solidFill>
                  <a:srgbClr val="000000"/>
                </a:solidFill>
                <a:latin typeface="Arial"/>
                <a:sym typeface="Arial"/>
              </a:rPr>
              <a:t>Analytics Dashboard</a:t>
            </a:r>
          </a:p>
        </p:txBody>
      </p:sp>
      <p:cxnSp>
        <p:nvCxnSpPr>
          <p:cNvPr id="316" name="Straight Connector 315">
            <a:extLst>
              <a:ext uri="{FF2B5EF4-FFF2-40B4-BE49-F238E27FC236}">
                <a16:creationId xmlns:a16="http://schemas.microsoft.com/office/drawing/2014/main" id="{03F83BB7-D8F9-6ED4-8FBB-79451E63526B}"/>
              </a:ext>
            </a:extLst>
          </p:cNvPr>
          <p:cNvCxnSpPr>
            <a:cxnSpLocks/>
          </p:cNvCxnSpPr>
          <p:nvPr/>
        </p:nvCxnSpPr>
        <p:spPr>
          <a:xfrm>
            <a:off x="545188" y="1653033"/>
            <a:ext cx="5195087" cy="36162"/>
          </a:xfrm>
          <a:prstGeom prst="line">
            <a:avLst/>
          </a:prstGeom>
          <a:ln w="31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8" name="object 13">
            <a:extLst>
              <a:ext uri="{FF2B5EF4-FFF2-40B4-BE49-F238E27FC236}">
                <a16:creationId xmlns:a16="http://schemas.microsoft.com/office/drawing/2014/main" id="{E61D39B4-46C0-2296-4B5E-675523456E9B}"/>
              </a:ext>
            </a:extLst>
          </p:cNvPr>
          <p:cNvSpPr txBox="1"/>
          <p:nvPr/>
        </p:nvSpPr>
        <p:spPr>
          <a:xfrm>
            <a:off x="2100426" y="1588435"/>
            <a:ext cx="2135693" cy="175257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2"/>
            </a:solidFill>
          </a:ln>
        </p:spPr>
        <p:txBody>
          <a:bodyPr vert="horz" wrap="square" lIns="0" tIns="21162" rIns="0" bIns="0" rtlCol="0">
            <a:spAutoFit/>
          </a:bodyPr>
          <a:lstStyle/>
          <a:p>
            <a:pPr marL="21163" algn="ctr" defTabSz="1523719">
              <a:spcBef>
                <a:spcPts val="166"/>
              </a:spcBef>
              <a:buClr>
                <a:srgbClr val="000000"/>
              </a:buClr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Set Conditions for Success</a:t>
            </a:r>
            <a:endParaRPr sz="1000" kern="0" dirty="0">
              <a:solidFill>
                <a:srgbClr val="000000"/>
              </a:solidFill>
              <a:latin typeface="Arial"/>
              <a:ea typeface="ＭＳ Ｐゴシック" pitchFamily="-111" charset="-128"/>
              <a:cs typeface="Arial"/>
              <a:sym typeface="Arial"/>
            </a:endParaRPr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8351F143-A892-4BCD-BE2D-BA1F65420497}"/>
              </a:ext>
            </a:extLst>
          </p:cNvPr>
          <p:cNvSpPr/>
          <p:nvPr/>
        </p:nvSpPr>
        <p:spPr>
          <a:xfrm>
            <a:off x="1599454" y="3950407"/>
            <a:ext cx="1300690" cy="226317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sym typeface="Arial"/>
              </a:rPr>
              <a:t>30 Minutes</a:t>
            </a:r>
          </a:p>
        </p:txBody>
      </p:sp>
      <p:grpSp>
        <p:nvGrpSpPr>
          <p:cNvPr id="6147" name="Group 6146">
            <a:extLst>
              <a:ext uri="{FF2B5EF4-FFF2-40B4-BE49-F238E27FC236}">
                <a16:creationId xmlns:a16="http://schemas.microsoft.com/office/drawing/2014/main" id="{6916CBC6-C179-F874-53C5-11B0E7D4C01D}"/>
              </a:ext>
            </a:extLst>
          </p:cNvPr>
          <p:cNvGrpSpPr/>
          <p:nvPr/>
        </p:nvGrpSpPr>
        <p:grpSpPr>
          <a:xfrm>
            <a:off x="509222" y="5194797"/>
            <a:ext cx="7935047" cy="2928624"/>
            <a:chOff x="305218" y="3117456"/>
            <a:chExt cx="4761910" cy="1757500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6584A6B0-5567-0D40-817E-3680D21AAB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7029" y="3414644"/>
              <a:ext cx="1000149" cy="13247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</a:rPr>
                <a:t>Week 5</a:t>
              </a:r>
            </a:p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166" kern="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</a:rPr>
                <a:t>Creating a Great Hybrid Work Place</a:t>
              </a:r>
              <a:endParaRPr lang="en-US" sz="1334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endParaRPr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55CC7AAB-6047-EE36-4056-22C4A7D02A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08310" y="3407401"/>
              <a:ext cx="1000149" cy="134844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</a:rPr>
                <a:t>Week 6</a:t>
              </a:r>
            </a:p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166" kern="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</a:rPr>
                <a:t>Application</a:t>
              </a:r>
            </a:p>
            <a:p>
              <a:pPr algn="ctr" defTabSz="1523719">
                <a:buClr>
                  <a:srgbClr val="000000"/>
                </a:buClr>
                <a:defRPr/>
              </a:pPr>
              <a:endParaRPr lang="en-US" sz="1334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7510895F-CC85-8A94-902F-CCA67F48AA56}"/>
                </a:ext>
              </a:extLst>
            </p:cNvPr>
            <p:cNvSpPr txBox="1"/>
            <p:nvPr/>
          </p:nvSpPr>
          <p:spPr>
            <a:xfrm>
              <a:off x="320442" y="3834525"/>
              <a:ext cx="1010729" cy="424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3167" indent="-103167" defTabSz="1523719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1000" kern="0" dirty="0">
                  <a:solidFill>
                    <a:srgbClr val="595959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Create Employee Value Proposition</a:t>
              </a:r>
            </a:p>
            <a:p>
              <a:pPr marL="103167" indent="-103167" defTabSz="1523719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1000" kern="0" dirty="0">
                  <a:solidFill>
                    <a:srgbClr val="595959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Improve employee experience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0E5D02C9-3F80-CAE2-EA7F-A49B83EEB54C}"/>
                </a:ext>
              </a:extLst>
            </p:cNvPr>
            <p:cNvSpPr txBox="1"/>
            <p:nvPr/>
          </p:nvSpPr>
          <p:spPr>
            <a:xfrm>
              <a:off x="1400275" y="3821958"/>
              <a:ext cx="1008184" cy="609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3167" indent="-103167" defTabSz="1523719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1000" kern="0" dirty="0">
                  <a:solidFill>
                    <a:srgbClr val="595959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Conduct a “stay interview”</a:t>
              </a:r>
            </a:p>
            <a:p>
              <a:pPr marL="103167" indent="-103167" defTabSz="1523719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1000" kern="0" dirty="0">
                  <a:solidFill>
                    <a:srgbClr val="595959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Develop EVP</a:t>
              </a:r>
            </a:p>
            <a:p>
              <a:pPr marL="103167" indent="-103167" defTabSz="1523719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1000" kern="0" dirty="0">
                  <a:solidFill>
                    <a:srgbClr val="595959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Craft employee experience plan</a:t>
              </a:r>
            </a:p>
            <a:p>
              <a:pPr marL="103167" indent="-103167" defTabSz="1523719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endParaRPr lang="en-US" sz="1000" kern="0" dirty="0">
                <a:solidFill>
                  <a:srgbClr val="595959"/>
                </a:solidFill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F7AEA306-AF90-C4F2-EB38-10E3A49806F5}"/>
                </a:ext>
              </a:extLst>
            </p:cNvPr>
            <p:cNvSpPr txBox="1"/>
            <p:nvPr/>
          </p:nvSpPr>
          <p:spPr>
            <a:xfrm>
              <a:off x="1062956" y="4435311"/>
              <a:ext cx="391896" cy="147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523719">
                <a:buClr>
                  <a:srgbClr val="000000"/>
                </a:buClr>
                <a:defRPr/>
              </a:pPr>
              <a:r>
                <a:rPr lang="en-US" sz="1000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Live</a:t>
              </a:r>
            </a:p>
          </p:txBody>
        </p:sp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101FA237-6CAC-0CF7-4E27-1B5C98DDD370}"/>
                </a:ext>
              </a:extLst>
            </p:cNvPr>
            <p:cNvGrpSpPr/>
            <p:nvPr/>
          </p:nvGrpSpPr>
          <p:grpSpPr>
            <a:xfrm>
              <a:off x="518284" y="4194669"/>
              <a:ext cx="585216" cy="417755"/>
              <a:chOff x="2998175" y="1177125"/>
              <a:chExt cx="589080" cy="873371"/>
            </a:xfrm>
          </p:grpSpPr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E80A56C5-C4A6-6744-D146-630A9D439C6B}"/>
                  </a:ext>
                </a:extLst>
              </p:cNvPr>
              <p:cNvCxnSpPr/>
              <p:nvPr/>
            </p:nvCxnSpPr>
            <p:spPr>
              <a:xfrm>
                <a:off x="2998175" y="1177125"/>
                <a:ext cx="0" cy="86164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6867ED93-B6DD-C6EC-33E3-3F9AAD0D757A}"/>
                  </a:ext>
                </a:extLst>
              </p:cNvPr>
              <p:cNvCxnSpPr/>
              <p:nvPr/>
            </p:nvCxnSpPr>
            <p:spPr>
              <a:xfrm>
                <a:off x="3194535" y="1188850"/>
                <a:ext cx="0" cy="86164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E2550919-F01D-8DA7-3E19-7289E16F750D}"/>
                  </a:ext>
                </a:extLst>
              </p:cNvPr>
              <p:cNvCxnSpPr/>
              <p:nvPr/>
            </p:nvCxnSpPr>
            <p:spPr>
              <a:xfrm>
                <a:off x="3390895" y="1182991"/>
                <a:ext cx="0" cy="86164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B902A0C2-B4C4-DA30-652E-406D76F779BF}"/>
                  </a:ext>
                </a:extLst>
              </p:cNvPr>
              <p:cNvCxnSpPr/>
              <p:nvPr/>
            </p:nvCxnSpPr>
            <p:spPr>
              <a:xfrm>
                <a:off x="3587255" y="1185924"/>
                <a:ext cx="0" cy="86164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B2CC3066-301F-55BC-7617-F8FB0694F464}"/>
                </a:ext>
              </a:extLst>
            </p:cNvPr>
            <p:cNvSpPr txBox="1"/>
            <p:nvPr/>
          </p:nvSpPr>
          <p:spPr>
            <a:xfrm>
              <a:off x="305218" y="4407546"/>
              <a:ext cx="290146" cy="178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202D3D55-1D92-7C21-CB76-BC78D664C9C0}"/>
                </a:ext>
              </a:extLst>
            </p:cNvPr>
            <p:cNvSpPr txBox="1"/>
            <p:nvPr/>
          </p:nvSpPr>
          <p:spPr>
            <a:xfrm>
              <a:off x="518720" y="4407546"/>
              <a:ext cx="290146" cy="178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2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14AAA433-1C77-9CB6-F3C3-D9C57F8FF0C2}"/>
                </a:ext>
              </a:extLst>
            </p:cNvPr>
            <p:cNvSpPr txBox="1"/>
            <p:nvPr/>
          </p:nvSpPr>
          <p:spPr>
            <a:xfrm>
              <a:off x="732222" y="4407546"/>
              <a:ext cx="290146" cy="178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3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51E362B0-1168-5DFE-CD02-F35682994A84}"/>
                </a:ext>
              </a:extLst>
            </p:cNvPr>
            <p:cNvSpPr txBox="1"/>
            <p:nvPr/>
          </p:nvSpPr>
          <p:spPr>
            <a:xfrm>
              <a:off x="910556" y="4407546"/>
              <a:ext cx="290146" cy="178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4</a:t>
              </a: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832AF64D-0865-210E-4E78-F29C35A5C15D}"/>
                </a:ext>
              </a:extLst>
            </p:cNvPr>
            <p:cNvSpPr/>
            <p:nvPr/>
          </p:nvSpPr>
          <p:spPr>
            <a:xfrm>
              <a:off x="1110129" y="4194669"/>
              <a:ext cx="211003" cy="55591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23719">
                <a:buClr>
                  <a:srgbClr val="000000"/>
                </a:buClr>
                <a:defRPr/>
              </a:pPr>
              <a:endParaRPr lang="en-US" sz="1750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197" name="Picture 4" descr="Онлайн-курси – Аспірантура і Докторантура">
              <a:extLst>
                <a:ext uri="{FF2B5EF4-FFF2-40B4-BE49-F238E27FC236}">
                  <a16:creationId xmlns:a16="http://schemas.microsoft.com/office/drawing/2014/main" id="{8419F5E2-DF0C-8D81-5584-570043AA2E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email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0554" y="3420153"/>
              <a:ext cx="182880" cy="182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8" name="Picture 12" descr="office work Icon - Download office work Icon 94973 | Noun Project">
              <a:extLst>
                <a:ext uri="{FF2B5EF4-FFF2-40B4-BE49-F238E27FC236}">
                  <a16:creationId xmlns:a16="http://schemas.microsoft.com/office/drawing/2014/main" id="{50AA6BF5-8EF7-3B9E-70B0-B49DDCEF82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email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7638" y="3421044"/>
              <a:ext cx="182880" cy="182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B3B85F45-ABE1-7028-2FAD-3D1A285C2440}"/>
                </a:ext>
              </a:extLst>
            </p:cNvPr>
            <p:cNvSpPr txBox="1"/>
            <p:nvPr/>
          </p:nvSpPr>
          <p:spPr>
            <a:xfrm>
              <a:off x="1043522" y="4422280"/>
              <a:ext cx="387526" cy="163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523719">
                <a:buClr>
                  <a:srgbClr val="000000"/>
                </a:buClr>
                <a:defRPr/>
              </a:pPr>
              <a:r>
                <a:rPr lang="en-US" sz="1166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Live</a:t>
              </a: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B040826B-90CB-5D9F-3542-98B1029CD4D8}"/>
                </a:ext>
              </a:extLst>
            </p:cNvPr>
            <p:cNvSpPr txBox="1"/>
            <p:nvPr/>
          </p:nvSpPr>
          <p:spPr>
            <a:xfrm>
              <a:off x="1070380" y="3117456"/>
              <a:ext cx="571500" cy="147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000" kern="0" dirty="0">
                  <a:solidFill>
                    <a:srgbClr val="FFFFFF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TEAM</a:t>
              </a:r>
            </a:p>
          </p:txBody>
        </p: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1F42EEB6-65BA-E9D5-F75C-3B53A5ABEBCD}"/>
                </a:ext>
              </a:extLst>
            </p:cNvPr>
            <p:cNvCxnSpPr/>
            <p:nvPr/>
          </p:nvCxnSpPr>
          <p:spPr>
            <a:xfrm>
              <a:off x="340897" y="3216666"/>
              <a:ext cx="2081430" cy="0"/>
            </a:xfrm>
            <a:prstGeom prst="line">
              <a:avLst/>
            </a:prstGeom>
            <a:ln w="31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00171C1D-1B29-3B1F-98C6-4973F64F2B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88845" y="3407401"/>
              <a:ext cx="780559" cy="138648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</a:rPr>
                <a:t>Capstone</a:t>
              </a:r>
            </a:p>
            <a:p>
              <a:pPr algn="ctr" defTabSz="1523719">
                <a:buClr>
                  <a:srgbClr val="000000"/>
                </a:buClr>
                <a:defRPr/>
              </a:pPr>
              <a:br>
                <a:rPr lang="en-US" sz="1334" kern="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</a:rPr>
              </a:br>
              <a:endParaRPr lang="en-US" sz="1334" kern="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endParaRPr>
            </a:p>
            <a:p>
              <a:pPr marL="100520" indent="-100520" defTabSz="1523719">
                <a:spcBef>
                  <a:spcPts val="5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1166" kern="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</a:rPr>
                <a:t>Synthesize learnings</a:t>
              </a:r>
            </a:p>
            <a:p>
              <a:pPr marL="100520" indent="-100520" defTabSz="1523719">
                <a:spcBef>
                  <a:spcPts val="500"/>
                </a:spcBef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1166" kern="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</a:rPr>
                <a:t>Reflect on new behaviors</a:t>
              </a:r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33B47145-5F35-C51F-F060-EC3D3645B6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49790" y="3407401"/>
              <a:ext cx="811552" cy="119954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</a:rPr>
                <a:t>Post-Program Assessment</a:t>
              </a:r>
            </a:p>
          </p:txBody>
        </p:sp>
        <p:pic>
          <p:nvPicPr>
            <p:cNvPr id="247" name="Picture 2" descr="Assessment Icons - SVG and PNG Assessment Icons | Noun Project">
              <a:extLst>
                <a:ext uri="{FF2B5EF4-FFF2-40B4-BE49-F238E27FC236}">
                  <a16:creationId xmlns:a16="http://schemas.microsoft.com/office/drawing/2014/main" id="{50BEBD35-B199-FF28-7265-06CB3459D7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email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5991" y="4253393"/>
              <a:ext cx="182880" cy="182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6B4BB29A-2CD4-2B3F-A09B-54473C21062A}"/>
                </a:ext>
              </a:extLst>
            </p:cNvPr>
            <p:cNvGrpSpPr/>
            <p:nvPr/>
          </p:nvGrpSpPr>
          <p:grpSpPr>
            <a:xfrm>
              <a:off x="1393920" y="4394352"/>
              <a:ext cx="686763" cy="182287"/>
              <a:chOff x="6791198" y="1812317"/>
              <a:chExt cx="686763" cy="182287"/>
            </a:xfrm>
          </p:grpSpPr>
          <p:sp>
            <p:nvSpPr>
              <p:cNvPr id="262" name="TextBox 261">
                <a:extLst>
                  <a:ext uri="{FF2B5EF4-FFF2-40B4-BE49-F238E27FC236}">
                    <a16:creationId xmlns:a16="http://schemas.microsoft.com/office/drawing/2014/main" id="{2C7CE250-B500-833A-E601-11A01552874B}"/>
                  </a:ext>
                </a:extLst>
              </p:cNvPr>
              <p:cNvSpPr txBox="1"/>
              <p:nvPr/>
            </p:nvSpPr>
            <p:spPr>
              <a:xfrm>
                <a:off x="6791198" y="1815983"/>
                <a:ext cx="290146" cy="178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523719">
                  <a:buClr>
                    <a:srgbClr val="000000"/>
                  </a:buClr>
                  <a:defRPr/>
                </a:pPr>
                <a:r>
                  <a:rPr lang="en-US" sz="1334" kern="0" dirty="0">
                    <a:solidFill>
                      <a:srgbClr val="000000"/>
                    </a:solidFill>
                    <a:latin typeface="Arial"/>
                    <a:ea typeface="ＭＳ Ｐゴシック" pitchFamily="-111" charset="-128"/>
                    <a:cs typeface="Arial"/>
                    <a:sym typeface="Arial"/>
                  </a:rPr>
                  <a:t>1</a:t>
                </a:r>
              </a:p>
            </p:txBody>
          </p:sp>
          <p:sp>
            <p:nvSpPr>
              <p:cNvPr id="263" name="TextBox 262">
                <a:extLst>
                  <a:ext uri="{FF2B5EF4-FFF2-40B4-BE49-F238E27FC236}">
                    <a16:creationId xmlns:a16="http://schemas.microsoft.com/office/drawing/2014/main" id="{D11D3EF6-AE6B-33DE-F76C-E89D8543503C}"/>
                  </a:ext>
                </a:extLst>
              </p:cNvPr>
              <p:cNvSpPr txBox="1"/>
              <p:nvPr/>
            </p:nvSpPr>
            <p:spPr>
              <a:xfrm>
                <a:off x="7187815" y="1812317"/>
                <a:ext cx="290146" cy="178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523719">
                  <a:buClr>
                    <a:srgbClr val="000000"/>
                  </a:buClr>
                  <a:defRPr/>
                </a:pPr>
                <a:r>
                  <a:rPr lang="en-US" sz="1334" kern="0" dirty="0">
                    <a:solidFill>
                      <a:srgbClr val="000000"/>
                    </a:solidFill>
                    <a:latin typeface="Arial"/>
                    <a:ea typeface="ＭＳ Ｐゴシック" pitchFamily="-111" charset="-128"/>
                    <a:cs typeface="Arial"/>
                    <a:sym typeface="Arial"/>
                  </a:rPr>
                  <a:t>4</a:t>
                </a:r>
              </a:p>
            </p:txBody>
          </p:sp>
          <p:sp>
            <p:nvSpPr>
              <p:cNvPr id="264" name="Rectangle 263">
                <a:extLst>
                  <a:ext uri="{FF2B5EF4-FFF2-40B4-BE49-F238E27FC236}">
                    <a16:creationId xmlns:a16="http://schemas.microsoft.com/office/drawing/2014/main" id="{A7E476BB-434C-F647-E0D1-14128557575B}"/>
                  </a:ext>
                </a:extLst>
              </p:cNvPr>
              <p:cNvSpPr/>
              <p:nvPr/>
            </p:nvSpPr>
            <p:spPr>
              <a:xfrm>
                <a:off x="6842533" y="1848071"/>
                <a:ext cx="565070" cy="137777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523719">
                  <a:buClr>
                    <a:srgbClr val="000000"/>
                  </a:buClr>
                  <a:defRPr/>
                </a:pPr>
                <a:endParaRPr lang="en-US" sz="1750" kern="0">
                  <a:solidFill>
                    <a:srgbClr val="FFFFFF"/>
                  </a:solidFill>
                  <a:latin typeface="Arial"/>
                  <a:sym typeface="Arial"/>
                </a:endParaRPr>
              </a:p>
            </p:txBody>
          </p:sp>
          <p:sp>
            <p:nvSpPr>
              <p:cNvPr id="265" name="TextBox 264">
                <a:extLst>
                  <a:ext uri="{FF2B5EF4-FFF2-40B4-BE49-F238E27FC236}">
                    <a16:creationId xmlns:a16="http://schemas.microsoft.com/office/drawing/2014/main" id="{AE9E036C-98B6-F66E-A6E6-E9DCB6B1C237}"/>
                  </a:ext>
                </a:extLst>
              </p:cNvPr>
              <p:cNvSpPr txBox="1"/>
              <p:nvPr/>
            </p:nvSpPr>
            <p:spPr>
              <a:xfrm>
                <a:off x="6914244" y="1815211"/>
                <a:ext cx="290146" cy="178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523719">
                  <a:buClr>
                    <a:srgbClr val="000000"/>
                  </a:buClr>
                  <a:defRPr/>
                </a:pPr>
                <a:r>
                  <a:rPr lang="en-US" sz="1334" kern="0" dirty="0">
                    <a:solidFill>
                      <a:srgbClr val="000000"/>
                    </a:solidFill>
                    <a:latin typeface="Arial"/>
                    <a:ea typeface="ＭＳ Ｐゴシック" pitchFamily="-111" charset="-128"/>
                    <a:cs typeface="Arial"/>
                    <a:sym typeface="Arial"/>
                  </a:rPr>
                  <a:t>2</a:t>
                </a:r>
              </a:p>
            </p:txBody>
          </p:sp>
          <p:sp>
            <p:nvSpPr>
              <p:cNvPr id="266" name="TextBox 265">
                <a:extLst>
                  <a:ext uri="{FF2B5EF4-FFF2-40B4-BE49-F238E27FC236}">
                    <a16:creationId xmlns:a16="http://schemas.microsoft.com/office/drawing/2014/main" id="{A1338999-E65F-FDA2-83EB-48C584F2FD2E}"/>
                  </a:ext>
                </a:extLst>
              </p:cNvPr>
              <p:cNvSpPr txBox="1"/>
              <p:nvPr/>
            </p:nvSpPr>
            <p:spPr>
              <a:xfrm>
                <a:off x="7060142" y="1815211"/>
                <a:ext cx="290146" cy="178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523719">
                  <a:buClr>
                    <a:srgbClr val="000000"/>
                  </a:buClr>
                  <a:defRPr/>
                </a:pPr>
                <a:r>
                  <a:rPr lang="en-US" sz="1334" kern="0" dirty="0">
                    <a:solidFill>
                      <a:srgbClr val="000000"/>
                    </a:solidFill>
                    <a:latin typeface="Arial"/>
                    <a:ea typeface="ＭＳ Ｐゴシック" pitchFamily="-111" charset="-128"/>
                    <a:cs typeface="Arial"/>
                    <a:sym typeface="Arial"/>
                  </a:rPr>
                  <a:t>3</a:t>
                </a:r>
              </a:p>
            </p:txBody>
          </p:sp>
        </p:grpSp>
        <p:sp>
          <p:nvSpPr>
            <p:cNvPr id="292" name="Rectangle 291">
              <a:extLst>
                <a:ext uri="{FF2B5EF4-FFF2-40B4-BE49-F238E27FC236}">
                  <a16:creationId xmlns:a16="http://schemas.microsoft.com/office/drawing/2014/main" id="{454F48C9-0F00-089E-F301-C9CF1345D277}"/>
                </a:ext>
              </a:extLst>
            </p:cNvPr>
            <p:cNvSpPr/>
            <p:nvPr/>
          </p:nvSpPr>
          <p:spPr>
            <a:xfrm>
              <a:off x="331692" y="4739141"/>
              <a:ext cx="782129" cy="13581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834" kern="0" dirty="0">
                  <a:solidFill>
                    <a:srgbClr val="000000"/>
                  </a:solidFill>
                  <a:highlight>
                    <a:srgbClr val="DDDED8"/>
                  </a:highlight>
                  <a:latin typeface="Arial"/>
                  <a:sym typeface="Arial"/>
                </a:rPr>
                <a:t>Analytics Dashboard</a:t>
              </a:r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:a16="http://schemas.microsoft.com/office/drawing/2014/main" id="{D404D36D-4A86-B967-B400-72FA6400A1ED}"/>
                </a:ext>
              </a:extLst>
            </p:cNvPr>
            <p:cNvSpPr/>
            <p:nvPr/>
          </p:nvSpPr>
          <p:spPr>
            <a:xfrm>
              <a:off x="3351321" y="4615695"/>
              <a:ext cx="810021" cy="18466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834" kern="0" dirty="0">
                  <a:solidFill>
                    <a:srgbClr val="595959"/>
                  </a:solidFill>
                  <a:latin typeface="Arial"/>
                  <a:sym typeface="Arial"/>
                </a:rPr>
                <a:t>Analytics Insights Report</a:t>
              </a:r>
            </a:p>
          </p:txBody>
        </p:sp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9DD1F07D-3034-9217-1307-7B99FF0458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49790" y="3203614"/>
              <a:ext cx="1717338" cy="7586"/>
            </a:xfrm>
            <a:prstGeom prst="line">
              <a:avLst/>
            </a:prstGeom>
            <a:ln w="31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0" name="object 13">
              <a:extLst>
                <a:ext uri="{FF2B5EF4-FFF2-40B4-BE49-F238E27FC236}">
                  <a16:creationId xmlns:a16="http://schemas.microsoft.com/office/drawing/2014/main" id="{25A8E280-13A8-01E7-5207-D16681001F7F}"/>
                </a:ext>
              </a:extLst>
            </p:cNvPr>
            <p:cNvSpPr txBox="1"/>
            <p:nvPr/>
          </p:nvSpPr>
          <p:spPr>
            <a:xfrm>
              <a:off x="3564504" y="3155844"/>
              <a:ext cx="1281653" cy="10517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2"/>
              </a:solidFill>
            </a:ln>
          </p:spPr>
          <p:txBody>
            <a:bodyPr vert="horz" wrap="square" lIns="0" tIns="21162" rIns="0" bIns="0" rtlCol="0">
              <a:spAutoFit/>
            </a:bodyPr>
            <a:lstStyle/>
            <a:p>
              <a:pPr marL="21163" algn="ctr" defTabSz="1523719">
                <a:spcBef>
                  <a:spcPts val="166"/>
                </a:spcBef>
                <a:buClr>
                  <a:srgbClr val="000000"/>
                </a:buClr>
                <a:defRPr/>
              </a:pPr>
              <a:r>
                <a:rPr lang="en-US" sz="1000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Measure and Report Impact</a:t>
              </a:r>
              <a:endParaRPr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</p:txBody>
        </p:sp>
        <p:sp>
          <p:nvSpPr>
            <p:cNvPr id="321" name="Rectangle 320">
              <a:extLst>
                <a:ext uri="{FF2B5EF4-FFF2-40B4-BE49-F238E27FC236}">
                  <a16:creationId xmlns:a16="http://schemas.microsoft.com/office/drawing/2014/main" id="{F0431A38-E865-3EB6-68D1-76959090F6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41138" y="3407401"/>
              <a:ext cx="811552" cy="1199547"/>
            </a:xfrm>
            <a:prstGeom prst="rect">
              <a:avLst/>
            </a:prstGeom>
            <a:solidFill>
              <a:schemeClr val="accent6"/>
            </a:solidFill>
            <a:ln w="3175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</a:rPr>
                <a:t>Conference</a:t>
              </a:r>
            </a:p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</a:rPr>
                <a:t>Panel Discussion</a:t>
              </a:r>
            </a:p>
            <a:p>
              <a:pPr algn="ctr" defTabSz="1523719">
                <a:buClr>
                  <a:srgbClr val="000000"/>
                </a:buClr>
                <a:defRPr/>
              </a:pPr>
              <a:endParaRPr lang="en-US" sz="1334" kern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endParaRPr>
            </a:p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</a:rPr>
                <a:t>October </a:t>
              </a:r>
            </a:p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334" kern="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</a:rPr>
                <a:t>18-19</a:t>
              </a:r>
            </a:p>
          </p:txBody>
        </p:sp>
      </p:grpSp>
      <p:sp>
        <p:nvSpPr>
          <p:cNvPr id="328" name="Freeform: Shape 22">
            <a:extLst>
              <a:ext uri="{FF2B5EF4-FFF2-40B4-BE49-F238E27FC236}">
                <a16:creationId xmlns:a16="http://schemas.microsoft.com/office/drawing/2014/main" id="{31099C38-497F-19B1-3D74-E8BC1409859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64613" y="849377"/>
            <a:ext cx="1218974" cy="337804"/>
          </a:xfrm>
          <a:custGeom>
            <a:avLst/>
            <a:gdLst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245790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245790 w 1828800"/>
              <a:gd name="connsiteY1" fmla="*/ 0 h 914400"/>
              <a:gd name="connsiteX2" fmla="*/ 1828800 w 1828800"/>
              <a:gd name="connsiteY2" fmla="*/ 457200 h 914400"/>
              <a:gd name="connsiteX3" fmla="*/ 124579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245790 w 1828800"/>
              <a:gd name="connsiteY1" fmla="*/ 0 h 914400"/>
              <a:gd name="connsiteX2" fmla="*/ 1828800 w 1828800"/>
              <a:gd name="connsiteY2" fmla="*/ 457200 h 914400"/>
              <a:gd name="connsiteX3" fmla="*/ 1245790 w 1828800"/>
              <a:gd name="connsiteY3" fmla="*/ 914400 h 914400"/>
              <a:gd name="connsiteX4" fmla="*/ 0 w 1828800"/>
              <a:gd name="connsiteY4" fmla="*/ 914400 h 914400"/>
              <a:gd name="connsiteX5" fmla="*/ 583010 w 1828800"/>
              <a:gd name="connsiteY5" fmla="*/ 457200 h 914400"/>
              <a:gd name="connsiteX0" fmla="*/ 0 w 1828800"/>
              <a:gd name="connsiteY0" fmla="*/ 0 h 914400"/>
              <a:gd name="connsiteX1" fmla="*/ 1245790 w 1828800"/>
              <a:gd name="connsiteY1" fmla="*/ 0 h 914400"/>
              <a:gd name="connsiteX2" fmla="*/ 1828800 w 1828800"/>
              <a:gd name="connsiteY2" fmla="*/ 457200 h 914400"/>
              <a:gd name="connsiteX3" fmla="*/ 1245790 w 1828800"/>
              <a:gd name="connsiteY3" fmla="*/ 914400 h 914400"/>
              <a:gd name="connsiteX4" fmla="*/ 0 w 1828800"/>
              <a:gd name="connsiteY4" fmla="*/ 914400 h 914400"/>
              <a:gd name="connsiteX5" fmla="*/ 583010 w 1828800"/>
              <a:gd name="connsiteY5" fmla="*/ 457200 h 914400"/>
              <a:gd name="connsiteX0" fmla="*/ 0 w 1828800"/>
              <a:gd name="connsiteY0" fmla="*/ 0 h 914400"/>
              <a:gd name="connsiteX1" fmla="*/ 1245790 w 1828800"/>
              <a:gd name="connsiteY1" fmla="*/ 0 h 914400"/>
              <a:gd name="connsiteX2" fmla="*/ 1828800 w 1828800"/>
              <a:gd name="connsiteY2" fmla="*/ 457200 h 914400"/>
              <a:gd name="connsiteX3" fmla="*/ 1245790 w 1828800"/>
              <a:gd name="connsiteY3" fmla="*/ 914400 h 914400"/>
              <a:gd name="connsiteX4" fmla="*/ 0 w 1828800"/>
              <a:gd name="connsiteY4" fmla="*/ 914400 h 914400"/>
              <a:gd name="connsiteX5" fmla="*/ 583010 w 1828800"/>
              <a:gd name="connsiteY5" fmla="*/ 457200 h 914400"/>
              <a:gd name="connsiteX0" fmla="*/ 0 w 1828800"/>
              <a:gd name="connsiteY0" fmla="*/ 0 h 914400"/>
              <a:gd name="connsiteX1" fmla="*/ 1245790 w 1828800"/>
              <a:gd name="connsiteY1" fmla="*/ 0 h 914400"/>
              <a:gd name="connsiteX2" fmla="*/ 1828800 w 1828800"/>
              <a:gd name="connsiteY2" fmla="*/ 457200 h 914400"/>
              <a:gd name="connsiteX3" fmla="*/ 1245790 w 1828800"/>
              <a:gd name="connsiteY3" fmla="*/ 914400 h 914400"/>
              <a:gd name="connsiteX4" fmla="*/ 0 w 1828800"/>
              <a:gd name="connsiteY4" fmla="*/ 914400 h 914400"/>
              <a:gd name="connsiteX5" fmla="*/ 219258 w 1828800"/>
              <a:gd name="connsiteY5" fmla="*/ 457200 h 914400"/>
              <a:gd name="connsiteX0" fmla="*/ 0 w 1828800"/>
              <a:gd name="connsiteY0" fmla="*/ 0 h 914400"/>
              <a:gd name="connsiteX1" fmla="*/ 1609542 w 1828800"/>
              <a:gd name="connsiteY1" fmla="*/ 0 h 914400"/>
              <a:gd name="connsiteX2" fmla="*/ 1828800 w 1828800"/>
              <a:gd name="connsiteY2" fmla="*/ 457200 h 914400"/>
              <a:gd name="connsiteX3" fmla="*/ 1245790 w 1828800"/>
              <a:gd name="connsiteY3" fmla="*/ 914400 h 914400"/>
              <a:gd name="connsiteX4" fmla="*/ 0 w 1828800"/>
              <a:gd name="connsiteY4" fmla="*/ 914400 h 914400"/>
              <a:gd name="connsiteX5" fmla="*/ 219258 w 1828800"/>
              <a:gd name="connsiteY5" fmla="*/ 457200 h 914400"/>
              <a:gd name="connsiteX0" fmla="*/ 0 w 1828800"/>
              <a:gd name="connsiteY0" fmla="*/ 0 h 914400"/>
              <a:gd name="connsiteX1" fmla="*/ 1609542 w 1828800"/>
              <a:gd name="connsiteY1" fmla="*/ 0 h 914400"/>
              <a:gd name="connsiteX2" fmla="*/ 1828800 w 1828800"/>
              <a:gd name="connsiteY2" fmla="*/ 457200 h 914400"/>
              <a:gd name="connsiteX3" fmla="*/ 1609542 w 1828800"/>
              <a:gd name="connsiteY3" fmla="*/ 914400 h 914400"/>
              <a:gd name="connsiteX4" fmla="*/ 0 w 1828800"/>
              <a:gd name="connsiteY4" fmla="*/ 914400 h 914400"/>
              <a:gd name="connsiteX5" fmla="*/ 219258 w 1828800"/>
              <a:gd name="connsiteY5" fmla="*/ 457200 h 914400"/>
              <a:gd name="connsiteX0" fmla="*/ 0 w 1828800"/>
              <a:gd name="connsiteY0" fmla="*/ 0 h 914400"/>
              <a:gd name="connsiteX1" fmla="*/ 1609542 w 1828800"/>
              <a:gd name="connsiteY1" fmla="*/ 0 h 914400"/>
              <a:gd name="connsiteX2" fmla="*/ 1828800 w 1828800"/>
              <a:gd name="connsiteY2" fmla="*/ 457200 h 914400"/>
              <a:gd name="connsiteX3" fmla="*/ 160954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9542 w 1828800"/>
              <a:gd name="connsiteY1" fmla="*/ 0 h 914400"/>
              <a:gd name="connsiteX2" fmla="*/ 1828800 w 1828800"/>
              <a:gd name="connsiteY2" fmla="*/ 457200 h 914400"/>
              <a:gd name="connsiteX3" fmla="*/ 160954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9542 w 1828800"/>
              <a:gd name="connsiteY1" fmla="*/ 0 h 914400"/>
              <a:gd name="connsiteX2" fmla="*/ 1828800 w 1828800"/>
              <a:gd name="connsiteY2" fmla="*/ 457200 h 914400"/>
              <a:gd name="connsiteX3" fmla="*/ 160954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9542 w 1828800"/>
              <a:gd name="connsiteY1" fmla="*/ 0 h 914400"/>
              <a:gd name="connsiteX2" fmla="*/ 1828800 w 1828800"/>
              <a:gd name="connsiteY2" fmla="*/ 457200 h 914400"/>
              <a:gd name="connsiteX3" fmla="*/ 1609542 w 1828800"/>
              <a:gd name="connsiteY3" fmla="*/ 914400 h 914400"/>
              <a:gd name="connsiteX4" fmla="*/ 0 w 1828800"/>
              <a:gd name="connsiteY4" fmla="*/ 914400 h 914400"/>
              <a:gd name="connsiteX5" fmla="*/ 208044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09542 w 1828800"/>
              <a:gd name="connsiteY3" fmla="*/ 914400 h 914400"/>
              <a:gd name="connsiteX4" fmla="*/ 0 w 1828800"/>
              <a:gd name="connsiteY4" fmla="*/ 914400 h 914400"/>
              <a:gd name="connsiteX5" fmla="*/ 208044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4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4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4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4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192248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192248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192248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192248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192248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192248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15232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15232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15232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914400">
                <a:moveTo>
                  <a:pt x="0" y="0"/>
                </a:moveTo>
                <a:lnTo>
                  <a:pt x="1676480" y="0"/>
                </a:lnTo>
                <a:lnTo>
                  <a:pt x="1828800" y="457200"/>
                </a:lnTo>
                <a:lnTo>
                  <a:pt x="1676480" y="914400"/>
                </a:lnTo>
                <a:lnTo>
                  <a:pt x="0" y="9144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2372" tIns="76186" rIns="152372" bIns="761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523719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defRPr/>
            </a:pP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AUGUST </a:t>
            </a:r>
            <a:b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</a:b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15- 19</a:t>
            </a:r>
          </a:p>
        </p:txBody>
      </p:sp>
      <p:sp>
        <p:nvSpPr>
          <p:cNvPr id="329" name="Freeform: Shape 70">
            <a:extLst>
              <a:ext uri="{FF2B5EF4-FFF2-40B4-BE49-F238E27FC236}">
                <a16:creationId xmlns:a16="http://schemas.microsoft.com/office/drawing/2014/main" id="{A43890CE-963A-3D19-805E-D14F8716BC2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433546" y="849377"/>
            <a:ext cx="3199807" cy="337804"/>
          </a:xfrm>
          <a:custGeom>
            <a:avLst/>
            <a:gdLst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914400">
                <a:moveTo>
                  <a:pt x="0" y="0"/>
                </a:moveTo>
                <a:lnTo>
                  <a:pt x="1674798" y="0"/>
                </a:lnTo>
                <a:lnTo>
                  <a:pt x="1828800" y="457200"/>
                </a:lnTo>
                <a:lnTo>
                  <a:pt x="1674798" y="914400"/>
                </a:lnTo>
                <a:lnTo>
                  <a:pt x="0" y="914400"/>
                </a:lnTo>
                <a:lnTo>
                  <a:pt x="154002" y="457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2372" tIns="76186" rIns="152372" bIns="761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523719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defRPr/>
            </a:pP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AUGUST </a:t>
            </a:r>
            <a:b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</a:b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12-25</a:t>
            </a:r>
          </a:p>
        </p:txBody>
      </p:sp>
      <p:sp>
        <p:nvSpPr>
          <p:cNvPr id="331" name="Freeform: Shape 82">
            <a:extLst>
              <a:ext uri="{FF2B5EF4-FFF2-40B4-BE49-F238E27FC236}">
                <a16:creationId xmlns:a16="http://schemas.microsoft.com/office/drawing/2014/main" id="{8E68D41B-4102-2123-1613-FA6735B2A2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205237" y="867829"/>
            <a:ext cx="1904647" cy="337804"/>
          </a:xfrm>
          <a:custGeom>
            <a:avLst/>
            <a:gdLst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16217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16217 w 1828800"/>
              <a:gd name="connsiteY1" fmla="*/ 0 h 914400"/>
              <a:gd name="connsiteX2" fmla="*/ 1828800 w 1828800"/>
              <a:gd name="connsiteY2" fmla="*/ 457200 h 914400"/>
              <a:gd name="connsiteX3" fmla="*/ 1316217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16217 w 1828800"/>
              <a:gd name="connsiteY1" fmla="*/ 0 h 914400"/>
              <a:gd name="connsiteX2" fmla="*/ 1828800 w 1828800"/>
              <a:gd name="connsiteY2" fmla="*/ 457200 h 914400"/>
              <a:gd name="connsiteX3" fmla="*/ 1316217 w 1828800"/>
              <a:gd name="connsiteY3" fmla="*/ 914400 h 914400"/>
              <a:gd name="connsiteX4" fmla="*/ 0 w 1828800"/>
              <a:gd name="connsiteY4" fmla="*/ 914400 h 914400"/>
              <a:gd name="connsiteX5" fmla="*/ 512583 w 1828800"/>
              <a:gd name="connsiteY5" fmla="*/ 457200 h 914400"/>
              <a:gd name="connsiteX0" fmla="*/ 0 w 1828800"/>
              <a:gd name="connsiteY0" fmla="*/ 0 h 914400"/>
              <a:gd name="connsiteX1" fmla="*/ 1316217 w 1828800"/>
              <a:gd name="connsiteY1" fmla="*/ 0 h 914400"/>
              <a:gd name="connsiteX2" fmla="*/ 1828800 w 1828800"/>
              <a:gd name="connsiteY2" fmla="*/ 457200 h 914400"/>
              <a:gd name="connsiteX3" fmla="*/ 1316217 w 1828800"/>
              <a:gd name="connsiteY3" fmla="*/ 914400 h 914400"/>
              <a:gd name="connsiteX4" fmla="*/ 0 w 1828800"/>
              <a:gd name="connsiteY4" fmla="*/ 914400 h 914400"/>
              <a:gd name="connsiteX5" fmla="*/ 512583 w 1828800"/>
              <a:gd name="connsiteY5" fmla="*/ 457200 h 914400"/>
              <a:gd name="connsiteX0" fmla="*/ 0 w 1828800"/>
              <a:gd name="connsiteY0" fmla="*/ 0 h 914400"/>
              <a:gd name="connsiteX1" fmla="*/ 1316217 w 1828800"/>
              <a:gd name="connsiteY1" fmla="*/ 0 h 914400"/>
              <a:gd name="connsiteX2" fmla="*/ 1828800 w 1828800"/>
              <a:gd name="connsiteY2" fmla="*/ 457200 h 914400"/>
              <a:gd name="connsiteX3" fmla="*/ 1316217 w 1828800"/>
              <a:gd name="connsiteY3" fmla="*/ 914400 h 914400"/>
              <a:gd name="connsiteX4" fmla="*/ 0 w 1828800"/>
              <a:gd name="connsiteY4" fmla="*/ 914400 h 914400"/>
              <a:gd name="connsiteX5" fmla="*/ 512583 w 1828800"/>
              <a:gd name="connsiteY5" fmla="*/ 457200 h 914400"/>
              <a:gd name="connsiteX0" fmla="*/ 0 w 1828800"/>
              <a:gd name="connsiteY0" fmla="*/ 0 h 914400"/>
              <a:gd name="connsiteX1" fmla="*/ 1316217 w 1828800"/>
              <a:gd name="connsiteY1" fmla="*/ 0 h 914400"/>
              <a:gd name="connsiteX2" fmla="*/ 1828800 w 1828800"/>
              <a:gd name="connsiteY2" fmla="*/ 457200 h 914400"/>
              <a:gd name="connsiteX3" fmla="*/ 1316217 w 1828800"/>
              <a:gd name="connsiteY3" fmla="*/ 914400 h 914400"/>
              <a:gd name="connsiteX4" fmla="*/ 0 w 1828800"/>
              <a:gd name="connsiteY4" fmla="*/ 914400 h 914400"/>
              <a:gd name="connsiteX5" fmla="*/ 192772 w 1828800"/>
              <a:gd name="connsiteY5" fmla="*/ 457200 h 914400"/>
              <a:gd name="connsiteX0" fmla="*/ 0 w 1828800"/>
              <a:gd name="connsiteY0" fmla="*/ 0 h 914400"/>
              <a:gd name="connsiteX1" fmla="*/ 1636031 w 1828800"/>
              <a:gd name="connsiteY1" fmla="*/ 0 h 914400"/>
              <a:gd name="connsiteX2" fmla="*/ 1828800 w 1828800"/>
              <a:gd name="connsiteY2" fmla="*/ 457200 h 914400"/>
              <a:gd name="connsiteX3" fmla="*/ 1316217 w 1828800"/>
              <a:gd name="connsiteY3" fmla="*/ 914400 h 914400"/>
              <a:gd name="connsiteX4" fmla="*/ 0 w 1828800"/>
              <a:gd name="connsiteY4" fmla="*/ 914400 h 914400"/>
              <a:gd name="connsiteX5" fmla="*/ 192772 w 1828800"/>
              <a:gd name="connsiteY5" fmla="*/ 457200 h 914400"/>
              <a:gd name="connsiteX0" fmla="*/ 0 w 1828800"/>
              <a:gd name="connsiteY0" fmla="*/ 0 h 914400"/>
              <a:gd name="connsiteX1" fmla="*/ 1636031 w 1828800"/>
              <a:gd name="connsiteY1" fmla="*/ 0 h 914400"/>
              <a:gd name="connsiteX2" fmla="*/ 1828800 w 1828800"/>
              <a:gd name="connsiteY2" fmla="*/ 457200 h 914400"/>
              <a:gd name="connsiteX3" fmla="*/ 1636031 w 1828800"/>
              <a:gd name="connsiteY3" fmla="*/ 914400 h 914400"/>
              <a:gd name="connsiteX4" fmla="*/ 0 w 1828800"/>
              <a:gd name="connsiteY4" fmla="*/ 914400 h 914400"/>
              <a:gd name="connsiteX5" fmla="*/ 192772 w 1828800"/>
              <a:gd name="connsiteY5" fmla="*/ 457200 h 914400"/>
              <a:gd name="connsiteX0" fmla="*/ 0 w 1828800"/>
              <a:gd name="connsiteY0" fmla="*/ 0 h 914400"/>
              <a:gd name="connsiteX1" fmla="*/ 1636031 w 1828800"/>
              <a:gd name="connsiteY1" fmla="*/ 0 h 914400"/>
              <a:gd name="connsiteX2" fmla="*/ 1828800 w 1828800"/>
              <a:gd name="connsiteY2" fmla="*/ 457200 h 914400"/>
              <a:gd name="connsiteX3" fmla="*/ 1636031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031 w 1828800"/>
              <a:gd name="connsiteY1" fmla="*/ 0 h 914400"/>
              <a:gd name="connsiteX2" fmla="*/ 1828800 w 1828800"/>
              <a:gd name="connsiteY2" fmla="*/ 457200 h 914400"/>
              <a:gd name="connsiteX3" fmla="*/ 1636031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031 w 1828800"/>
              <a:gd name="connsiteY1" fmla="*/ 0 h 914400"/>
              <a:gd name="connsiteX2" fmla="*/ 1828800 w 1828800"/>
              <a:gd name="connsiteY2" fmla="*/ 457200 h 914400"/>
              <a:gd name="connsiteX3" fmla="*/ 1636031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031 w 1828800"/>
              <a:gd name="connsiteY1" fmla="*/ 0 h 914400"/>
              <a:gd name="connsiteX2" fmla="*/ 1828800 w 1828800"/>
              <a:gd name="connsiteY2" fmla="*/ 457200 h 914400"/>
              <a:gd name="connsiteX3" fmla="*/ 1636031 w 1828800"/>
              <a:gd name="connsiteY3" fmla="*/ 914400 h 914400"/>
              <a:gd name="connsiteX4" fmla="*/ 0 w 1828800"/>
              <a:gd name="connsiteY4" fmla="*/ 914400 h 914400"/>
              <a:gd name="connsiteX5" fmla="*/ 222694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36031 w 1828800"/>
              <a:gd name="connsiteY3" fmla="*/ 914400 h 914400"/>
              <a:gd name="connsiteX4" fmla="*/ 0 w 1828800"/>
              <a:gd name="connsiteY4" fmla="*/ 914400 h 914400"/>
              <a:gd name="connsiteX5" fmla="*/ 222694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222694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222694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222694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222694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222694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222694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222694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222694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222694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222694 w 1828800"/>
              <a:gd name="connsiteY5" fmla="*/ 457200 h 914400"/>
              <a:gd name="connsiteX0" fmla="*/ 0 w 1828800"/>
              <a:gd name="connsiteY0" fmla="*/ 0 h 914400"/>
              <a:gd name="connsiteX1" fmla="*/ 1606106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176443 w 1828800"/>
              <a:gd name="connsiteY5" fmla="*/ 457200 h 914400"/>
              <a:gd name="connsiteX0" fmla="*/ 0 w 1828800"/>
              <a:gd name="connsiteY0" fmla="*/ 0 h 914400"/>
              <a:gd name="connsiteX1" fmla="*/ 1652359 w 1828800"/>
              <a:gd name="connsiteY1" fmla="*/ 0 h 914400"/>
              <a:gd name="connsiteX2" fmla="*/ 1828800 w 1828800"/>
              <a:gd name="connsiteY2" fmla="*/ 457200 h 914400"/>
              <a:gd name="connsiteX3" fmla="*/ 1606106 w 1828800"/>
              <a:gd name="connsiteY3" fmla="*/ 914400 h 914400"/>
              <a:gd name="connsiteX4" fmla="*/ 0 w 1828800"/>
              <a:gd name="connsiteY4" fmla="*/ 914400 h 914400"/>
              <a:gd name="connsiteX5" fmla="*/ 176443 w 1828800"/>
              <a:gd name="connsiteY5" fmla="*/ 457200 h 914400"/>
              <a:gd name="connsiteX0" fmla="*/ 0 w 1828800"/>
              <a:gd name="connsiteY0" fmla="*/ 0 h 914400"/>
              <a:gd name="connsiteX1" fmla="*/ 1652359 w 1828800"/>
              <a:gd name="connsiteY1" fmla="*/ 0 h 914400"/>
              <a:gd name="connsiteX2" fmla="*/ 1828800 w 1828800"/>
              <a:gd name="connsiteY2" fmla="*/ 457200 h 914400"/>
              <a:gd name="connsiteX3" fmla="*/ 1652359 w 1828800"/>
              <a:gd name="connsiteY3" fmla="*/ 914400 h 914400"/>
              <a:gd name="connsiteX4" fmla="*/ 0 w 1828800"/>
              <a:gd name="connsiteY4" fmla="*/ 914400 h 914400"/>
              <a:gd name="connsiteX5" fmla="*/ 176443 w 1828800"/>
              <a:gd name="connsiteY5" fmla="*/ 457200 h 914400"/>
              <a:gd name="connsiteX0" fmla="*/ 0 w 1828800"/>
              <a:gd name="connsiteY0" fmla="*/ 0 h 914400"/>
              <a:gd name="connsiteX1" fmla="*/ 1652359 w 1828800"/>
              <a:gd name="connsiteY1" fmla="*/ 0 h 914400"/>
              <a:gd name="connsiteX2" fmla="*/ 1828800 w 1828800"/>
              <a:gd name="connsiteY2" fmla="*/ 457200 h 914400"/>
              <a:gd name="connsiteX3" fmla="*/ 1652359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2359 w 1828800"/>
              <a:gd name="connsiteY1" fmla="*/ 0 h 914400"/>
              <a:gd name="connsiteX2" fmla="*/ 1828800 w 1828800"/>
              <a:gd name="connsiteY2" fmla="*/ 457200 h 914400"/>
              <a:gd name="connsiteX3" fmla="*/ 1652359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2359 w 1828800"/>
              <a:gd name="connsiteY1" fmla="*/ 0 h 914400"/>
              <a:gd name="connsiteX2" fmla="*/ 1828800 w 1828800"/>
              <a:gd name="connsiteY2" fmla="*/ 457200 h 914400"/>
              <a:gd name="connsiteX3" fmla="*/ 1652359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2359 w 1828800"/>
              <a:gd name="connsiteY1" fmla="*/ 0 h 914400"/>
              <a:gd name="connsiteX2" fmla="*/ 1828800 w 1828800"/>
              <a:gd name="connsiteY2" fmla="*/ 457200 h 914400"/>
              <a:gd name="connsiteX3" fmla="*/ 1652359 w 1828800"/>
              <a:gd name="connsiteY3" fmla="*/ 914400 h 914400"/>
              <a:gd name="connsiteX4" fmla="*/ 0 w 1828800"/>
              <a:gd name="connsiteY4" fmla="*/ 914400 h 914400"/>
              <a:gd name="connsiteX5" fmla="*/ 176443 w 1828800"/>
              <a:gd name="connsiteY5" fmla="*/ 457200 h 914400"/>
              <a:gd name="connsiteX0" fmla="*/ 0 w 1828800"/>
              <a:gd name="connsiteY0" fmla="*/ 0 h 914400"/>
              <a:gd name="connsiteX1" fmla="*/ 1652359 w 1828800"/>
              <a:gd name="connsiteY1" fmla="*/ 0 h 914400"/>
              <a:gd name="connsiteX2" fmla="*/ 1828800 w 1828800"/>
              <a:gd name="connsiteY2" fmla="*/ 457200 h 914400"/>
              <a:gd name="connsiteX3" fmla="*/ 1652359 w 1828800"/>
              <a:gd name="connsiteY3" fmla="*/ 914400 h 914400"/>
              <a:gd name="connsiteX4" fmla="*/ 0 w 1828800"/>
              <a:gd name="connsiteY4" fmla="*/ 914400 h 914400"/>
              <a:gd name="connsiteX5" fmla="*/ 176443 w 1828800"/>
              <a:gd name="connsiteY5" fmla="*/ 457200 h 914400"/>
              <a:gd name="connsiteX0" fmla="*/ 0 w 1828800"/>
              <a:gd name="connsiteY0" fmla="*/ 0 h 914400"/>
              <a:gd name="connsiteX1" fmla="*/ 1652359 w 1828800"/>
              <a:gd name="connsiteY1" fmla="*/ 0 h 914400"/>
              <a:gd name="connsiteX2" fmla="*/ 1828800 w 1828800"/>
              <a:gd name="connsiteY2" fmla="*/ 457200 h 914400"/>
              <a:gd name="connsiteX3" fmla="*/ 1652359 w 1828800"/>
              <a:gd name="connsiteY3" fmla="*/ 914400 h 914400"/>
              <a:gd name="connsiteX4" fmla="*/ 0 w 1828800"/>
              <a:gd name="connsiteY4" fmla="*/ 914400 h 914400"/>
              <a:gd name="connsiteX5" fmla="*/ 176443 w 1828800"/>
              <a:gd name="connsiteY5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914400">
                <a:moveTo>
                  <a:pt x="0" y="0"/>
                </a:moveTo>
                <a:lnTo>
                  <a:pt x="1652359" y="0"/>
                </a:lnTo>
                <a:lnTo>
                  <a:pt x="1828800" y="457200"/>
                </a:lnTo>
                <a:lnTo>
                  <a:pt x="1652359" y="914400"/>
                </a:lnTo>
                <a:lnTo>
                  <a:pt x="0" y="914400"/>
                </a:lnTo>
                <a:lnTo>
                  <a:pt x="176443" y="457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2372" tIns="76186" rIns="152372" bIns="761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523719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defRPr/>
            </a:pP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SEPTEMBER 19-23</a:t>
            </a:r>
          </a:p>
        </p:txBody>
      </p:sp>
      <p:sp>
        <p:nvSpPr>
          <p:cNvPr id="332" name="Freeform: Shape 70">
            <a:extLst>
              <a:ext uri="{FF2B5EF4-FFF2-40B4-BE49-F238E27FC236}">
                <a16:creationId xmlns:a16="http://schemas.microsoft.com/office/drawing/2014/main" id="{A600EFDF-1898-657C-3FEB-755B7D9E73B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357049" y="853162"/>
            <a:ext cx="1676090" cy="337804"/>
          </a:xfrm>
          <a:custGeom>
            <a:avLst/>
            <a:gdLst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914400">
                <a:moveTo>
                  <a:pt x="0" y="0"/>
                </a:moveTo>
                <a:lnTo>
                  <a:pt x="1674798" y="0"/>
                </a:lnTo>
                <a:lnTo>
                  <a:pt x="1828800" y="457200"/>
                </a:lnTo>
                <a:lnTo>
                  <a:pt x="1674798" y="914400"/>
                </a:lnTo>
                <a:lnTo>
                  <a:pt x="0" y="914400"/>
                </a:lnTo>
                <a:lnTo>
                  <a:pt x="154002" y="457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2372" tIns="76186" rIns="152372" bIns="761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523719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defRPr/>
            </a:pP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AUGUST </a:t>
            </a:r>
            <a:b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</a:b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26</a:t>
            </a:r>
          </a:p>
        </p:txBody>
      </p:sp>
      <p:sp>
        <p:nvSpPr>
          <p:cNvPr id="333" name="Freeform: Shape 70">
            <a:extLst>
              <a:ext uri="{FF2B5EF4-FFF2-40B4-BE49-F238E27FC236}">
                <a16:creationId xmlns:a16="http://schemas.microsoft.com/office/drawing/2014/main" id="{66A82A65-AD2F-74F9-834E-11B8062E826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827429" y="852081"/>
            <a:ext cx="1980833" cy="337804"/>
          </a:xfrm>
          <a:custGeom>
            <a:avLst/>
            <a:gdLst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914400">
                <a:moveTo>
                  <a:pt x="0" y="0"/>
                </a:moveTo>
                <a:lnTo>
                  <a:pt x="1674798" y="0"/>
                </a:lnTo>
                <a:lnTo>
                  <a:pt x="1828800" y="457200"/>
                </a:lnTo>
                <a:lnTo>
                  <a:pt x="1674798" y="914400"/>
                </a:lnTo>
                <a:lnTo>
                  <a:pt x="0" y="914400"/>
                </a:lnTo>
                <a:lnTo>
                  <a:pt x="154002" y="457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2372" tIns="76186" rIns="152372" bIns="761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523719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defRPr/>
            </a:pP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AUGUST 29 to </a:t>
            </a:r>
            <a:b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</a:b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SEPTEMBER 2</a:t>
            </a:r>
          </a:p>
        </p:txBody>
      </p:sp>
      <p:sp>
        <p:nvSpPr>
          <p:cNvPr id="334" name="Freeform: Shape 70">
            <a:extLst>
              <a:ext uri="{FF2B5EF4-FFF2-40B4-BE49-F238E27FC236}">
                <a16:creationId xmlns:a16="http://schemas.microsoft.com/office/drawing/2014/main" id="{F286A9FA-14B7-049E-99AF-43E025CD9DB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585409" y="863990"/>
            <a:ext cx="1980833" cy="337804"/>
          </a:xfrm>
          <a:custGeom>
            <a:avLst/>
            <a:gdLst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914400">
                <a:moveTo>
                  <a:pt x="0" y="0"/>
                </a:moveTo>
                <a:lnTo>
                  <a:pt x="1674798" y="0"/>
                </a:lnTo>
                <a:lnTo>
                  <a:pt x="1828800" y="457200"/>
                </a:lnTo>
                <a:lnTo>
                  <a:pt x="1674798" y="914400"/>
                </a:lnTo>
                <a:lnTo>
                  <a:pt x="0" y="914400"/>
                </a:lnTo>
                <a:lnTo>
                  <a:pt x="154002" y="457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2372" tIns="76186" rIns="152372" bIns="761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523719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defRPr/>
            </a:pP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SEPTEMBER 6-9</a:t>
            </a:r>
          </a:p>
        </p:txBody>
      </p:sp>
      <p:sp>
        <p:nvSpPr>
          <p:cNvPr id="336" name="Freeform: Shape 70">
            <a:extLst>
              <a:ext uri="{FF2B5EF4-FFF2-40B4-BE49-F238E27FC236}">
                <a16:creationId xmlns:a16="http://schemas.microsoft.com/office/drawing/2014/main" id="{3A187435-693C-4BD4-CE08-E0F480CB75F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378521" y="863990"/>
            <a:ext cx="2057019" cy="337804"/>
          </a:xfrm>
          <a:custGeom>
            <a:avLst/>
            <a:gdLst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914400">
                <a:moveTo>
                  <a:pt x="0" y="0"/>
                </a:moveTo>
                <a:lnTo>
                  <a:pt x="1674798" y="0"/>
                </a:lnTo>
                <a:lnTo>
                  <a:pt x="1828800" y="457200"/>
                </a:lnTo>
                <a:lnTo>
                  <a:pt x="1674798" y="914400"/>
                </a:lnTo>
                <a:lnTo>
                  <a:pt x="0" y="914400"/>
                </a:lnTo>
                <a:lnTo>
                  <a:pt x="154002" y="457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2372" tIns="76186" rIns="152372" bIns="761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523719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defRPr/>
            </a:pP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SEPTEMBER 12-16</a:t>
            </a:r>
          </a:p>
        </p:txBody>
      </p:sp>
      <p:sp>
        <p:nvSpPr>
          <p:cNvPr id="338" name="Freeform: Shape 22">
            <a:extLst>
              <a:ext uri="{FF2B5EF4-FFF2-40B4-BE49-F238E27FC236}">
                <a16:creationId xmlns:a16="http://schemas.microsoft.com/office/drawing/2014/main" id="{0139D681-747A-5FA6-2BC2-FD698D7B96F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64613" y="4579116"/>
            <a:ext cx="1980833" cy="337804"/>
          </a:xfrm>
          <a:custGeom>
            <a:avLst/>
            <a:gdLst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245790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245790 w 1828800"/>
              <a:gd name="connsiteY1" fmla="*/ 0 h 914400"/>
              <a:gd name="connsiteX2" fmla="*/ 1828800 w 1828800"/>
              <a:gd name="connsiteY2" fmla="*/ 457200 h 914400"/>
              <a:gd name="connsiteX3" fmla="*/ 124579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245790 w 1828800"/>
              <a:gd name="connsiteY1" fmla="*/ 0 h 914400"/>
              <a:gd name="connsiteX2" fmla="*/ 1828800 w 1828800"/>
              <a:gd name="connsiteY2" fmla="*/ 457200 h 914400"/>
              <a:gd name="connsiteX3" fmla="*/ 1245790 w 1828800"/>
              <a:gd name="connsiteY3" fmla="*/ 914400 h 914400"/>
              <a:gd name="connsiteX4" fmla="*/ 0 w 1828800"/>
              <a:gd name="connsiteY4" fmla="*/ 914400 h 914400"/>
              <a:gd name="connsiteX5" fmla="*/ 583010 w 1828800"/>
              <a:gd name="connsiteY5" fmla="*/ 457200 h 914400"/>
              <a:gd name="connsiteX0" fmla="*/ 0 w 1828800"/>
              <a:gd name="connsiteY0" fmla="*/ 0 h 914400"/>
              <a:gd name="connsiteX1" fmla="*/ 1245790 w 1828800"/>
              <a:gd name="connsiteY1" fmla="*/ 0 h 914400"/>
              <a:gd name="connsiteX2" fmla="*/ 1828800 w 1828800"/>
              <a:gd name="connsiteY2" fmla="*/ 457200 h 914400"/>
              <a:gd name="connsiteX3" fmla="*/ 1245790 w 1828800"/>
              <a:gd name="connsiteY3" fmla="*/ 914400 h 914400"/>
              <a:gd name="connsiteX4" fmla="*/ 0 w 1828800"/>
              <a:gd name="connsiteY4" fmla="*/ 914400 h 914400"/>
              <a:gd name="connsiteX5" fmla="*/ 583010 w 1828800"/>
              <a:gd name="connsiteY5" fmla="*/ 457200 h 914400"/>
              <a:gd name="connsiteX0" fmla="*/ 0 w 1828800"/>
              <a:gd name="connsiteY0" fmla="*/ 0 h 914400"/>
              <a:gd name="connsiteX1" fmla="*/ 1245790 w 1828800"/>
              <a:gd name="connsiteY1" fmla="*/ 0 h 914400"/>
              <a:gd name="connsiteX2" fmla="*/ 1828800 w 1828800"/>
              <a:gd name="connsiteY2" fmla="*/ 457200 h 914400"/>
              <a:gd name="connsiteX3" fmla="*/ 1245790 w 1828800"/>
              <a:gd name="connsiteY3" fmla="*/ 914400 h 914400"/>
              <a:gd name="connsiteX4" fmla="*/ 0 w 1828800"/>
              <a:gd name="connsiteY4" fmla="*/ 914400 h 914400"/>
              <a:gd name="connsiteX5" fmla="*/ 583010 w 1828800"/>
              <a:gd name="connsiteY5" fmla="*/ 457200 h 914400"/>
              <a:gd name="connsiteX0" fmla="*/ 0 w 1828800"/>
              <a:gd name="connsiteY0" fmla="*/ 0 h 914400"/>
              <a:gd name="connsiteX1" fmla="*/ 1245790 w 1828800"/>
              <a:gd name="connsiteY1" fmla="*/ 0 h 914400"/>
              <a:gd name="connsiteX2" fmla="*/ 1828800 w 1828800"/>
              <a:gd name="connsiteY2" fmla="*/ 457200 h 914400"/>
              <a:gd name="connsiteX3" fmla="*/ 1245790 w 1828800"/>
              <a:gd name="connsiteY3" fmla="*/ 914400 h 914400"/>
              <a:gd name="connsiteX4" fmla="*/ 0 w 1828800"/>
              <a:gd name="connsiteY4" fmla="*/ 914400 h 914400"/>
              <a:gd name="connsiteX5" fmla="*/ 219258 w 1828800"/>
              <a:gd name="connsiteY5" fmla="*/ 457200 h 914400"/>
              <a:gd name="connsiteX0" fmla="*/ 0 w 1828800"/>
              <a:gd name="connsiteY0" fmla="*/ 0 h 914400"/>
              <a:gd name="connsiteX1" fmla="*/ 1609542 w 1828800"/>
              <a:gd name="connsiteY1" fmla="*/ 0 h 914400"/>
              <a:gd name="connsiteX2" fmla="*/ 1828800 w 1828800"/>
              <a:gd name="connsiteY2" fmla="*/ 457200 h 914400"/>
              <a:gd name="connsiteX3" fmla="*/ 1245790 w 1828800"/>
              <a:gd name="connsiteY3" fmla="*/ 914400 h 914400"/>
              <a:gd name="connsiteX4" fmla="*/ 0 w 1828800"/>
              <a:gd name="connsiteY4" fmla="*/ 914400 h 914400"/>
              <a:gd name="connsiteX5" fmla="*/ 219258 w 1828800"/>
              <a:gd name="connsiteY5" fmla="*/ 457200 h 914400"/>
              <a:gd name="connsiteX0" fmla="*/ 0 w 1828800"/>
              <a:gd name="connsiteY0" fmla="*/ 0 h 914400"/>
              <a:gd name="connsiteX1" fmla="*/ 1609542 w 1828800"/>
              <a:gd name="connsiteY1" fmla="*/ 0 h 914400"/>
              <a:gd name="connsiteX2" fmla="*/ 1828800 w 1828800"/>
              <a:gd name="connsiteY2" fmla="*/ 457200 h 914400"/>
              <a:gd name="connsiteX3" fmla="*/ 1609542 w 1828800"/>
              <a:gd name="connsiteY3" fmla="*/ 914400 h 914400"/>
              <a:gd name="connsiteX4" fmla="*/ 0 w 1828800"/>
              <a:gd name="connsiteY4" fmla="*/ 914400 h 914400"/>
              <a:gd name="connsiteX5" fmla="*/ 219258 w 1828800"/>
              <a:gd name="connsiteY5" fmla="*/ 457200 h 914400"/>
              <a:gd name="connsiteX0" fmla="*/ 0 w 1828800"/>
              <a:gd name="connsiteY0" fmla="*/ 0 h 914400"/>
              <a:gd name="connsiteX1" fmla="*/ 1609542 w 1828800"/>
              <a:gd name="connsiteY1" fmla="*/ 0 h 914400"/>
              <a:gd name="connsiteX2" fmla="*/ 1828800 w 1828800"/>
              <a:gd name="connsiteY2" fmla="*/ 457200 h 914400"/>
              <a:gd name="connsiteX3" fmla="*/ 160954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9542 w 1828800"/>
              <a:gd name="connsiteY1" fmla="*/ 0 h 914400"/>
              <a:gd name="connsiteX2" fmla="*/ 1828800 w 1828800"/>
              <a:gd name="connsiteY2" fmla="*/ 457200 h 914400"/>
              <a:gd name="connsiteX3" fmla="*/ 160954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9542 w 1828800"/>
              <a:gd name="connsiteY1" fmla="*/ 0 h 914400"/>
              <a:gd name="connsiteX2" fmla="*/ 1828800 w 1828800"/>
              <a:gd name="connsiteY2" fmla="*/ 457200 h 914400"/>
              <a:gd name="connsiteX3" fmla="*/ 160954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09542 w 1828800"/>
              <a:gd name="connsiteY1" fmla="*/ 0 h 914400"/>
              <a:gd name="connsiteX2" fmla="*/ 1828800 w 1828800"/>
              <a:gd name="connsiteY2" fmla="*/ 457200 h 914400"/>
              <a:gd name="connsiteX3" fmla="*/ 1609542 w 1828800"/>
              <a:gd name="connsiteY3" fmla="*/ 914400 h 914400"/>
              <a:gd name="connsiteX4" fmla="*/ 0 w 1828800"/>
              <a:gd name="connsiteY4" fmla="*/ 914400 h 914400"/>
              <a:gd name="connsiteX5" fmla="*/ 208044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09542 w 1828800"/>
              <a:gd name="connsiteY3" fmla="*/ 914400 h 914400"/>
              <a:gd name="connsiteX4" fmla="*/ 0 w 1828800"/>
              <a:gd name="connsiteY4" fmla="*/ 914400 h 914400"/>
              <a:gd name="connsiteX5" fmla="*/ 208044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4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4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4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4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192248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192248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192248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192248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192248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192248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6554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36554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15232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15232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15232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6480 w 1828800"/>
              <a:gd name="connsiteY1" fmla="*/ 0 h 914400"/>
              <a:gd name="connsiteX2" fmla="*/ 1828800 w 1828800"/>
              <a:gd name="connsiteY2" fmla="*/ 457200 h 914400"/>
              <a:gd name="connsiteX3" fmla="*/ 167648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914400">
                <a:moveTo>
                  <a:pt x="0" y="0"/>
                </a:moveTo>
                <a:lnTo>
                  <a:pt x="1676480" y="0"/>
                </a:lnTo>
                <a:lnTo>
                  <a:pt x="1828800" y="457200"/>
                </a:lnTo>
                <a:lnTo>
                  <a:pt x="1676480" y="914400"/>
                </a:lnTo>
                <a:lnTo>
                  <a:pt x="0" y="9144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2372" tIns="76186" rIns="152372" bIns="761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523719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defRPr/>
            </a:pP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SEPTEMBER 26 - 30</a:t>
            </a:r>
          </a:p>
        </p:txBody>
      </p:sp>
      <p:sp>
        <p:nvSpPr>
          <p:cNvPr id="339" name="Freeform: Shape 70">
            <a:extLst>
              <a:ext uri="{FF2B5EF4-FFF2-40B4-BE49-F238E27FC236}">
                <a16:creationId xmlns:a16="http://schemas.microsoft.com/office/drawing/2014/main" id="{7F063CFF-1412-859D-B7AB-177E5EC6014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240702" y="4580097"/>
            <a:ext cx="1980833" cy="337804"/>
          </a:xfrm>
          <a:custGeom>
            <a:avLst/>
            <a:gdLst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914400">
                <a:moveTo>
                  <a:pt x="0" y="0"/>
                </a:moveTo>
                <a:lnTo>
                  <a:pt x="1674798" y="0"/>
                </a:lnTo>
                <a:lnTo>
                  <a:pt x="1828800" y="457200"/>
                </a:lnTo>
                <a:lnTo>
                  <a:pt x="1674798" y="914400"/>
                </a:lnTo>
                <a:lnTo>
                  <a:pt x="0" y="914400"/>
                </a:lnTo>
                <a:lnTo>
                  <a:pt x="154002" y="45720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2372" tIns="76186" rIns="152372" bIns="761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523719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defRPr/>
            </a:pP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OCTOBER 3 - 6</a:t>
            </a:r>
          </a:p>
        </p:txBody>
      </p:sp>
      <p:sp>
        <p:nvSpPr>
          <p:cNvPr id="341" name="Freeform: Shape 70">
            <a:extLst>
              <a:ext uri="{FF2B5EF4-FFF2-40B4-BE49-F238E27FC236}">
                <a16:creationId xmlns:a16="http://schemas.microsoft.com/office/drawing/2014/main" id="{84517E48-7222-7246-7B08-DCE9CFF6EB3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013972" y="4592405"/>
            <a:ext cx="1676090" cy="337804"/>
          </a:xfrm>
          <a:custGeom>
            <a:avLst/>
            <a:gdLst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914400">
                <a:moveTo>
                  <a:pt x="0" y="0"/>
                </a:moveTo>
                <a:lnTo>
                  <a:pt x="1674798" y="0"/>
                </a:lnTo>
                <a:lnTo>
                  <a:pt x="1828800" y="457200"/>
                </a:lnTo>
                <a:lnTo>
                  <a:pt x="1674798" y="914400"/>
                </a:lnTo>
                <a:lnTo>
                  <a:pt x="0" y="914400"/>
                </a:lnTo>
                <a:lnTo>
                  <a:pt x="154002" y="45720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2372" tIns="76186" rIns="152372" bIns="761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523719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defRPr/>
            </a:pP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OCTOBER 7</a:t>
            </a:r>
          </a:p>
        </p:txBody>
      </p:sp>
      <p:sp>
        <p:nvSpPr>
          <p:cNvPr id="342" name="Freeform: Shape 70">
            <a:extLst>
              <a:ext uri="{FF2B5EF4-FFF2-40B4-BE49-F238E27FC236}">
                <a16:creationId xmlns:a16="http://schemas.microsoft.com/office/drawing/2014/main" id="{D822DA64-373F-C371-38C0-0C07477A75D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440459" y="4604716"/>
            <a:ext cx="1676090" cy="337804"/>
          </a:xfrm>
          <a:custGeom>
            <a:avLst/>
            <a:gdLst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914400">
                <a:moveTo>
                  <a:pt x="0" y="0"/>
                </a:moveTo>
                <a:lnTo>
                  <a:pt x="1674798" y="0"/>
                </a:lnTo>
                <a:lnTo>
                  <a:pt x="1828800" y="457200"/>
                </a:lnTo>
                <a:lnTo>
                  <a:pt x="1674798" y="914400"/>
                </a:lnTo>
                <a:lnTo>
                  <a:pt x="0" y="914400"/>
                </a:lnTo>
                <a:lnTo>
                  <a:pt x="154002" y="45720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2372" tIns="76186" rIns="152372" bIns="761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523719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defRPr/>
            </a:pP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OCTOBER 10 - 14</a:t>
            </a:r>
          </a:p>
        </p:txBody>
      </p:sp>
      <p:sp>
        <p:nvSpPr>
          <p:cNvPr id="343" name="Freeform: Shape 70">
            <a:extLst>
              <a:ext uri="{FF2B5EF4-FFF2-40B4-BE49-F238E27FC236}">
                <a16:creationId xmlns:a16="http://schemas.microsoft.com/office/drawing/2014/main" id="{6B1A341B-4BD6-7A48-DB38-1D2D51041FE5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6963582" y="4604716"/>
            <a:ext cx="1494442" cy="337804"/>
          </a:xfrm>
          <a:custGeom>
            <a:avLst/>
            <a:gdLst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64208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66420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728216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72821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458080 w 1828800"/>
              <a:gd name="connsiteY5" fmla="*/ 457200 h 914400"/>
              <a:gd name="connsiteX0" fmla="*/ 0 w 1828800"/>
              <a:gd name="connsiteY0" fmla="*/ 0 h 914400"/>
              <a:gd name="connsiteX1" fmla="*/ 1370720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370720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172274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56528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5652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208042 w 1828800"/>
              <a:gd name="connsiteY5" fmla="*/ 457200 h 914400"/>
              <a:gd name="connsiteX0" fmla="*/ 0 w 1828800"/>
              <a:gd name="connsiteY0" fmla="*/ 0 h 914400"/>
              <a:gd name="connsiteX1" fmla="*/ 1620756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20756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2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2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94370 w 1828800"/>
              <a:gd name="connsiteY5" fmla="*/ 457200 h 914400"/>
              <a:gd name="connsiteX0" fmla="*/ 0 w 1828800"/>
              <a:gd name="connsiteY0" fmla="*/ 0 h 914400"/>
              <a:gd name="connsiteX1" fmla="*/ 1634430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34430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0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  <a:gd name="connsiteX0" fmla="*/ 0 w 1828800"/>
              <a:gd name="connsiteY0" fmla="*/ 0 h 914400"/>
              <a:gd name="connsiteX1" fmla="*/ 1674798 w 1828800"/>
              <a:gd name="connsiteY1" fmla="*/ 0 h 914400"/>
              <a:gd name="connsiteX2" fmla="*/ 1828800 w 1828800"/>
              <a:gd name="connsiteY2" fmla="*/ 457200 h 914400"/>
              <a:gd name="connsiteX3" fmla="*/ 1674798 w 1828800"/>
              <a:gd name="connsiteY3" fmla="*/ 914400 h 914400"/>
              <a:gd name="connsiteX4" fmla="*/ 0 w 1828800"/>
              <a:gd name="connsiteY4" fmla="*/ 914400 h 914400"/>
              <a:gd name="connsiteX5" fmla="*/ 154002 w 1828800"/>
              <a:gd name="connsiteY5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914400">
                <a:moveTo>
                  <a:pt x="0" y="0"/>
                </a:moveTo>
                <a:lnTo>
                  <a:pt x="1674798" y="0"/>
                </a:lnTo>
                <a:lnTo>
                  <a:pt x="1828800" y="457200"/>
                </a:lnTo>
                <a:lnTo>
                  <a:pt x="1674798" y="914400"/>
                </a:lnTo>
                <a:lnTo>
                  <a:pt x="0" y="914400"/>
                </a:lnTo>
                <a:lnTo>
                  <a:pt x="154002" y="45720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2372" tIns="76186" rIns="152372" bIns="7618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523719"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defRPr/>
            </a:pPr>
            <a:r>
              <a:rPr lang="en-GB" sz="1000" kern="0" dirty="0">
                <a:solidFill>
                  <a:srgbClr val="FFFFFF">
                    <a:lumMod val="50000"/>
                  </a:srgbClr>
                </a:solidFill>
                <a:latin typeface="Arial"/>
                <a:sym typeface="Arial"/>
              </a:rPr>
              <a:t>OCTOBER 18 - 19</a:t>
            </a:r>
          </a:p>
        </p:txBody>
      </p:sp>
      <p:cxnSp>
        <p:nvCxnSpPr>
          <p:cNvPr id="351" name="Straight Connector 350">
            <a:extLst>
              <a:ext uri="{FF2B5EF4-FFF2-40B4-BE49-F238E27FC236}">
                <a16:creationId xmlns:a16="http://schemas.microsoft.com/office/drawing/2014/main" id="{90B64EC8-4330-628C-6AFE-75129CC0CEAF}"/>
              </a:ext>
            </a:extLst>
          </p:cNvPr>
          <p:cNvCxnSpPr>
            <a:cxnSpLocks/>
          </p:cNvCxnSpPr>
          <p:nvPr/>
        </p:nvCxnSpPr>
        <p:spPr>
          <a:xfrm flipV="1">
            <a:off x="4120710" y="5349016"/>
            <a:ext cx="1295160" cy="12641"/>
          </a:xfrm>
          <a:prstGeom prst="line">
            <a:avLst/>
          </a:prstGeom>
          <a:ln w="31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2" name="object 13">
            <a:extLst>
              <a:ext uri="{FF2B5EF4-FFF2-40B4-BE49-F238E27FC236}">
                <a16:creationId xmlns:a16="http://schemas.microsoft.com/office/drawing/2014/main" id="{ACCDB963-E5EA-5969-024D-748393F8B07C}"/>
              </a:ext>
            </a:extLst>
          </p:cNvPr>
          <p:cNvSpPr txBox="1"/>
          <p:nvPr/>
        </p:nvSpPr>
        <p:spPr>
          <a:xfrm>
            <a:off x="4261100" y="5274237"/>
            <a:ext cx="1015977" cy="175257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2"/>
            </a:solidFill>
          </a:ln>
        </p:spPr>
        <p:txBody>
          <a:bodyPr vert="horz" wrap="square" lIns="0" tIns="21162" rIns="0" bIns="0" rtlCol="0">
            <a:spAutoFit/>
          </a:bodyPr>
          <a:lstStyle/>
          <a:p>
            <a:pPr marL="21163" algn="ctr" defTabSz="1523719">
              <a:spcBef>
                <a:spcPts val="166"/>
              </a:spcBef>
              <a:buClr>
                <a:srgbClr val="000000"/>
              </a:buClr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Celebrate</a:t>
            </a:r>
            <a:endParaRPr sz="1000" kern="0" dirty="0">
              <a:solidFill>
                <a:srgbClr val="000000"/>
              </a:solidFill>
              <a:latin typeface="Arial"/>
              <a:ea typeface="ＭＳ Ｐゴシック" pitchFamily="-111" charset="-128"/>
              <a:cs typeface="Arial"/>
              <a:sym typeface="Arial"/>
            </a:endParaRPr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A50D6FF6-AA99-7A0D-0C7A-CCB6415EAA0B}"/>
              </a:ext>
            </a:extLst>
          </p:cNvPr>
          <p:cNvSpPr txBox="1"/>
          <p:nvPr/>
        </p:nvSpPr>
        <p:spPr>
          <a:xfrm>
            <a:off x="1718999" y="7649149"/>
            <a:ext cx="6094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23719">
              <a:buClr>
                <a:srgbClr val="000000"/>
              </a:buClr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1 Hr.</a:t>
            </a:r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828A427B-5E17-E6C2-2920-2ACD6589D23D}"/>
              </a:ext>
            </a:extLst>
          </p:cNvPr>
          <p:cNvSpPr/>
          <p:nvPr/>
        </p:nvSpPr>
        <p:spPr>
          <a:xfrm>
            <a:off x="537070" y="7689853"/>
            <a:ext cx="1300690" cy="226317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000" kern="0" dirty="0">
                <a:solidFill>
                  <a:srgbClr val="595959"/>
                </a:solidFill>
                <a:latin typeface="Arial"/>
                <a:sym typeface="Arial"/>
              </a:rPr>
              <a:t>2 Hours</a:t>
            </a:r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E1B5A183-D31C-9EB0-E8E1-B68163474C63}"/>
              </a:ext>
            </a:extLst>
          </p:cNvPr>
          <p:cNvSpPr/>
          <p:nvPr/>
        </p:nvSpPr>
        <p:spPr>
          <a:xfrm>
            <a:off x="1845030" y="7690358"/>
            <a:ext cx="357433" cy="226317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endParaRPr lang="en-US" sz="500" kern="0" dirty="0">
              <a:solidFill>
                <a:srgbClr val="595959"/>
              </a:solidFill>
              <a:latin typeface="Arial"/>
              <a:sym typeface="Arial"/>
            </a:endParaRPr>
          </a:p>
        </p:txBody>
      </p:sp>
      <p:sp>
        <p:nvSpPr>
          <p:cNvPr id="391" name="Rectangle 390">
            <a:extLst>
              <a:ext uri="{FF2B5EF4-FFF2-40B4-BE49-F238E27FC236}">
                <a16:creationId xmlns:a16="http://schemas.microsoft.com/office/drawing/2014/main" id="{98DD77DD-F3D3-5524-3C9A-5E21751DA89E}"/>
              </a:ext>
            </a:extLst>
          </p:cNvPr>
          <p:cNvSpPr/>
          <p:nvPr/>
        </p:nvSpPr>
        <p:spPr>
          <a:xfrm>
            <a:off x="4148965" y="7736421"/>
            <a:ext cx="1300690" cy="226317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23719">
              <a:buClr>
                <a:srgbClr val="000000"/>
              </a:buClr>
              <a:defRPr/>
            </a:pPr>
            <a:r>
              <a:rPr lang="en-US" sz="1000" kern="0" dirty="0">
                <a:solidFill>
                  <a:srgbClr val="595959"/>
                </a:solidFill>
                <a:latin typeface="Arial"/>
                <a:sym typeface="Arial"/>
              </a:rPr>
              <a:t>1.5 Hours</a:t>
            </a:r>
          </a:p>
        </p:txBody>
      </p:sp>
      <p:pic>
        <p:nvPicPr>
          <p:cNvPr id="1030" name="Picture 6" descr="Invitation to ASIS&amp;T Annual Business Meeting &amp; SIG Business Meetings -  Association for Information Science and Technology | ASIS&amp;T">
            <a:extLst>
              <a:ext uri="{FF2B5EF4-FFF2-40B4-BE49-F238E27FC236}">
                <a16:creationId xmlns:a16="http://schemas.microsoft.com/office/drawing/2014/main" id="{669C2B7A-1C5A-4357-6100-3DCE49AEA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8441" y="3454084"/>
            <a:ext cx="308553" cy="30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1" name="Picture 6" descr="Invitation to ASIS&amp;T Annual Business Meeting &amp; SIG Business Meetings -  Association for Information Science and Technology | ASIS&amp;T">
            <a:extLst>
              <a:ext uri="{FF2B5EF4-FFF2-40B4-BE49-F238E27FC236}">
                <a16:creationId xmlns:a16="http://schemas.microsoft.com/office/drawing/2014/main" id="{45B3502F-1CB3-059A-A724-8486B087B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2095" y="3376738"/>
            <a:ext cx="308553" cy="30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2" name="Picture 6" descr="Invitation to ASIS&amp;T Annual Business Meeting &amp; SIG Business Meetings -  Association for Information Science and Technology | ASIS&amp;T">
            <a:extLst>
              <a:ext uri="{FF2B5EF4-FFF2-40B4-BE49-F238E27FC236}">
                <a16:creationId xmlns:a16="http://schemas.microsoft.com/office/drawing/2014/main" id="{7FD9DB29-7A04-22FC-A677-D258F9C77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1487" y="7099114"/>
            <a:ext cx="308553" cy="30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3" name="TextBox 202">
            <a:extLst>
              <a:ext uri="{FF2B5EF4-FFF2-40B4-BE49-F238E27FC236}">
                <a16:creationId xmlns:a16="http://schemas.microsoft.com/office/drawing/2014/main" id="{9E013DEF-50DE-8D71-90FB-25664E066C13}"/>
              </a:ext>
            </a:extLst>
          </p:cNvPr>
          <p:cNvSpPr txBox="1"/>
          <p:nvPr/>
        </p:nvSpPr>
        <p:spPr>
          <a:xfrm>
            <a:off x="11243203" y="2554590"/>
            <a:ext cx="17942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3167" indent="-103167" defTabSz="1523719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Give real-time feedback to team members</a:t>
            </a:r>
          </a:p>
          <a:p>
            <a:pPr marL="103167" indent="-103167" defTabSz="1523719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Create a career dev plan for a team member</a:t>
            </a:r>
          </a:p>
          <a:p>
            <a:pPr marL="103167" indent="-103167" defTabSz="1523719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cs typeface="Arial"/>
                <a:sym typeface="Arial"/>
              </a:rPr>
              <a:t>Define 30, 60, 90-day DEI plan</a:t>
            </a:r>
          </a:p>
          <a:p>
            <a:pPr marL="103167" indent="-103167" defTabSz="1523719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en-US" sz="1000" kern="0" dirty="0">
              <a:solidFill>
                <a:srgbClr val="000000"/>
              </a:solidFill>
              <a:latin typeface="Arial"/>
              <a:ea typeface="ＭＳ Ｐゴシック" pitchFamily="-111" charset="-128"/>
              <a:cs typeface="Arial"/>
              <a:sym typeface="Arial"/>
            </a:endParaRPr>
          </a:p>
        </p:txBody>
      </p: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EB28C311-C397-E118-18FF-72074CBFC2DC}"/>
              </a:ext>
            </a:extLst>
          </p:cNvPr>
          <p:cNvGrpSpPr/>
          <p:nvPr/>
        </p:nvGrpSpPr>
        <p:grpSpPr>
          <a:xfrm>
            <a:off x="12322857" y="3397979"/>
            <a:ext cx="660779" cy="835141"/>
            <a:chOff x="5217059" y="1641390"/>
            <a:chExt cx="396541" cy="501177"/>
          </a:xfrm>
        </p:grpSpPr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8A9C65EA-BF53-7D7B-FB5D-7C936BA370EC}"/>
                </a:ext>
              </a:extLst>
            </p:cNvPr>
            <p:cNvSpPr/>
            <p:nvPr/>
          </p:nvSpPr>
          <p:spPr>
            <a:xfrm>
              <a:off x="5264238" y="1641390"/>
              <a:ext cx="298733" cy="4850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23719">
                <a:buClr>
                  <a:srgbClr val="000000"/>
                </a:buClr>
                <a:defRPr/>
              </a:pPr>
              <a:endParaRPr lang="en-US" sz="500" kern="0" dirty="0">
                <a:solidFill>
                  <a:srgbClr val="000000"/>
                </a:solidFill>
                <a:latin typeface="Arial"/>
                <a:sym typeface="Arial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41C8BB10-507F-0FDF-6A5D-CD75A7FDF94F}"/>
                </a:ext>
              </a:extLst>
            </p:cNvPr>
            <p:cNvSpPr txBox="1"/>
            <p:nvPr/>
          </p:nvSpPr>
          <p:spPr>
            <a:xfrm>
              <a:off x="5217059" y="1902457"/>
              <a:ext cx="396541" cy="24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000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Debrief</a:t>
              </a:r>
            </a:p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000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1 Hr.</a:t>
              </a:r>
            </a:p>
          </p:txBody>
        </p:sp>
        <p:pic>
          <p:nvPicPr>
            <p:cNvPr id="207" name="Picture 6" descr="Debrief Icons - SVG and PNG Debrief Icons | Noun Project">
              <a:extLst>
                <a:ext uri="{FF2B5EF4-FFF2-40B4-BE49-F238E27FC236}">
                  <a16:creationId xmlns:a16="http://schemas.microsoft.com/office/drawing/2014/main" id="{BEDCFAE6-6DA3-EA69-536A-C0B0F2FE4C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2353" y="1697040"/>
              <a:ext cx="182880" cy="182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0CFB38E9-8E50-EBF9-64B1-8F12B01574D3}"/>
              </a:ext>
            </a:extLst>
          </p:cNvPr>
          <p:cNvGrpSpPr/>
          <p:nvPr/>
        </p:nvGrpSpPr>
        <p:grpSpPr>
          <a:xfrm>
            <a:off x="3377740" y="7067860"/>
            <a:ext cx="660779" cy="835141"/>
            <a:chOff x="5217059" y="1641390"/>
            <a:chExt cx="396541" cy="501177"/>
          </a:xfrm>
        </p:grpSpPr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4D8EE44F-9744-FA5F-7669-EF59BA426CD4}"/>
                </a:ext>
              </a:extLst>
            </p:cNvPr>
            <p:cNvSpPr/>
            <p:nvPr/>
          </p:nvSpPr>
          <p:spPr>
            <a:xfrm>
              <a:off x="5264238" y="1641390"/>
              <a:ext cx="298733" cy="48504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523719">
                <a:buClr>
                  <a:srgbClr val="000000"/>
                </a:buClr>
                <a:defRPr/>
              </a:pPr>
              <a:endParaRPr lang="en-US" sz="500" kern="0" dirty="0">
                <a:solidFill>
                  <a:srgbClr val="000000"/>
                </a:solidFill>
                <a:latin typeface="Arial"/>
                <a:sym typeface="Arial"/>
              </a:endParaRP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417EF73E-EB3A-0DA3-69EF-09571A521F05}"/>
                </a:ext>
              </a:extLst>
            </p:cNvPr>
            <p:cNvSpPr txBox="1"/>
            <p:nvPr/>
          </p:nvSpPr>
          <p:spPr>
            <a:xfrm>
              <a:off x="5217059" y="1902457"/>
              <a:ext cx="396541" cy="24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000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Debrief</a:t>
              </a:r>
            </a:p>
            <a:p>
              <a:pPr algn="ctr" defTabSz="1523719">
                <a:buClr>
                  <a:srgbClr val="000000"/>
                </a:buClr>
                <a:defRPr/>
              </a:pPr>
              <a:r>
                <a:rPr lang="en-US" sz="1000" kern="0" dirty="0">
                  <a:solidFill>
                    <a:srgbClr val="000000"/>
                  </a:solidFill>
                  <a:latin typeface="Arial"/>
                  <a:ea typeface="ＭＳ Ｐゴシック" pitchFamily="-111" charset="-128"/>
                  <a:cs typeface="Arial"/>
                  <a:sym typeface="Arial"/>
                </a:rPr>
                <a:t>1 Hr.</a:t>
              </a:r>
            </a:p>
          </p:txBody>
        </p:sp>
        <p:pic>
          <p:nvPicPr>
            <p:cNvPr id="211" name="Picture 6" descr="Debrief Icons - SVG and PNG Debrief Icons | Noun Project">
              <a:extLst>
                <a:ext uri="{FF2B5EF4-FFF2-40B4-BE49-F238E27FC236}">
                  <a16:creationId xmlns:a16="http://schemas.microsoft.com/office/drawing/2014/main" id="{67BEB389-C46C-9D46-6A1F-6F2A0B4421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2353" y="1697040"/>
              <a:ext cx="182880" cy="182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B799CC6-5E16-7AB4-FDDA-4D45C16E94D3}"/>
              </a:ext>
            </a:extLst>
          </p:cNvPr>
          <p:cNvSpPr txBox="1"/>
          <p:nvPr/>
        </p:nvSpPr>
        <p:spPr>
          <a:xfrm>
            <a:off x="424039" y="8168781"/>
            <a:ext cx="9349617" cy="303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4281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75" dirty="0">
                <a:solidFill>
                  <a:srgbClr val="000000"/>
                </a:solidFill>
                <a:latin typeface="Arial" charset="0"/>
                <a:ea typeface="ＭＳ Ｐゴシック" pitchFamily="-111" charset="-128"/>
                <a:cs typeface="Arial" charset="0"/>
              </a:rPr>
              <a:t>Copyright © 2022 Udemy/</a:t>
            </a:r>
            <a:r>
              <a:rPr lang="en-US" sz="1375" dirty="0" err="1">
                <a:solidFill>
                  <a:srgbClr val="000000"/>
                </a:solidFill>
                <a:latin typeface="Arial" charset="0"/>
                <a:ea typeface="ＭＳ Ｐゴシック" pitchFamily="-111" charset="-128"/>
                <a:cs typeface="Arial" charset="0"/>
              </a:rPr>
              <a:t>CorpU</a:t>
            </a:r>
            <a:r>
              <a:rPr lang="en-US" sz="1375" dirty="0">
                <a:solidFill>
                  <a:srgbClr val="000000"/>
                </a:solidFill>
                <a:latin typeface="Arial" charset="0"/>
                <a:ea typeface="ＭＳ Ｐゴシック" pitchFamily="-111" charset="-128"/>
                <a:cs typeface="Arial" charset="0"/>
              </a:rPr>
              <a:t> All rights reserved. Used with permission. www.business.udemy.com/cohort-learning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8E732E-5965-3F4F-DA76-1B55643D83C9}"/>
              </a:ext>
            </a:extLst>
          </p:cNvPr>
          <p:cNvPicPr>
            <a:picLocks noChangeAspect="1"/>
          </p:cNvPicPr>
          <p:nvPr/>
        </p:nvPicPr>
        <p:blipFill rotWithShape="1">
          <a:blip r:embed="rId30"/>
          <a:srcRect r="55889"/>
          <a:stretch/>
        </p:blipFill>
        <p:spPr>
          <a:xfrm>
            <a:off x="9689336" y="5661720"/>
            <a:ext cx="5012745" cy="8692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B47EC7-ED53-E90F-7613-1BD01F9D61F3}"/>
              </a:ext>
            </a:extLst>
          </p:cNvPr>
          <p:cNvPicPr>
            <a:picLocks noChangeAspect="1"/>
          </p:cNvPicPr>
          <p:nvPr/>
        </p:nvPicPr>
        <p:blipFill rotWithShape="1">
          <a:blip r:embed="rId30"/>
          <a:srcRect l="43309" r="6993" b="10249"/>
          <a:stretch/>
        </p:blipFill>
        <p:spPr>
          <a:xfrm>
            <a:off x="9523327" y="6491997"/>
            <a:ext cx="5344763" cy="73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32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1A56E-91E7-330D-115E-71055C8B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Considerations with Planning Data Collection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BAA33F-AA97-108B-19A2-216CC0E080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009733"/>
              </p:ext>
            </p:extLst>
          </p:nvPr>
        </p:nvGraphicFramePr>
        <p:xfrm>
          <a:off x="812800" y="2052284"/>
          <a:ext cx="13157200" cy="5507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78600">
                  <a:extLst>
                    <a:ext uri="{9D8B030D-6E8A-4147-A177-3AD203B41FA5}">
                      <a16:colId xmlns:a16="http://schemas.microsoft.com/office/drawing/2014/main" val="3977429169"/>
                    </a:ext>
                  </a:extLst>
                </a:gridCol>
                <a:gridCol w="6578600">
                  <a:extLst>
                    <a:ext uri="{9D8B030D-6E8A-4147-A177-3AD203B41FA5}">
                      <a16:colId xmlns:a16="http://schemas.microsoft.com/office/drawing/2014/main" val="2353871640"/>
                    </a:ext>
                  </a:extLst>
                </a:gridCol>
              </a:tblGrid>
              <a:tr h="63943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j-lt"/>
                        </a:rPr>
                        <a:t>Selecting Data Collection Methods</a:t>
                      </a:r>
                    </a:p>
                  </a:txBody>
                  <a:tcPr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j-lt"/>
                        </a:rPr>
                        <a:t>Selecting Sources of Information</a:t>
                      </a:r>
                    </a:p>
                  </a:txBody>
                  <a:tcPr anchor="ctr"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877339"/>
                  </a:ext>
                </a:extLst>
              </a:tr>
              <a:tr h="2056912">
                <a:tc>
                  <a:txBody>
                    <a:bodyPr/>
                    <a:lstStyle/>
                    <a:p>
                      <a:pPr marL="285750" lvl="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Time required for participants</a:t>
                      </a:r>
                    </a:p>
                    <a:p>
                      <a:pPr marL="285750" lvl="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Time required for participant’s supervisor</a:t>
                      </a:r>
                    </a:p>
                    <a:p>
                      <a:pPr marL="285750" lvl="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Costs of method</a:t>
                      </a:r>
                    </a:p>
                    <a:p>
                      <a:pPr marL="28575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Amount of disruption of normal activities </a:t>
                      </a:r>
                    </a:p>
                    <a:p>
                      <a:pPr marL="285750" lvl="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Accuracy</a:t>
                      </a:r>
                    </a:p>
                    <a:p>
                      <a:pPr marL="285750" lvl="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Utility</a:t>
                      </a:r>
                    </a:p>
                    <a:p>
                      <a:pPr marL="28575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Culture / Philosophy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Participants</a:t>
                      </a:r>
                    </a:p>
                    <a:p>
                      <a:pPr marL="28575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Supervisors of participants</a:t>
                      </a:r>
                    </a:p>
                    <a:p>
                      <a:pPr marL="28575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Direct reports of participants</a:t>
                      </a:r>
                    </a:p>
                    <a:p>
                      <a:pPr marL="28575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Peer group</a:t>
                      </a:r>
                    </a:p>
                    <a:p>
                      <a:pPr marL="28575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Internal team members</a:t>
                      </a:r>
                    </a:p>
                    <a:p>
                      <a:pPr marL="28575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External group</a:t>
                      </a:r>
                    </a:p>
                    <a:p>
                      <a:pPr marL="28575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Organizational performance records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304782"/>
                  </a:ext>
                </a:extLst>
              </a:tr>
              <a:tr h="546784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+mj-lt"/>
                        </a:rPr>
                        <a:t>Determining Timing of Follow-Up</a:t>
                      </a:r>
                    </a:p>
                  </a:txBody>
                  <a:tcPr anchor="ctr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Assigning Responsibilities</a:t>
                      </a:r>
                    </a:p>
                  </a:txBody>
                  <a:tcPr anchor="ctr"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361164"/>
                  </a:ext>
                </a:extLst>
              </a:tr>
              <a:tr h="2095917">
                <a:tc>
                  <a:txBody>
                    <a:bodyPr/>
                    <a:lstStyle/>
                    <a:p>
                      <a:pPr marL="285750" lvl="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Availability of Data</a:t>
                      </a:r>
                    </a:p>
                    <a:p>
                      <a:pPr marL="285750" lvl="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Ideal Time for Application (Level 3)</a:t>
                      </a:r>
                    </a:p>
                    <a:p>
                      <a:pPr marL="285750" lvl="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Ideal Time for Business Impact (Level 4)</a:t>
                      </a:r>
                    </a:p>
                    <a:p>
                      <a:pPr marL="285750" lvl="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Convenience of Collection</a:t>
                      </a:r>
                    </a:p>
                    <a:p>
                      <a:pPr marL="285750" lvl="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Constraints on Collection</a:t>
                      </a:r>
                    </a:p>
                    <a:p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Availability to collect data</a:t>
                      </a:r>
                    </a:p>
                    <a:p>
                      <a:pPr marL="28575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Accountability for program</a:t>
                      </a:r>
                    </a:p>
                    <a:p>
                      <a:pPr marL="285750" indent="-285750">
                        <a:buClr>
                          <a:srgbClr val="820E2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Accountability for program evaluation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997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043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281E7-C2ED-D542-9CA2-6D7AB16BA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90" y="398502"/>
            <a:ext cx="13142066" cy="11873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Patti P. Phillips, Ph.D. CEO, ROI Institute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CE9A6-243D-874E-BAEF-1D1430B9B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682" y="1883575"/>
            <a:ext cx="9435550" cy="5695179"/>
          </a:xfrm>
        </p:spPr>
        <p:txBody>
          <a:bodyPr numCol="1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Author, Educator, Consultant, Coach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CEO, ROI Institute, Inc.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Chair, i4cp People Analytics Board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Chair, Center for Talent Reporting Board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Senior Advisor, The Conference Board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Member, UN Institute for Training and Research Board of Trustees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Fellow, ATD Certified Professional in Talent Development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Calibri" panose="020F0502020204030204"/>
                <a:cs typeface="+mn-cs"/>
              </a:rPr>
              <a:t>Recipient, ATD Thought Leader Award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6D75031-BA54-694C-B67B-5FA08F2AB3DA}"/>
              </a:ext>
            </a:extLst>
          </p:cNvPr>
          <p:cNvSpPr txBox="1">
            <a:spLocks/>
          </p:cNvSpPr>
          <p:nvPr/>
        </p:nvSpPr>
        <p:spPr>
          <a:xfrm>
            <a:off x="13712121" y="8018000"/>
            <a:ext cx="466470" cy="241242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ED00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6A983-E2CC-7E4D-B343-C23FC178C8EE}" type="slidenum">
              <a:rPr kumimoji="0" lang="en-US" sz="125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otham Black" pitchFamily="2" charset="0"/>
                <a:ea typeface="+mn-ea"/>
                <a:cs typeface="Gotham Black" pitchFamily="2" charset="0"/>
              </a:rPr>
              <a:pPr marL="0" marR="0" lvl="0" indent="0" algn="r" defTabSz="1142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5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Gotham Black" pitchFamily="2" charset="0"/>
              <a:ea typeface="+mn-ea"/>
              <a:cs typeface="Gotham Black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646283-58E0-3F4F-9DE1-475EA71B7033}"/>
              </a:ext>
            </a:extLst>
          </p:cNvPr>
          <p:cNvCxnSpPr/>
          <p:nvPr/>
        </p:nvCxnSpPr>
        <p:spPr>
          <a:xfrm>
            <a:off x="14285471" y="8018000"/>
            <a:ext cx="0" cy="241242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Placeholder 9" descr="A person with brown hair wearing a black and white tweed jacket&#10;&#10;Description automatically generated">
            <a:extLst>
              <a:ext uri="{FF2B5EF4-FFF2-40B4-BE49-F238E27FC236}">
                <a16:creationId xmlns:a16="http://schemas.microsoft.com/office/drawing/2014/main" id="{20F87607-4C9D-8B88-7388-0638A05EDF3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40" b="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25634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4"/>
          <p:cNvSpPr>
            <a:spLocks noChangeArrowheads="1"/>
          </p:cNvSpPr>
          <p:nvPr/>
        </p:nvSpPr>
        <p:spPr bwMode="auto">
          <a:xfrm>
            <a:off x="317016" y="2065141"/>
            <a:ext cx="142026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defTabSz="761878">
              <a:tabLst>
                <a:tab pos="571409" algn="l"/>
                <a:tab pos="1142817" algn="l"/>
                <a:tab pos="1785653" algn="l"/>
                <a:tab pos="2285634" algn="l"/>
                <a:tab pos="2857043" algn="l"/>
                <a:tab pos="3428451" algn="l"/>
                <a:tab pos="3999860" algn="l"/>
                <a:tab pos="11356746" algn="r"/>
              </a:tabLst>
            </a:pPr>
            <a:r>
              <a:rPr lang="en-US" sz="20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5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</a:t>
            </a:r>
            <a:r>
              <a:rPr lang="en-US" sz="15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:___________________________________________________   </a:t>
            </a:r>
            <a:r>
              <a:rPr lang="en-US" sz="15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Responsibility: </a:t>
            </a:r>
            <a:r>
              <a:rPr lang="en-US" sz="15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________________________________________________________   </a:t>
            </a:r>
            <a:r>
              <a:rPr lang="en-US" sz="15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Date</a:t>
            </a:r>
            <a:r>
              <a:rPr lang="en-US" sz="15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:_____________________</a:t>
            </a:r>
            <a:endParaRPr lang="en-US" sz="225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7074C-CBB4-2C11-0EB6-40847197C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ROI Analysis Plan</a:t>
            </a:r>
          </a:p>
        </p:txBody>
      </p:sp>
      <p:graphicFrame>
        <p:nvGraphicFramePr>
          <p:cNvPr id="3" name="Group 176">
            <a:extLst>
              <a:ext uri="{FF2B5EF4-FFF2-40B4-BE49-F238E27FC236}">
                <a16:creationId xmlns:a16="http://schemas.microsoft.com/office/drawing/2014/main" id="{531E525C-8471-EA46-DD6B-E1ADE9D2E5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21021"/>
              </p:ext>
            </p:extLst>
          </p:nvPr>
        </p:nvGraphicFramePr>
        <p:xfrm>
          <a:off x="511491" y="2599280"/>
          <a:ext cx="14074336" cy="5485387"/>
        </p:xfrm>
        <a:graphic>
          <a:graphicData uri="http://schemas.openxmlformats.org/drawingml/2006/table">
            <a:tbl>
              <a:tblPr/>
              <a:tblGrid>
                <a:gridCol w="1759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9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9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92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9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592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7592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6646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Data Items (Usually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Level 4)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Methods for Isolating the Effects of the Program/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Process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Methods of Converting Data to Monetary Values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Costs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Intangible Benefits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Communica-tion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Targets for Final Report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Other Influences/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Issues During Application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Comments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4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6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5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26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23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279" marR="114279" marT="57139" marB="5713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25011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12E44EB-1E8F-4E42-9566-6FB78E46C2A0}"/>
              </a:ext>
            </a:extLst>
          </p:cNvPr>
          <p:cNvSpPr/>
          <p:nvPr/>
        </p:nvSpPr>
        <p:spPr>
          <a:xfrm rot="5400000">
            <a:off x="7450597" y="785525"/>
            <a:ext cx="337219" cy="15237178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/>
            <a:r>
              <a:rPr lang="en-US" sz="2250" dirty="0">
                <a:solidFill>
                  <a:srgbClr val="FFFFFF"/>
                </a:solidFill>
                <a:latin typeface="Calibri" panose="020F0502020204030204"/>
              </a:rPr>
              <a:t>   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3C4F77-3BAC-A14E-ABA1-BCE77B6DBDE0}"/>
              </a:ext>
            </a:extLst>
          </p:cNvPr>
          <p:cNvSpPr/>
          <p:nvPr/>
        </p:nvSpPr>
        <p:spPr>
          <a:xfrm rot="5400000">
            <a:off x="7450596" y="-7444851"/>
            <a:ext cx="337221" cy="15237178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/>
            <a:endParaRPr lang="en-US" sz="225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259" name="Rectangle 11"/>
          <p:cNvSpPr>
            <a:spLocks noChangeArrowheads="1"/>
          </p:cNvSpPr>
          <p:nvPr/>
        </p:nvSpPr>
        <p:spPr bwMode="auto">
          <a:xfrm>
            <a:off x="5852991" y="4530771"/>
            <a:ext cx="3523597" cy="885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072" tIns="57537" rIns="115072" bIns="57537">
            <a:spAutoFit/>
          </a:bodyPr>
          <a:lstStyle/>
          <a:p>
            <a:pPr algn="ctr" defTabSz="1142817" eaLnBrk="0" hangingPunct="0"/>
            <a:r>
              <a:rPr lang="en-US" sz="2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Systems/Procedures</a:t>
            </a:r>
          </a:p>
          <a:p>
            <a:pPr algn="ctr" defTabSz="1142817" eaLnBrk="0" hangingPunct="0"/>
            <a:r>
              <a:rPr lang="en-US" sz="2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Changes</a:t>
            </a:r>
          </a:p>
        </p:txBody>
      </p:sp>
      <p:sp>
        <p:nvSpPr>
          <p:cNvPr id="1442819" name="Rectangle 3"/>
          <p:cNvSpPr>
            <a:spLocks noChangeArrowheads="1"/>
          </p:cNvSpPr>
          <p:nvPr/>
        </p:nvSpPr>
        <p:spPr bwMode="auto">
          <a:xfrm>
            <a:off x="5916479" y="2348362"/>
            <a:ext cx="3350989" cy="5227859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142817">
              <a:defRPr/>
            </a:pPr>
            <a:r>
              <a:rPr lang="en-US" sz="22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 </a:t>
            </a:r>
          </a:p>
        </p:txBody>
      </p:sp>
      <p:sp>
        <p:nvSpPr>
          <p:cNvPr id="1442820" name="Line 4"/>
          <p:cNvSpPr>
            <a:spLocks noChangeShapeType="1"/>
          </p:cNvSpPr>
          <p:nvPr/>
        </p:nvSpPr>
        <p:spPr bwMode="auto">
          <a:xfrm>
            <a:off x="5936319" y="2927692"/>
            <a:ext cx="330932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22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1442821" name="Line 5"/>
          <p:cNvSpPr>
            <a:spLocks noChangeShapeType="1"/>
          </p:cNvSpPr>
          <p:nvPr/>
        </p:nvSpPr>
        <p:spPr bwMode="auto">
          <a:xfrm>
            <a:off x="5952191" y="3794703"/>
            <a:ext cx="330932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22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1442822" name="Line 6"/>
          <p:cNvSpPr>
            <a:spLocks noChangeShapeType="1"/>
          </p:cNvSpPr>
          <p:nvPr/>
        </p:nvSpPr>
        <p:spPr bwMode="auto">
          <a:xfrm>
            <a:off x="5952191" y="4483154"/>
            <a:ext cx="330932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22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1442823" name="Line 7"/>
          <p:cNvSpPr>
            <a:spLocks noChangeShapeType="1"/>
          </p:cNvSpPr>
          <p:nvPr/>
        </p:nvSpPr>
        <p:spPr bwMode="auto">
          <a:xfrm>
            <a:off x="5936319" y="5469205"/>
            <a:ext cx="330932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22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224266" name="Rectangle 8"/>
          <p:cNvSpPr>
            <a:spLocks noChangeArrowheads="1"/>
          </p:cNvSpPr>
          <p:nvPr/>
        </p:nvSpPr>
        <p:spPr bwMode="auto">
          <a:xfrm>
            <a:off x="6381514" y="2386058"/>
            <a:ext cx="2307831" cy="500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5072" tIns="57537" rIns="115072" bIns="57537">
            <a:spAutoFit/>
          </a:bodyPr>
          <a:lstStyle/>
          <a:p>
            <a:pPr algn="ctr" defTabSz="1142817" eaLnBrk="0" hangingPunct="0"/>
            <a:r>
              <a:rPr lang="en-US" sz="2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External Factors</a:t>
            </a:r>
          </a:p>
        </p:txBody>
      </p:sp>
      <p:sp>
        <p:nvSpPr>
          <p:cNvPr id="224267" name="Rectangle 9"/>
          <p:cNvSpPr>
            <a:spLocks noChangeArrowheads="1"/>
          </p:cNvSpPr>
          <p:nvPr/>
        </p:nvSpPr>
        <p:spPr bwMode="auto">
          <a:xfrm>
            <a:off x="6542237" y="2911821"/>
            <a:ext cx="1980434" cy="885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5072" tIns="57537" rIns="115072" bIns="57537">
            <a:spAutoFit/>
          </a:bodyPr>
          <a:lstStyle/>
          <a:p>
            <a:pPr algn="ctr" defTabSz="1142817" eaLnBrk="0" hangingPunct="0"/>
            <a:r>
              <a:rPr lang="en-US" sz="2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Management</a:t>
            </a:r>
          </a:p>
          <a:p>
            <a:pPr algn="ctr" defTabSz="1142817" eaLnBrk="0" hangingPunct="0"/>
            <a:r>
              <a:rPr lang="en-US" sz="2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Attention</a:t>
            </a:r>
          </a:p>
        </p:txBody>
      </p:sp>
      <p:sp>
        <p:nvSpPr>
          <p:cNvPr id="224268" name="Rectangle 10"/>
          <p:cNvSpPr>
            <a:spLocks noChangeArrowheads="1"/>
          </p:cNvSpPr>
          <p:nvPr/>
        </p:nvSpPr>
        <p:spPr bwMode="auto">
          <a:xfrm>
            <a:off x="6760239" y="3889936"/>
            <a:ext cx="1550381" cy="500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5072" tIns="57537" rIns="115072" bIns="57537">
            <a:spAutoFit/>
          </a:bodyPr>
          <a:lstStyle/>
          <a:p>
            <a:pPr algn="ctr" defTabSz="1142817" eaLnBrk="0" hangingPunct="0"/>
            <a:r>
              <a:rPr lang="en-US" sz="2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Incentives</a:t>
            </a:r>
          </a:p>
        </p:txBody>
      </p:sp>
      <p:sp>
        <p:nvSpPr>
          <p:cNvPr id="224269" name="Rectangle 12"/>
          <p:cNvSpPr>
            <a:spLocks noChangeArrowheads="1"/>
          </p:cNvSpPr>
          <p:nvPr/>
        </p:nvSpPr>
        <p:spPr bwMode="auto">
          <a:xfrm>
            <a:off x="6877202" y="6079967"/>
            <a:ext cx="1339489" cy="885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5072" tIns="57537" rIns="115072" bIns="57537">
            <a:spAutoFit/>
          </a:bodyPr>
          <a:lstStyle/>
          <a:p>
            <a:pPr algn="ctr" defTabSz="1142817" eaLnBrk="0" hangingPunct="0"/>
            <a:r>
              <a:rPr lang="en-US" sz="2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</a:p>
          <a:p>
            <a:pPr algn="ctr" defTabSz="1142817" eaLnBrk="0" hangingPunct="0"/>
            <a:r>
              <a:rPr lang="en-US" sz="2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</a:t>
            </a:r>
          </a:p>
        </p:txBody>
      </p:sp>
      <p:sp>
        <p:nvSpPr>
          <p:cNvPr id="224270" name="Rectangle 13"/>
          <p:cNvSpPr>
            <a:spLocks noChangeArrowheads="1"/>
          </p:cNvSpPr>
          <p:nvPr/>
        </p:nvSpPr>
        <p:spPr bwMode="auto">
          <a:xfrm>
            <a:off x="2419658" y="3909777"/>
            <a:ext cx="2668507" cy="196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5072" tIns="57537" rIns="115072" bIns="57537">
            <a:spAutoFit/>
          </a:bodyPr>
          <a:lstStyle/>
          <a:p>
            <a:pPr algn="ctr" defTabSz="1142817" eaLnBrk="0" hangingPunct="0"/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</a:t>
            </a:r>
          </a:p>
          <a:p>
            <a:pPr algn="ctr" defTabSz="1142817" eaLnBrk="0" hangingPunct="0"/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IMPROVEMENT</a:t>
            </a:r>
          </a:p>
          <a:p>
            <a:pPr algn="ctr" defTabSz="1142817" eaLnBrk="0" hangingPunct="0"/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AFTER</a:t>
            </a:r>
          </a:p>
          <a:p>
            <a:pPr algn="ctr" defTabSz="1142817" eaLnBrk="0" hangingPunct="0"/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</a:t>
            </a:r>
          </a:p>
        </p:txBody>
      </p:sp>
      <p:sp>
        <p:nvSpPr>
          <p:cNvPr id="1442830" name="Line 14"/>
          <p:cNvSpPr>
            <a:spLocks noChangeShapeType="1"/>
          </p:cNvSpPr>
          <p:nvPr/>
        </p:nvSpPr>
        <p:spPr bwMode="auto">
          <a:xfrm>
            <a:off x="3726134" y="5872292"/>
            <a:ext cx="1" cy="175154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22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1442831" name="Line 15"/>
          <p:cNvSpPr>
            <a:spLocks noChangeShapeType="1"/>
          </p:cNvSpPr>
          <p:nvPr/>
        </p:nvSpPr>
        <p:spPr bwMode="auto">
          <a:xfrm flipV="1">
            <a:off x="3704311" y="2290826"/>
            <a:ext cx="0" cy="16189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22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1442832" name="Line 16"/>
          <p:cNvSpPr>
            <a:spLocks noChangeShapeType="1"/>
          </p:cNvSpPr>
          <p:nvPr/>
        </p:nvSpPr>
        <p:spPr bwMode="auto">
          <a:xfrm>
            <a:off x="3249973" y="2312650"/>
            <a:ext cx="9285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22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224274" name="Rectangle 17"/>
          <p:cNvSpPr>
            <a:spLocks noChangeArrowheads="1"/>
          </p:cNvSpPr>
          <p:nvPr/>
        </p:nvSpPr>
        <p:spPr bwMode="auto">
          <a:xfrm>
            <a:off x="9697005" y="6081357"/>
            <a:ext cx="3196237" cy="1039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072" tIns="57537" rIns="115072" bIns="57537">
            <a:spAutoFit/>
          </a:bodyPr>
          <a:lstStyle/>
          <a:p>
            <a:pPr algn="ctr" defTabSz="1142817" eaLnBrk="0" hangingPunct="0"/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EFFECT OF YOUR PROGRAM</a:t>
            </a:r>
          </a:p>
        </p:txBody>
      </p:sp>
      <p:sp>
        <p:nvSpPr>
          <p:cNvPr id="1442834" name="Line 18"/>
          <p:cNvSpPr>
            <a:spLocks noChangeShapeType="1"/>
          </p:cNvSpPr>
          <p:nvPr/>
        </p:nvSpPr>
        <p:spPr bwMode="auto">
          <a:xfrm>
            <a:off x="11295124" y="5461269"/>
            <a:ext cx="0" cy="66662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stealth" w="med" len="lg"/>
            <a:tailEnd type="none" w="sm" len="sm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22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1442835" name="Line 19"/>
          <p:cNvSpPr>
            <a:spLocks noChangeShapeType="1"/>
          </p:cNvSpPr>
          <p:nvPr/>
        </p:nvSpPr>
        <p:spPr bwMode="auto">
          <a:xfrm>
            <a:off x="11295124" y="7050328"/>
            <a:ext cx="17857" cy="57351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22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1442836" name="Line 20"/>
          <p:cNvSpPr>
            <a:spLocks noChangeShapeType="1"/>
          </p:cNvSpPr>
          <p:nvPr/>
        </p:nvSpPr>
        <p:spPr bwMode="auto">
          <a:xfrm>
            <a:off x="11009427" y="7611934"/>
            <a:ext cx="60909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22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1442837" name="Line 21"/>
          <p:cNvSpPr>
            <a:spLocks noChangeShapeType="1"/>
          </p:cNvSpPr>
          <p:nvPr/>
        </p:nvSpPr>
        <p:spPr bwMode="auto">
          <a:xfrm>
            <a:off x="11009427" y="5461269"/>
            <a:ext cx="60909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22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1442838" name="Line 22"/>
          <p:cNvSpPr>
            <a:spLocks noChangeShapeType="1"/>
          </p:cNvSpPr>
          <p:nvPr/>
        </p:nvSpPr>
        <p:spPr bwMode="auto">
          <a:xfrm>
            <a:off x="3249973" y="7623838"/>
            <a:ext cx="92851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22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24" name="Subtitle 2"/>
          <p:cNvSpPr txBox="1">
            <a:spLocks/>
          </p:cNvSpPr>
          <p:nvPr/>
        </p:nvSpPr>
        <p:spPr>
          <a:xfrm>
            <a:off x="41608" y="444772"/>
            <a:ext cx="15010675" cy="1166830"/>
          </a:xfrm>
          <a:prstGeom prst="rect">
            <a:avLst/>
          </a:prstGeom>
        </p:spPr>
        <p:txBody>
          <a:bodyPr vert="horz" lIns="114279" tIns="57139" rIns="114279" bIns="57139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142817">
              <a:buNone/>
            </a:pPr>
            <a:r>
              <a:rPr lang="en-US" sz="4999" b="1" dirty="0">
                <a:solidFill>
                  <a:srgbClr val="000000"/>
                </a:solidFill>
                <a:latin typeface="Calibri Light" panose="020F0302020204030204" pitchFamily="34" charset="0"/>
                <a:ea typeface="Calibri" charset="0"/>
                <a:cs typeface="Calibri Light" panose="020F0302020204030204" pitchFamily="34" charset="0"/>
              </a:rPr>
              <a:t>Multiple Factors Contribute to Changes in Performance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C5E0AD-56BC-8F4A-AF15-09A0DB91F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94768" y="7331164"/>
            <a:ext cx="992004" cy="1220164"/>
          </a:xfrm>
        </p:spPr>
        <p:txBody>
          <a:bodyPr anchor="b"/>
          <a:lstStyle/>
          <a:p>
            <a:pPr defTabSz="1142817">
              <a:defRPr/>
            </a:pPr>
            <a:fld id="{1AF434CC-6383-4F01-AAC9-7CD06BAF099C}" type="slidenum">
              <a:rPr lang="en-US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defTabSz="1142817">
                <a:defRPr/>
              </a:pPr>
              <a:t>21</a:t>
            </a:fld>
            <a:endParaRPr lang="en-US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01590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Box 31">
            <a:extLst>
              <a:ext uri="{FF2B5EF4-FFF2-40B4-BE49-F238E27FC236}">
                <a16:creationId xmlns:a16="http://schemas.microsoft.com/office/drawing/2014/main" id="{37BD53AC-EEA5-FE44-A0FA-960995F81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021" y="999679"/>
            <a:ext cx="11081409" cy="104160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defTabSz="1142817">
              <a:spcBef>
                <a:spcPct val="50000"/>
              </a:spcBef>
              <a:defRPr/>
            </a:pPr>
            <a:r>
              <a:rPr lang="en-US" sz="5499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Techniques to Isolate the Effects</a:t>
            </a:r>
            <a:endParaRPr lang="en-US" sz="5499" b="1" dirty="0">
              <a:solidFill>
                <a:srgbClr val="E7E6E6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9" name="Text Box 2">
            <a:extLst>
              <a:ext uri="{FF2B5EF4-FFF2-40B4-BE49-F238E27FC236}">
                <a16:creationId xmlns:a16="http://schemas.microsoft.com/office/drawing/2014/main" id="{B62EC12A-E802-0148-8B78-EB36B4883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594" y="7209366"/>
            <a:ext cx="4112307" cy="602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114279" tIns="57139" rIns="114279" bIns="57139" anchor="t" anchorCtr="0">
            <a:noAutofit/>
          </a:bodyPr>
          <a:lstStyle/>
          <a:p>
            <a:pPr defTabSz="1142817" eaLnBrk="0" hangingPunct="0">
              <a:tabLst>
                <a:tab pos="1142817" algn="l"/>
                <a:tab pos="5142677" algn="ctr"/>
                <a:tab pos="7428311" algn="r"/>
              </a:tabLst>
              <a:defRPr/>
            </a:pPr>
            <a:r>
              <a:rPr lang="en-US" sz="2500" dirty="0">
                <a:solidFill>
                  <a:srgbClr val="000000">
                    <a:lumMod val="85000"/>
                    <a:lumOff val="15000"/>
                  </a:srgbClr>
                </a:solidFill>
                <a:latin typeface="Calibri" panose="020F0502020204030204"/>
                <a:cs typeface="Arial" pitchFamily="34" charset="0"/>
              </a:rPr>
              <a:t>*Survey of Users, N = 246</a:t>
            </a:r>
            <a:endParaRPr lang="en-US" sz="2500" dirty="0">
              <a:solidFill>
                <a:srgbClr val="000000">
                  <a:lumMod val="85000"/>
                  <a:lumOff val="15000"/>
                </a:srgbClr>
              </a:solidFill>
              <a:latin typeface="Calibri" panose="020F0502020204030204"/>
            </a:endParaRPr>
          </a:p>
        </p:txBody>
      </p:sp>
      <p:sp>
        <p:nvSpPr>
          <p:cNvPr id="40" name="Slide Number Placeholder 1">
            <a:extLst>
              <a:ext uri="{FF2B5EF4-FFF2-40B4-BE49-F238E27FC236}">
                <a16:creationId xmlns:a16="http://schemas.microsoft.com/office/drawing/2014/main" id="{2FA6AC9A-6B9F-BF4C-895B-839F790374D9}"/>
              </a:ext>
            </a:extLst>
          </p:cNvPr>
          <p:cNvSpPr txBox="1">
            <a:spLocks/>
          </p:cNvSpPr>
          <p:nvPr/>
        </p:nvSpPr>
        <p:spPr>
          <a:xfrm>
            <a:off x="11800429" y="8114591"/>
            <a:ext cx="3428365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142817">
              <a:spcAft>
                <a:spcPts val="750"/>
              </a:spcAft>
              <a:defRPr/>
            </a:pPr>
            <a:fld id="{798BDFA3-3F45-4374-B800-2FC8FD908A4F}" type="slidenum">
              <a:rPr lang="en-US" sz="1500">
                <a:solidFill>
                  <a:srgbClr val="FFFFFF">
                    <a:lumMod val="50000"/>
                  </a:srgbClr>
                </a:solidFill>
                <a:latin typeface="Calibri" panose="020F0502020204030204"/>
              </a:rPr>
              <a:pPr algn="r" defTabSz="1142817">
                <a:spcAft>
                  <a:spcPts val="750"/>
                </a:spcAft>
                <a:defRPr/>
              </a:pPr>
              <a:t>22</a:t>
            </a:fld>
            <a:endParaRPr lang="en-US" sz="1500" dirty="0">
              <a:solidFill>
                <a:srgbClr val="FFFFFF">
                  <a:lumMod val="50000"/>
                </a:srgbClr>
              </a:solidFill>
              <a:latin typeface="Calibri" panose="020F0502020204030204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8FEEC42-1EF1-0F40-B946-8E58E56D872A}"/>
              </a:ext>
            </a:extLst>
          </p:cNvPr>
          <p:cNvGraphicFramePr/>
          <p:nvPr/>
        </p:nvGraphicFramePr>
        <p:xfrm>
          <a:off x="1255915" y="2041285"/>
          <a:ext cx="10544514" cy="4868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887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415839D0-1251-4B9C-8355-4DFDC4AAD2F0}"/>
              </a:ext>
            </a:extLst>
          </p:cNvPr>
          <p:cNvSpPr txBox="1">
            <a:spLocks/>
          </p:cNvSpPr>
          <p:nvPr/>
        </p:nvSpPr>
        <p:spPr>
          <a:xfrm rot="16200000">
            <a:off x="-2895027" y="3584231"/>
            <a:ext cx="8416731" cy="1248269"/>
          </a:xfrm>
          <a:prstGeom prst="rect">
            <a:avLst/>
          </a:prstGeom>
        </p:spPr>
        <p:txBody>
          <a:bodyPr vert="horz" lIns="114279" tIns="57139" rIns="457115" bIns="57139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Gotham Medium" pitchFamily="2" charset="0"/>
              </a:defRPr>
            </a:lvl1pPr>
          </a:lstStyle>
          <a:p>
            <a:pPr algn="ctr" defTabSz="1142817">
              <a:defRPr/>
            </a:pPr>
            <a:r>
              <a:rPr lang="en-US" sz="4499" b="1" dirty="0">
                <a:solidFill>
                  <a:srgbClr val="FFFFFF"/>
                </a:solidFill>
              </a:rPr>
              <a:t>Classic Control Group Design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4AE93223-CD1B-445E-8880-D6434358A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763" y="2048661"/>
            <a:ext cx="4761618" cy="73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5072" tIns="57537" rIns="115072" bIns="5753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defTabSz="11428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999" b="1" dirty="0">
                <a:solidFill>
                  <a:srgbClr val="000000"/>
                </a:solidFill>
                <a:cs typeface="Calibri" panose="020F0502020204030204" pitchFamily="34" charset="0"/>
              </a:rPr>
              <a:t>Experimental Group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853BBC4E-3D65-491E-B423-1CA04EE6C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764" y="4130057"/>
            <a:ext cx="3252770" cy="73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5072" tIns="57537" rIns="115072" bIns="5753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defTabSz="11428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999" b="1" dirty="0">
                <a:solidFill>
                  <a:srgbClr val="000000"/>
                </a:solidFill>
                <a:cs typeface="Calibri" panose="020F0502020204030204" pitchFamily="34" charset="0"/>
              </a:rPr>
              <a:t>Control Group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CC77C292-FFB5-4075-BE8A-D7F086079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763" y="4736635"/>
            <a:ext cx="2918383" cy="73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5072" tIns="57537" rIns="115072" bIns="5753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defTabSz="11428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999" dirty="0">
                <a:solidFill>
                  <a:srgbClr val="000000"/>
                </a:solidFill>
                <a:cs typeface="Calibri" panose="020F0502020204030204" pitchFamily="34" charset="0"/>
              </a:rPr>
              <a:t>Pre-Measure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3F6A92A4-8F6A-46F8-829F-3C69D2BE4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0787" y="2791843"/>
            <a:ext cx="2918383" cy="73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5072" tIns="57537" rIns="115072" bIns="5753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defTabSz="11428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999" dirty="0">
                <a:solidFill>
                  <a:srgbClr val="000000"/>
                </a:solidFill>
                <a:cs typeface="Calibri" panose="020F0502020204030204" pitchFamily="34" charset="0"/>
              </a:rPr>
              <a:t>Pre-Measure</a:t>
            </a:r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59ACFDA0-A877-45C2-BB38-FBF706279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3275" y="2791843"/>
            <a:ext cx="2476041" cy="73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5072" tIns="57537" rIns="115072" bIns="5753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ctr" defTabSz="11428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999" dirty="0">
                <a:solidFill>
                  <a:srgbClr val="000000"/>
                </a:solidFill>
                <a:cs typeface="Calibri" panose="020F0502020204030204" pitchFamily="34" charset="0"/>
              </a:rPr>
              <a:t>Program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5FD5825-6F71-467C-B6A6-9B85295D9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3702" y="4773338"/>
            <a:ext cx="3117477" cy="73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5072" tIns="57537" rIns="115072" bIns="5753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defTabSz="11428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999" dirty="0">
                <a:solidFill>
                  <a:srgbClr val="000000"/>
                </a:solidFill>
                <a:cs typeface="Calibri" panose="020F0502020204030204" pitchFamily="34" charset="0"/>
              </a:rPr>
              <a:t>Post-Measure</a:t>
            </a: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0725EEC-89D3-491E-993C-E68788D51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995" y="2735357"/>
            <a:ext cx="3204018" cy="61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5072" tIns="57537" rIns="115072" bIns="57537"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defTabSz="11428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999" dirty="0">
                <a:solidFill>
                  <a:srgbClr val="000000"/>
                </a:solidFill>
                <a:cs typeface="Calibri" panose="020F0502020204030204" pitchFamily="34" charset="0"/>
              </a:rPr>
              <a:t>Post-Measure</a:t>
            </a:r>
          </a:p>
        </p:txBody>
      </p:sp>
      <p:sp>
        <p:nvSpPr>
          <p:cNvPr id="18" name="Line 10">
            <a:extLst>
              <a:ext uri="{FF2B5EF4-FFF2-40B4-BE49-F238E27FC236}">
                <a16:creationId xmlns:a16="http://schemas.microsoft.com/office/drawing/2014/main" id="{E2E0576C-2500-4D11-8AA6-B562C65F87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2246" y="5102453"/>
            <a:ext cx="5271456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3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19" name="Line 11">
            <a:extLst>
              <a:ext uri="{FF2B5EF4-FFF2-40B4-BE49-F238E27FC236}">
                <a16:creationId xmlns:a16="http://schemas.microsoft.com/office/drawing/2014/main" id="{2D71B9CF-956C-49D0-8C13-81165A2846C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2246" y="3134568"/>
            <a:ext cx="16189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3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20" name="Line 12">
            <a:extLst>
              <a:ext uri="{FF2B5EF4-FFF2-40B4-BE49-F238E27FC236}">
                <a16:creationId xmlns:a16="http://schemas.microsoft.com/office/drawing/2014/main" id="{EA32667F-FC91-45DE-A4F4-A8E8F3DCCCC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27725" y="3134568"/>
            <a:ext cx="157927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pPr defTabSz="1142817">
              <a:defRPr/>
            </a:pPr>
            <a:endParaRPr lang="en-US" sz="3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B3C1FF-CBFB-4146-9D3F-9D328B84B90E}"/>
              </a:ext>
            </a:extLst>
          </p:cNvPr>
          <p:cNvSpPr/>
          <p:nvPr/>
        </p:nvSpPr>
        <p:spPr>
          <a:xfrm>
            <a:off x="2903441" y="314652"/>
            <a:ext cx="11907572" cy="1477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142817">
              <a:defRPr/>
            </a:pPr>
            <a:r>
              <a:rPr lang="en-US" sz="4499" b="1" dirty="0">
                <a:solidFill>
                  <a:srgbClr val="8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the Difference in the </a:t>
            </a:r>
            <a:br>
              <a:rPr lang="en-US" sz="4499" b="1" dirty="0">
                <a:solidFill>
                  <a:srgbClr val="8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99" b="1" dirty="0">
                <a:solidFill>
                  <a:srgbClr val="8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 in Performance?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12BEC-1C80-D714-D56C-A1BDBDBC65EB}"/>
              </a:ext>
            </a:extLst>
          </p:cNvPr>
          <p:cNvSpPr txBox="1">
            <a:spLocks/>
          </p:cNvSpPr>
          <p:nvPr/>
        </p:nvSpPr>
        <p:spPr>
          <a:xfrm>
            <a:off x="11800429" y="8114591"/>
            <a:ext cx="3428365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142817">
              <a:spcAft>
                <a:spcPts val="750"/>
              </a:spcAft>
              <a:defRPr/>
            </a:pPr>
            <a:fld id="{798BDFA3-3F45-4374-B800-2FC8FD908A4F}" type="slidenum">
              <a:rPr lang="en-US" sz="1500">
                <a:solidFill>
                  <a:srgbClr val="FFFFFF">
                    <a:lumMod val="50000"/>
                  </a:srgbClr>
                </a:solidFill>
                <a:latin typeface="Calibri" panose="020F0502020204030204"/>
              </a:rPr>
              <a:pPr algn="r" defTabSz="1142817">
                <a:spcAft>
                  <a:spcPts val="750"/>
                </a:spcAft>
                <a:defRPr/>
              </a:pPr>
              <a:t>23</a:t>
            </a:fld>
            <a:endParaRPr lang="en-US" sz="1500" dirty="0">
              <a:solidFill>
                <a:srgbClr val="FFFFFF">
                  <a:lumMod val="50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04378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4950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4600AE-DCC8-0845-ADF8-2A7BBE0F47BB}"/>
              </a:ext>
            </a:extLst>
          </p:cNvPr>
          <p:cNvSpPr/>
          <p:nvPr/>
        </p:nvSpPr>
        <p:spPr>
          <a:xfrm>
            <a:off x="1239155" y="664527"/>
            <a:ext cx="10561275" cy="1883557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/>
          <a:p>
            <a:pPr algn="ctr" defTabSz="1142817">
              <a:lnSpc>
                <a:spcPct val="90000"/>
              </a:lnSpc>
              <a:spcBef>
                <a:spcPct val="0"/>
              </a:spcBef>
              <a:spcAft>
                <a:spcPts val="750"/>
              </a:spcAft>
              <a:defRPr/>
            </a:pPr>
            <a:r>
              <a:rPr lang="en-US" sz="5499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Conservative Approach </a:t>
            </a:r>
            <a:br>
              <a:rPr lang="en-US" sz="5499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5499" b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to Estimates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6AF662-AC22-AE45-BA02-DC6DAA82398F}"/>
              </a:ext>
            </a:extLst>
          </p:cNvPr>
          <p:cNvSpPr/>
          <p:nvPr/>
        </p:nvSpPr>
        <p:spPr>
          <a:xfrm>
            <a:off x="482900" y="2548085"/>
            <a:ext cx="13184848" cy="4370418"/>
          </a:xfrm>
          <a:prstGeom prst="rect">
            <a:avLst/>
          </a:prstGeom>
        </p:spPr>
        <p:txBody>
          <a:bodyPr vert="horz" lIns="114279" tIns="57139" rIns="114279" bIns="57139" rtlCol="0" anchor="ctr">
            <a:noAutofit/>
          </a:bodyPr>
          <a:lstStyle/>
          <a:p>
            <a:pPr indent="-285704" defTabSz="1142817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  <a:tabLst>
                <a:tab pos="1007108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Calibri" panose="020F0502020204030204"/>
              </a:rPr>
              <a:t>Start with the </a:t>
            </a:r>
            <a:r>
              <a:rPr lang="en-US" sz="3000" b="1" dirty="0">
                <a:solidFill>
                  <a:srgbClr val="000000"/>
                </a:solidFill>
                <a:latin typeface="Calibri" panose="020F0502020204030204"/>
              </a:rPr>
              <a:t>fact </a:t>
            </a:r>
            <a:r>
              <a:rPr lang="en-US" sz="3000" dirty="0">
                <a:solidFill>
                  <a:srgbClr val="000000"/>
                </a:solidFill>
                <a:latin typeface="Calibri" panose="020F0502020204030204"/>
              </a:rPr>
              <a:t>in terms of the improvement in a business measure.</a:t>
            </a:r>
            <a:br>
              <a:rPr lang="en-US" sz="3000" dirty="0">
                <a:solidFill>
                  <a:srgbClr val="000000"/>
                </a:solidFill>
                <a:latin typeface="Calibri" panose="020F0502020204030204"/>
              </a:rPr>
            </a:br>
            <a:endParaRPr lang="en-US" sz="3000" dirty="0">
              <a:solidFill>
                <a:srgbClr val="000000"/>
              </a:solidFill>
              <a:latin typeface="Calibri" panose="020F0502020204030204"/>
            </a:endParaRPr>
          </a:p>
          <a:p>
            <a:pPr indent="-285704" defTabSz="1142817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  <a:tabLst>
                <a:tab pos="1007108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Calibri" panose="020F0502020204030204"/>
              </a:rPr>
              <a:t>Identify the </a:t>
            </a:r>
            <a:r>
              <a:rPr lang="en-US" sz="3000" b="1" dirty="0">
                <a:solidFill>
                  <a:srgbClr val="000000"/>
                </a:solidFill>
                <a:latin typeface="Calibri" panose="020F0502020204030204"/>
              </a:rPr>
              <a:t>most credible sources </a:t>
            </a:r>
            <a:r>
              <a:rPr lang="en-US" sz="3000" dirty="0">
                <a:solidFill>
                  <a:srgbClr val="000000"/>
                </a:solidFill>
                <a:latin typeface="Calibri" panose="020F0502020204030204"/>
              </a:rPr>
              <a:t>of data to help us understand what</a:t>
            </a:r>
          </a:p>
          <a:p>
            <a:pPr defTabSz="1142817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  <a:buSzPct val="100000"/>
              <a:tabLst>
                <a:tab pos="1007108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Calibri" panose="020F0502020204030204"/>
              </a:rPr>
              <a:t>   caused the improvement.</a:t>
            </a:r>
            <a:br>
              <a:rPr lang="en-US" sz="3000" dirty="0">
                <a:solidFill>
                  <a:srgbClr val="000000"/>
                </a:solidFill>
                <a:latin typeface="Calibri" panose="020F0502020204030204"/>
              </a:rPr>
            </a:br>
            <a:endParaRPr lang="en-US" sz="3000" dirty="0">
              <a:solidFill>
                <a:srgbClr val="000000"/>
              </a:solidFill>
              <a:latin typeface="Calibri" panose="020F0502020204030204"/>
            </a:endParaRPr>
          </a:p>
          <a:p>
            <a:pPr indent="-285704" defTabSz="1142817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  <a:buSzPct val="100000"/>
              <a:buFont typeface="Arial" panose="020B0604020202020204" pitchFamily="34" charset="0"/>
              <a:buChar char="•"/>
              <a:tabLst>
                <a:tab pos="1007108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Calibri" panose="020F0502020204030204"/>
              </a:rPr>
              <a:t>Ask the source(s) </a:t>
            </a:r>
            <a:r>
              <a:rPr lang="en-US" sz="3000" b="1" dirty="0">
                <a:solidFill>
                  <a:srgbClr val="000000"/>
                </a:solidFill>
                <a:latin typeface="Calibri" panose="020F0502020204030204"/>
              </a:rPr>
              <a:t>three simple questions</a:t>
            </a:r>
            <a:r>
              <a:rPr lang="en-US" sz="3000" dirty="0">
                <a:solidFill>
                  <a:srgbClr val="000000"/>
                </a:solidFill>
                <a:latin typeface="Calibri" panose="020F0502020204030204"/>
              </a:rPr>
              <a:t>:</a:t>
            </a:r>
          </a:p>
          <a:p>
            <a:pPr marL="1285669" lvl="1" indent="-428556" defTabSz="1142817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  <a:buSzPct val="100000"/>
              <a:buFont typeface="+mj-lt"/>
              <a:buAutoNum type="arabicPeriod"/>
              <a:tabLst>
                <a:tab pos="1007108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Calibri" panose="020F0502020204030204"/>
              </a:rPr>
              <a:t>Given the improvement in the measure, what factors caused it?</a:t>
            </a:r>
          </a:p>
          <a:p>
            <a:pPr marL="1285669" lvl="1" indent="-428556" defTabSz="1142817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  <a:buSzPct val="100000"/>
              <a:buFont typeface="+mj-lt"/>
              <a:buAutoNum type="arabicPeriod"/>
              <a:tabLst>
                <a:tab pos="1007108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Calibri" panose="020F0502020204030204"/>
              </a:rPr>
              <a:t>As a percentage, how much of the improvement is due to each factor?</a:t>
            </a:r>
          </a:p>
          <a:p>
            <a:pPr marL="1285669" lvl="1" indent="-428556" defTabSz="1142817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  <a:buSzPct val="100000"/>
              <a:buFont typeface="+mj-lt"/>
              <a:buAutoNum type="arabicPeriod"/>
              <a:tabLst>
                <a:tab pos="1007108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Calibri" panose="020F0502020204030204"/>
              </a:rPr>
              <a:t>As a percentage, how confident are you in your estimate?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BC15E06E-224F-FA4D-B17F-D4F404206683}"/>
              </a:ext>
            </a:extLst>
          </p:cNvPr>
          <p:cNvSpPr txBox="1">
            <a:spLocks/>
          </p:cNvSpPr>
          <p:nvPr/>
        </p:nvSpPr>
        <p:spPr>
          <a:xfrm>
            <a:off x="11800429" y="8114591"/>
            <a:ext cx="3428365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142817">
              <a:spcAft>
                <a:spcPts val="750"/>
              </a:spcAft>
              <a:defRPr/>
            </a:pPr>
            <a:fld id="{798BDFA3-3F45-4374-B800-2FC8FD908A4F}" type="slidenum">
              <a:rPr lang="en-US" sz="1500">
                <a:solidFill>
                  <a:srgbClr val="FFFFFF">
                    <a:lumMod val="50000"/>
                  </a:srgbClr>
                </a:solidFill>
                <a:latin typeface="Calibri" panose="020F0502020204030204"/>
              </a:rPr>
              <a:pPr algn="r" defTabSz="1142817">
                <a:spcAft>
                  <a:spcPts val="750"/>
                </a:spcAft>
                <a:defRPr/>
              </a:pPr>
              <a:t>25</a:t>
            </a:fld>
            <a:endParaRPr lang="en-US" sz="1500" dirty="0">
              <a:solidFill>
                <a:srgbClr val="FFFFFF">
                  <a:lumMod val="50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1590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FA78BD7-E57E-428A-AF1D-19EFE3011DA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175934" y="3610071"/>
            <a:ext cx="8732080" cy="1189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1142817">
              <a:spcBef>
                <a:spcPct val="50000"/>
              </a:spcBef>
              <a:defRPr/>
            </a:pPr>
            <a:r>
              <a:rPr lang="en-US" sz="4499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/>
              </a:rPr>
              <a:t>Example of Estimation</a:t>
            </a:r>
          </a:p>
        </p:txBody>
      </p:sp>
      <p:graphicFrame>
        <p:nvGraphicFramePr>
          <p:cNvPr id="3" name="Group 50">
            <a:extLst>
              <a:ext uri="{FF2B5EF4-FFF2-40B4-BE49-F238E27FC236}">
                <a16:creationId xmlns:a16="http://schemas.microsoft.com/office/drawing/2014/main" id="{3636C5F2-02AF-476C-97E7-500CAE0C0C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5572296"/>
              </p:ext>
            </p:extLst>
          </p:nvPr>
        </p:nvGraphicFramePr>
        <p:xfrm>
          <a:off x="2756259" y="577245"/>
          <a:ext cx="12165009" cy="6101040"/>
        </p:xfrm>
        <a:graphic>
          <a:graphicData uri="http://schemas.openxmlformats.org/drawingml/2006/table">
            <a:tbl>
              <a:tblPr/>
              <a:tblGrid>
                <a:gridCol w="4055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50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50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297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Calibri" panose="020F0502020204030204" pitchFamily="34" charset="0"/>
                        </a:rPr>
                        <a:t>Monthly decrease in missed pickups: 50 (fact)</a:t>
                      </a:r>
                    </a:p>
                  </a:txBody>
                  <a:tcPr marL="114279" marR="114279" marT="57138" marB="57138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99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Contributing Factors</a:t>
                      </a:r>
                    </a:p>
                  </a:txBody>
                  <a:tcPr marL="114279" marR="114279" marT="57138" marB="57138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Average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Impact (%)</a:t>
                      </a: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Average   </a:t>
                      </a:r>
                      <a:b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Confidence (%)</a:t>
                      </a: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43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GPS Technology Update</a:t>
                      </a:r>
                    </a:p>
                  </a:txBody>
                  <a:tcPr marL="114279" marR="114279" marT="57138" marB="57138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32%</a:t>
                      </a: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83%</a:t>
                      </a: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76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Process Changes</a:t>
                      </a:r>
                    </a:p>
                  </a:txBody>
                  <a:tcPr marL="114279" marR="114279" marT="57138" marB="57138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41%</a:t>
                      </a: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87%</a:t>
                      </a: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9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Training</a:t>
                      </a:r>
                    </a:p>
                  </a:txBody>
                  <a:tcPr marL="114279" marR="114279" marT="57138" marB="57138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14%</a:t>
                      </a: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62%</a:t>
                      </a: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76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Incentives</a:t>
                      </a:r>
                    </a:p>
                  </a:txBody>
                  <a:tcPr marL="114279" marR="114279" marT="57138" marB="57138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75%</a:t>
                      </a: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3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Other _________</a:t>
                      </a:r>
                    </a:p>
                  </a:txBody>
                  <a:tcPr marL="114279" marR="114279" marT="57138" marB="57138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2%</a:t>
                      </a: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91%</a:t>
                      </a: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76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279" marR="114279" marT="57138" marB="57138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279" marR="114279" marT="57138" marB="57138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CD221395-3825-46D9-A9B9-B57F1814755C}"/>
              </a:ext>
            </a:extLst>
          </p:cNvPr>
          <p:cNvSpPr txBox="1">
            <a:spLocks/>
          </p:cNvSpPr>
          <p:nvPr/>
        </p:nvSpPr>
        <p:spPr>
          <a:xfrm>
            <a:off x="2756259" y="7017121"/>
            <a:ext cx="12165008" cy="124303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 baseline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Gotham Medium" pitchFamily="2" charset="0"/>
              </a:defRPr>
            </a:lvl1pPr>
          </a:lstStyle>
          <a:p>
            <a:pPr algn="ctr" defTabSz="1142817">
              <a:lnSpc>
                <a:spcPct val="100000"/>
              </a:lnSpc>
              <a:spcAft>
                <a:spcPts val="750"/>
              </a:spcAft>
              <a:defRPr/>
            </a:pPr>
            <a:r>
              <a:rPr lang="en-US" sz="3000" b="1" i="1" dirty="0">
                <a:solidFill>
                  <a:srgbClr val="000000"/>
                </a:solidFill>
                <a:latin typeface="Calibri" panose="020F0502020204030204"/>
                <a:cs typeface="+mj-cs"/>
              </a:rPr>
              <a:t>How many missed pickups are attributable to the training program?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7FD41894-03B1-88F8-2A48-C71188979E19}"/>
              </a:ext>
            </a:extLst>
          </p:cNvPr>
          <p:cNvSpPr txBox="1">
            <a:spLocks/>
          </p:cNvSpPr>
          <p:nvPr/>
        </p:nvSpPr>
        <p:spPr>
          <a:xfrm>
            <a:off x="11800429" y="8114591"/>
            <a:ext cx="3428365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142817">
              <a:spcAft>
                <a:spcPts val="750"/>
              </a:spcAft>
              <a:defRPr/>
            </a:pPr>
            <a:fld id="{798BDFA3-3F45-4374-B800-2FC8FD908A4F}" type="slidenum">
              <a:rPr lang="en-US" sz="1500">
                <a:solidFill>
                  <a:srgbClr val="FFFFFF">
                    <a:lumMod val="50000"/>
                  </a:srgbClr>
                </a:solidFill>
                <a:latin typeface="Calibri" panose="020F0502020204030204"/>
              </a:rPr>
              <a:pPr algn="r" defTabSz="1142817">
                <a:spcAft>
                  <a:spcPts val="750"/>
                </a:spcAft>
                <a:defRPr/>
              </a:pPr>
              <a:t>26</a:t>
            </a:fld>
            <a:endParaRPr lang="en-US" sz="1500" dirty="0">
              <a:solidFill>
                <a:srgbClr val="FFFFFF">
                  <a:lumMod val="50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4479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02">
            <a:extLst>
              <a:ext uri="{FF2B5EF4-FFF2-40B4-BE49-F238E27FC236}">
                <a16:creationId xmlns:a16="http://schemas.microsoft.com/office/drawing/2014/main" id="{FC85A1AB-BF94-1145-A6A4-E56A6CF9A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" y="520409"/>
            <a:ext cx="15237177" cy="756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square" lIns="31744" tIns="31744" rIns="31744" bIns="31744" rtlCol="0" anchor="ctr">
            <a:spAutoFit/>
          </a:bodyPr>
          <a:lstStyle>
            <a:lvl1pPr algn="l">
              <a:defRPr sz="12000" cap="all" spc="-119">
                <a:solidFill>
                  <a:srgbClr val="0C3B4A"/>
                </a:solidFill>
                <a:latin typeface="Antonio Light"/>
                <a:ea typeface="Antonio Light"/>
                <a:cs typeface="Antonio Light"/>
                <a:sym typeface="Antonio Light"/>
              </a:defRPr>
            </a:lvl1pPr>
          </a:lstStyle>
          <a:p>
            <a:pPr lvl="0" algn="ctr">
              <a:defRPr sz="1800" cap="none" spc="0">
                <a:solidFill>
                  <a:srgbClr val="000000"/>
                </a:solidFill>
              </a:defRPr>
            </a:pPr>
            <a:r>
              <a:rPr lang="en-US" sz="5000" b="1" dirty="0">
                <a:latin typeface="+mn-lt"/>
                <a:cs typeface="Calibri" panose="020F0502020204030204" pitchFamily="34" charset="0"/>
              </a:rPr>
              <a:t>Methods to Convert Measures to Money</a:t>
            </a:r>
            <a:endParaRPr sz="5000" b="1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8D2C7E8B-F3F7-EA4B-9872-8CEFC4DD9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7785" y="1553463"/>
            <a:ext cx="9956597" cy="6400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375"/>
              </a:spcBef>
              <a:buClr>
                <a:srgbClr val="B4AAAB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375"/>
              </a:spcBef>
              <a:buClr>
                <a:srgbClr val="524733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428556" indent="-428556" defTabSz="761888">
              <a:spcBef>
                <a:spcPts val="750"/>
              </a:spcBef>
              <a:buClr>
                <a:prstClr val="black"/>
              </a:buClr>
              <a:buSzPct val="90000"/>
              <a:defRPr/>
            </a:pPr>
            <a:r>
              <a:rPr lang="en-US" sz="3499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Cambria Math" panose="02040503050406030204" pitchFamily="18" charset="0"/>
                <a:cs typeface="Calibri" panose="020F0502020204030204" pitchFamily="34" charset="0"/>
              </a:rPr>
              <a:t>Converting output to contribution – standard value</a:t>
            </a:r>
          </a:p>
          <a:p>
            <a:pPr marL="428556" indent="-428556" defTabSz="761888">
              <a:spcBef>
                <a:spcPts val="750"/>
              </a:spcBef>
              <a:buClr>
                <a:prstClr val="black"/>
              </a:buClr>
              <a:buSzPct val="90000"/>
              <a:defRPr/>
            </a:pPr>
            <a:r>
              <a:rPr lang="en-US" sz="3499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Cambria Math" panose="02040503050406030204" pitchFamily="18" charset="0"/>
                <a:cs typeface="Calibri" panose="020F0502020204030204" pitchFamily="34" charset="0"/>
              </a:rPr>
              <a:t>Converting the cost of quality – standard value</a:t>
            </a:r>
          </a:p>
          <a:p>
            <a:pPr marL="428556" indent="-428556" defTabSz="761888">
              <a:spcBef>
                <a:spcPts val="750"/>
              </a:spcBef>
              <a:buClr>
                <a:prstClr val="black"/>
              </a:buClr>
              <a:buSzPct val="90000"/>
              <a:defRPr/>
            </a:pPr>
            <a:r>
              <a:rPr lang="en-US" sz="3499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Cambria Math" panose="02040503050406030204" pitchFamily="18" charset="0"/>
                <a:cs typeface="Calibri" panose="020F0502020204030204" pitchFamily="34" charset="0"/>
              </a:rPr>
              <a:t>Converting employee’</a:t>
            </a:r>
            <a:r>
              <a:rPr lang="en-US" altLang="ja-JP" sz="3499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Cambria Math" panose="02040503050406030204" pitchFamily="18" charset="0"/>
                <a:cs typeface="Calibri" panose="020F0502020204030204" pitchFamily="34" charset="0"/>
              </a:rPr>
              <a:t>s time – standard value</a:t>
            </a:r>
          </a:p>
          <a:p>
            <a:pPr marL="428556" indent="-428556" defTabSz="761888">
              <a:spcBef>
                <a:spcPts val="750"/>
              </a:spcBef>
              <a:buClr>
                <a:prstClr val="black"/>
              </a:buClr>
              <a:buSzPct val="90000"/>
              <a:defRPr/>
            </a:pPr>
            <a:r>
              <a:rPr lang="en-US" sz="3499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Cambria Math" panose="02040503050406030204" pitchFamily="18" charset="0"/>
                <a:cs typeface="Calibri" panose="020F0502020204030204" pitchFamily="34" charset="0"/>
              </a:rPr>
              <a:t>Using historical costs/existing data</a:t>
            </a:r>
          </a:p>
          <a:p>
            <a:pPr marL="428556" indent="-428556" defTabSz="761888">
              <a:spcBef>
                <a:spcPts val="750"/>
              </a:spcBef>
              <a:buClr>
                <a:prstClr val="black"/>
              </a:buClr>
              <a:buSzPct val="90000"/>
              <a:defRPr/>
            </a:pPr>
            <a:r>
              <a:rPr lang="en-US" sz="3499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Cambria Math" panose="02040503050406030204" pitchFamily="18" charset="0"/>
                <a:cs typeface="Calibri" panose="020F0502020204030204" pitchFamily="34" charset="0"/>
              </a:rPr>
              <a:t>Using internal and external experts</a:t>
            </a:r>
          </a:p>
          <a:p>
            <a:pPr marL="428556" indent="-428556" defTabSz="761888">
              <a:spcBef>
                <a:spcPts val="750"/>
              </a:spcBef>
              <a:buClr>
                <a:prstClr val="black"/>
              </a:buClr>
              <a:buSzPct val="90000"/>
              <a:defRPr/>
            </a:pPr>
            <a:r>
              <a:rPr lang="en-US" sz="3499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Cambria Math" panose="02040503050406030204" pitchFamily="18" charset="0"/>
                <a:cs typeface="Calibri" panose="020F0502020204030204" pitchFamily="34" charset="0"/>
              </a:rPr>
              <a:t>Using data from external databases</a:t>
            </a:r>
          </a:p>
          <a:p>
            <a:pPr marL="428556" indent="-428556" defTabSz="761888">
              <a:spcBef>
                <a:spcPts val="750"/>
              </a:spcBef>
              <a:buClr>
                <a:prstClr val="black"/>
              </a:buClr>
              <a:buSzPct val="90000"/>
              <a:defRPr/>
            </a:pPr>
            <a:r>
              <a:rPr lang="en-US" sz="3499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Cambria Math" panose="02040503050406030204" pitchFamily="18" charset="0"/>
                <a:cs typeface="Calibri" panose="020F0502020204030204" pitchFamily="34" charset="0"/>
              </a:rPr>
              <a:t>Linking with other measures</a:t>
            </a:r>
          </a:p>
          <a:p>
            <a:pPr marL="428556" indent="-428556" defTabSz="761888">
              <a:spcBef>
                <a:spcPts val="750"/>
              </a:spcBef>
              <a:buClr>
                <a:prstClr val="black"/>
              </a:buClr>
              <a:buSzPct val="90000"/>
              <a:defRPr/>
            </a:pPr>
            <a:r>
              <a:rPr lang="en-US" sz="3499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Cambria Math" panose="02040503050406030204" pitchFamily="18" charset="0"/>
                <a:cs typeface="Calibri" panose="020F0502020204030204" pitchFamily="34" charset="0"/>
              </a:rPr>
              <a:t>Using participants’ </a:t>
            </a:r>
            <a:r>
              <a:rPr lang="en-US" altLang="ja-JP" sz="3499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Cambria Math" panose="02040503050406030204" pitchFamily="18" charset="0"/>
                <a:cs typeface="Calibri" panose="020F0502020204030204" pitchFamily="34" charset="0"/>
              </a:rPr>
              <a:t>estimates</a:t>
            </a:r>
          </a:p>
          <a:p>
            <a:pPr marL="428556" indent="-428556" defTabSz="761888">
              <a:spcBef>
                <a:spcPts val="750"/>
              </a:spcBef>
              <a:buClr>
                <a:prstClr val="black"/>
              </a:buClr>
              <a:buSzPct val="90000"/>
              <a:defRPr/>
            </a:pPr>
            <a:r>
              <a:rPr lang="en-US" sz="3499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Cambria Math" panose="02040503050406030204" pitchFamily="18" charset="0"/>
                <a:cs typeface="Calibri" panose="020F0502020204030204" pitchFamily="34" charset="0"/>
              </a:rPr>
              <a:t>Using supervisors’ </a:t>
            </a:r>
            <a:r>
              <a:rPr lang="en-US" altLang="ja-JP" sz="3499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Cambria Math" panose="02040503050406030204" pitchFamily="18" charset="0"/>
                <a:cs typeface="Calibri" panose="020F0502020204030204" pitchFamily="34" charset="0"/>
              </a:rPr>
              <a:t>and managers’ estimates</a:t>
            </a:r>
          </a:p>
          <a:p>
            <a:pPr marL="428556" indent="-428556" defTabSz="761888">
              <a:spcBef>
                <a:spcPts val="750"/>
              </a:spcBef>
              <a:buClr>
                <a:prstClr val="black"/>
              </a:buClr>
              <a:buSzPct val="90000"/>
              <a:defRPr/>
            </a:pPr>
            <a:r>
              <a:rPr lang="en-US" sz="3499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Cambria Math" panose="02040503050406030204" pitchFamily="18" charset="0"/>
                <a:cs typeface="Calibri" panose="020F0502020204030204" pitchFamily="34" charset="0"/>
              </a:rPr>
              <a:t>Using staff estimates</a:t>
            </a:r>
          </a:p>
        </p:txBody>
      </p:sp>
      <p:pic>
        <p:nvPicPr>
          <p:cNvPr id="12" name="Picture 11" descr="A close up of a keyboard&#10;&#10;Description automatically generated">
            <a:extLst>
              <a:ext uri="{FF2B5EF4-FFF2-40B4-BE49-F238E27FC236}">
                <a16:creationId xmlns:a16="http://schemas.microsoft.com/office/drawing/2014/main" id="{69DAF312-2994-7C4E-950C-660BEF5BA6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" r="33710"/>
          <a:stretch/>
        </p:blipFill>
        <p:spPr>
          <a:xfrm>
            <a:off x="222679" y="2300075"/>
            <a:ext cx="4819652" cy="48727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9C81A632-2A53-5C4C-B4F0-1AC184E18FC7}"/>
              </a:ext>
            </a:extLst>
          </p:cNvPr>
          <p:cNvSpPr txBox="1">
            <a:spLocks/>
          </p:cNvSpPr>
          <p:nvPr/>
        </p:nvSpPr>
        <p:spPr>
          <a:xfrm>
            <a:off x="11809430" y="8114591"/>
            <a:ext cx="3428365" cy="456322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142817">
              <a:defRPr/>
            </a:pPr>
            <a:fld id="{DF4D8136-19D0-0D47-AA01-79AB869C810A}" type="slidenum">
              <a:rPr lang="en-US" sz="1500">
                <a:solidFill>
                  <a:srgbClr val="A5A5A5"/>
                </a:solidFill>
                <a:latin typeface="Calibri" panose="020F0502020204030204"/>
              </a:rPr>
              <a:pPr algn="r" defTabSz="1142817">
                <a:defRPr/>
              </a:pPr>
              <a:t>27</a:t>
            </a:fld>
            <a:endParaRPr lang="en-US" sz="1500" dirty="0">
              <a:solidFill>
                <a:srgbClr val="A5A5A5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48399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http://www.marcelhuijserphotography.com/img/s9/v94/p1553186704-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14"/>
          <a:stretch/>
        </p:blipFill>
        <p:spPr bwMode="auto">
          <a:xfrm>
            <a:off x="617" y="-12805"/>
            <a:ext cx="15237178" cy="865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4"/>
          <p:cNvSpPr txBox="1">
            <a:spLocks/>
          </p:cNvSpPr>
          <p:nvPr/>
        </p:nvSpPr>
        <p:spPr>
          <a:xfrm>
            <a:off x="656301" y="663909"/>
            <a:ext cx="7882256" cy="152371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i="0" kern="120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ctr" defTabSz="1142817">
              <a:defRPr/>
            </a:pPr>
            <a:r>
              <a:rPr lang="en-US" sz="7499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Fully Loaded Cost</a:t>
            </a:r>
            <a:endParaRPr lang="en-US" sz="5499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14677" y="991339"/>
            <a:ext cx="453245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142817">
              <a:defRPr/>
            </a:pPr>
            <a:r>
              <a:rPr lang="en-US" sz="2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CE 35 Thin" panose="02000303040000020004" pitchFamily="2" charset="0"/>
                <a:cs typeface="Arial" pitchFamily="34" charset="0"/>
              </a:rPr>
              <a:t>The process should withstand even the closest scrutiny in terms of its credibility.</a:t>
            </a:r>
          </a:p>
        </p:txBody>
      </p:sp>
      <p:sp>
        <p:nvSpPr>
          <p:cNvPr id="3" name="Rectangle 2"/>
          <p:cNvSpPr/>
          <p:nvPr/>
        </p:nvSpPr>
        <p:spPr>
          <a:xfrm>
            <a:off x="9344267" y="372722"/>
            <a:ext cx="5205271" cy="6308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142817">
              <a:defRPr/>
            </a:pPr>
            <a:r>
              <a:rPr lang="en-US" sz="3499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CE 55 Roman" panose="02000803050000020004" pitchFamily="2" charset="0"/>
                <a:cs typeface="Arial" pitchFamily="34" charset="0"/>
              </a:rPr>
              <a:t>“When in doubt, put it in.”</a:t>
            </a:r>
            <a:endParaRPr lang="en-US" sz="4499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CE 55 Roman" panose="02000803050000020004" pitchFamily="2" charset="0"/>
              <a:cs typeface="Arial" pitchFamily="34" charset="0"/>
            </a:endParaRPr>
          </a:p>
        </p:txBody>
      </p:sp>
      <p:grpSp>
        <p:nvGrpSpPr>
          <p:cNvPr id="7" name="Group 46">
            <a:extLst>
              <a:ext uri="{FF2B5EF4-FFF2-40B4-BE49-F238E27FC236}">
                <a16:creationId xmlns:a16="http://schemas.microsoft.com/office/drawing/2014/main" id="{F3D176C3-1F45-4108-AE06-CEBA027B51F9}"/>
              </a:ext>
            </a:extLst>
          </p:cNvPr>
          <p:cNvGrpSpPr/>
          <p:nvPr/>
        </p:nvGrpSpPr>
        <p:grpSpPr>
          <a:xfrm rot="20983427">
            <a:off x="7511858" y="4703997"/>
            <a:ext cx="1852826" cy="958477"/>
            <a:chOff x="-12234" y="5650970"/>
            <a:chExt cx="2510188" cy="1177743"/>
          </a:xfrm>
          <a:effectLst/>
        </p:grpSpPr>
        <p:pic>
          <p:nvPicPr>
            <p:cNvPr id="8" name="Picture 12" descr="Related image">
              <a:extLst>
                <a:ext uri="{FF2B5EF4-FFF2-40B4-BE49-F238E27FC236}">
                  <a16:creationId xmlns:a16="http://schemas.microsoft.com/office/drawing/2014/main" id="{A55B3F5E-0E52-4C47-BECE-E0CEA73F1B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2129" b="75586" l="4590" r="96094">
                          <a14:backgroundMark x1="43457" y1="56543" x2="43457" y2="56543"/>
                        </a14:backgroundRemoval>
                      </a14:imgEffect>
                      <a14:imgEffect>
                        <a14:artisticBlur radius="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944" b="22138"/>
            <a:stretch/>
          </p:blipFill>
          <p:spPr bwMode="auto">
            <a:xfrm>
              <a:off x="-12234" y="5650970"/>
              <a:ext cx="2510188" cy="1177743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Image result for atd logo png">
              <a:extLst>
                <a:ext uri="{FF2B5EF4-FFF2-40B4-BE49-F238E27FC236}">
                  <a16:creationId xmlns:a16="http://schemas.microsoft.com/office/drawing/2014/main" id="{0EC2EBE4-6132-4861-A4CF-35B41DC2BAA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244"/>
            <a:stretch/>
          </p:blipFill>
          <p:spPr bwMode="auto">
            <a:xfrm rot="556293">
              <a:off x="1212475" y="6139921"/>
              <a:ext cx="192315" cy="124535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B5D127B-448D-4363-83D9-B03FCA3A9878}"/>
              </a:ext>
            </a:extLst>
          </p:cNvPr>
          <p:cNvSpPr/>
          <p:nvPr/>
        </p:nvSpPr>
        <p:spPr>
          <a:xfrm rot="10800000">
            <a:off x="572089" y="2937335"/>
            <a:ext cx="6704010" cy="368082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defTabSz="1142817">
              <a:defRPr/>
            </a:pPr>
            <a:endParaRPr lang="ar-SA" sz="1688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11" name="Group 81">
            <a:extLst>
              <a:ext uri="{FF2B5EF4-FFF2-40B4-BE49-F238E27FC236}">
                <a16:creationId xmlns:a16="http://schemas.microsoft.com/office/drawing/2014/main" id="{3250A543-40AF-42CF-A702-F88DFDE619BD}"/>
              </a:ext>
            </a:extLst>
          </p:cNvPr>
          <p:cNvGrpSpPr/>
          <p:nvPr/>
        </p:nvGrpSpPr>
        <p:grpSpPr>
          <a:xfrm>
            <a:off x="498832" y="2915715"/>
            <a:ext cx="6777270" cy="630814"/>
            <a:chOff x="307975" y="2608664"/>
            <a:chExt cx="4067115" cy="37855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61D1468-5FDE-4E0D-8A6A-59330A429044}"/>
                </a:ext>
              </a:extLst>
            </p:cNvPr>
            <p:cNvSpPr/>
            <p:nvPr/>
          </p:nvSpPr>
          <p:spPr>
            <a:xfrm rot="10800000" flipH="1">
              <a:off x="342946" y="2636325"/>
              <a:ext cx="4032144" cy="277896"/>
            </a:xfrm>
            <a:prstGeom prst="rect">
              <a:avLst/>
            </a:prstGeom>
            <a:solidFill>
              <a:srgbClr val="B1927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42817">
                <a:defRPr/>
              </a:pPr>
              <a:endParaRPr lang="en-US" sz="168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43FDDEC-3201-46E8-BAA6-E3BC1069DFFD}"/>
                </a:ext>
              </a:extLst>
            </p:cNvPr>
            <p:cNvSpPr/>
            <p:nvPr/>
          </p:nvSpPr>
          <p:spPr>
            <a:xfrm>
              <a:off x="307975" y="2608664"/>
              <a:ext cx="3032334" cy="3785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142817" rtl="1">
                <a:defRPr/>
              </a:pPr>
              <a:r>
                <a:rPr lang="en-GB" sz="3499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	DIRECT</a:t>
              </a:r>
              <a:endParaRPr lang="ar-SA" sz="3499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E115373-5B46-49AB-BBDC-860D2885C09A}"/>
              </a:ext>
            </a:extLst>
          </p:cNvPr>
          <p:cNvSpPr/>
          <p:nvPr/>
        </p:nvSpPr>
        <p:spPr>
          <a:xfrm>
            <a:off x="788135" y="3831763"/>
            <a:ext cx="7618589" cy="24237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 Materials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Instructor / facilitator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Facilities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Travel, lodging, meals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000DFE-71FB-450F-B7FC-0105C14122C6}"/>
              </a:ext>
            </a:extLst>
          </p:cNvPr>
          <p:cNvSpPr/>
          <p:nvPr/>
        </p:nvSpPr>
        <p:spPr>
          <a:xfrm rot="10800000">
            <a:off x="7743118" y="3010329"/>
            <a:ext cx="6704010" cy="3607836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defTabSz="1142817">
              <a:defRPr/>
            </a:pPr>
            <a:endParaRPr lang="ar-SA" sz="1688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16" name="Group 68">
            <a:extLst>
              <a:ext uri="{FF2B5EF4-FFF2-40B4-BE49-F238E27FC236}">
                <a16:creationId xmlns:a16="http://schemas.microsoft.com/office/drawing/2014/main" id="{66B79922-F496-45AC-AB50-3936ED2C6F50}"/>
              </a:ext>
            </a:extLst>
          </p:cNvPr>
          <p:cNvGrpSpPr/>
          <p:nvPr/>
        </p:nvGrpSpPr>
        <p:grpSpPr>
          <a:xfrm>
            <a:off x="7743119" y="2937342"/>
            <a:ext cx="6728204" cy="630814"/>
            <a:chOff x="4655353" y="2621643"/>
            <a:chExt cx="4037670" cy="37855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232A9CA-0186-4528-9DB6-EF78AF4DB2BF}"/>
                </a:ext>
              </a:extLst>
            </p:cNvPr>
            <p:cNvSpPr/>
            <p:nvPr/>
          </p:nvSpPr>
          <p:spPr>
            <a:xfrm rot="10800000" flipH="1">
              <a:off x="4660879" y="2646756"/>
              <a:ext cx="4032144" cy="277896"/>
            </a:xfrm>
            <a:prstGeom prst="rect">
              <a:avLst/>
            </a:prstGeom>
            <a:solidFill>
              <a:srgbClr val="B1927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42817">
                <a:defRPr/>
              </a:pPr>
              <a:endParaRPr lang="en-US" sz="1688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7A41A71-31F4-4F13-8A8D-FF116F3DCF73}"/>
                </a:ext>
              </a:extLst>
            </p:cNvPr>
            <p:cNvSpPr/>
            <p:nvPr/>
          </p:nvSpPr>
          <p:spPr>
            <a:xfrm>
              <a:off x="4655353" y="2621643"/>
              <a:ext cx="3032334" cy="3785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142817" rtl="1">
                <a:defRPr/>
              </a:pPr>
              <a:r>
                <a:rPr lang="en-GB" sz="3499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INDIRECT</a:t>
              </a:r>
              <a:endParaRPr lang="ar-SA" sz="3499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A1259A8-67D6-4ECE-ACC0-187122A9C9A9}"/>
              </a:ext>
            </a:extLst>
          </p:cNvPr>
          <p:cNvSpPr/>
          <p:nvPr/>
        </p:nvSpPr>
        <p:spPr>
          <a:xfrm>
            <a:off x="7743119" y="3616568"/>
            <a:ext cx="695110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Needs Assessment (Prorated)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 Development (Prorated)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Participant Time (salaries &amp; benefits)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Administrative/overhead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Evaluation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BC46EA-DBBF-0C4F-90A2-2D25EB1505D4}"/>
              </a:ext>
            </a:extLst>
          </p:cNvPr>
          <p:cNvSpPr txBox="1"/>
          <p:nvPr/>
        </p:nvSpPr>
        <p:spPr>
          <a:xfrm>
            <a:off x="12010655" y="7941536"/>
            <a:ext cx="290087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42817">
              <a:defRPr/>
            </a:pPr>
            <a:r>
              <a:rPr lang="en-US" sz="225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See also page 21 in AG</a:t>
            </a:r>
          </a:p>
        </p:txBody>
      </p:sp>
    </p:spTree>
    <p:extLst>
      <p:ext uri="{BB962C8B-B14F-4D97-AF65-F5344CB8AC3E}">
        <p14:creationId xmlns:p14="http://schemas.microsoft.com/office/powerpoint/2010/main" val="18064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http://orig08.deviantart.net/23a0/f/2008/070/d/a/wood_tile_wallpaper_by_neko_xex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" y="-41774"/>
            <a:ext cx="15337420" cy="861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4" name="Picture 4" descr="http://www.illustration-caricature.com/wpimages/wp24e0183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324" y="-167203"/>
            <a:ext cx="12515462" cy="932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itle 1"/>
          <p:cNvSpPr txBox="1">
            <a:spLocks/>
          </p:cNvSpPr>
          <p:nvPr/>
        </p:nvSpPr>
        <p:spPr>
          <a:xfrm>
            <a:off x="4296230" y="724848"/>
            <a:ext cx="7643649" cy="1424517"/>
          </a:xfrm>
          <a:prstGeom prst="rect">
            <a:avLst/>
          </a:prstGeom>
        </p:spPr>
        <p:txBody>
          <a:bodyPr/>
          <a:lstStyle/>
          <a:p>
            <a:pPr defTabSz="11428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999" b="1" dirty="0">
                <a:solidFill>
                  <a:srgbClr val="4C4C4C"/>
                </a:solidFill>
                <a:latin typeface="Calibri Light" panose="020F0302020204030204"/>
                <a:cs typeface="Calibri" pitchFamily="34" charset="0"/>
              </a:rPr>
              <a:t> Typical Intangible Benefits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41D39CD7-45BD-426D-A833-B3D2314AE423}"/>
              </a:ext>
            </a:extLst>
          </p:cNvPr>
          <p:cNvSpPr txBox="1">
            <a:spLocks/>
          </p:cNvSpPr>
          <p:nvPr/>
        </p:nvSpPr>
        <p:spPr>
          <a:xfrm>
            <a:off x="2923971" y="1574735"/>
            <a:ext cx="5194084" cy="6537898"/>
          </a:xfrm>
          <a:prstGeom prst="rect">
            <a:avLst/>
          </a:prstGeom>
        </p:spPr>
        <p:txBody>
          <a:bodyPr/>
          <a:lstStyle/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4472C4"/>
              </a:buClr>
              <a:buSzPct val="85000"/>
              <a:buFont typeface="Wingdings 2" pitchFamily="18" charset="2"/>
              <a:buChar char=""/>
              <a:defRPr/>
            </a:pPr>
            <a:endParaRPr lang="en-US" sz="1000" dirty="0">
              <a:solidFill>
                <a:prstClr val="black"/>
              </a:solidFill>
              <a:latin typeface="Arial Rounded MT Bold" panose="020F0704030504030204" pitchFamily="34" charset="0"/>
              <a:ea typeface="Raleway" charset="0"/>
              <a:cs typeface="Raleway" charset="0"/>
            </a:endParaRP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Adaptability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Awards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Agency brand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Career minded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Caring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Collaboration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Communication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Conflicts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Corporate social responsibility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Decisiveness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Engagement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8E84C488-F006-4193-9934-CF53263BF2AF}"/>
              </a:ext>
            </a:extLst>
          </p:cNvPr>
          <p:cNvSpPr txBox="1">
            <a:spLocks/>
          </p:cNvSpPr>
          <p:nvPr/>
        </p:nvSpPr>
        <p:spPr bwMode="auto">
          <a:xfrm>
            <a:off x="7619207" y="1311428"/>
            <a:ext cx="5284290" cy="653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14279" tIns="57139" rIns="114279" bIns="57139" numCol="1" anchor="t" anchorCtr="0" compatLnSpc="1">
            <a:prstTxWarp prst="textNoShape">
              <a:avLst/>
            </a:prstTxWarp>
          </a:bodyPr>
          <a:lstStyle/>
          <a:p>
            <a:pPr defTabSz="1142817" fontAlgn="base">
              <a:spcBef>
                <a:spcPts val="719"/>
              </a:spcBef>
              <a:spcAft>
                <a:spcPct val="0"/>
              </a:spcAft>
              <a:buClr>
                <a:srgbClr val="ED7D31"/>
              </a:buClr>
              <a:buSzPct val="85000"/>
              <a:defRPr/>
            </a:pPr>
            <a:endParaRPr lang="en-US" sz="2500" dirty="0">
              <a:solidFill>
                <a:prstClr val="black"/>
              </a:solidFill>
              <a:latin typeface="Arial Rounded MT Bold" panose="020F0704030504030204" pitchFamily="34" charset="0"/>
              <a:ea typeface="Raleway" charset="0"/>
              <a:cs typeface="Raleway" charset="0"/>
            </a:endParaRP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Image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Innovation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Job satisfaction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Leadership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Networking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Organizational climate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Organizational commitment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Sustainability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Stress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Talent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800000"/>
              </a:buClr>
              <a:buSzPct val="85000"/>
              <a:buFont typeface="Wingdings 2" pitchFamily="18" charset="2"/>
              <a:buChar char=""/>
              <a:defRPr/>
            </a:pPr>
            <a:r>
              <a:rPr lang="en-US" sz="2500" dirty="0">
                <a:solidFill>
                  <a:prstClr val="black"/>
                </a:solidFill>
                <a:latin typeface="Arial Rounded MT Bold" panose="020F0704030504030204" pitchFamily="34" charset="0"/>
                <a:ea typeface="Raleway" charset="0"/>
                <a:cs typeface="Raleway" charset="0"/>
              </a:rPr>
              <a:t>Teamwork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Clr>
                <a:srgbClr val="ED7D31"/>
              </a:buClr>
              <a:buSzPct val="85000"/>
              <a:buFont typeface="Wingdings 2" pitchFamily="18" charset="2"/>
              <a:buChar char=""/>
              <a:defRPr/>
            </a:pPr>
            <a:endParaRPr lang="en-US" sz="1000" dirty="0">
              <a:solidFill>
                <a:prstClr val="black"/>
              </a:solidFill>
              <a:latin typeface="Arial Rounded MT Bold" panose="020F0704030504030204" pitchFamily="34" charset="0"/>
              <a:ea typeface="Raleway" charset="0"/>
              <a:cs typeface="Raleway" charset="0"/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F5274CD5-1C59-3742-AFDB-88B0152AD783}"/>
              </a:ext>
            </a:extLst>
          </p:cNvPr>
          <p:cNvSpPr txBox="1">
            <a:spLocks/>
          </p:cNvSpPr>
          <p:nvPr/>
        </p:nvSpPr>
        <p:spPr>
          <a:xfrm>
            <a:off x="14399746" y="7452119"/>
            <a:ext cx="914331" cy="1118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114260" rIns="114260" bIns="114260" anchor="b" anchorCtr="0">
            <a:noAutofit/>
          </a:bodyPr>
          <a:lstStyle>
            <a:defPPr>
              <a:defRPr lang="en-US"/>
            </a:defPPr>
            <a:lvl1pPr marL="0" lvl="0" algn="r" defTabSz="914400" rtl="0" eaLnBrk="1" latinLnBrk="0" hangingPunct="1">
              <a:buNone/>
              <a:defRPr sz="1600" kern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457200" lvl="1" algn="r" defTabSz="914400" rtl="0" eaLnBrk="1" latinLnBrk="0" hangingPunct="1">
              <a:buNone/>
              <a:defRPr sz="1600" kern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914400" lvl="2" algn="r" defTabSz="914400" rtl="0" eaLnBrk="1" latinLnBrk="0" hangingPunct="1">
              <a:buNone/>
              <a:defRPr sz="1600" kern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371600" lvl="3" algn="r" defTabSz="914400" rtl="0" eaLnBrk="1" latinLnBrk="0" hangingPunct="1">
              <a:buNone/>
              <a:defRPr sz="1600" kern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1828800" lvl="4" algn="r" defTabSz="914400" rtl="0" eaLnBrk="1" latinLnBrk="0" hangingPunct="1">
              <a:buNone/>
              <a:defRPr sz="1600" kern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286000" lvl="5" algn="r" defTabSz="914400" rtl="0" eaLnBrk="1" latinLnBrk="0" hangingPunct="1">
              <a:buNone/>
              <a:defRPr sz="1600" kern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2743200" lvl="6" algn="r" defTabSz="914400" rtl="0" eaLnBrk="1" latinLnBrk="0" hangingPunct="1">
              <a:buNone/>
              <a:defRPr sz="1600" kern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200400" lvl="7" algn="r" defTabSz="914400" rtl="0" eaLnBrk="1" latinLnBrk="0" hangingPunct="1">
              <a:buNone/>
              <a:defRPr sz="1600" kern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3657600" lvl="8" algn="r" defTabSz="914400" rtl="0" eaLnBrk="1" latinLnBrk="0" hangingPunct="1">
              <a:buNone/>
              <a:defRPr sz="1600" kern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defTabSz="1142817">
              <a:defRPr/>
            </a:pPr>
            <a:fld id="{1754F1E8-9FA4-C246-BFBC-29E0F4373BF7}" type="slidenum">
              <a:rPr lang="en-US" sz="150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defTabSz="1142817">
                <a:defRPr/>
              </a:pPr>
              <a:t>29</a:t>
            </a:fld>
            <a:endParaRPr lang="en-US" sz="1500" dirty="0">
              <a:solidFill>
                <a:prstClr val="black">
                  <a:lumMod val="50000"/>
                  <a:lumOff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6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238412" cy="857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28" descr="Smiling work colleagues">
            <a:extLst>
              <a:ext uri="{FF2B5EF4-FFF2-40B4-BE49-F238E27FC236}">
                <a16:creationId xmlns:a16="http://schemas.microsoft.com/office/drawing/2014/main" id="{AC3E505C-539D-C749-AB5E-131CCECAC0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70" r="9092" b="13628"/>
          <a:stretch/>
        </p:blipFill>
        <p:spPr>
          <a:xfrm>
            <a:off x="20" y="10"/>
            <a:ext cx="15238393" cy="8570902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749573" y="-1917932"/>
            <a:ext cx="5739274" cy="15238414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38B03B3-009B-2540-89DB-3A84F9E4D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637" y="3631580"/>
            <a:ext cx="12452374" cy="32165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100000"/>
              </a:lnSpc>
            </a:pPr>
            <a:r>
              <a:rPr lang="en-US" sz="6600" i="1" dirty="0">
                <a:solidFill>
                  <a:schemeClr val="tx1"/>
                </a:solidFill>
              </a:rPr>
              <a:t>ROI at Work: Planning an ROI Study</a:t>
            </a:r>
            <a:endParaRPr lang="en-US" sz="6600" dirty="0">
              <a:solidFill>
                <a:schemeClr val="tx1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967508"/>
            <a:ext cx="12231097" cy="857091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5E2D722-D4CE-3C44-8438-63239A6A0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821" y="7029879"/>
            <a:ext cx="11999276" cy="7410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Bef>
                <a:spcPts val="1000"/>
              </a:spcBef>
            </a:pPr>
            <a:r>
              <a:rPr lang="en-US" sz="4000" spc="0" dirty="0">
                <a:solidFill>
                  <a:schemeClr val="tx1"/>
                </a:solidFill>
                <a:cs typeface="+mn-cs"/>
              </a:rPr>
              <a:t>Patti P. Phillips, Ph.D., CEO, ROI Institute, Inc.</a:t>
            </a:r>
          </a:p>
        </p:txBody>
      </p:sp>
      <p:pic>
        <p:nvPicPr>
          <p:cNvPr id="10" name="Picture 2" descr="INSTITI ">
            <a:extLst>
              <a:ext uri="{FF2B5EF4-FFF2-40B4-BE49-F238E27FC236}">
                <a16:creationId xmlns:a16="http://schemas.microsoft.com/office/drawing/2014/main" id="{4B9C5141-793D-4E45-A6F0-12E83CB8B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638" y="274234"/>
            <a:ext cx="3670473" cy="52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040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F9779-D210-A3D7-C03E-8AEB29FCF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31" y="1014009"/>
            <a:ext cx="13713460" cy="901623"/>
          </a:xfrm>
        </p:spPr>
        <p:txBody>
          <a:bodyPr/>
          <a:lstStyle/>
          <a:p>
            <a:r>
              <a:rPr lang="en-US" altLang="en-US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Common Target Audiences</a:t>
            </a:r>
            <a:endParaRPr lang="en-US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graphicFrame>
        <p:nvGraphicFramePr>
          <p:cNvPr id="5" name="Table Placeholder 4">
            <a:extLst>
              <a:ext uri="{FF2B5EF4-FFF2-40B4-BE49-F238E27FC236}">
                <a16:creationId xmlns:a16="http://schemas.microsoft.com/office/drawing/2014/main" id="{1F65EDCC-D23C-4F80-4D93-1BABB17475A8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2414137682"/>
              </p:ext>
            </p:extLst>
          </p:nvPr>
        </p:nvGraphicFramePr>
        <p:xfrm>
          <a:off x="691053" y="2476041"/>
          <a:ext cx="13713460" cy="5469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6730">
                  <a:extLst>
                    <a:ext uri="{9D8B030D-6E8A-4147-A177-3AD203B41FA5}">
                      <a16:colId xmlns:a16="http://schemas.microsoft.com/office/drawing/2014/main" val="1256769013"/>
                    </a:ext>
                  </a:extLst>
                </a:gridCol>
                <a:gridCol w="6856730">
                  <a:extLst>
                    <a:ext uri="{9D8B030D-6E8A-4147-A177-3AD203B41FA5}">
                      <a16:colId xmlns:a16="http://schemas.microsoft.com/office/drawing/2014/main" val="245614169"/>
                    </a:ext>
                  </a:extLst>
                </a:gridCol>
              </a:tblGrid>
              <a:tr h="584092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Audience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Reason for Communication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462104"/>
                  </a:ext>
                </a:extLst>
              </a:tr>
              <a:tr h="533301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Top management*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Secure approval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29909"/>
                  </a:ext>
                </a:extLst>
              </a:tr>
              <a:tr h="533301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All managers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Gain support/build credibility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391994"/>
                  </a:ext>
                </a:extLst>
              </a:tr>
              <a:tr h="533301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Participants’ superiors*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Obtain commitment/build credibility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371303"/>
                  </a:ext>
                </a:extLst>
              </a:tr>
              <a:tr h="533301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Potential participants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Create desire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890533"/>
                  </a:ext>
                </a:extLst>
              </a:tr>
              <a:tr h="533301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Current participants*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Enhance reinforcement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45526"/>
                  </a:ext>
                </a:extLst>
              </a:tr>
              <a:tr h="533301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Learning and Development </a:t>
                      </a:r>
                      <a:r>
                        <a:rPr kumimoji="0" lang="en-US" altLang="en-US" sz="2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staff*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Show importance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811431"/>
                  </a:ext>
                </a:extLst>
              </a:tr>
              <a:tr h="533301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All </a:t>
                      </a:r>
                      <a:r>
                        <a:rPr kumimoji="0" lang="en-US" altLang="en-US" sz="2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employees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Stimulate interest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1585235"/>
                  </a:ext>
                </a:extLst>
              </a:tr>
              <a:tr h="533301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Stockholders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Secure endorsement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431427"/>
                  </a:ext>
                </a:extLst>
              </a:tr>
              <a:tr h="617952"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*Always consider providing a report for these audiences.</a:t>
                      </a:r>
                    </a:p>
                  </a:txBody>
                  <a:tcPr marL="152372" marR="152372" marT="76186" marB="76186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649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1488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lorful clear dices on a glass surface">
            <a:extLst>
              <a:ext uri="{FF2B5EF4-FFF2-40B4-BE49-F238E27FC236}">
                <a16:creationId xmlns:a16="http://schemas.microsoft.com/office/drawing/2014/main" id="{A6F6A76B-6CF4-6E8F-D2C7-AA013DB6BA8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1" y="0"/>
            <a:ext cx="15238412" cy="10189434"/>
          </a:xfrm>
          <a:prstGeom prst="rect">
            <a:avLst/>
          </a:prstGeom>
        </p:spPr>
      </p:pic>
      <p:sp>
        <p:nvSpPr>
          <p:cNvPr id="2048" name="Google Shape;2048;p174"/>
          <p:cNvSpPr/>
          <p:nvPr/>
        </p:nvSpPr>
        <p:spPr>
          <a:xfrm>
            <a:off x="857708" y="1393454"/>
            <a:ext cx="12854364" cy="4012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noAutofit/>
          </a:bodyPr>
          <a:lstStyle/>
          <a:p>
            <a:pPr defTabSz="1142817">
              <a:buClr>
                <a:srgbClr val="000000"/>
              </a:buClr>
              <a:buSzPts val="3200"/>
            </a:pPr>
            <a:r>
              <a:rPr lang="en-US" sz="3999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Remember, when it comes to demonstrating the ROI of your programs and projects:</a:t>
            </a:r>
            <a:br>
              <a:rPr lang="en-US" sz="3999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7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142788" lvl="1" indent="-571395" defTabSz="1142817">
              <a:spcBef>
                <a:spcPts val="1225"/>
              </a:spcBef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3499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Hope is not a strategy.</a:t>
            </a:r>
            <a:endParaRPr sz="17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142788" lvl="1" indent="-571395" defTabSz="1142817">
              <a:spcBef>
                <a:spcPts val="1225"/>
              </a:spcBef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3499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Luck is not a factor.</a:t>
            </a:r>
            <a:endParaRPr sz="17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142788" lvl="1" indent="-571395" defTabSz="1142817">
              <a:spcBef>
                <a:spcPts val="1225"/>
              </a:spcBef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3499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Doing nothing is not an option.</a:t>
            </a:r>
            <a:endParaRPr sz="17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49" name="Google Shape;2049;p174"/>
          <p:cNvSpPr txBox="1"/>
          <p:nvPr/>
        </p:nvSpPr>
        <p:spPr>
          <a:xfrm>
            <a:off x="-856474" y="5647990"/>
            <a:ext cx="15237178" cy="1551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000000"/>
              </a:buClr>
              <a:buSzPts val="3733"/>
            </a:pPr>
            <a:r>
              <a:rPr lang="en-US" sz="4666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Change is inevitable. </a:t>
            </a:r>
            <a:endParaRPr sz="17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1142817">
              <a:buClr>
                <a:srgbClr val="000000"/>
              </a:buClr>
              <a:buSzPts val="3733"/>
            </a:pPr>
            <a:r>
              <a:rPr lang="en-US" sz="4666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				Progress is optional.</a:t>
            </a:r>
            <a:endParaRPr sz="17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50" name="Google Shape;2050;p174"/>
          <p:cNvSpPr txBox="1"/>
          <p:nvPr/>
        </p:nvSpPr>
        <p:spPr>
          <a:xfrm>
            <a:off x="11747327" y="8114591"/>
            <a:ext cx="349046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b" anchorCtr="0">
            <a:noAutofit/>
          </a:bodyPr>
          <a:lstStyle/>
          <a:p>
            <a:pPr algn="r" defTabSz="1142817">
              <a:buClr>
                <a:srgbClr val="7F7F7F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algn="r" defTabSz="1142817">
                <a:buClr>
                  <a:srgbClr val="7F7F7F"/>
                </a:buClr>
                <a:buSzPts val="1200"/>
              </a:pPr>
              <a:t>31</a:t>
            </a:fld>
            <a:endParaRPr sz="1500" kern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0BC7CA76-7359-4A40-98F4-8B3E7F90D4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71"/>
          <a:stretch/>
        </p:blipFill>
        <p:spPr>
          <a:xfrm>
            <a:off x="642" y="14"/>
            <a:ext cx="15237153" cy="3904514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B28D91-DF30-074E-9250-5B23B039B3EA}"/>
              </a:ext>
            </a:extLst>
          </p:cNvPr>
          <p:cNvSpPr txBox="1">
            <a:spLocks/>
          </p:cNvSpPr>
          <p:nvPr/>
        </p:nvSpPr>
        <p:spPr>
          <a:xfrm>
            <a:off x="8664170" y="3760013"/>
            <a:ext cx="6204104" cy="216714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142817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Scan the QR code to access resources from today’s session.</a:t>
            </a:r>
            <a:endParaRPr lang="en-US" sz="3600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382A64-49DC-5E37-83CE-51BC29C26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2970" y="586886"/>
            <a:ext cx="2118534" cy="26340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09D7E9C-0D28-2752-A366-E670ED3912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729" y="4040457"/>
            <a:ext cx="2511770" cy="3627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34B645-A1C0-08A5-633B-FD613E248B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3499" y="4040457"/>
            <a:ext cx="2530834" cy="3518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B0BD96-ACB1-D830-1E45-5CC414FFDF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0303" y="4040457"/>
            <a:ext cx="2657897" cy="3555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201EF2-4EC0-75C5-BBD4-1D0DBEA513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4169" y="5541340"/>
            <a:ext cx="3606737" cy="2017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1458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600CD14-45D5-E555-9FA0-8F8399935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" y="0"/>
            <a:ext cx="15237796" cy="8571258"/>
          </a:xfrm>
          <a:prstGeom prst="rect">
            <a:avLst/>
          </a:prstGeom>
        </p:spPr>
      </p:pic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388C5D74-3C0F-0998-D965-91EE2F7F4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9581" y="5336275"/>
            <a:ext cx="1509505" cy="1871786"/>
          </a:xfrm>
          <a:prstGeom prst="rect">
            <a:avLst/>
          </a:prstGeom>
        </p:spPr>
      </p:pic>
      <p:sp>
        <p:nvSpPr>
          <p:cNvPr id="2" name="5-Point Star 1">
            <a:extLst>
              <a:ext uri="{FF2B5EF4-FFF2-40B4-BE49-F238E27FC236}">
                <a16:creationId xmlns:a16="http://schemas.microsoft.com/office/drawing/2014/main" id="{C2806F01-3A8F-1531-A818-99C6096C3040}"/>
              </a:ext>
            </a:extLst>
          </p:cNvPr>
          <p:cNvSpPr/>
          <p:nvPr/>
        </p:nvSpPr>
        <p:spPr>
          <a:xfrm>
            <a:off x="11641541" y="454908"/>
            <a:ext cx="3596256" cy="3134453"/>
          </a:xfrm>
          <a:prstGeom prst="star5">
            <a:avLst/>
          </a:prstGeom>
          <a:solidFill>
            <a:srgbClr val="820E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549B09-3574-90EC-16B4-9CAF205587D2}"/>
              </a:ext>
            </a:extLst>
          </p:cNvPr>
          <p:cNvSpPr txBox="1"/>
          <p:nvPr/>
        </p:nvSpPr>
        <p:spPr>
          <a:xfrm>
            <a:off x="11999167" y="1690398"/>
            <a:ext cx="2873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TMN Members Receive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10% Discount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Use code 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ROITMN10</a:t>
            </a:r>
          </a:p>
        </p:txBody>
      </p:sp>
    </p:spTree>
    <p:extLst>
      <p:ext uri="{BB962C8B-B14F-4D97-AF65-F5344CB8AC3E}">
        <p14:creationId xmlns:p14="http://schemas.microsoft.com/office/powerpoint/2010/main" val="1273934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27D599-8A26-7E5A-04C3-59A6814ABB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" y="-1"/>
            <a:ext cx="15237178" cy="857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758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F4BF44-DDBE-6D4C-B357-EA71225F6D18}"/>
              </a:ext>
            </a:extLst>
          </p:cNvPr>
          <p:cNvSpPr txBox="1">
            <a:spLocks/>
          </p:cNvSpPr>
          <p:nvPr/>
        </p:nvSpPr>
        <p:spPr>
          <a:xfrm>
            <a:off x="13712121" y="8018000"/>
            <a:ext cx="466470" cy="241242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ED00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142817">
              <a:defRPr/>
            </a:pPr>
            <a:fld id="{A356A983-E2CC-7E4D-B343-C23FC178C8EE}" type="slidenum">
              <a:rPr lang="en-US" sz="1250" b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defTabSz="1142817">
                <a:defRPr/>
              </a:pPr>
              <a:t>35</a:t>
            </a:fld>
            <a:endParaRPr lang="en-US" sz="1250" b="1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F48C6C-21D3-2746-968C-17950645563D}"/>
              </a:ext>
            </a:extLst>
          </p:cNvPr>
          <p:cNvCxnSpPr/>
          <p:nvPr/>
        </p:nvCxnSpPr>
        <p:spPr>
          <a:xfrm>
            <a:off x="14285471" y="8018000"/>
            <a:ext cx="0" cy="241242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572A737-DF5D-9C45-9CDA-1AA444F09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771" y="3400828"/>
            <a:ext cx="8094749" cy="274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</a:defRPr>
            </a:lvl9pPr>
          </a:lstStyle>
          <a:p>
            <a:pPr defTabSz="1142817"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</a:rPr>
              <a:t>Your feedback helps ATD continue to provide top-notch educational programs that help you stay on top of a changing profession.</a:t>
            </a:r>
          </a:p>
          <a:p>
            <a:pPr defTabSz="1142817">
              <a:defRPr/>
            </a:pPr>
            <a:endParaRPr lang="en-US" altLang="en-US" sz="3000" dirty="0">
              <a:solidFill>
                <a:srgbClr val="221909"/>
              </a:solidFill>
              <a:latin typeface="Arial" panose="020B0604020202020204" pitchFamily="34" charset="0"/>
              <a:ea typeface="ＭＳ Ｐゴシック" pitchFamily="-111" charset="-128"/>
              <a:cs typeface="Arial" panose="020B0604020202020204" pitchFamily="34" charset="0"/>
            </a:endParaRPr>
          </a:p>
          <a:p>
            <a:pPr marL="1371381" defTabSz="1142817">
              <a:defRPr/>
            </a:pPr>
            <a:r>
              <a:rPr lang="en-US" sz="175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</a:rPr>
              <a:t>The evaluation form for this session is available via</a:t>
            </a:r>
            <a:br>
              <a:rPr lang="en-US" sz="175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</a:rPr>
            </a:br>
            <a:r>
              <a:rPr lang="en-US" sz="175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</a:rPr>
              <a:t>the mobile app, QR code and at the following link</a:t>
            </a:r>
            <a:r>
              <a:rPr lang="en-US" altLang="en-US" sz="1750" dirty="0">
                <a:solidFill>
                  <a:srgbClr val="221909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</a:rPr>
              <a:t>: </a:t>
            </a:r>
            <a:r>
              <a:rPr lang="en-US" sz="1750" u="sng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hlinkClick r:id="rId3"/>
              </a:rPr>
              <a:t>techknowledge.td.org</a:t>
            </a:r>
            <a:r>
              <a:rPr lang="en-US" altLang="en-US" sz="175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hlinkClick r:id="rId4"/>
              </a:rPr>
              <a:t>  </a:t>
            </a:r>
            <a:endParaRPr lang="en-US" altLang="en-US" sz="1750" dirty="0">
              <a:solidFill>
                <a:prstClr val="black"/>
              </a:solidFill>
              <a:latin typeface="Arial" panose="020B0604020202020204" pitchFamily="34" charset="0"/>
              <a:ea typeface="ＭＳ Ｐゴシック" pitchFamily="-111" charset="-128"/>
              <a:cs typeface="Arial" panose="020B0604020202020204" pitchFamily="34" charset="0"/>
            </a:endParaRPr>
          </a:p>
        </p:txBody>
      </p:sp>
      <p:sp>
        <p:nvSpPr>
          <p:cNvPr id="2" name="Oval Callout 1">
            <a:extLst>
              <a:ext uri="{FF2B5EF4-FFF2-40B4-BE49-F238E27FC236}">
                <a16:creationId xmlns:a16="http://schemas.microsoft.com/office/drawing/2014/main" id="{DEC8A557-D3F3-1848-BD5E-07B0D49F70C5}"/>
              </a:ext>
            </a:extLst>
          </p:cNvPr>
          <p:cNvSpPr/>
          <p:nvPr/>
        </p:nvSpPr>
        <p:spPr>
          <a:xfrm>
            <a:off x="952941" y="952323"/>
            <a:ext cx="3319030" cy="2032226"/>
          </a:xfrm>
          <a:prstGeom prst="wedgeEllipseCallout">
            <a:avLst>
              <a:gd name="adj1" fmla="val 46152"/>
              <a:gd name="adj2" fmla="val 59600"/>
            </a:avLst>
          </a:prstGeom>
          <a:solidFill>
            <a:srgbClr val="ED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>
            <a:noAutofit/>
          </a:bodyPr>
          <a:lstStyle/>
          <a:p>
            <a:pPr algn="ctr" defTabSz="1142817">
              <a:defRPr/>
            </a:pPr>
            <a:r>
              <a:rPr lang="en-US" sz="2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COUNTS</a:t>
            </a:r>
          </a:p>
        </p:txBody>
      </p:sp>
      <p:pic>
        <p:nvPicPr>
          <p:cNvPr id="5" name="Picture 4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3A2D8901-3E0B-12D4-E2BF-A28CF72D5B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5144" y="5103242"/>
            <a:ext cx="1809415" cy="180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45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234602" cy="857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B89C7-4720-4643-AE56-C6D05C29E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101" y="861533"/>
            <a:ext cx="6442039" cy="1497053"/>
          </a:xfrm>
        </p:spPr>
        <p:txBody>
          <a:bodyPr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5400" b="1" dirty="0"/>
              <a:t>Objectives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DF5FE34-0A41-407A-8D94-10FCF68F1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94298" y="1038666"/>
            <a:ext cx="0" cy="1142788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6BDC9C-E074-8E4B-92BE-895D1A548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358586"/>
            <a:ext cx="7848600" cy="5153976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750"/>
              </a:spcBef>
              <a:buClr>
                <a:schemeClr val="tx1"/>
              </a:buClr>
              <a:buNone/>
              <a:defRPr/>
            </a:pPr>
            <a:r>
              <a:rPr lang="en-US" sz="2800" dirty="0"/>
              <a:t>After this session, we hope you will use what you learn to:</a:t>
            </a:r>
          </a:p>
          <a:p>
            <a:pPr>
              <a:lnSpc>
                <a:spcPct val="100000"/>
              </a:lnSpc>
              <a:spcBef>
                <a:spcPts val="750"/>
              </a:spcBef>
              <a:buClr>
                <a:schemeClr val="tx1"/>
              </a:buClr>
              <a:defRPr/>
            </a:pPr>
            <a:r>
              <a:rPr lang="en-US" sz="2800" dirty="0"/>
              <a:t>Describe how to use the ROI Methodology in evaluating talent development programs.</a:t>
            </a:r>
          </a:p>
          <a:p>
            <a:pPr>
              <a:lnSpc>
                <a:spcPct val="100000"/>
              </a:lnSpc>
              <a:spcBef>
                <a:spcPts val="750"/>
              </a:spcBef>
              <a:buClr>
                <a:schemeClr val="tx1"/>
              </a:buClr>
              <a:defRPr/>
            </a:pPr>
            <a:r>
              <a:rPr lang="en-US" sz="2800" dirty="0"/>
              <a:t>Determine when and how to use various approaches to collect and analyze data. </a:t>
            </a:r>
          </a:p>
          <a:p>
            <a:pPr>
              <a:lnSpc>
                <a:spcPct val="100000"/>
              </a:lnSpc>
              <a:spcBef>
                <a:spcPts val="750"/>
              </a:spcBef>
              <a:buClr>
                <a:schemeClr val="tx1"/>
              </a:buClr>
              <a:defRPr/>
            </a:pPr>
            <a:r>
              <a:rPr lang="en-US" sz="2800" dirty="0"/>
              <a:t>Plan next steps to conduct an ROI study.  </a:t>
            </a:r>
          </a:p>
        </p:txBody>
      </p:sp>
      <p:pic>
        <p:nvPicPr>
          <p:cNvPr id="7" name="Picture 8" descr="Darts in the center of a target">
            <a:extLst>
              <a:ext uri="{FF2B5EF4-FFF2-40B4-BE49-F238E27FC236}">
                <a16:creationId xmlns:a16="http://schemas.microsoft.com/office/drawing/2014/main" id="{C3365588-9BA0-8942-96EF-39E166BFCD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96373" y="10"/>
            <a:ext cx="6442039" cy="857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414F8FB-4809-5147-A1FE-7BDBA0386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061496" y="7942378"/>
            <a:ext cx="1133085" cy="456322"/>
          </a:xfrm>
        </p:spPr>
        <p:txBody>
          <a:bodyPr>
            <a:normAutofit/>
          </a:bodyPr>
          <a:lstStyle/>
          <a:p>
            <a:pPr marL="0" marR="0" lvl="0" indent="0" algn="r" defTabSz="114281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8599B51-FC73-40F7-A89F-F081B7BA5843}" type="slidenum"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alpha val="7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rPr>
              <a:pPr marL="0" marR="0" lvl="0" indent="0" algn="r" defTabSz="114281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7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16" name="Slide Number Placeholder 20">
            <a:extLst>
              <a:ext uri="{FF2B5EF4-FFF2-40B4-BE49-F238E27FC236}">
                <a16:creationId xmlns:a16="http://schemas.microsoft.com/office/drawing/2014/main" id="{7D289A63-CD00-824A-A904-5D33E6839B87}"/>
              </a:ext>
            </a:extLst>
          </p:cNvPr>
          <p:cNvSpPr txBox="1">
            <a:spLocks/>
          </p:cNvSpPr>
          <p:nvPr/>
        </p:nvSpPr>
        <p:spPr>
          <a:xfrm>
            <a:off x="11809430" y="8114591"/>
            <a:ext cx="3428365" cy="456322"/>
          </a:xfrm>
          <a:prstGeom prst="rect">
            <a:avLst/>
          </a:prstGeom>
        </p:spPr>
        <p:txBody>
          <a:bodyPr vert="horz" lIns="152372" tIns="76186" rIns="152372" bIns="76186" rtlCol="0" anchor="ctr"/>
          <a:lstStyle>
            <a:defPPr>
              <a:defRPr lang="en-US"/>
            </a:defPPr>
            <a:lvl1pPr marL="0" algn="r" defTabSz="685800" rtl="0" eaLnBrk="1" latinLnBrk="0" hangingPunct="1">
              <a:defRPr sz="78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8571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fld id="{5CAF2848-72F5-C442-96E7-D641D54052C2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8571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706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81506E3E-CB49-C740-80A6-DC421C25F7B5}"/>
              </a:ext>
            </a:extLst>
          </p:cNvPr>
          <p:cNvSpPr txBox="1">
            <a:spLocks/>
          </p:cNvSpPr>
          <p:nvPr/>
        </p:nvSpPr>
        <p:spPr>
          <a:xfrm>
            <a:off x="2952821" y="6312"/>
            <a:ext cx="12552704" cy="1096958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750"/>
              </a:spcAft>
            </a:pPr>
            <a:r>
              <a:rPr lang="en-US" sz="5499" b="1" dirty="0">
                <a:cs typeface="Calibri" panose="020F0502020204030204" pitchFamily="34" charset="0"/>
              </a:rPr>
              <a:t>Five-Level Evaluation Framework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821AFF-1E31-45EC-9F6C-067E0C90CCD1}"/>
              </a:ext>
            </a:extLst>
          </p:cNvPr>
          <p:cNvSpPr txBox="1"/>
          <p:nvPr/>
        </p:nvSpPr>
        <p:spPr>
          <a:xfrm>
            <a:off x="1481328" y="7841272"/>
            <a:ext cx="12431146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42817" eaLnBrk="0" fontAlgn="base" hangingPunct="0">
              <a:spcBef>
                <a:spcPct val="0"/>
              </a:spcBef>
              <a:spcAft>
                <a:spcPts val="75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Verdana" pitchFamily="34" charset="0"/>
                <a:ea typeface="ＭＳ Ｐゴシック" pitchFamily="-111" charset="-128"/>
              </a:rPr>
              <a:t>@Copyright 1983-2024. The five-level evaluation framework is a copyright of ROI Institute, Inc. All rights reserved</a:t>
            </a:r>
          </a:p>
          <a:p>
            <a:pPr defTabSz="1142817" eaLnBrk="0" fontAlgn="base" hangingPunct="0">
              <a:spcBef>
                <a:spcPct val="0"/>
              </a:spcBef>
              <a:spcAft>
                <a:spcPts val="750"/>
              </a:spcAft>
              <a:defRPr/>
            </a:pPr>
            <a:r>
              <a:rPr lang="en-US" sz="1000" dirty="0" err="1">
                <a:solidFill>
                  <a:prstClr val="black"/>
                </a:solidFill>
                <a:latin typeface="Verdana" pitchFamily="34" charset="0"/>
                <a:ea typeface="ＭＳ Ｐゴシック" pitchFamily="-111" charset="-128"/>
              </a:rPr>
              <a:t>Katzell</a:t>
            </a:r>
            <a:r>
              <a:rPr lang="en-US" sz="1000" dirty="0">
                <a:solidFill>
                  <a:prstClr val="black"/>
                </a:solidFill>
                <a:latin typeface="Verdana" pitchFamily="34" charset="0"/>
                <a:ea typeface="ＭＳ Ｐゴシック" pitchFamily="-111" charset="-128"/>
              </a:rPr>
              <a:t> developed four steps of training evaluation; Kirkpatrick wrote about four steps of training evaluation; Phillips added economic theory and operationalized the framework by adding process and standards and applying it in practice.</a:t>
            </a:r>
          </a:p>
        </p:txBody>
      </p:sp>
      <p:graphicFrame>
        <p:nvGraphicFramePr>
          <p:cNvPr id="41" name="Group 54">
            <a:extLst>
              <a:ext uri="{FF2B5EF4-FFF2-40B4-BE49-F238E27FC236}">
                <a16:creationId xmlns:a16="http://schemas.microsoft.com/office/drawing/2014/main" id="{16C422F8-4676-DB4A-AE52-883CF8E1E0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2846657"/>
              </p:ext>
            </p:extLst>
          </p:nvPr>
        </p:nvGraphicFramePr>
        <p:xfrm>
          <a:off x="1403633" y="996696"/>
          <a:ext cx="12431146" cy="671163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3032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8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90745">
                  <a:extLst>
                    <a:ext uri="{9D8B030D-6E8A-4147-A177-3AD203B41FA5}">
                      <a16:colId xmlns:a16="http://schemas.microsoft.com/office/drawing/2014/main" val="700095742"/>
                    </a:ext>
                  </a:extLst>
                </a:gridCol>
              </a:tblGrid>
              <a:tr h="500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Levels of Evaluation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Measurement Focus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Typical Measures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390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0   Inputs &amp; Indicators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The input into the project in terms </a:t>
                      </a:r>
                      <a:br>
                        <a:rPr lang="en-US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</a:br>
                      <a:r>
                        <a:rPr lang="en-US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of scope, volume, efficiencies, costs</a:t>
                      </a:r>
                      <a: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Participants, Hours, Costs, Timing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itchFamily="1" charset="-128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7758915"/>
                  </a:ext>
                </a:extLst>
              </a:tr>
              <a:tr h="1157862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	Reaction &amp; Planned Action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Measures participant satisfaction and captures planned actions, if appropriate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Relevance, Importance, Usefulness, Appropriateness, Intent to use, </a:t>
                      </a:r>
                      <a:br>
                        <a:rPr lang="en-US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</a:br>
                      <a:r>
                        <a:rPr lang="en-US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Motivation to act</a:t>
                      </a:r>
                      <a:endParaRPr lang="en-US" sz="20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ＭＳ Ｐゴシック" pitchFamily="1" charset="-128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8117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	Learning &amp; Confidence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Measures changes in knowledge, skills, </a:t>
                      </a:r>
                      <a:b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and attitudes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2000" b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Skills, Knowledge, Capacity, Competencies, Confidence, Contacts</a:t>
                      </a:r>
                      <a:endParaRPr lang="en-US" sz="2000" b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ＭＳ Ｐゴシック" pitchFamily="1" charset="-128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7835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	Application &amp; Implementation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Measures changes in behavior or actions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Extent of use, Task completion, Frequency of use, Actions completed, Success with use, Barriers to use, Enablers to use</a:t>
                      </a:r>
                      <a:endParaRPr lang="en-US" sz="20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ＭＳ Ｐゴシック" pitchFamily="1" charset="-128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8117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	</a:t>
                      </a:r>
                      <a:r>
                        <a:rPr kumimoji="0" lang="en-US" sz="2000" b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Business Impact</a:t>
                      </a:r>
                      <a:endParaRPr kumimoji="0" lang="en-US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Measures changes in business impact variables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Productivity, Revenue, Quality, Time, Efficiency, Customer satisfaction, Employee engagement</a:t>
                      </a:r>
                      <a:endParaRPr lang="en-US" sz="20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ＭＳ Ｐゴシック" pitchFamily="1" charset="-128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9390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	Return on Investment 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Compares project benefits to the costs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Benefit-Cost Ratio (BCR), ROI%, </a:t>
                      </a:r>
                      <a:br>
                        <a:rPr lang="en-US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</a:br>
                      <a:r>
                        <a:rPr lang="en-US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Payback period</a:t>
                      </a:r>
                      <a:endParaRPr lang="en-US" sz="20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ea typeface="ＭＳ Ｐゴシック" pitchFamily="1" charset="-128"/>
                        <a:cs typeface="Calibri" panose="020F0502020204030204" pitchFamily="34" charset="0"/>
                      </a:endParaRPr>
                    </a:p>
                  </a:txBody>
                  <a:tcPr marL="97391" marR="97391" marT="48696" marB="48696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762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3DC4B6C-7604-6E4B-B6AB-3910AAA8E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7404" y="5507974"/>
            <a:ext cx="3438338" cy="2292224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8FC5BBE4-AE96-AD4A-AF40-F48BA1934C4D}"/>
              </a:ext>
            </a:extLst>
          </p:cNvPr>
          <p:cNvSpPr txBox="1">
            <a:spLocks/>
          </p:cNvSpPr>
          <p:nvPr/>
        </p:nvSpPr>
        <p:spPr>
          <a:xfrm>
            <a:off x="1272586" y="512675"/>
            <a:ext cx="12693241" cy="868194"/>
          </a:xfrm>
          <a:prstGeom prst="rect">
            <a:avLst/>
          </a:prstGeom>
        </p:spPr>
        <p:txBody>
          <a:bodyPr vert="horz" lIns="114279" tIns="57139" rIns="114279" bIns="57139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142817" fontAlgn="base">
              <a:spcAft>
                <a:spcPct val="0"/>
              </a:spcAft>
              <a:buNone/>
              <a:defRPr/>
            </a:pPr>
            <a:r>
              <a:rPr lang="en-US" sz="5499" b="1" dirty="0">
                <a:solidFill>
                  <a:prstClr val="black"/>
                </a:solidFill>
                <a:latin typeface="+mj-lt"/>
                <a:cs typeface="Calibri" panose="020F0502020204030204" pitchFamily="34" charset="0"/>
                <a:sym typeface="Arial"/>
              </a:rPr>
              <a:t>What is ROI?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97DA8120-255A-E644-8122-241EFDAE1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8572" y="2450592"/>
            <a:ext cx="2666506" cy="7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1142817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999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BCR =</a:t>
            </a:r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7EBFCA1D-F3A1-794A-BA42-F0EE15D76A2C}"/>
              </a:ext>
            </a:extLst>
          </p:cNvPr>
          <p:cNvGrpSpPr>
            <a:grpSpLocks/>
          </p:cNvGrpSpPr>
          <p:nvPr/>
        </p:nvGrpSpPr>
        <p:grpSpPr bwMode="auto">
          <a:xfrm>
            <a:off x="4536084" y="2093455"/>
            <a:ext cx="5237780" cy="1477072"/>
            <a:chOff x="2667000" y="2133600"/>
            <a:chExt cx="4191000" cy="1181876"/>
          </a:xfrm>
        </p:grpSpPr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396901E8-CBE3-F44A-A012-CB0542DD69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2133600"/>
              <a:ext cx="3810000" cy="1181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Program Benefits</a:t>
              </a:r>
            </a:p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Program Costs</a:t>
              </a:r>
            </a:p>
          </p:txBody>
        </p:sp>
        <p:sp>
          <p:nvSpPr>
            <p:cNvPr id="17" name="Line 15">
              <a:extLst>
                <a:ext uri="{FF2B5EF4-FFF2-40B4-BE49-F238E27FC236}">
                  <a16:creationId xmlns:a16="http://schemas.microsoft.com/office/drawing/2014/main" id="{A01F5202-177C-B44E-AFC7-4C468477B8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25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8" name="Text Box 13">
            <a:extLst>
              <a:ext uri="{FF2B5EF4-FFF2-40B4-BE49-F238E27FC236}">
                <a16:creationId xmlns:a16="http://schemas.microsoft.com/office/drawing/2014/main" id="{F432129F-A21E-B743-8570-B8766BABF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661" y="4514507"/>
            <a:ext cx="3310912" cy="7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1142817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999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CE63640C-3F32-CC4B-9FDB-DA66F7D98EC3}"/>
              </a:ext>
            </a:extLst>
          </p:cNvPr>
          <p:cNvGrpSpPr>
            <a:grpSpLocks/>
          </p:cNvGrpSpPr>
          <p:nvPr/>
        </p:nvGrpSpPr>
        <p:grpSpPr bwMode="auto">
          <a:xfrm>
            <a:off x="3555958" y="4155761"/>
            <a:ext cx="10192320" cy="1477070"/>
            <a:chOff x="2209800" y="3680561"/>
            <a:chExt cx="8155366" cy="1181875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0EAD5D59-8332-AF45-8663-BD9502698C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800" y="3680561"/>
              <a:ext cx="5969482" cy="118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Program Benefits – Program Costs</a:t>
              </a:r>
            </a:p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Program Costs</a:t>
              </a:r>
            </a:p>
          </p:txBody>
        </p:sp>
        <p:sp>
          <p:nvSpPr>
            <p:cNvPr id="21" name="Line 14">
              <a:extLst>
                <a:ext uri="{FF2B5EF4-FFF2-40B4-BE49-F238E27FC236}">
                  <a16:creationId xmlns:a16="http://schemas.microsoft.com/office/drawing/2014/main" id="{17D7FFD8-9B2A-914F-BB3D-3312CD01AF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62200" y="4259998"/>
              <a:ext cx="5562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25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Text Box 16">
              <a:extLst>
                <a:ext uri="{FF2B5EF4-FFF2-40B4-BE49-F238E27FC236}">
                  <a16:creationId xmlns:a16="http://schemas.microsoft.com/office/drawing/2014/main" id="{0D52F7BA-EC86-6642-BEC0-1C3BD8D21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0200" y="3942069"/>
              <a:ext cx="2414966" cy="566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defTabSz="1142817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x 100</a:t>
              </a:r>
            </a:p>
          </p:txBody>
        </p:sp>
      </p:grpSp>
      <p:sp>
        <p:nvSpPr>
          <p:cNvPr id="24" name="Slide Number Placeholder 1">
            <a:extLst>
              <a:ext uri="{FF2B5EF4-FFF2-40B4-BE49-F238E27FC236}">
                <a16:creationId xmlns:a16="http://schemas.microsoft.com/office/drawing/2014/main" id="{BE4B2CAD-3850-BD43-B38C-94D84CEB3645}"/>
              </a:ext>
            </a:extLst>
          </p:cNvPr>
          <p:cNvSpPr txBox="1">
            <a:spLocks/>
          </p:cNvSpPr>
          <p:nvPr/>
        </p:nvSpPr>
        <p:spPr>
          <a:xfrm>
            <a:off x="11809430" y="8094751"/>
            <a:ext cx="3428365" cy="456322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 defTabSz="1142817">
              <a:defRPr/>
            </a:pPr>
            <a:fld id="{5A007396-4EF8-4446-A4A3-FA7862915E1A}" type="slidenum">
              <a:rPr lang="en-US" sz="150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pPr algn="r" defTabSz="1142817">
                <a:defRPr/>
              </a:pPr>
              <a:t>6</a:t>
            </a:fld>
            <a:endParaRPr lang="en-US" sz="15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0429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3DC4B6C-7604-6E4B-B6AB-3910AAA8E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7404" y="5507974"/>
            <a:ext cx="3438338" cy="2292224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8FC5BBE4-AE96-AD4A-AF40-F48BA1934C4D}"/>
              </a:ext>
            </a:extLst>
          </p:cNvPr>
          <p:cNvSpPr txBox="1">
            <a:spLocks/>
          </p:cNvSpPr>
          <p:nvPr/>
        </p:nvSpPr>
        <p:spPr>
          <a:xfrm>
            <a:off x="1272586" y="534524"/>
            <a:ext cx="12693241" cy="846346"/>
          </a:xfrm>
          <a:prstGeom prst="rect">
            <a:avLst/>
          </a:prstGeom>
        </p:spPr>
        <p:txBody>
          <a:bodyPr vert="horz" lIns="114279" tIns="57139" rIns="114279" bIns="57139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142817" fontAlgn="base">
              <a:spcAft>
                <a:spcPct val="0"/>
              </a:spcAft>
              <a:buNone/>
              <a:defRPr/>
            </a:pPr>
            <a:r>
              <a:rPr lang="en-US" sz="5499" b="1" dirty="0">
                <a:solidFill>
                  <a:prstClr val="black"/>
                </a:solidFill>
                <a:latin typeface="+mj-lt"/>
                <a:ea typeface="Franchise" pitchFamily="49" charset="0"/>
                <a:cs typeface="Calibri" panose="020F0502020204030204" pitchFamily="34" charset="0"/>
                <a:sym typeface="Arial"/>
              </a:rPr>
              <a:t>What is ROI?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97DA8120-255A-E644-8122-241EFDAE1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8572" y="2450592"/>
            <a:ext cx="2666506" cy="7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1142817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999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BCR =</a:t>
            </a:r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7EBFCA1D-F3A1-794A-BA42-F0EE15D76A2C}"/>
              </a:ext>
            </a:extLst>
          </p:cNvPr>
          <p:cNvGrpSpPr>
            <a:grpSpLocks/>
          </p:cNvGrpSpPr>
          <p:nvPr/>
        </p:nvGrpSpPr>
        <p:grpSpPr bwMode="auto">
          <a:xfrm>
            <a:off x="4536084" y="2093455"/>
            <a:ext cx="5237780" cy="1477072"/>
            <a:chOff x="2667000" y="2133600"/>
            <a:chExt cx="4191000" cy="1181876"/>
          </a:xfrm>
        </p:grpSpPr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396901E8-CBE3-F44A-A012-CB0542DD69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2133600"/>
              <a:ext cx="3810000" cy="1181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$750,000</a:t>
              </a:r>
            </a:p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$425,000</a:t>
              </a:r>
            </a:p>
          </p:txBody>
        </p:sp>
        <p:sp>
          <p:nvSpPr>
            <p:cNvPr id="17" name="Line 15">
              <a:extLst>
                <a:ext uri="{FF2B5EF4-FFF2-40B4-BE49-F238E27FC236}">
                  <a16:creationId xmlns:a16="http://schemas.microsoft.com/office/drawing/2014/main" id="{A01F5202-177C-B44E-AFC7-4C468477B8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25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8" name="Text Box 13">
            <a:extLst>
              <a:ext uri="{FF2B5EF4-FFF2-40B4-BE49-F238E27FC236}">
                <a16:creationId xmlns:a16="http://schemas.microsoft.com/office/drawing/2014/main" id="{F432129F-A21E-B743-8570-B8766BABF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661" y="4514507"/>
            <a:ext cx="3310912" cy="7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1142817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999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CE63640C-3F32-CC4B-9FDB-DA66F7D98EC3}"/>
              </a:ext>
            </a:extLst>
          </p:cNvPr>
          <p:cNvGrpSpPr>
            <a:grpSpLocks/>
          </p:cNvGrpSpPr>
          <p:nvPr/>
        </p:nvGrpSpPr>
        <p:grpSpPr bwMode="auto">
          <a:xfrm>
            <a:off x="3555958" y="4155764"/>
            <a:ext cx="10192320" cy="1477072"/>
            <a:chOff x="2209800" y="3680561"/>
            <a:chExt cx="8155366" cy="118187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0EAD5D59-8332-AF45-8663-BD9502698C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800" y="3680561"/>
              <a:ext cx="5969482" cy="1181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$750,000 - $425,000</a:t>
              </a:r>
            </a:p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$425,000</a:t>
              </a:r>
            </a:p>
          </p:txBody>
        </p:sp>
        <p:sp>
          <p:nvSpPr>
            <p:cNvPr id="21" name="Line 14">
              <a:extLst>
                <a:ext uri="{FF2B5EF4-FFF2-40B4-BE49-F238E27FC236}">
                  <a16:creationId xmlns:a16="http://schemas.microsoft.com/office/drawing/2014/main" id="{17D7FFD8-9B2A-914F-BB3D-3312CD01AF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62200" y="4259998"/>
              <a:ext cx="5562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25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Text Box 16">
              <a:extLst>
                <a:ext uri="{FF2B5EF4-FFF2-40B4-BE49-F238E27FC236}">
                  <a16:creationId xmlns:a16="http://schemas.microsoft.com/office/drawing/2014/main" id="{0D52F7BA-EC86-6642-BEC0-1C3BD8D21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0200" y="3942069"/>
              <a:ext cx="2414966" cy="566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defTabSz="1142817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x 100</a:t>
              </a:r>
            </a:p>
          </p:txBody>
        </p:sp>
      </p:grpSp>
      <p:sp>
        <p:nvSpPr>
          <p:cNvPr id="24" name="Slide Number Placeholder 1">
            <a:extLst>
              <a:ext uri="{FF2B5EF4-FFF2-40B4-BE49-F238E27FC236}">
                <a16:creationId xmlns:a16="http://schemas.microsoft.com/office/drawing/2014/main" id="{BE4B2CAD-3850-BD43-B38C-94D84CEB3645}"/>
              </a:ext>
            </a:extLst>
          </p:cNvPr>
          <p:cNvSpPr txBox="1">
            <a:spLocks/>
          </p:cNvSpPr>
          <p:nvPr/>
        </p:nvSpPr>
        <p:spPr>
          <a:xfrm>
            <a:off x="11809430" y="8094751"/>
            <a:ext cx="3428365" cy="456322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 defTabSz="1142817">
              <a:defRPr/>
            </a:pPr>
            <a:fld id="{5A007396-4EF8-4446-A4A3-FA7862915E1A}" type="slidenum">
              <a:rPr lang="en-US" sz="150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pPr algn="r" defTabSz="1142817">
                <a:defRPr/>
              </a:pPr>
              <a:t>7</a:t>
            </a:fld>
            <a:endParaRPr lang="en-US" sz="15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6793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1864;p37">
            <a:extLst>
              <a:ext uri="{FF2B5EF4-FFF2-40B4-BE49-F238E27FC236}">
                <a16:creationId xmlns:a16="http://schemas.microsoft.com/office/drawing/2014/main" id="{1D08158E-3CD9-F847-9C62-C9E375E87E44}"/>
              </a:ext>
            </a:extLst>
          </p:cNvPr>
          <p:cNvSpPr/>
          <p:nvPr/>
        </p:nvSpPr>
        <p:spPr>
          <a:xfrm rot="10800000">
            <a:off x="11694804" y="2976979"/>
            <a:ext cx="3352754" cy="4094992"/>
          </a:xfrm>
          <a:prstGeom prst="roundRect">
            <a:avLst>
              <a:gd name="adj" fmla="val 12184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  <a:buFontTx/>
              <a:buNone/>
              <a:tabLst/>
              <a:defRPr/>
            </a:pPr>
            <a:endParaRPr kumimoji="0" sz="1688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9" name="Google Shape;1529;p25"/>
          <p:cNvSpPr/>
          <p:nvPr/>
        </p:nvSpPr>
        <p:spPr>
          <a:xfrm rot="10800000">
            <a:off x="3649806" y="2969658"/>
            <a:ext cx="3307620" cy="4094992"/>
          </a:xfrm>
          <a:prstGeom prst="roundRect">
            <a:avLst>
              <a:gd name="adj" fmla="val 9278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  <a:buFontTx/>
              <a:buNone/>
              <a:tabLst/>
              <a:defRPr/>
            </a:pPr>
            <a:endParaRPr kumimoji="0" sz="1688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30" name="Google Shape;1530;p25"/>
          <p:cNvCxnSpPr/>
          <p:nvPr/>
        </p:nvCxnSpPr>
        <p:spPr>
          <a:xfrm>
            <a:off x="4019318" y="5073626"/>
            <a:ext cx="26995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531" name="Google Shape;1531;p25"/>
          <p:cNvSpPr/>
          <p:nvPr/>
        </p:nvSpPr>
        <p:spPr>
          <a:xfrm flipH="1">
            <a:off x="207804" y="1474737"/>
            <a:ext cx="6378550" cy="570754"/>
          </a:xfrm>
          <a:prstGeom prst="roundRect">
            <a:avLst>
              <a:gd name="adj" fmla="val 3895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  <a:buFontTx/>
              <a:buNone/>
              <a:tabLst/>
              <a:defRPr/>
            </a:pPr>
            <a:endParaRPr kumimoji="0" sz="1688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25"/>
          <p:cNvSpPr/>
          <p:nvPr/>
        </p:nvSpPr>
        <p:spPr>
          <a:xfrm>
            <a:off x="142576" y="352866"/>
            <a:ext cx="12822178" cy="96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Tx/>
              <a:buNone/>
              <a:tabLst/>
              <a:defRPr/>
            </a:pPr>
            <a:r>
              <a:rPr kumimoji="0" lang="en-US" sz="549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ROI Methodology Process Model</a:t>
            </a:r>
            <a:endParaRPr kumimoji="0" sz="5499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25"/>
          <p:cNvSpPr/>
          <p:nvPr/>
        </p:nvSpPr>
        <p:spPr>
          <a:xfrm>
            <a:off x="210743" y="1479286"/>
            <a:ext cx="14159551" cy="50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l" defTabSz="1142817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Tx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Designing for the Delivery of Business Results</a:t>
            </a:r>
            <a:endParaRPr kumimoji="0" sz="22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25"/>
          <p:cNvSpPr/>
          <p:nvPr/>
        </p:nvSpPr>
        <p:spPr>
          <a:xfrm rot="10800000">
            <a:off x="92133" y="2969658"/>
            <a:ext cx="3432494" cy="4094992"/>
          </a:xfrm>
          <a:prstGeom prst="roundRect">
            <a:avLst>
              <a:gd name="adj" fmla="val 10176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  <a:buFontTx/>
              <a:buNone/>
              <a:tabLst/>
              <a:defRPr/>
            </a:pPr>
            <a:endParaRPr kumimoji="0" sz="1688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8" name="Google Shape;1538;p25"/>
          <p:cNvSpPr/>
          <p:nvPr/>
        </p:nvSpPr>
        <p:spPr>
          <a:xfrm rot="10800000">
            <a:off x="7056550" y="2969218"/>
            <a:ext cx="4605837" cy="4094992"/>
          </a:xfrm>
          <a:prstGeom prst="roundRect">
            <a:avLst>
              <a:gd name="adj" fmla="val 7470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1"/>
              <a:buFontTx/>
              <a:buNone/>
              <a:tabLst/>
              <a:defRPr/>
            </a:pPr>
            <a:endParaRPr kumimoji="0" sz="1688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9" name="Google Shape;1539;p25"/>
          <p:cNvSpPr/>
          <p:nvPr/>
        </p:nvSpPr>
        <p:spPr>
          <a:xfrm>
            <a:off x="7627648" y="3183146"/>
            <a:ext cx="2520996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ANALYZE DATA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0" name="Google Shape;1540;p25"/>
          <p:cNvSpPr/>
          <p:nvPr/>
        </p:nvSpPr>
        <p:spPr>
          <a:xfrm>
            <a:off x="11753511" y="3163844"/>
            <a:ext cx="3175881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OPTIMIZE RESULTS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p25"/>
          <p:cNvSpPr/>
          <p:nvPr/>
        </p:nvSpPr>
        <p:spPr>
          <a:xfrm>
            <a:off x="10017366" y="5419440"/>
            <a:ext cx="1493163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Tx/>
              <a:buNone/>
              <a:tabLst/>
              <a:defRPr/>
            </a:pPr>
            <a:r>
              <a:rPr kumimoji="0" lang="en-US" sz="112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LEVEL 5: ROI</a:t>
            </a:r>
            <a:endParaRPr kumimoji="0" sz="22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25"/>
          <p:cNvSpPr/>
          <p:nvPr/>
        </p:nvSpPr>
        <p:spPr>
          <a:xfrm>
            <a:off x="3905639" y="3951994"/>
            <a:ext cx="1894728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Tx/>
              <a:buNone/>
              <a:tabLst/>
              <a:defRPr/>
            </a:pPr>
            <a:r>
              <a:rPr kumimoji="0" lang="en-US" sz="112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LEVEL 1: REACTION AND PLANNED ACTION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25"/>
          <p:cNvSpPr/>
          <p:nvPr/>
        </p:nvSpPr>
        <p:spPr>
          <a:xfrm>
            <a:off x="5711390" y="3953152"/>
            <a:ext cx="1282068" cy="467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Tx/>
              <a:buNone/>
              <a:tabLst/>
              <a:defRPr/>
            </a:pPr>
            <a:r>
              <a:rPr kumimoji="0" lang="en-US" sz="112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LEVEL 3:</a:t>
            </a:r>
            <a:endParaRPr kumimoji="0" sz="1166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33"/>
              <a:buFontTx/>
              <a:buNone/>
              <a:tabLst/>
              <a:defRPr/>
            </a:pPr>
            <a:r>
              <a:rPr kumimoji="0" lang="en-US" sz="1166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APPLICATION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25"/>
          <p:cNvSpPr/>
          <p:nvPr/>
        </p:nvSpPr>
        <p:spPr>
          <a:xfrm>
            <a:off x="3907729" y="5876928"/>
            <a:ext cx="1745927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Tx/>
              <a:buNone/>
              <a:tabLst/>
              <a:defRPr/>
            </a:pPr>
            <a:r>
              <a:rPr kumimoji="0" lang="en-US" sz="112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LEVEL 2: LEARNING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5"/>
          <p:cNvSpPr/>
          <p:nvPr/>
        </p:nvSpPr>
        <p:spPr>
          <a:xfrm>
            <a:off x="5637386" y="5872139"/>
            <a:ext cx="1479276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Tx/>
              <a:buNone/>
              <a:tabLst/>
              <a:defRPr/>
            </a:pPr>
            <a:r>
              <a:rPr kumimoji="0" lang="en-US" sz="112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LEVEL 4: IMPACT</a:t>
            </a:r>
            <a:endParaRPr kumimoji="0" sz="1166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25"/>
          <p:cNvSpPr/>
          <p:nvPr/>
        </p:nvSpPr>
        <p:spPr>
          <a:xfrm>
            <a:off x="9808950" y="6765252"/>
            <a:ext cx="2047527" cy="294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33"/>
              <a:buFontTx/>
              <a:buNone/>
              <a:tabLst/>
              <a:defRPr/>
            </a:pPr>
            <a:r>
              <a:rPr kumimoji="0" lang="en-US" sz="1166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INTANGIBLE BENEFITS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47" name="Google Shape;1547;p25"/>
          <p:cNvCxnSpPr/>
          <p:nvPr/>
        </p:nvCxnSpPr>
        <p:spPr>
          <a:xfrm>
            <a:off x="1360960" y="5052170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48" name="Google Shape;1548;p25"/>
          <p:cNvCxnSpPr/>
          <p:nvPr/>
        </p:nvCxnSpPr>
        <p:spPr>
          <a:xfrm>
            <a:off x="10697355" y="4212835"/>
            <a:ext cx="0" cy="342837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49" name="Google Shape;1549;p25"/>
          <p:cNvCxnSpPr/>
          <p:nvPr/>
        </p:nvCxnSpPr>
        <p:spPr>
          <a:xfrm rot="10800000" flipH="1">
            <a:off x="10987307" y="5065437"/>
            <a:ext cx="767589" cy="1637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0" name="Google Shape;1550;p25"/>
          <p:cNvCxnSpPr/>
          <p:nvPr/>
        </p:nvCxnSpPr>
        <p:spPr>
          <a:xfrm rot="10800000">
            <a:off x="11638459" y="5769369"/>
            <a:ext cx="0" cy="666625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1" name="Google Shape;1551;p25"/>
          <p:cNvCxnSpPr/>
          <p:nvPr/>
        </p:nvCxnSpPr>
        <p:spPr>
          <a:xfrm rot="10800000">
            <a:off x="10457930" y="6416250"/>
            <a:ext cx="118372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2" name="Google Shape;1552;p25"/>
          <p:cNvCxnSpPr/>
          <p:nvPr/>
        </p:nvCxnSpPr>
        <p:spPr>
          <a:xfrm>
            <a:off x="9754358" y="5054601"/>
            <a:ext cx="52453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3" name="Google Shape;1553;p25"/>
          <p:cNvCxnSpPr/>
          <p:nvPr/>
        </p:nvCxnSpPr>
        <p:spPr>
          <a:xfrm rot="10800000" flipH="1">
            <a:off x="9872042" y="5039440"/>
            <a:ext cx="25317" cy="131521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4" name="Google Shape;1554;p25"/>
          <p:cNvCxnSpPr/>
          <p:nvPr/>
        </p:nvCxnSpPr>
        <p:spPr>
          <a:xfrm rot="10800000" flipH="1">
            <a:off x="9872042" y="6354650"/>
            <a:ext cx="289168" cy="16036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5" name="Google Shape;1555;p25"/>
          <p:cNvCxnSpPr/>
          <p:nvPr/>
        </p:nvCxnSpPr>
        <p:spPr>
          <a:xfrm>
            <a:off x="5452470" y="5031901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6" name="Google Shape;1556;p25"/>
          <p:cNvCxnSpPr/>
          <p:nvPr/>
        </p:nvCxnSpPr>
        <p:spPr>
          <a:xfrm>
            <a:off x="2820690" y="5052170"/>
            <a:ext cx="26995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7" name="Google Shape;1557;p25"/>
          <p:cNvCxnSpPr/>
          <p:nvPr/>
        </p:nvCxnSpPr>
        <p:spPr>
          <a:xfrm>
            <a:off x="6845149" y="5054585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8" name="Google Shape;1558;p25"/>
          <p:cNvCxnSpPr/>
          <p:nvPr/>
        </p:nvCxnSpPr>
        <p:spPr>
          <a:xfrm>
            <a:off x="8023151" y="5045339"/>
            <a:ext cx="34283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559" name="Google Shape;1559;p25"/>
          <p:cNvSpPr/>
          <p:nvPr/>
        </p:nvSpPr>
        <p:spPr>
          <a:xfrm>
            <a:off x="205374" y="4384255"/>
            <a:ext cx="1161697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Start with Why</a:t>
            </a: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: 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Align Programs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With the 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Business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25"/>
          <p:cNvSpPr/>
          <p:nvPr/>
        </p:nvSpPr>
        <p:spPr>
          <a:xfrm>
            <a:off x="1581005" y="4412349"/>
            <a:ext cx="1321065" cy="13853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312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Feasible</a:t>
            </a:r>
            <a:r>
              <a:rPr kumimoji="0" lang="en-US" sz="1312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: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Select the Right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Solution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25"/>
          <p:cNvSpPr/>
          <p:nvPr/>
        </p:nvSpPr>
        <p:spPr>
          <a:xfrm>
            <a:off x="4265215" y="4429081"/>
            <a:ext cx="1187255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312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Matter:</a:t>
            </a:r>
            <a:endParaRPr kumimoji="0" sz="1334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Design for Input, 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Reaction and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Learning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25"/>
          <p:cNvSpPr/>
          <p:nvPr/>
        </p:nvSpPr>
        <p:spPr>
          <a:xfrm>
            <a:off x="7115038" y="4405465"/>
            <a:ext cx="1070877" cy="1385308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312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 Credible: </a:t>
            </a:r>
            <a:endParaRPr kumimoji="0" sz="1312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Isolate the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Effects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25"/>
          <p:cNvSpPr/>
          <p:nvPr/>
        </p:nvSpPr>
        <p:spPr>
          <a:xfrm>
            <a:off x="8359292" y="4384255"/>
            <a:ext cx="1461814" cy="1430265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312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 Credible: </a:t>
            </a:r>
            <a:endParaRPr kumimoji="0" sz="1334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Convert Data to 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Monetary Value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25"/>
          <p:cNvSpPr/>
          <p:nvPr/>
        </p:nvSpPr>
        <p:spPr>
          <a:xfrm>
            <a:off x="9965962" y="3154140"/>
            <a:ext cx="1598478" cy="11654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312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kumimoji="0" sz="1334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Tabulate Costs of 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Program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25"/>
          <p:cNvSpPr/>
          <p:nvPr/>
        </p:nvSpPr>
        <p:spPr>
          <a:xfrm>
            <a:off x="9977867" y="4512968"/>
            <a:ext cx="1586575" cy="890459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312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kumimoji="0" sz="1334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Calculate ROI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25"/>
          <p:cNvSpPr/>
          <p:nvPr/>
        </p:nvSpPr>
        <p:spPr>
          <a:xfrm>
            <a:off x="9821106" y="5734527"/>
            <a:ext cx="1743336" cy="96905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312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kumimoji="0" sz="1334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Identify Intangibles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25"/>
          <p:cNvSpPr/>
          <p:nvPr/>
        </p:nvSpPr>
        <p:spPr>
          <a:xfrm>
            <a:off x="11685957" y="4290231"/>
            <a:ext cx="1559430" cy="1492041"/>
          </a:xfrm>
          <a:prstGeom prst="ellipse">
            <a:avLst/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5"/>
          <p:cNvSpPr/>
          <p:nvPr/>
        </p:nvSpPr>
        <p:spPr>
          <a:xfrm>
            <a:off x="3090640" y="4429211"/>
            <a:ext cx="947924" cy="13853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Expect 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Success</a:t>
            </a: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: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Plan for 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Results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25"/>
          <p:cNvSpPr/>
          <p:nvPr/>
        </p:nvSpPr>
        <p:spPr>
          <a:xfrm>
            <a:off x="5690126" y="4430279"/>
            <a:ext cx="1187255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312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Make it Stick:</a:t>
            </a:r>
            <a:endParaRPr kumimoji="0" sz="1334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Design for 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Application 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3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and Impact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70" name="Google Shape;1570;p25"/>
          <p:cNvCxnSpPr/>
          <p:nvPr/>
        </p:nvCxnSpPr>
        <p:spPr>
          <a:xfrm>
            <a:off x="13245386" y="5054585"/>
            <a:ext cx="21739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571" name="Google Shape;1571;p25"/>
          <p:cNvSpPr/>
          <p:nvPr/>
        </p:nvSpPr>
        <p:spPr>
          <a:xfrm>
            <a:off x="13442040" y="4196936"/>
            <a:ext cx="1605518" cy="1684043"/>
          </a:xfrm>
          <a:prstGeom prst="diamond">
            <a:avLst/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b" anchorCtr="0">
            <a:no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25"/>
          <p:cNvSpPr/>
          <p:nvPr/>
        </p:nvSpPr>
        <p:spPr>
          <a:xfrm>
            <a:off x="1150250" y="4117064"/>
            <a:ext cx="1894728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Tx/>
              <a:buNone/>
              <a:tabLst/>
              <a:defRPr/>
            </a:pPr>
            <a:r>
              <a:rPr kumimoji="0" lang="en-US" sz="112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LEVEL 0: INPUT</a:t>
            </a:r>
            <a:endParaRPr kumimoji="0" sz="1125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3" name="Google Shape;1573;p25"/>
          <p:cNvSpPr txBox="1"/>
          <p:nvPr/>
        </p:nvSpPr>
        <p:spPr>
          <a:xfrm>
            <a:off x="11809405" y="8114579"/>
            <a:ext cx="342836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ctr" anchorCtr="0">
            <a:normAutofit/>
          </a:bodyPr>
          <a:lstStyle/>
          <a:p>
            <a:pPr marL="0" marR="0" lvl="0" indent="0" algn="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Tx/>
              <a:buNone/>
              <a:tabLst/>
              <a:defRPr/>
            </a:pPr>
            <a:fld id="{00000000-1234-1234-1234-123412341234}" type="slidenum">
              <a:rPr kumimoji="0" lang="en-US" sz="15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1142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Tx/>
                <a:buNone/>
                <a:tabLst/>
                <a:defRPr/>
              </a:pPr>
              <a:t>8</a:t>
            </a:fld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4" name="Google Shape;1574;p25"/>
          <p:cNvSpPr txBox="1"/>
          <p:nvPr/>
        </p:nvSpPr>
        <p:spPr>
          <a:xfrm>
            <a:off x="212126" y="8019198"/>
            <a:ext cx="11774510" cy="307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Tx/>
              <a:buNone/>
              <a:tabLst/>
              <a:defRPr/>
            </a:pPr>
            <a:r>
              <a:rPr kumimoji="0" lang="en-US" sz="12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©2024 ROI Institute Inc. All Rights Reserved.</a:t>
            </a:r>
            <a:endParaRPr kumimoji="0" lang="en-US" sz="17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5" name="Google Shape;1575;p25" descr="INSTITI 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87226" y="7875570"/>
            <a:ext cx="2709627" cy="388098"/>
          </a:xfrm>
          <a:prstGeom prst="rect">
            <a:avLst/>
          </a:prstGeom>
          <a:noFill/>
          <a:ln>
            <a:noFill/>
          </a:ln>
        </p:spPr>
      </p:pic>
      <p:sp>
        <p:nvSpPr>
          <p:cNvPr id="1576" name="Google Shape;1576;p25"/>
          <p:cNvSpPr txBox="1"/>
          <p:nvPr/>
        </p:nvSpPr>
        <p:spPr>
          <a:xfrm>
            <a:off x="13428105" y="4395349"/>
            <a:ext cx="1638244" cy="1292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27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Optimize </a:t>
            </a:r>
            <a:endParaRPr kumimoji="0" sz="127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27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Results:</a:t>
            </a:r>
            <a:endParaRPr kumimoji="0" sz="127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Tx/>
              <a:buNone/>
              <a:tabLst/>
              <a:defRPr/>
            </a:pPr>
            <a:r>
              <a:rPr kumimoji="0" lang="en-US" sz="127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Use Black Box </a:t>
            </a:r>
            <a:endParaRPr kumimoji="0" sz="127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Tx/>
              <a:buNone/>
              <a:tabLst/>
              <a:defRPr/>
            </a:pPr>
            <a:r>
              <a:rPr kumimoji="0" lang="en-US" sz="127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Thinking to</a:t>
            </a:r>
            <a:r>
              <a:rPr kumimoji="0" lang="en-US" sz="127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br>
              <a:rPr kumimoji="0" lang="en-US" sz="127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127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Increase </a:t>
            </a:r>
            <a:br>
              <a:rPr kumimoji="0" lang="en-US" sz="127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127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Funding</a:t>
            </a:r>
            <a:endParaRPr kumimoji="0" sz="127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25"/>
          <p:cNvSpPr txBox="1"/>
          <p:nvPr/>
        </p:nvSpPr>
        <p:spPr>
          <a:xfrm>
            <a:off x="11624214" y="4582184"/>
            <a:ext cx="1691765" cy="9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Tx/>
              <a:buNone/>
              <a:tabLst/>
              <a:defRPr/>
            </a:pPr>
            <a:r>
              <a:rPr kumimoji="0" lang="en-US" sz="1312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Tell the Story: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12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Communicate </a:t>
            </a:r>
            <a:endParaRPr kumimoji="0" sz="131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12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Results to Key </a:t>
            </a:r>
            <a:endParaRPr kumimoji="0" sz="131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7"/>
              <a:buFontTx/>
              <a:buNone/>
              <a:tabLst/>
              <a:defRPr/>
            </a:pPr>
            <a:r>
              <a:rPr kumimoji="0" lang="en-US" sz="1312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Stakeholder</a:t>
            </a:r>
            <a:endParaRPr kumimoji="0" sz="131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1914;p38">
            <a:extLst>
              <a:ext uri="{FF2B5EF4-FFF2-40B4-BE49-F238E27FC236}">
                <a16:creationId xmlns:a16="http://schemas.microsoft.com/office/drawing/2014/main" id="{EE237759-6466-8E4A-AD95-D5617E2C59E0}"/>
              </a:ext>
            </a:extLst>
          </p:cNvPr>
          <p:cNvSpPr/>
          <p:nvPr/>
        </p:nvSpPr>
        <p:spPr>
          <a:xfrm>
            <a:off x="134125" y="3182868"/>
            <a:ext cx="3616930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PLAN THE EVALUATION</a:t>
            </a:r>
            <a:endParaRPr kumimoji="0" sz="17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1915;p38">
            <a:extLst>
              <a:ext uri="{FF2B5EF4-FFF2-40B4-BE49-F238E27FC236}">
                <a16:creationId xmlns:a16="http://schemas.microsoft.com/office/drawing/2014/main" id="{A20BA418-A330-5C4D-8E57-A594DC6F5540}"/>
              </a:ext>
            </a:extLst>
          </p:cNvPr>
          <p:cNvSpPr/>
          <p:nvPr/>
        </p:nvSpPr>
        <p:spPr>
          <a:xfrm>
            <a:off x="3751056" y="3155833"/>
            <a:ext cx="3322652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COLLECT DATA </a:t>
            </a:r>
            <a:endParaRPr kumimoji="0" sz="17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4770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1808F-2937-0141-9D0E-9FCB3D4C75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48172" y="460288"/>
            <a:ext cx="13142066" cy="1033669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000" dirty="0">
                <a:latin typeface="Calibri Light" panose="020F0302020204030204" pitchFamily="34" charset="0"/>
                <a:cs typeface="Calibri Light" panose="020F0302020204030204" pitchFamily="34" charset="0"/>
              </a:rPr>
              <a:t>Guiding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4ABB2-27AC-984F-A6FF-3F1BF4C9CB8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7408" y="1413445"/>
            <a:ext cx="10325006" cy="6157742"/>
          </a:xfrm>
        </p:spPr>
        <p:txBody>
          <a:bodyPr>
            <a:noAutofit/>
          </a:bodyPr>
          <a:lstStyle/>
          <a:p>
            <a:pPr marL="571409" indent="-571409">
              <a:spcBef>
                <a:spcPts val="0"/>
              </a:spcBef>
              <a:spcAft>
                <a:spcPts val="75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375" dirty="0">
                <a:latin typeface="+mn-lt"/>
              </a:rPr>
              <a:t>When conducting a higher-level evaluation, collect data at lower levels.</a:t>
            </a:r>
          </a:p>
          <a:p>
            <a:pPr marL="571409" indent="-571409">
              <a:spcBef>
                <a:spcPts val="0"/>
              </a:spcBef>
              <a:spcAft>
                <a:spcPts val="75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375" dirty="0">
                <a:latin typeface="+mn-lt"/>
              </a:rPr>
              <a:t>When planning a higher-level evaluation, the previous level of evaluation is not required to be comprehensive.</a:t>
            </a:r>
          </a:p>
          <a:p>
            <a:pPr marL="571409" indent="-571409">
              <a:spcBef>
                <a:spcPts val="0"/>
              </a:spcBef>
              <a:spcAft>
                <a:spcPts val="75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375" dirty="0">
                <a:latin typeface="+mn-lt"/>
              </a:rPr>
              <a:t>When collecting and analyzing data, use only the most credible sources.</a:t>
            </a:r>
          </a:p>
          <a:p>
            <a:pPr marL="571409" indent="-571409">
              <a:spcBef>
                <a:spcPts val="0"/>
              </a:spcBef>
              <a:spcAft>
                <a:spcPts val="75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375" dirty="0">
                <a:latin typeface="+mn-lt"/>
              </a:rPr>
              <a:t>When analyzing data, select the most conservative alternative for calculations.</a:t>
            </a:r>
          </a:p>
          <a:p>
            <a:pPr marL="571409" indent="-571409">
              <a:spcBef>
                <a:spcPts val="0"/>
              </a:spcBef>
              <a:spcAft>
                <a:spcPts val="75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375" dirty="0">
                <a:latin typeface="+mn-lt"/>
              </a:rPr>
              <a:t>Use at least one method to isolate the effects of a project.</a:t>
            </a:r>
          </a:p>
          <a:p>
            <a:pPr marL="571409" indent="-571409">
              <a:spcBef>
                <a:spcPts val="0"/>
              </a:spcBef>
              <a:spcAft>
                <a:spcPts val="75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375" dirty="0">
                <a:latin typeface="+mn-lt"/>
              </a:rPr>
              <a:t>If no improvement data are available for a population or from a speciﬁc source, assume that little or no improvement has occurred. </a:t>
            </a:r>
          </a:p>
          <a:p>
            <a:pPr marL="571409" indent="-571409">
              <a:spcBef>
                <a:spcPts val="0"/>
              </a:spcBef>
              <a:spcAft>
                <a:spcPts val="75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375" dirty="0">
                <a:latin typeface="+mn-lt"/>
              </a:rPr>
              <a:t>Adjust estimates of improvement for potential errors of estimation.</a:t>
            </a:r>
          </a:p>
          <a:p>
            <a:pPr marL="571409" indent="-571409">
              <a:spcBef>
                <a:spcPts val="0"/>
              </a:spcBef>
              <a:spcAft>
                <a:spcPts val="75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375" dirty="0">
                <a:latin typeface="+mn-lt"/>
              </a:rPr>
              <a:t>Avoid use of extreme data items and unsupported claims when calculating ROI.</a:t>
            </a:r>
          </a:p>
          <a:p>
            <a:pPr marL="571409" indent="-571409">
              <a:spcBef>
                <a:spcPts val="0"/>
              </a:spcBef>
              <a:spcAft>
                <a:spcPts val="75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375" dirty="0">
                <a:latin typeface="+mn-lt"/>
              </a:rPr>
              <a:t>Use only the ﬁrst year of annual beneﬁts in ROI analysis of short-term solutions.</a:t>
            </a:r>
          </a:p>
          <a:p>
            <a:pPr marL="571409" indent="-571409">
              <a:spcBef>
                <a:spcPts val="0"/>
              </a:spcBef>
              <a:spcAft>
                <a:spcPts val="75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375" dirty="0">
                <a:latin typeface="+mn-lt"/>
              </a:rPr>
              <a:t>Fully load all costs of a solution, project, or program when analyzing ROI.</a:t>
            </a:r>
          </a:p>
          <a:p>
            <a:pPr marL="571409" indent="-571409">
              <a:spcBef>
                <a:spcPts val="0"/>
              </a:spcBef>
              <a:spcAft>
                <a:spcPts val="75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375" dirty="0">
                <a:latin typeface="+mn-lt"/>
              </a:rPr>
              <a:t>Intangible measures are deﬁned as measures that are purposely not converted to monetary values.</a:t>
            </a:r>
          </a:p>
          <a:p>
            <a:pPr marL="571409" indent="-571409">
              <a:spcBef>
                <a:spcPts val="0"/>
              </a:spcBef>
              <a:spcAft>
                <a:spcPts val="75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375" dirty="0">
                <a:latin typeface="+mn-lt"/>
              </a:rPr>
              <a:t>Communicate the results of ROI Methodology to all key stakeholders.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94A0206B-1BD8-E249-9FCC-5EA540396107}"/>
              </a:ext>
            </a:extLst>
          </p:cNvPr>
          <p:cNvSpPr txBox="1">
            <a:spLocks/>
          </p:cNvSpPr>
          <p:nvPr/>
        </p:nvSpPr>
        <p:spPr>
          <a:xfrm>
            <a:off x="11800429" y="8114591"/>
            <a:ext cx="3428365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142817">
              <a:spcAft>
                <a:spcPts val="750"/>
              </a:spcAft>
              <a:defRPr/>
            </a:pPr>
            <a:fld id="{798BDFA3-3F45-4374-B800-2FC8FD908A4F}" type="slidenum">
              <a:rPr lang="en-US" sz="1500">
                <a:solidFill>
                  <a:prstClr val="white"/>
                </a:solidFill>
                <a:latin typeface="Calibri" panose="020F0502020204030204"/>
                <a:sym typeface="Arial"/>
              </a:rPr>
              <a:pPr algn="r" defTabSz="1142817">
                <a:spcAft>
                  <a:spcPts val="750"/>
                </a:spcAft>
                <a:defRPr/>
              </a:pPr>
              <a:t>9</a:t>
            </a:fld>
            <a:endParaRPr lang="en-US" sz="150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13" name="Picture 12" descr="Drawn maze with white chalk on blackboard">
            <a:extLst>
              <a:ext uri="{FF2B5EF4-FFF2-40B4-BE49-F238E27FC236}">
                <a16:creationId xmlns:a16="http://schemas.microsoft.com/office/drawing/2014/main" id="{FF418E5B-3058-666E-A469-D5F5492AE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657669" y="3449006"/>
            <a:ext cx="4946927" cy="329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929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heme/theme1.xml><?xml version="1.0" encoding="utf-8"?>
<a:theme xmlns:a="http://schemas.openxmlformats.org/drawingml/2006/main" name="1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Vapor Trail">
  <a:themeElements>
    <a:clrScheme name="Vapor Trail">
      <a:dk1>
        <a:srgbClr val="000000"/>
      </a:dk1>
      <a:lt1>
        <a:srgbClr val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4_Office Theme">
  <a:themeElements>
    <a:clrScheme name="ROI">
      <a:dk1>
        <a:srgbClr val="171616"/>
      </a:dk1>
      <a:lt1>
        <a:sysClr val="window" lastClr="FFFFFF"/>
      </a:lt1>
      <a:dk2>
        <a:srgbClr val="AEABAB"/>
      </a:dk2>
      <a:lt2>
        <a:srgbClr val="E7E6E6"/>
      </a:lt2>
      <a:accent1>
        <a:srgbClr val="820E2E"/>
      </a:accent1>
      <a:accent2>
        <a:srgbClr val="A5A5A5"/>
      </a:accent2>
      <a:accent3>
        <a:srgbClr val="D8D8D8"/>
      </a:accent3>
      <a:accent4>
        <a:srgbClr val="7F7F7F"/>
      </a:accent4>
      <a:accent5>
        <a:srgbClr val="F2F2F2"/>
      </a:accent5>
      <a:accent6>
        <a:srgbClr val="7F7F7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Office Theme">
  <a:themeElements>
    <a:clrScheme name="Virtual">
      <a:dk1>
        <a:srgbClr val="000000"/>
      </a:dk1>
      <a:lt1>
        <a:srgbClr val="FFFFFF"/>
      </a:lt1>
      <a:dk2>
        <a:srgbClr val="221D1E"/>
      </a:dk2>
      <a:lt2>
        <a:srgbClr val="E7E6E6"/>
      </a:lt2>
      <a:accent1>
        <a:srgbClr val="2680BC"/>
      </a:accent1>
      <a:accent2>
        <a:srgbClr val="30B59E"/>
      </a:accent2>
      <a:accent3>
        <a:srgbClr val="A5A5A5"/>
      </a:accent3>
      <a:accent4>
        <a:srgbClr val="82BFDE"/>
      </a:accent4>
      <a:accent5>
        <a:srgbClr val="9DD5CE"/>
      </a:accent5>
      <a:accent6>
        <a:srgbClr val="4990A2"/>
      </a:accent6>
      <a:hlink>
        <a:srgbClr val="1C80E3"/>
      </a:hlink>
      <a:folHlink>
        <a:srgbClr val="CD6D9E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Custom 17">
      <a:dk1>
        <a:srgbClr val="636363"/>
      </a:dk1>
      <a:lt1>
        <a:srgbClr val="FFFFFF"/>
      </a:lt1>
      <a:dk2>
        <a:srgbClr val="0180BB"/>
      </a:dk2>
      <a:lt2>
        <a:srgbClr val="B7B7B7"/>
      </a:lt2>
      <a:accent1>
        <a:srgbClr val="005B8E"/>
      </a:accent1>
      <a:accent2>
        <a:srgbClr val="F05323"/>
      </a:accent2>
      <a:accent3>
        <a:srgbClr val="8DC63F"/>
      </a:accent3>
      <a:accent4>
        <a:srgbClr val="FFB700"/>
      </a:accent4>
      <a:accent5>
        <a:srgbClr val="005B8E"/>
      </a:accent5>
      <a:accent6>
        <a:srgbClr val="FF6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7_Office Theme">
  <a:themeElements>
    <a:clrScheme name="Custom 17">
      <a:dk1>
        <a:srgbClr val="636363"/>
      </a:dk1>
      <a:lt1>
        <a:srgbClr val="FFFFFF"/>
      </a:lt1>
      <a:dk2>
        <a:srgbClr val="0180BB"/>
      </a:dk2>
      <a:lt2>
        <a:srgbClr val="B7B7B7"/>
      </a:lt2>
      <a:accent1>
        <a:srgbClr val="005B8E"/>
      </a:accent1>
      <a:accent2>
        <a:srgbClr val="F05323"/>
      </a:accent2>
      <a:accent3>
        <a:srgbClr val="8DC63F"/>
      </a:accent3>
      <a:accent4>
        <a:srgbClr val="FFB700"/>
      </a:accent4>
      <a:accent5>
        <a:srgbClr val="005B8E"/>
      </a:accent5>
      <a:accent6>
        <a:srgbClr val="FF6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10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Office Theme">
  <a:themeElements>
    <a:clrScheme name="Virtual">
      <a:dk1>
        <a:srgbClr val="000000"/>
      </a:dk1>
      <a:lt1>
        <a:srgbClr val="FFFFFF"/>
      </a:lt1>
      <a:dk2>
        <a:srgbClr val="221D1E"/>
      </a:dk2>
      <a:lt2>
        <a:srgbClr val="E7E6E6"/>
      </a:lt2>
      <a:accent1>
        <a:srgbClr val="2680BC"/>
      </a:accent1>
      <a:accent2>
        <a:srgbClr val="30B59E"/>
      </a:accent2>
      <a:accent3>
        <a:srgbClr val="A5A5A5"/>
      </a:accent3>
      <a:accent4>
        <a:srgbClr val="82BFDE"/>
      </a:accent4>
      <a:accent5>
        <a:srgbClr val="9DD5CE"/>
      </a:accent5>
      <a:accent6>
        <a:srgbClr val="4990A2"/>
      </a:accent6>
      <a:hlink>
        <a:srgbClr val="1C80E3"/>
      </a:hlink>
      <a:folHlink>
        <a:srgbClr val="CD6D9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Retrospect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9.xml><?xml version="1.0" encoding="utf-8"?>
<a:theme xmlns:a="http://schemas.openxmlformats.org/drawingml/2006/main" name="2_Udemy">
  <a:themeElements>
    <a:clrScheme name="Udemy Connec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A435F0"/>
      </a:accent1>
      <a:accent2>
        <a:srgbClr val="5022C3"/>
      </a:accent2>
      <a:accent3>
        <a:srgbClr val="72D8BA"/>
      </a:accent3>
      <a:accent4>
        <a:srgbClr val="199FA3"/>
      </a:accent4>
      <a:accent5>
        <a:srgbClr val="F69C08"/>
      </a:accent5>
      <a:accent6>
        <a:srgbClr val="F4522D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socmed rectangular</Template>
  <TotalTime>3216</TotalTime>
  <Words>3019</Words>
  <Application>Microsoft Office PowerPoint</Application>
  <PresentationFormat>Custom</PresentationFormat>
  <Paragraphs>711</Paragraphs>
  <Slides>35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25</vt:i4>
      </vt:variant>
      <vt:variant>
        <vt:lpstr>Theme</vt:lpstr>
      </vt:variant>
      <vt:variant>
        <vt:i4>21</vt:i4>
      </vt:variant>
      <vt:variant>
        <vt:lpstr>Slide Titles</vt:lpstr>
      </vt:variant>
      <vt:variant>
        <vt:i4>35</vt:i4>
      </vt:variant>
    </vt:vector>
  </HeadingPairs>
  <TitlesOfParts>
    <vt:vector size="81" baseType="lpstr">
      <vt:lpstr>Open Sans</vt:lpstr>
      <vt:lpstr>Arial</vt:lpstr>
      <vt:lpstr>Roboto</vt:lpstr>
      <vt:lpstr>Century Gothic</vt:lpstr>
      <vt:lpstr>Calibri</vt:lpstr>
      <vt:lpstr>Calibri Light</vt:lpstr>
      <vt:lpstr>System Font Regular</vt:lpstr>
      <vt:lpstr>Wingdings</vt:lpstr>
      <vt:lpstr>Roboto Black</vt:lpstr>
      <vt:lpstr>Helvetica CE 35 Thin</vt:lpstr>
      <vt:lpstr>Arial Black</vt:lpstr>
      <vt:lpstr>Courier New</vt:lpstr>
      <vt:lpstr>Roboto Medium</vt:lpstr>
      <vt:lpstr>Helvetica CE 55 Roman</vt:lpstr>
      <vt:lpstr>Wingdings 2</vt:lpstr>
      <vt:lpstr>Playfair Display</vt:lpstr>
      <vt:lpstr>Noto Sans Symbols</vt:lpstr>
      <vt:lpstr>Arial Narrow</vt:lpstr>
      <vt:lpstr>Roboto Light</vt:lpstr>
      <vt:lpstr>Arial Rounded MT Bold</vt:lpstr>
      <vt:lpstr>Wingdings 3</vt:lpstr>
      <vt:lpstr>Whitney HTF Book</vt:lpstr>
      <vt:lpstr>Verdana</vt:lpstr>
      <vt:lpstr>ＭＳ Ｐゴシック</vt:lpstr>
      <vt:lpstr>Gotham Black</vt:lpstr>
      <vt:lpstr>1_Office Theme</vt:lpstr>
      <vt:lpstr>5_Custom Design</vt:lpstr>
      <vt:lpstr>6_Office Theme</vt:lpstr>
      <vt:lpstr>8_Office Theme</vt:lpstr>
      <vt:lpstr>7_Custom Design</vt:lpstr>
      <vt:lpstr>9_Custom Design</vt:lpstr>
      <vt:lpstr>2_Office Theme</vt:lpstr>
      <vt:lpstr>3_Retrospect</vt:lpstr>
      <vt:lpstr>2_Udemy</vt:lpstr>
      <vt:lpstr>Vapor Trail</vt:lpstr>
      <vt:lpstr>2_Custom Design</vt:lpstr>
      <vt:lpstr>4_Office Theme</vt:lpstr>
      <vt:lpstr>3_Office Theme</vt:lpstr>
      <vt:lpstr>Office Theme</vt:lpstr>
      <vt:lpstr>5_Office Theme</vt:lpstr>
      <vt:lpstr>7_Office Theme</vt:lpstr>
      <vt:lpstr>10_Office Theme</vt:lpstr>
      <vt:lpstr>11_Office Theme</vt:lpstr>
      <vt:lpstr>12_Office Theme</vt:lpstr>
      <vt:lpstr>Custom Design</vt:lpstr>
      <vt:lpstr>Retrospect</vt:lpstr>
      <vt:lpstr>PowerPoint Presentation</vt:lpstr>
      <vt:lpstr>Patti P. Phillips, Ph.D. CEO, ROI Institute</vt:lpstr>
      <vt:lpstr>ROI at Work: Planning an ROI Study</vt:lpstr>
      <vt:lpstr>Objectives</vt:lpstr>
      <vt:lpstr>PowerPoint Presentation</vt:lpstr>
      <vt:lpstr>PowerPoint Presentation</vt:lpstr>
      <vt:lpstr>PowerPoint Presentation</vt:lpstr>
      <vt:lpstr>PowerPoint Presentation</vt:lpstr>
      <vt:lpstr>Guiding Principles</vt:lpstr>
      <vt:lpstr>PowerPoint Presentation</vt:lpstr>
      <vt:lpstr>After completing this program, participants should:</vt:lpstr>
      <vt:lpstr>Rules for Objectives</vt:lpstr>
      <vt:lpstr>ROI Objectives</vt:lpstr>
      <vt:lpstr>Examples: Broad Objectives versus Measures</vt:lpstr>
      <vt:lpstr>Data Collection Plan</vt:lpstr>
      <vt:lpstr>Methods for Collecting Program Data</vt:lpstr>
      <vt:lpstr>PowerPoint Presentation</vt:lpstr>
      <vt:lpstr>PowerPoint Presentation</vt:lpstr>
      <vt:lpstr>Considerations with Planning Data Collection</vt:lpstr>
      <vt:lpstr>ROI Analysis 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Methods to Convert Measures to Money</vt:lpstr>
      <vt:lpstr>PowerPoint Presentation</vt:lpstr>
      <vt:lpstr>PowerPoint Presentation</vt:lpstr>
      <vt:lpstr>Common Target Audiences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 Nicholas</dc:creator>
  <cp:lastModifiedBy>Patti Phillips</cp:lastModifiedBy>
  <cp:revision>64</cp:revision>
  <cp:lastPrinted>2022-09-15T19:12:49Z</cp:lastPrinted>
  <dcterms:created xsi:type="dcterms:W3CDTF">2022-07-26T19:42:24Z</dcterms:created>
  <dcterms:modified xsi:type="dcterms:W3CDTF">2024-01-27T21:55:19Z</dcterms:modified>
</cp:coreProperties>
</file>